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7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Optical Computing for Fast Light Transport Analysis, 2010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Authors: Matthew O’Toole and Kiriakos Kutulakos Presented by: Allen Hawkes and Sida Wang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Inverse Transport - Optical GMRES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075" y="1266325"/>
            <a:ext cx="3949524" cy="341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187800"/>
            <a:ext cx="3590049" cy="36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-135025" y="-152400"/>
            <a:ext cx="9429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Result-Acquiring Transport Matrices with Optical Arnoldi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55400" y="2655225"/>
            <a:ext cx="4521900" cy="93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T: ground truth matrix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750" y="398324"/>
            <a:ext cx="3790624" cy="47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600200"/>
            <a:ext cx="177165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-152400" y="0"/>
            <a:ext cx="95823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Results-Acquiring Transport Matrices with Optical Arnoldi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5214600" y="1527450"/>
            <a:ext cx="3848100" cy="242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lphaLcParenBoth"/>
            </a:pPr>
            <a:r>
              <a:rPr lang="en"/>
              <a:t>10 iterations for Arnoldi, 200 photos</a:t>
            </a:r>
          </a:p>
          <a:p>
            <a:pPr indent="-228600" lvl="0" marL="457200" rtl="0">
              <a:spcBef>
                <a:spcPts val="0"/>
              </a:spcBef>
              <a:buAutoNum type="alphaLcParenBoth"/>
            </a:pPr>
            <a:r>
              <a:rPr lang="en"/>
              <a:t>20 iterations for Arnoldi, 200 photos</a:t>
            </a:r>
          </a:p>
          <a:p>
            <a:pPr indent="-228600" lvl="0" marL="457200" rtl="0">
              <a:spcBef>
                <a:spcPts val="0"/>
              </a:spcBef>
              <a:buAutoNum type="alphaLcParenBoth"/>
            </a:pPr>
            <a:r>
              <a:rPr lang="en"/>
              <a:t>50 iterations for Arnoldi, 200 photos</a:t>
            </a:r>
          </a:p>
          <a:p>
            <a:pPr indent="-228600" lvl="0" marL="457200" rtl="0">
              <a:spcBef>
                <a:spcPts val="0"/>
              </a:spcBef>
              <a:buAutoNum type="alphaLcParenBoth"/>
            </a:pPr>
            <a:r>
              <a:rPr lang="en"/>
              <a:t>Nystrom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00" y="855050"/>
            <a:ext cx="4987094" cy="37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675"/>
            <a:ext cx="7330775" cy="48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7805400" y="689250"/>
            <a:ext cx="1101300" cy="42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rank 10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7732650" y="1721425"/>
            <a:ext cx="1246800" cy="42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rank 10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spatially -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localized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805400" y="3782275"/>
            <a:ext cx="1101300" cy="42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Actual photo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7057149" cy="34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" type="body"/>
          </p:nvPr>
        </p:nvSpPr>
        <p:spPr>
          <a:xfrm>
            <a:off x="7195800" y="232050"/>
            <a:ext cx="1714500" cy="42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Difference between actual photo and relit image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119600" y="2289450"/>
            <a:ext cx="1714500" cy="42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rank 50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Built optical methods from existing numerical methods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Have theoretical bounds on convergence rate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Methods applied easily to large matrices (i.e. 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Limitations: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Optical Arnoldi performs poorly for high-rank matrices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Optical GMRES inverts only 1 image (at a time)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 and Cons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Grade: 1.1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simple, intuitive method requires relatively few photos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is fast for relighting/inverse transport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leave most technical details in previous works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15118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Concept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10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T-reconstruct pipeline: set up cameras/light sources, come up with sampling scheme, come up with algorithm to reconstruct 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625" y="2480012"/>
            <a:ext cx="160020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658350" y="2480025"/>
            <a:ext cx="5403600" cy="24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 pipeline, estimation of T via “optical computing”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-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Iterative numerical methods for matrix estimation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-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Scene lighting + image capture can replace a matrix-vector in these methods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-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this T-estimation as previously seen (scene relighting, light source detection)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12" y="2480012"/>
            <a:ext cx="162877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525" y="2028049"/>
            <a:ext cx="1764200" cy="6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Optical Power Iteration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46475"/>
            <a:ext cx="4519451" cy="22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13300"/>
            <a:ext cx="4343424" cy="13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5095225" y="1266325"/>
            <a:ext cx="39918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want to get principal eigenvector of 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current photo as basis for illumination of next image capture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iterate until convergence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final image is principal eigenvector of T [Trefethen and Bau 1997, non-optical]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only 1 eigenvector, can be slow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Krylov Subspace Methods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Power iteration after k steps gives a span of vectors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span of vectors is the k-dim Krylov subspace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100" y="2070375"/>
            <a:ext cx="5471723" cy="2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950" y="1329324"/>
            <a:ext cx="2111350" cy="78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 flipH="1" rot="-5400000">
            <a:off x="7031425" y="1980225"/>
            <a:ext cx="805500" cy="805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/>
          <p:nvPr/>
        </p:nvCxnSpPr>
        <p:spPr>
          <a:xfrm rot="-5400000">
            <a:off x="8017850" y="1971225"/>
            <a:ext cx="868500" cy="76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6" name="Shape 96"/>
          <p:cNvSpPr txBox="1"/>
          <p:nvPr/>
        </p:nvSpPr>
        <p:spPr>
          <a:xfrm>
            <a:off x="6904025" y="2778500"/>
            <a:ext cx="21114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span of vectors given initial illumination and 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(optical case)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Krylov Subspace Methods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Optical Matrix-vector products for general vectors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need to multiply T with negative vectors, can’t have negative light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create a general vector as difference between positive, negative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positive/negative light can be assigned to 2 different colors, for example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50" y="3042100"/>
            <a:ext cx="4043575" cy="10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346" y="2836721"/>
            <a:ext cx="3171175" cy="21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Krylov Subspace Methods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Symmetric vs. non-symmetric transport matrices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Convergence of some methods dependent on T-symmetry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2 ways to enforce symmetry: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175" y="2528849"/>
            <a:ext cx="4894748" cy="22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858025" y="2728525"/>
            <a:ext cx="3158699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optically multiply by a different matrix which is symmetric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375" y="3821350"/>
            <a:ext cx="2053024" cy="4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4332" y="4232825"/>
            <a:ext cx="2681618" cy="58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Transport Acquisition - Optical Arnoldi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915450" y="2508825"/>
            <a:ext cx="2916900" cy="20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Builds rank k approximation of 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00" y="2273874"/>
            <a:ext cx="4785100" cy="268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00" y="1250951"/>
            <a:ext cx="6610948" cy="9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2487" y="4017075"/>
            <a:ext cx="1777275" cy="5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6925" y="3566050"/>
            <a:ext cx="1912899" cy="3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-47750" r="47749" t="0"/>
          <a:stretch/>
        </p:blipFill>
        <p:spPr>
          <a:xfrm>
            <a:off x="5228912" y="3409275"/>
            <a:ext cx="1777275" cy="5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Transport Acquisition - Optical Arnoldi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Output T is dense, low-rank (good for natural lighting scenes with minimal mirror reflection and sharp shadows)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reverse of previous methods: eigenvectors of T used to acquire it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relighting: 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125" y="2316974"/>
            <a:ext cx="4199501" cy="5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500" y="3014000"/>
            <a:ext cx="7311001" cy="16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Inverse Transport - Optical GMRES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18200" y="1831300"/>
            <a:ext cx="8520600" cy="62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Difference with Arnoldi’s:  Initial illumination vector is a photo p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775" y="1225162"/>
            <a:ext cx="3657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92575"/>
            <a:ext cx="91440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5247400" y="1221700"/>
            <a:ext cx="2765700" cy="62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Least squares problem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