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42" r:id="rId2"/>
    <p:sldId id="969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19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1252" r:id="rId39"/>
    <p:sldId id="1250" r:id="rId40"/>
    <p:sldId id="1246" r:id="rId41"/>
    <p:sldId id="1201" r:id="rId42"/>
    <p:sldId id="1173" r:id="rId43"/>
    <p:sldId id="1175" r:id="rId44"/>
    <p:sldId id="1177" r:id="rId45"/>
    <p:sldId id="1178" r:id="rId46"/>
    <p:sldId id="1211" r:id="rId47"/>
    <p:sldId id="1179" r:id="rId48"/>
    <p:sldId id="1241" r:id="rId49"/>
    <p:sldId id="1182" r:id="rId50"/>
    <p:sldId id="1183" r:id="rId51"/>
    <p:sldId id="1184" r:id="rId52"/>
    <p:sldId id="1185" r:id="rId53"/>
    <p:sldId id="1164" r:id="rId54"/>
    <p:sldId id="1214" r:id="rId55"/>
    <p:sldId id="1216" r:id="rId56"/>
    <p:sldId id="1217" r:id="rId57"/>
    <p:sldId id="1200" r:id="rId58"/>
    <p:sldId id="1234" r:id="rId59"/>
    <p:sldId id="1232" r:id="rId60"/>
    <p:sldId id="123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5DF4A-A963-408A-A2B0-08842855C8C2}" v="133" dt="2019-09-26T03:10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49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2C5DF4A-A963-408A-A2B0-08842855C8C2}"/>
    <pc:docChg chg="custSel delSld modSld sldOrd">
      <pc:chgData name="Phil Gibbons" userId="f619c6e5d38ed7a7" providerId="LiveId" clId="{A2C5DF4A-A963-408A-A2B0-08842855C8C2}" dt="2019-09-26T03:18:19.109" v="322" actId="2696"/>
      <pc:docMkLst>
        <pc:docMk/>
      </pc:docMkLst>
      <pc:sldChg chg="ord">
        <pc:chgData name="Phil Gibbons" userId="f619c6e5d38ed7a7" providerId="LiveId" clId="{A2C5DF4A-A963-408A-A2B0-08842855C8C2}" dt="2019-09-25T20:51:31.876" v="0"/>
        <pc:sldMkLst>
          <pc:docMk/>
          <pc:sldMk cId="2571153421" sldId="310"/>
        </pc:sldMkLst>
      </pc:sldChg>
      <pc:sldChg chg="addSp modSp modAnim">
        <pc:chgData name="Phil Gibbons" userId="f619c6e5d38ed7a7" providerId="LiveId" clId="{A2C5DF4A-A963-408A-A2B0-08842855C8C2}" dt="2019-09-26T03:10:09.687" v="266"/>
        <pc:sldMkLst>
          <pc:docMk/>
          <pc:sldMk cId="1772286652" sldId="1179"/>
        </pc:sldMkLst>
        <pc:spChg chg="add mod">
          <ac:chgData name="Phil Gibbons" userId="f619c6e5d38ed7a7" providerId="LiveId" clId="{A2C5DF4A-A963-408A-A2B0-08842855C8C2}" dt="2019-09-26T03:05:36.776" v="232" actId="20577"/>
          <ac:spMkLst>
            <pc:docMk/>
            <pc:sldMk cId="1772286652" sldId="1179"/>
            <ac:spMk id="5" creationId="{2C6566A9-9D08-4D7C-B06D-4EE7C943ABE6}"/>
          </ac:spMkLst>
        </pc:spChg>
        <pc:spChg chg="add mod">
          <ac:chgData name="Phil Gibbons" userId="f619c6e5d38ed7a7" providerId="LiveId" clId="{A2C5DF4A-A963-408A-A2B0-08842855C8C2}" dt="2019-09-26T03:05:49.595" v="235" actId="1076"/>
          <ac:spMkLst>
            <pc:docMk/>
            <pc:sldMk cId="1772286652" sldId="1179"/>
            <ac:spMk id="9" creationId="{6A3C42B4-33D0-4C79-BEA5-6B44F7443304}"/>
          </ac:spMkLst>
        </pc:spChg>
        <pc:spChg chg="mod">
          <ac:chgData name="Phil Gibbons" userId="f619c6e5d38ed7a7" providerId="LiveId" clId="{A2C5DF4A-A963-408A-A2B0-08842855C8C2}" dt="2019-09-26T03:06:26.135" v="239" actId="20577"/>
          <ac:spMkLst>
            <pc:docMk/>
            <pc:sldMk cId="1772286652" sldId="1179"/>
            <ac:spMk id="125957" creationId="{00000000-0000-0000-0000-000000000000}"/>
          </ac:spMkLst>
        </pc:spChg>
        <pc:cxnChg chg="add mod">
          <ac:chgData name="Phil Gibbons" userId="f619c6e5d38ed7a7" providerId="LiveId" clId="{A2C5DF4A-A963-408A-A2B0-08842855C8C2}" dt="2019-09-26T03:05:27.142" v="230" actId="208"/>
          <ac:cxnSpMkLst>
            <pc:docMk/>
            <pc:sldMk cId="1772286652" sldId="1179"/>
            <ac:cxnSpMk id="3" creationId="{0731DC9A-F7F5-4E8C-9C32-75EDF818848F}"/>
          </ac:cxnSpMkLst>
        </pc:cxnChg>
        <pc:cxnChg chg="add mod">
          <ac:chgData name="Phil Gibbons" userId="f619c6e5d38ed7a7" providerId="LiveId" clId="{A2C5DF4A-A963-408A-A2B0-08842855C8C2}" dt="2019-09-26T03:04:52.693" v="227" actId="14100"/>
          <ac:cxnSpMkLst>
            <pc:docMk/>
            <pc:sldMk cId="1772286652" sldId="1179"/>
            <ac:cxnSpMk id="8" creationId="{252E2EC3-B071-4B46-891F-B79DA65BC9B0}"/>
          </ac:cxnSpMkLst>
        </pc:cxnChg>
      </pc:sldChg>
      <pc:sldChg chg="del">
        <pc:chgData name="Phil Gibbons" userId="f619c6e5d38ed7a7" providerId="LiveId" clId="{A2C5DF4A-A963-408A-A2B0-08842855C8C2}" dt="2019-09-26T03:18:19.109" v="322" actId="2696"/>
        <pc:sldMkLst>
          <pc:docMk/>
          <pc:sldMk cId="0" sldId="1180"/>
        </pc:sldMkLst>
      </pc:sldChg>
      <pc:sldChg chg="modSp">
        <pc:chgData name="Phil Gibbons" userId="f619c6e5d38ed7a7" providerId="LiveId" clId="{A2C5DF4A-A963-408A-A2B0-08842855C8C2}" dt="2019-09-26T03:17:03.009" v="321" actId="20577"/>
        <pc:sldMkLst>
          <pc:docMk/>
          <pc:sldMk cId="3545468966" sldId="1216"/>
        </pc:sldMkLst>
        <pc:spChg chg="mod">
          <ac:chgData name="Phil Gibbons" userId="f619c6e5d38ed7a7" providerId="LiveId" clId="{A2C5DF4A-A963-408A-A2B0-08842855C8C2}" dt="2019-09-26T03:16:53.564" v="319" actId="20577"/>
          <ac:spMkLst>
            <pc:docMk/>
            <pc:sldMk cId="3545468966" sldId="1216"/>
            <ac:spMk id="3" creationId="{00000000-0000-0000-0000-000000000000}"/>
          </ac:spMkLst>
        </pc:spChg>
        <pc:spChg chg="mod">
          <ac:chgData name="Phil Gibbons" userId="f619c6e5d38ed7a7" providerId="LiveId" clId="{A2C5DF4A-A963-408A-A2B0-08842855C8C2}" dt="2019-09-26T03:17:03.009" v="321" actId="20577"/>
          <ac:spMkLst>
            <pc:docMk/>
            <pc:sldMk cId="3545468966" sldId="1216"/>
            <ac:spMk id="4" creationId="{00000000-0000-0000-0000-000000000000}"/>
          </ac:spMkLst>
        </pc:spChg>
      </pc:sldChg>
      <pc:sldChg chg="modSp">
        <pc:chgData name="Phil Gibbons" userId="f619c6e5d38ed7a7" providerId="LiveId" clId="{A2C5DF4A-A963-408A-A2B0-08842855C8C2}" dt="2019-09-26T03:08:33.686" v="262" actId="20577"/>
        <pc:sldMkLst>
          <pc:docMk/>
          <pc:sldMk cId="1532572786" sldId="1241"/>
        </pc:sldMkLst>
        <pc:spChg chg="mod">
          <ac:chgData name="Phil Gibbons" userId="f619c6e5d38ed7a7" providerId="LiveId" clId="{A2C5DF4A-A963-408A-A2B0-08842855C8C2}" dt="2019-09-26T03:08:33.686" v="262" actId="20577"/>
          <ac:spMkLst>
            <pc:docMk/>
            <pc:sldMk cId="1532572786" sldId="1241"/>
            <ac:spMk id="12698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7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1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8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6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3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5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8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0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1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6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8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24383/quizzes/6722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15-213/14-513/15-513: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9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Feb 15, 2022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71692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69787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DRAMs (Hidden Slide, Extra Detail for Modern Systems)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C673-A419-4DBD-B0F0-666D9E1A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DCFE-C25C-4633-A7B8-A194918A6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GCC Bootcamp (C programming)</a:t>
            </a:r>
          </a:p>
          <a:p>
            <a:pPr lvl="1"/>
            <a:r>
              <a:rPr lang="en-US" dirty="0"/>
              <a:t>Sunday 2/20 at 7-9pm ET in Rashid</a:t>
            </a:r>
          </a:p>
          <a:p>
            <a:pPr lvl="1"/>
            <a:r>
              <a:rPr lang="en-US" dirty="0"/>
              <a:t>Recording and slides will be posted afterwards</a:t>
            </a:r>
          </a:p>
          <a:p>
            <a:pPr lvl="1"/>
            <a:r>
              <a:rPr lang="en-US" dirty="0"/>
              <a:t>Very useful for </a:t>
            </a:r>
            <a:r>
              <a:rPr lang="en-US" dirty="0" err="1"/>
              <a:t>cachelab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Attack lab due this Thursday, </a:t>
            </a:r>
            <a:r>
              <a:rPr lang="en-US"/>
              <a:t>Feb 17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an important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Many Programs tend to use data and instructions with addresses near or equal to those they have used recently.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598118" y="4481735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078736" y="3713243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634975" y="4339305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properties complement each other well for many types of programs.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locality: programs tend to access the data at level k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62B9-23D4-40B8-83F3-809FC632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5C39-98AD-454D-91C7-92ADBC61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https://canvas.cmu.edu/courses/24383/quizzes/67229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5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3-4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  <p:extLst>
      <p:ext uri="{BB962C8B-B14F-4D97-AF65-F5344CB8AC3E}">
        <p14:creationId xmlns:p14="http://schemas.microsoft.com/office/powerpoint/2010/main" val="1907328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24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  <p:extLst>
      <p:ext uri="{BB962C8B-B14F-4D97-AF65-F5344CB8AC3E}">
        <p14:creationId xmlns:p14="http://schemas.microsoft.com/office/powerpoint/2010/main" val="27603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1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098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27684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(pre-2008)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  <p:extLst>
      <p:ext uri="{BB962C8B-B14F-4D97-AF65-F5344CB8AC3E}">
        <p14:creationId xmlns:p14="http://schemas.microsoft.com/office/powerpoint/2010/main" val="24844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  <p:extLst>
      <p:ext uri="{BB962C8B-B14F-4D97-AF65-F5344CB8AC3E}">
        <p14:creationId xmlns:p14="http://schemas.microsoft.com/office/powerpoint/2010/main" val="759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  <p:extLst>
      <p:ext uri="{BB962C8B-B14F-4D97-AF65-F5344CB8AC3E}">
        <p14:creationId xmlns:p14="http://schemas.microsoft.com/office/powerpoint/2010/main" val="12699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78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6798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MP3 players, smart 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  <p:extLst>
      <p:ext uri="{BB962C8B-B14F-4D97-AF65-F5344CB8AC3E}">
        <p14:creationId xmlns:p14="http://schemas.microsoft.com/office/powerpoint/2010/main" val="579655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7137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reads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25065</TotalTime>
  <Words>4307</Words>
  <Application>Microsoft Macintosh PowerPoint</Application>
  <PresentationFormat>On-screen Show (4:3)</PresentationFormat>
  <Paragraphs>1013</Paragraphs>
  <Slides>60</Slides>
  <Notes>50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The Memory Hierarchy  15-213/14-513/15-513: Introduction to Computer Systems 9th Lecture,  Feb 15, 2022</vt:lpstr>
      <vt:lpstr>Announcements</vt:lpstr>
      <vt:lpstr>Today</vt:lpstr>
      <vt:lpstr>Writing &amp; Reading Memory</vt:lpstr>
      <vt:lpstr>Traditional (pre-2008)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 (Hidden Slide, Extra Detail for Modern Systems)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David Godbe Andersen</cp:lastModifiedBy>
  <cp:revision>596</cp:revision>
  <cp:lastPrinted>2019-10-18T02:31:07Z</cp:lastPrinted>
  <dcterms:created xsi:type="dcterms:W3CDTF">2011-09-29T14:59:56Z</dcterms:created>
  <dcterms:modified xsi:type="dcterms:W3CDTF">2022-02-15T17:12:55Z</dcterms:modified>
</cp:coreProperties>
</file>