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542" r:id="rId2"/>
    <p:sldId id="698" r:id="rId3"/>
    <p:sldId id="645" r:id="rId4"/>
    <p:sldId id="580" r:id="rId5"/>
    <p:sldId id="581" r:id="rId6"/>
    <p:sldId id="697" r:id="rId7"/>
    <p:sldId id="690" r:id="rId8"/>
    <p:sldId id="662" r:id="rId9"/>
    <p:sldId id="584" r:id="rId10"/>
    <p:sldId id="585" r:id="rId11"/>
    <p:sldId id="586" r:id="rId12"/>
    <p:sldId id="646" r:id="rId13"/>
    <p:sldId id="680" r:id="rId14"/>
    <p:sldId id="692" r:id="rId15"/>
    <p:sldId id="661" r:id="rId16"/>
    <p:sldId id="693" r:id="rId17"/>
    <p:sldId id="651" r:id="rId18"/>
    <p:sldId id="639" r:id="rId19"/>
    <p:sldId id="694" r:id="rId20"/>
    <p:sldId id="649" r:id="rId21"/>
    <p:sldId id="597" r:id="rId22"/>
    <p:sldId id="598" r:id="rId23"/>
    <p:sldId id="682" r:id="rId24"/>
    <p:sldId id="599" r:id="rId25"/>
    <p:sldId id="601" r:id="rId26"/>
    <p:sldId id="602" r:id="rId27"/>
    <p:sldId id="663" r:id="rId28"/>
    <p:sldId id="664" r:id="rId29"/>
    <p:sldId id="665" r:id="rId30"/>
    <p:sldId id="666" r:id="rId31"/>
    <p:sldId id="667" r:id="rId32"/>
    <p:sldId id="668" r:id="rId33"/>
    <p:sldId id="695" r:id="rId34"/>
    <p:sldId id="669" r:id="rId35"/>
    <p:sldId id="678" r:id="rId36"/>
    <p:sldId id="670" r:id="rId37"/>
    <p:sldId id="672" r:id="rId38"/>
    <p:sldId id="310" r:id="rId39"/>
    <p:sldId id="673" r:id="rId40"/>
    <p:sldId id="674" r:id="rId41"/>
    <p:sldId id="679" r:id="rId42"/>
    <p:sldId id="647" r:id="rId43"/>
    <p:sldId id="588" r:id="rId44"/>
    <p:sldId id="589" r:id="rId45"/>
    <p:sldId id="685" r:id="rId46"/>
    <p:sldId id="686" r:id="rId47"/>
    <p:sldId id="696" r:id="rId48"/>
    <p:sldId id="637" r:id="rId49"/>
    <p:sldId id="591" r:id="rId50"/>
    <p:sldId id="592" r:id="rId51"/>
    <p:sldId id="593" r:id="rId52"/>
    <p:sldId id="687" r:id="rId53"/>
    <p:sldId id="594" r:id="rId54"/>
    <p:sldId id="595" r:id="rId55"/>
    <p:sldId id="659" r:id="rId56"/>
  </p:sldIdLst>
  <p:sldSz cx="9144000" cy="6858000" type="screen4x3"/>
  <p:notesSz cx="7302500" cy="9586913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542"/>
            <p14:sldId id="698"/>
            <p14:sldId id="645"/>
            <p14:sldId id="580"/>
            <p14:sldId id="581"/>
            <p14:sldId id="697"/>
            <p14:sldId id="690"/>
            <p14:sldId id="662"/>
            <p14:sldId id="584"/>
            <p14:sldId id="585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310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28" y="0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8557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B8E45BB-58E8-4AA4-844D-E212F234D172}"/>
    <pc:docChg chg="custSel addSld delSld modSld modSection">
      <pc:chgData name="Phil Gibbons" userId="f619c6e5d38ed7a7" providerId="LiveId" clId="{0B8E45BB-58E8-4AA4-844D-E212F234D172}" dt="2018-09-11T06:57:21.178" v="365" actId="1076"/>
      <pc:docMkLst>
        <pc:docMk/>
      </pc:docMkLst>
      <pc:sldChg chg="del">
        <pc:chgData name="Phil Gibbons" userId="f619c6e5d38ed7a7" providerId="LiveId" clId="{0B8E45BB-58E8-4AA4-844D-E212F234D172}" dt="2018-09-11T06:27:58.479" v="1" actId="2696"/>
        <pc:sldMkLst>
          <pc:docMk/>
          <pc:sldMk cId="0" sldId="582"/>
        </pc:sldMkLst>
      </pc:sldChg>
      <pc:sldChg chg="addSp delSp modSp">
        <pc:chgData name="Phil Gibbons" userId="f619c6e5d38ed7a7" providerId="LiveId" clId="{0B8E45BB-58E8-4AA4-844D-E212F234D172}" dt="2018-09-11T06:57:21.178" v="365" actId="1076"/>
        <pc:sldMkLst>
          <pc:docMk/>
          <pc:sldMk cId="1943237115" sldId="662"/>
        </pc:sldMkLst>
        <pc:spChg chg="add mod">
          <ac:chgData name="Phil Gibbons" userId="f619c6e5d38ed7a7" providerId="LiveId" clId="{0B8E45BB-58E8-4AA4-844D-E212F234D172}" dt="2018-09-11T06:57:21.178" v="365" actId="1076"/>
          <ac:spMkLst>
            <pc:docMk/>
            <pc:sldMk cId="1943237115" sldId="662"/>
            <ac:spMk id="7" creationId="{2C482700-1189-413C-9B54-FF345A8B3AA8}"/>
          </ac:spMkLst>
        </pc:spChg>
        <pc:spChg chg="add mod">
          <ac:chgData name="Phil Gibbons" userId="f619c6e5d38ed7a7" providerId="LiveId" clId="{0B8E45BB-58E8-4AA4-844D-E212F234D172}" dt="2018-09-11T06:56:09.581" v="349" actId="20577"/>
          <ac:spMkLst>
            <pc:docMk/>
            <pc:sldMk cId="1943237115" sldId="662"/>
            <ac:spMk id="8" creationId="{E09629B4-1777-4CF7-AB21-6A092591DE8A}"/>
          </ac:spMkLst>
        </pc:spChg>
        <pc:spChg chg="mod">
          <ac:chgData name="Phil Gibbons" userId="f619c6e5d38ed7a7" providerId="LiveId" clId="{0B8E45BB-58E8-4AA4-844D-E212F234D172}" dt="2018-09-11T06:40:29.294" v="49" actId="20577"/>
          <ac:spMkLst>
            <pc:docMk/>
            <pc:sldMk cId="1943237115" sldId="662"/>
            <ac:spMk id="144386" creationId="{00000000-0000-0000-0000-000000000000}"/>
          </ac:spMkLst>
        </pc:spChg>
        <pc:spChg chg="mod">
          <ac:chgData name="Phil Gibbons" userId="f619c6e5d38ed7a7" providerId="LiveId" clId="{0B8E45BB-58E8-4AA4-844D-E212F234D172}" dt="2018-09-11T06:54:26.813" v="344" actId="1076"/>
          <ac:spMkLst>
            <pc:docMk/>
            <pc:sldMk cId="1943237115" sldId="662"/>
            <ac:spMk id="144387" creationId="{00000000-0000-0000-0000-000000000000}"/>
          </ac:spMkLst>
        </pc:spChg>
        <pc:picChg chg="add mod">
          <ac:chgData name="Phil Gibbons" userId="f619c6e5d38ed7a7" providerId="LiveId" clId="{0B8E45BB-58E8-4AA4-844D-E212F234D172}" dt="2018-09-11T06:50:39.203" v="270" actId="1076"/>
          <ac:picMkLst>
            <pc:docMk/>
            <pc:sldMk cId="1943237115" sldId="662"/>
            <ac:picMk id="3" creationId="{1546FDBC-2631-46BA-8F5D-E506176A08D5}"/>
          </ac:picMkLst>
        </pc:picChg>
        <pc:picChg chg="del">
          <ac:chgData name="Phil Gibbons" userId="f619c6e5d38ed7a7" providerId="LiveId" clId="{0B8E45BB-58E8-4AA4-844D-E212F234D172}" dt="2018-09-11T06:47:28.102" v="60" actId="478"/>
          <ac:picMkLst>
            <pc:docMk/>
            <pc:sldMk cId="1943237115" sldId="662"/>
            <ac:picMk id="5" creationId="{00000000-0000-0000-0000-000000000000}"/>
          </ac:picMkLst>
        </pc:picChg>
      </pc:sldChg>
      <pc:sldChg chg="modSp">
        <pc:chgData name="Phil Gibbons" userId="f619c6e5d38ed7a7" providerId="LiveId" clId="{0B8E45BB-58E8-4AA4-844D-E212F234D172}" dt="2018-09-11T06:38:09.062" v="14" actId="20577"/>
        <pc:sldMkLst>
          <pc:docMk/>
          <pc:sldMk cId="273561988" sldId="690"/>
        </pc:sldMkLst>
        <pc:spChg chg="mod">
          <ac:chgData name="Phil Gibbons" userId="f619c6e5d38ed7a7" providerId="LiveId" clId="{0B8E45BB-58E8-4AA4-844D-E212F234D172}" dt="2018-09-11T06:38:09.062" v="14" actId="20577"/>
          <ac:spMkLst>
            <pc:docMk/>
            <pc:sldMk cId="273561988" sldId="690"/>
            <ac:spMk id="144387" creationId="{00000000-0000-0000-0000-000000000000}"/>
          </ac:spMkLst>
        </pc:spChg>
      </pc:sldChg>
      <pc:sldChg chg="add">
        <pc:chgData name="Phil Gibbons" userId="f619c6e5d38ed7a7" providerId="LiveId" clId="{0B8E45BB-58E8-4AA4-844D-E212F234D172}" dt="2018-09-11T06:27:53.595" v="0"/>
        <pc:sldMkLst>
          <pc:docMk/>
          <pc:sldMk cId="0" sldId="6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78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6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04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27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3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43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32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7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61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55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4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78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8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1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45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25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0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1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5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95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58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9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643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90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130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9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280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381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361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823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434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78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3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9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3182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15-213/18-213/15-513/18-613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 dirty="0" smtClean="0"/>
              <a:t>January 28, 2020</a:t>
            </a:r>
            <a:endParaRPr lang="en-US" sz="2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(Itanium, AKA “</a:t>
            </a:r>
            <a:r>
              <a:rPr lang="en-US" dirty="0" err="1"/>
              <a:t>Itanic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Virtually all </a:t>
            </a:r>
            <a:r>
              <a:rPr lang="en-US" dirty="0" smtClean="0"/>
              <a:t>modern x86 </a:t>
            </a:r>
            <a:r>
              <a:rPr lang="en-US" dirty="0"/>
              <a:t>processors </a:t>
            </a:r>
            <a:r>
              <a:rPr lang="en-US" dirty="0" smtClean="0"/>
              <a:t>support </a:t>
            </a:r>
            <a:r>
              <a:rPr lang="en-US" dirty="0"/>
              <a:t>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</a:t>
            </a:r>
            <a:r>
              <a:rPr lang="en-US" sz="1800" dirty="0" smtClean="0">
                <a:latin typeface="Calibri" pitchFamily="34" charset="0"/>
              </a:rPr>
              <a:t>designer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pic>
        <p:nvPicPr>
          <p:cNvPr id="1028" name="Picture 4" descr="http://3.bp.blogspot.com/-43D7uXDvdhY/VTfi2xh77XI/AAAAAAAABKE/4MK-TMfq79c/s1600/Fol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15592" b="7826"/>
          <a:stretch/>
        </p:blipFill>
        <p:spPr bwMode="auto">
          <a:xfrm>
            <a:off x="5323937" y="3305663"/>
            <a:ext cx="3814808" cy="25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92958" y="2214319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Nice clean layers, </a:t>
            </a:r>
            <a:br>
              <a:rPr lang="en-US" sz="2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but beware…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ombudsmen</a:t>
            </a:r>
            <a:endParaRPr lang="en-US" dirty="0"/>
          </a:p>
          <a:p>
            <a:pPr lvl="1"/>
            <a:r>
              <a:rPr lang="en-US" dirty="0" err="1" smtClean="0"/>
              <a:t>Kashish</a:t>
            </a:r>
            <a:r>
              <a:rPr lang="en-US" dirty="0"/>
              <a:t> </a:t>
            </a:r>
            <a:r>
              <a:rPr lang="en-US" dirty="0" smtClean="0"/>
              <a:t>Garg			    </a:t>
            </a:r>
            <a:r>
              <a:rPr lang="en-US" dirty="0" err="1" smtClean="0"/>
              <a:t>Ishita</a:t>
            </a:r>
            <a:r>
              <a:rPr lang="en-US" dirty="0" smtClean="0"/>
              <a:t> Sinha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you’re having any issues with a TA, and are uncomfortable discussing this with the instructors, go to one of them</a:t>
            </a:r>
          </a:p>
          <a:p>
            <a:r>
              <a:rPr lang="en-US" dirty="0" smtClean="0"/>
              <a:t>Faculty office hour changes (this week only)</a:t>
            </a:r>
          </a:p>
          <a:p>
            <a:pPr lvl="1"/>
            <a:r>
              <a:rPr lang="en-US" dirty="0" smtClean="0"/>
              <a:t>Saugata today at 3-4 (Roberts 248) instead of Prof. Goldstein</a:t>
            </a:r>
          </a:p>
          <a:p>
            <a:pPr lvl="1"/>
            <a:r>
              <a:rPr lang="en-US" dirty="0" smtClean="0"/>
              <a:t>Saugata’s office hours canceled on Thursday</a:t>
            </a:r>
          </a:p>
          <a:p>
            <a:r>
              <a:rPr lang="en-US" dirty="0" smtClean="0"/>
              <a:t>TA office hours on course website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r="13461" b="33333"/>
          <a:stretch/>
        </p:blipFill>
        <p:spPr>
          <a:xfrm>
            <a:off x="6599976" y="1774479"/>
            <a:ext cx="2100404" cy="2100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72" y="1766100"/>
            <a:ext cx="2110369" cy="211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72682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474455" y="1447120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err="1">
                <a:solidFill>
                  <a:srgbClr val="0070C0"/>
                </a:solidFill>
                <a:latin typeface="Courier New" pitchFamily="49" charset="0"/>
              </a:rPr>
              <a:t>xp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8378274" y="864512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i="1" dirty="0" err="1" smtClean="0">
                <a:solidFill>
                  <a:srgbClr val="0070C0"/>
                </a:solidFill>
                <a:latin typeface="Calibri" pitchFamily="34" charset="0"/>
              </a:rPr>
              <a:t>Addr</a:t>
            </a:r>
            <a:endParaRPr lang="en-US" sz="2000" b="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74455" y="2980675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70C0"/>
                </a:solidFill>
                <a:latin typeface="Courier New" pitchFamily="49" charset="0"/>
              </a:rPr>
              <a:t>yp</a:t>
            </a:r>
            <a:endParaRPr lang="en-US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canvas.cmu.edu/courses/13182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20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</a:t>
            </a:r>
            <a:r>
              <a:rPr lang="en-US" dirty="0" smtClean="0"/>
              <a:t>RISC V</a:t>
            </a:r>
            <a:r>
              <a:rPr lang="en-US" dirty="0"/>
              <a:t>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</a:t>
            </a:r>
            <a:r>
              <a:rPr lang="en-US" i="1" dirty="0"/>
              <a:t>shark</a:t>
            </a:r>
            <a:r>
              <a:rPr lang="en-US" dirty="0"/>
              <a:t> machines)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Skylake</a:t>
            </a:r>
            <a:r>
              <a:rPr lang="en-US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Kaby</a:t>
            </a:r>
            <a:r>
              <a:rPr lang="en-US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Coffee Lake	2017	  14 </a:t>
            </a:r>
            <a:r>
              <a:rPr lang="en-US" dirty="0" smtClean="0"/>
              <a:t>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 smtClean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 smtClean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 smtClean="0"/>
              <a:t>Tiger Lake	2020?	  10 nm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2735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xmlns="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xmlns="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19432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 smtClean="0"/>
              <a:t>2018: </a:t>
            </a:r>
            <a:r>
              <a:rPr lang="en-US" dirty="0"/>
              <a:t>#2 largest by $$ (#1 is Samsung</a:t>
            </a:r>
            <a:r>
              <a:rPr lang="en-US" dirty="0" smtClean="0"/>
              <a:t>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 smtClean="0"/>
              <a:t>2019: reclaimed #1</a:t>
            </a:r>
            <a:endParaRPr lang="en-US" dirty="0"/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 smtClean="0"/>
              <a:t>ca</a:t>
            </a:r>
            <a:r>
              <a:rPr lang="en-US" dirty="0"/>
              <a:t>. 2019 CPUs (e.g., Ryzen) are competitive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21132</TotalTime>
  <Words>3537</Words>
  <Application>Microsoft Office PowerPoint</Application>
  <PresentationFormat>On-screen Show (4:3)</PresentationFormat>
  <Paragraphs>984</Paragraphs>
  <Slides>55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4" baseType="lpstr">
      <vt:lpstr>ＭＳ Ｐゴシック</vt:lpstr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Lucida Grande</vt:lpstr>
      <vt:lpstr>Monaco</vt:lpstr>
      <vt:lpstr>Symbol</vt:lpstr>
      <vt:lpstr>Times New Roman</vt:lpstr>
      <vt:lpstr>Wingdings</vt:lpstr>
      <vt:lpstr>Wingdings 2</vt:lpstr>
      <vt:lpstr>ヒラギノ角ゴ ProN W3</vt:lpstr>
      <vt:lpstr>ヒラギノ角ゴ ProN W6</vt:lpstr>
      <vt:lpstr>template2007</vt:lpstr>
      <vt:lpstr>Machine-Level Programming I: Basics  15-213/18-213/15-513/18-613: Introduction to Computer Systems  5th Lecture, January 28, 2020</vt:lpstr>
      <vt:lpstr>Logistics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Saugata Ghose</cp:lastModifiedBy>
  <cp:revision>738</cp:revision>
  <cp:lastPrinted>2011-09-12T20:37:42Z</cp:lastPrinted>
  <dcterms:created xsi:type="dcterms:W3CDTF">2012-09-11T15:51:41Z</dcterms:created>
  <dcterms:modified xsi:type="dcterms:W3CDTF">2020-01-28T14:45:20Z</dcterms:modified>
  <cp:category/>
</cp:coreProperties>
</file>