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4" r:id="rId3"/>
    <p:sldMasterId id="2147483678" r:id="rId4"/>
    <p:sldMasterId id="2147483692" r:id="rId5"/>
    <p:sldMasterId id="2147483706" r:id="rId6"/>
    <p:sldMasterId id="2147483720" r:id="rId7"/>
  </p:sldMasterIdLst>
  <p:notesMasterIdLst>
    <p:notesMasterId r:id="rId36"/>
  </p:notesMasterIdLst>
  <p:sldIdLst>
    <p:sldId id="256" r:id="rId8"/>
    <p:sldId id="282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5" r:id="rId26"/>
    <p:sldId id="276" r:id="rId27"/>
    <p:sldId id="277" r:id="rId28"/>
    <p:sldId id="278" r:id="rId29"/>
    <p:sldId id="281" r:id="rId30"/>
    <p:sldId id="283" r:id="rId31"/>
    <p:sldId id="284" r:id="rId32"/>
    <p:sldId id="285" r:id="rId33"/>
    <p:sldId id="286" r:id="rId34"/>
    <p:sldId id="279" r:id="rId35"/>
  </p:sldIdLst>
  <p:sldSz cx="10160000" cy="7620000"/>
  <p:notesSz cx="6858000" cy="9144000"/>
  <p:defaultTextStyle>
    <a:lvl1pPr algn="ctr" defTabSz="584091">
      <a:defRPr sz="3600">
        <a:latin typeface="+mn-lt"/>
        <a:ea typeface="+mn-ea"/>
        <a:cs typeface="+mn-cs"/>
        <a:sym typeface="Helvetica Light"/>
      </a:defRPr>
    </a:lvl1pPr>
    <a:lvl2pPr indent="228558" algn="ctr" defTabSz="584091">
      <a:defRPr sz="3600">
        <a:latin typeface="+mn-lt"/>
        <a:ea typeface="+mn-ea"/>
        <a:cs typeface="+mn-cs"/>
        <a:sym typeface="Helvetica Light"/>
      </a:defRPr>
    </a:lvl2pPr>
    <a:lvl3pPr indent="457115" algn="ctr" defTabSz="584091">
      <a:defRPr sz="3600">
        <a:latin typeface="+mn-lt"/>
        <a:ea typeface="+mn-ea"/>
        <a:cs typeface="+mn-cs"/>
        <a:sym typeface="Helvetica Light"/>
      </a:defRPr>
    </a:lvl3pPr>
    <a:lvl4pPr indent="685672" algn="ctr" defTabSz="584091">
      <a:defRPr sz="3600">
        <a:latin typeface="+mn-lt"/>
        <a:ea typeface="+mn-ea"/>
        <a:cs typeface="+mn-cs"/>
        <a:sym typeface="Helvetica Light"/>
      </a:defRPr>
    </a:lvl4pPr>
    <a:lvl5pPr indent="914216" algn="ctr" defTabSz="584091">
      <a:defRPr sz="3600">
        <a:latin typeface="+mn-lt"/>
        <a:ea typeface="+mn-ea"/>
        <a:cs typeface="+mn-cs"/>
        <a:sym typeface="Helvetica Light"/>
      </a:defRPr>
    </a:lvl5pPr>
    <a:lvl6pPr indent="1142785" algn="ctr" defTabSz="584091">
      <a:defRPr sz="3600">
        <a:latin typeface="+mn-lt"/>
        <a:ea typeface="+mn-ea"/>
        <a:cs typeface="+mn-cs"/>
        <a:sym typeface="Helvetica Light"/>
      </a:defRPr>
    </a:lvl6pPr>
    <a:lvl7pPr indent="1371345" algn="ctr" defTabSz="584091">
      <a:defRPr sz="3600">
        <a:latin typeface="+mn-lt"/>
        <a:ea typeface="+mn-ea"/>
        <a:cs typeface="+mn-cs"/>
        <a:sym typeface="Helvetica Light"/>
      </a:defRPr>
    </a:lvl7pPr>
    <a:lvl8pPr indent="1599896" algn="ctr" defTabSz="584091">
      <a:defRPr sz="3600">
        <a:latin typeface="+mn-lt"/>
        <a:ea typeface="+mn-ea"/>
        <a:cs typeface="+mn-cs"/>
        <a:sym typeface="Helvetica Light"/>
      </a:defRPr>
    </a:lvl8pPr>
    <a:lvl9pPr indent="1828451" algn="ctr" defTabSz="584091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392" y="66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89162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15">
      <a:defRPr sz="2200">
        <a:latin typeface="Lucida Grande"/>
        <a:ea typeface="Lucida Grande"/>
        <a:cs typeface="Lucida Grande"/>
        <a:sym typeface="Lucida Grande"/>
      </a:defRPr>
    </a:lvl1pPr>
    <a:lvl2pPr indent="228558" defTabSz="457115">
      <a:defRPr sz="2200">
        <a:latin typeface="Lucida Grande"/>
        <a:ea typeface="Lucida Grande"/>
        <a:cs typeface="Lucida Grande"/>
        <a:sym typeface="Lucida Grande"/>
      </a:defRPr>
    </a:lvl2pPr>
    <a:lvl3pPr indent="457115" defTabSz="457115">
      <a:defRPr sz="2200">
        <a:latin typeface="Lucida Grande"/>
        <a:ea typeface="Lucida Grande"/>
        <a:cs typeface="Lucida Grande"/>
        <a:sym typeface="Lucida Grande"/>
      </a:defRPr>
    </a:lvl3pPr>
    <a:lvl4pPr indent="685672" defTabSz="457115">
      <a:defRPr sz="2200">
        <a:latin typeface="Lucida Grande"/>
        <a:ea typeface="Lucida Grande"/>
        <a:cs typeface="Lucida Grande"/>
        <a:sym typeface="Lucida Grande"/>
      </a:defRPr>
    </a:lvl4pPr>
    <a:lvl5pPr indent="914216" defTabSz="457115">
      <a:defRPr sz="2200">
        <a:latin typeface="Lucida Grande"/>
        <a:ea typeface="Lucida Grande"/>
        <a:cs typeface="Lucida Grande"/>
        <a:sym typeface="Lucida Grande"/>
      </a:defRPr>
    </a:lvl5pPr>
    <a:lvl6pPr indent="1142785" defTabSz="457115">
      <a:defRPr sz="2200">
        <a:latin typeface="Lucida Grande"/>
        <a:ea typeface="Lucida Grande"/>
        <a:cs typeface="Lucida Grande"/>
        <a:sym typeface="Lucida Grande"/>
      </a:defRPr>
    </a:lvl6pPr>
    <a:lvl7pPr indent="1371345" defTabSz="457115">
      <a:defRPr sz="2200">
        <a:latin typeface="Lucida Grande"/>
        <a:ea typeface="Lucida Grande"/>
        <a:cs typeface="Lucida Grande"/>
        <a:sym typeface="Lucida Grande"/>
      </a:defRPr>
    </a:lvl7pPr>
    <a:lvl8pPr indent="1599896" defTabSz="457115">
      <a:defRPr sz="2200">
        <a:latin typeface="Lucida Grande"/>
        <a:ea typeface="Lucida Grande"/>
        <a:cs typeface="Lucida Grande"/>
        <a:sym typeface="Lucida Grande"/>
      </a:defRPr>
    </a:lvl8pPr>
    <a:lvl9pPr indent="1828451" defTabSz="457115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265239" y="691817"/>
            <a:ext cx="4329112" cy="3417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115" tIns="47057" rIns="94115" bIns="47057" anchor="ctr"/>
          <a:lstStyle/>
          <a:p>
            <a:pPr algn="l" defTabSz="866303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 kern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4343066"/>
            <a:ext cx="5029200" cy="411747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6630" tIns="43315" rIns="86630" bIns="4331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265239" y="691817"/>
            <a:ext cx="4329112" cy="3417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115" tIns="47057" rIns="94115" bIns="47057" anchor="ctr"/>
          <a:lstStyle/>
          <a:p>
            <a:pPr algn="l" defTabSz="866303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 kern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4343066"/>
            <a:ext cx="5029200" cy="411747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6630" tIns="43315" rIns="86630" bIns="4331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265239" y="691817"/>
            <a:ext cx="4329112" cy="3417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115" tIns="47057" rIns="94115" bIns="47057" anchor="ctr"/>
          <a:lstStyle/>
          <a:p>
            <a:pPr algn="l" defTabSz="866303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 kern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4343066"/>
            <a:ext cx="5029200" cy="411747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6630" tIns="43315" rIns="86630" bIns="4331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265239" y="691817"/>
            <a:ext cx="4329112" cy="3417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115" tIns="47057" rIns="94115" bIns="47057" anchor="ctr"/>
          <a:lstStyle/>
          <a:p>
            <a:pPr algn="l" defTabSz="866303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 kern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4343066"/>
            <a:ext cx="5029200" cy="411747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6630" tIns="43315" rIns="86630" bIns="43315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>
                <a:latin typeface="Calibri" pitchFamily="34" charset="0"/>
              </a:defRPr>
            </a:lvl1pPr>
            <a:lvl2pPr marL="507900" indent="0">
              <a:buNone/>
              <a:defRPr sz="3100"/>
            </a:lvl2pPr>
            <a:lvl3pPr marL="1015800" indent="0">
              <a:buNone/>
              <a:defRPr sz="2700"/>
            </a:lvl3pPr>
            <a:lvl4pPr marL="1523700" indent="0">
              <a:buNone/>
              <a:defRPr sz="2200"/>
            </a:lvl4pPr>
            <a:lvl5pPr marL="2031600" indent="0">
              <a:buNone/>
              <a:defRPr sz="2200"/>
            </a:lvl5pPr>
            <a:lvl6pPr marL="2539500" indent="0">
              <a:buNone/>
              <a:defRPr sz="2200"/>
            </a:lvl6pPr>
            <a:lvl7pPr marL="3047400" indent="0">
              <a:buNone/>
              <a:defRPr sz="2200"/>
            </a:lvl7pPr>
            <a:lvl8pPr marL="3555289" indent="0">
              <a:buNone/>
              <a:defRPr sz="2200"/>
            </a:lvl8pPr>
            <a:lvl9pPr marL="4063195" indent="0">
              <a:buNone/>
              <a:defRPr sz="22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00" indent="0">
              <a:buNone/>
              <a:defRPr sz="1300"/>
            </a:lvl2pPr>
            <a:lvl3pPr marL="1015800" indent="0">
              <a:buNone/>
              <a:defRPr sz="1100"/>
            </a:lvl3pPr>
            <a:lvl4pPr marL="1523700" indent="0">
              <a:buNone/>
              <a:defRPr sz="1000"/>
            </a:lvl4pPr>
            <a:lvl5pPr marL="2031600" indent="0">
              <a:buNone/>
              <a:defRPr sz="1000"/>
            </a:lvl5pPr>
            <a:lvl6pPr marL="2539500" indent="0">
              <a:buNone/>
              <a:defRPr sz="1000"/>
            </a:lvl6pPr>
            <a:lvl7pPr marL="3047400" indent="0">
              <a:buNone/>
              <a:defRPr sz="1000"/>
            </a:lvl7pPr>
            <a:lvl8pPr marL="3555289" indent="0">
              <a:buNone/>
              <a:defRPr sz="1000"/>
            </a:lvl8pPr>
            <a:lvl9pPr marL="406319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98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2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126" y="254022"/>
            <a:ext cx="2428874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72" y="254022"/>
            <a:ext cx="7120820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3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0542" y="1513439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0542" y="4360355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0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2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97812"/>
            <a:ext cx="8636000" cy="163336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2" y="4318000"/>
            <a:ext cx="8530547" cy="1947333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7905" indent="0" algn="ctr">
              <a:buNone/>
              <a:defRPr/>
            </a:lvl2pPr>
            <a:lvl3pPr marL="1015810" indent="0" algn="ctr">
              <a:buNone/>
              <a:defRPr/>
            </a:lvl3pPr>
            <a:lvl4pPr marL="1523715" indent="0" algn="ctr">
              <a:buNone/>
              <a:defRPr/>
            </a:lvl4pPr>
            <a:lvl5pPr marL="2031620" indent="0" algn="ctr">
              <a:buNone/>
              <a:defRPr/>
            </a:lvl5pPr>
            <a:lvl6pPr marL="2539525" indent="0" algn="ctr">
              <a:buNone/>
              <a:defRPr/>
            </a:lvl6pPr>
            <a:lvl7pPr marL="3047430" indent="0" algn="ctr">
              <a:buNone/>
              <a:defRPr/>
            </a:lvl7pPr>
            <a:lvl8pPr marL="3555324" indent="0" algn="ctr">
              <a:buNone/>
              <a:defRPr/>
            </a:lvl8pPr>
            <a:lvl9pPr marL="406323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07" y="484092"/>
            <a:ext cx="8435659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7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76"/>
            <a:ext cx="8636000" cy="1513417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7905" indent="0">
              <a:buNone/>
              <a:defRPr sz="2000"/>
            </a:lvl2pPr>
            <a:lvl3pPr marL="1015810" indent="0">
              <a:buNone/>
              <a:defRPr sz="1800"/>
            </a:lvl3pPr>
            <a:lvl4pPr marL="1523715" indent="0">
              <a:buNone/>
              <a:defRPr sz="1600"/>
            </a:lvl4pPr>
            <a:lvl5pPr marL="2031620" indent="0">
              <a:buNone/>
              <a:defRPr sz="1600"/>
            </a:lvl5pPr>
            <a:lvl6pPr marL="2539525" indent="0">
              <a:buNone/>
              <a:defRPr sz="1600"/>
            </a:lvl6pPr>
            <a:lvl7pPr marL="3047430" indent="0">
              <a:buNone/>
              <a:defRPr sz="1600"/>
            </a:lvl7pPr>
            <a:lvl8pPr marL="3555324" indent="0">
              <a:buNone/>
              <a:defRPr sz="1600"/>
            </a:lvl8pPr>
            <a:lvl9pPr marL="4063235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50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9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05" indent="0">
              <a:buNone/>
              <a:defRPr sz="2200" b="1"/>
            </a:lvl2pPr>
            <a:lvl3pPr marL="1015810" indent="0">
              <a:buNone/>
              <a:defRPr sz="2000" b="1"/>
            </a:lvl3pPr>
            <a:lvl4pPr marL="1523715" indent="0">
              <a:buNone/>
              <a:defRPr sz="1800" b="1"/>
            </a:lvl4pPr>
            <a:lvl5pPr marL="2031620" indent="0">
              <a:buNone/>
              <a:defRPr sz="1800" b="1"/>
            </a:lvl5pPr>
            <a:lvl6pPr marL="2539525" indent="0">
              <a:buNone/>
              <a:defRPr sz="1800" b="1"/>
            </a:lvl6pPr>
            <a:lvl7pPr marL="3047430" indent="0">
              <a:buNone/>
              <a:defRPr sz="1800" b="1"/>
            </a:lvl7pPr>
            <a:lvl8pPr marL="3555324" indent="0">
              <a:buNone/>
              <a:defRPr sz="1800" b="1"/>
            </a:lvl8pPr>
            <a:lvl9pPr marL="406323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60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05" indent="0">
              <a:buNone/>
              <a:defRPr sz="2200" b="1"/>
            </a:lvl2pPr>
            <a:lvl3pPr marL="1015810" indent="0">
              <a:buNone/>
              <a:defRPr sz="2000" b="1"/>
            </a:lvl3pPr>
            <a:lvl4pPr marL="1523715" indent="0">
              <a:buNone/>
              <a:defRPr sz="1800" b="1"/>
            </a:lvl4pPr>
            <a:lvl5pPr marL="2031620" indent="0">
              <a:buNone/>
              <a:defRPr sz="1800" b="1"/>
            </a:lvl5pPr>
            <a:lvl6pPr marL="2539525" indent="0">
              <a:buNone/>
              <a:defRPr sz="1800" b="1"/>
            </a:lvl6pPr>
            <a:lvl7pPr marL="3047430" indent="0">
              <a:buNone/>
              <a:defRPr sz="1800" b="1"/>
            </a:lvl7pPr>
            <a:lvl8pPr marL="3555324" indent="0">
              <a:buNone/>
              <a:defRPr sz="1800" b="1"/>
            </a:lvl8pPr>
            <a:lvl9pPr marL="406323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60" y="2416528"/>
            <a:ext cx="4490861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8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97813"/>
            <a:ext cx="8636000" cy="163336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2" y="4318000"/>
            <a:ext cx="8530547" cy="1947333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7900" indent="0" algn="ctr">
              <a:buNone/>
              <a:defRPr/>
            </a:lvl2pPr>
            <a:lvl3pPr marL="1015800" indent="0" algn="ctr">
              <a:buNone/>
              <a:defRPr/>
            </a:lvl3pPr>
            <a:lvl4pPr marL="1523700" indent="0" algn="ctr">
              <a:buNone/>
              <a:defRPr/>
            </a:lvl4pPr>
            <a:lvl5pPr marL="2031600" indent="0" algn="ctr">
              <a:buNone/>
              <a:defRPr/>
            </a:lvl5pPr>
            <a:lvl6pPr marL="2539500" indent="0" algn="ctr">
              <a:buNone/>
              <a:defRPr/>
            </a:lvl6pPr>
            <a:lvl7pPr marL="3047400" indent="0" algn="ctr">
              <a:buNone/>
              <a:defRPr/>
            </a:lvl7pPr>
            <a:lvl8pPr marL="3555289" indent="0" algn="ctr">
              <a:buNone/>
              <a:defRPr/>
            </a:lvl8pPr>
            <a:lvl9pPr marL="406319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6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34" y="494522"/>
            <a:ext cx="8434917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4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2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6" y="303392"/>
            <a:ext cx="3342570" cy="1291167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409"/>
            <a:ext cx="5679722" cy="6503459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7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6" y="1594556"/>
            <a:ext cx="3342570" cy="5212292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05" indent="0">
              <a:buNone/>
              <a:defRPr sz="1300"/>
            </a:lvl2pPr>
            <a:lvl3pPr marL="1015810" indent="0">
              <a:buNone/>
              <a:defRPr sz="1100"/>
            </a:lvl3pPr>
            <a:lvl4pPr marL="1523715" indent="0">
              <a:buNone/>
              <a:defRPr sz="1000"/>
            </a:lvl4pPr>
            <a:lvl5pPr marL="2031620" indent="0">
              <a:buNone/>
              <a:defRPr sz="1000"/>
            </a:lvl5pPr>
            <a:lvl6pPr marL="2539525" indent="0">
              <a:buNone/>
              <a:defRPr sz="1000"/>
            </a:lvl6pPr>
            <a:lvl7pPr marL="3047430" indent="0">
              <a:buNone/>
              <a:defRPr sz="1000"/>
            </a:lvl7pPr>
            <a:lvl8pPr marL="3555324" indent="0">
              <a:buNone/>
              <a:defRPr sz="1000"/>
            </a:lvl8pPr>
            <a:lvl9pPr marL="406323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81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>
                <a:latin typeface="Calibri" pitchFamily="34" charset="0"/>
              </a:defRPr>
            </a:lvl1pPr>
            <a:lvl2pPr marL="507905" indent="0">
              <a:buNone/>
              <a:defRPr sz="3100"/>
            </a:lvl2pPr>
            <a:lvl3pPr marL="1015810" indent="0">
              <a:buNone/>
              <a:defRPr sz="2700"/>
            </a:lvl3pPr>
            <a:lvl4pPr marL="1523715" indent="0">
              <a:buNone/>
              <a:defRPr sz="2200"/>
            </a:lvl4pPr>
            <a:lvl5pPr marL="2031620" indent="0">
              <a:buNone/>
              <a:defRPr sz="2200"/>
            </a:lvl5pPr>
            <a:lvl6pPr marL="2539525" indent="0">
              <a:buNone/>
              <a:defRPr sz="2200"/>
            </a:lvl6pPr>
            <a:lvl7pPr marL="3047430" indent="0">
              <a:buNone/>
              <a:defRPr sz="2200"/>
            </a:lvl7pPr>
            <a:lvl8pPr marL="3555324" indent="0">
              <a:buNone/>
              <a:defRPr sz="2200"/>
            </a:lvl8pPr>
            <a:lvl9pPr marL="4063235" indent="0">
              <a:buNone/>
              <a:defRPr sz="22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05" indent="0">
              <a:buNone/>
              <a:defRPr sz="1300"/>
            </a:lvl2pPr>
            <a:lvl3pPr marL="1015810" indent="0">
              <a:buNone/>
              <a:defRPr sz="1100"/>
            </a:lvl3pPr>
            <a:lvl4pPr marL="1523715" indent="0">
              <a:buNone/>
              <a:defRPr sz="1000"/>
            </a:lvl4pPr>
            <a:lvl5pPr marL="2031620" indent="0">
              <a:buNone/>
              <a:defRPr sz="1000"/>
            </a:lvl5pPr>
            <a:lvl6pPr marL="2539525" indent="0">
              <a:buNone/>
              <a:defRPr sz="1000"/>
            </a:lvl6pPr>
            <a:lvl7pPr marL="3047430" indent="0">
              <a:buNone/>
              <a:defRPr sz="1000"/>
            </a:lvl7pPr>
            <a:lvl8pPr marL="3555324" indent="0">
              <a:buNone/>
              <a:defRPr sz="1000"/>
            </a:lvl8pPr>
            <a:lvl9pPr marL="406323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21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0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126" y="254020"/>
            <a:ext cx="2428874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72" y="254020"/>
            <a:ext cx="7120820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35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0542" y="1513437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0542" y="4360354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69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12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97808"/>
            <a:ext cx="8636000" cy="163336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2" y="4318000"/>
            <a:ext cx="8530547" cy="1947333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7920" indent="0" algn="ctr">
              <a:buNone/>
              <a:defRPr/>
            </a:lvl2pPr>
            <a:lvl3pPr marL="1015840" indent="0" algn="ctr">
              <a:buNone/>
              <a:defRPr/>
            </a:lvl3pPr>
            <a:lvl4pPr marL="1523760" indent="0" algn="ctr">
              <a:buNone/>
              <a:defRPr/>
            </a:lvl4pPr>
            <a:lvl5pPr marL="2031680" indent="0" algn="ctr">
              <a:buNone/>
              <a:defRPr/>
            </a:lvl5pPr>
            <a:lvl6pPr marL="2539600" indent="0" algn="ctr">
              <a:buNone/>
              <a:defRPr/>
            </a:lvl6pPr>
            <a:lvl7pPr marL="3047520" indent="0" algn="ctr">
              <a:buNone/>
              <a:defRPr/>
            </a:lvl7pPr>
            <a:lvl8pPr marL="3555431" indent="0" algn="ctr">
              <a:buNone/>
              <a:defRPr/>
            </a:lvl8pPr>
            <a:lvl9pPr marL="406335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1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04" y="484092"/>
            <a:ext cx="8435659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5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08" y="484092"/>
            <a:ext cx="8435659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9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73"/>
            <a:ext cx="8636000" cy="1513417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7920" indent="0">
              <a:buNone/>
              <a:defRPr sz="2000"/>
            </a:lvl2pPr>
            <a:lvl3pPr marL="1015840" indent="0">
              <a:buNone/>
              <a:defRPr sz="1800"/>
            </a:lvl3pPr>
            <a:lvl4pPr marL="1523760" indent="0">
              <a:buNone/>
              <a:defRPr sz="1600"/>
            </a:lvl4pPr>
            <a:lvl5pPr marL="2031680" indent="0">
              <a:buNone/>
              <a:defRPr sz="1600"/>
            </a:lvl5pPr>
            <a:lvl6pPr marL="2539600" indent="0">
              <a:buNone/>
              <a:defRPr sz="1600"/>
            </a:lvl6pPr>
            <a:lvl7pPr marL="3047520" indent="0">
              <a:buNone/>
              <a:defRPr sz="1600"/>
            </a:lvl7pPr>
            <a:lvl8pPr marL="3555431" indent="0">
              <a:buNone/>
              <a:defRPr sz="1600"/>
            </a:lvl8pPr>
            <a:lvl9pPr marL="4063355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81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3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20" indent="0">
              <a:buNone/>
              <a:defRPr sz="2200" b="1"/>
            </a:lvl2pPr>
            <a:lvl3pPr marL="1015840" indent="0">
              <a:buNone/>
              <a:defRPr sz="2000" b="1"/>
            </a:lvl3pPr>
            <a:lvl4pPr marL="1523760" indent="0">
              <a:buNone/>
              <a:defRPr sz="1800" b="1"/>
            </a:lvl4pPr>
            <a:lvl5pPr marL="2031680" indent="0">
              <a:buNone/>
              <a:defRPr sz="1800" b="1"/>
            </a:lvl5pPr>
            <a:lvl6pPr marL="2539600" indent="0">
              <a:buNone/>
              <a:defRPr sz="1800" b="1"/>
            </a:lvl6pPr>
            <a:lvl7pPr marL="3047520" indent="0">
              <a:buNone/>
              <a:defRPr sz="1800" b="1"/>
            </a:lvl7pPr>
            <a:lvl8pPr marL="3555431" indent="0">
              <a:buNone/>
              <a:defRPr sz="1800" b="1"/>
            </a:lvl8pPr>
            <a:lvl9pPr marL="406335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56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20" indent="0">
              <a:buNone/>
              <a:defRPr sz="2200" b="1"/>
            </a:lvl2pPr>
            <a:lvl3pPr marL="1015840" indent="0">
              <a:buNone/>
              <a:defRPr sz="2000" b="1"/>
            </a:lvl3pPr>
            <a:lvl4pPr marL="1523760" indent="0">
              <a:buNone/>
              <a:defRPr sz="1800" b="1"/>
            </a:lvl4pPr>
            <a:lvl5pPr marL="2031680" indent="0">
              <a:buNone/>
              <a:defRPr sz="1800" b="1"/>
            </a:lvl5pPr>
            <a:lvl6pPr marL="2539600" indent="0">
              <a:buNone/>
              <a:defRPr sz="1800" b="1"/>
            </a:lvl6pPr>
            <a:lvl7pPr marL="3047520" indent="0">
              <a:buNone/>
              <a:defRPr sz="1800" b="1"/>
            </a:lvl7pPr>
            <a:lvl8pPr marL="3555431" indent="0">
              <a:buNone/>
              <a:defRPr sz="1800" b="1"/>
            </a:lvl8pPr>
            <a:lvl9pPr marL="406335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56" y="2416528"/>
            <a:ext cx="4490861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02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30" y="494522"/>
            <a:ext cx="8434917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1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65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6" y="303392"/>
            <a:ext cx="3342570" cy="1291167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406"/>
            <a:ext cx="5679722" cy="6503459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7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6" y="1594556"/>
            <a:ext cx="3342570" cy="5212292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20" indent="0">
              <a:buNone/>
              <a:defRPr sz="1300"/>
            </a:lvl2pPr>
            <a:lvl3pPr marL="1015840" indent="0">
              <a:buNone/>
              <a:defRPr sz="1100"/>
            </a:lvl3pPr>
            <a:lvl4pPr marL="1523760" indent="0">
              <a:buNone/>
              <a:defRPr sz="1000"/>
            </a:lvl4pPr>
            <a:lvl5pPr marL="2031680" indent="0">
              <a:buNone/>
              <a:defRPr sz="1000"/>
            </a:lvl5pPr>
            <a:lvl6pPr marL="2539600" indent="0">
              <a:buNone/>
              <a:defRPr sz="1000"/>
            </a:lvl6pPr>
            <a:lvl7pPr marL="3047520" indent="0">
              <a:buNone/>
              <a:defRPr sz="1000"/>
            </a:lvl7pPr>
            <a:lvl8pPr marL="3555431" indent="0">
              <a:buNone/>
              <a:defRPr sz="1000"/>
            </a:lvl8pPr>
            <a:lvl9pPr marL="406335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99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>
                <a:latin typeface="Calibri" pitchFamily="34" charset="0"/>
              </a:defRPr>
            </a:lvl1pPr>
            <a:lvl2pPr marL="507920" indent="0">
              <a:buNone/>
              <a:defRPr sz="3100"/>
            </a:lvl2pPr>
            <a:lvl3pPr marL="1015840" indent="0">
              <a:buNone/>
              <a:defRPr sz="2700"/>
            </a:lvl3pPr>
            <a:lvl4pPr marL="1523760" indent="0">
              <a:buNone/>
              <a:defRPr sz="2200"/>
            </a:lvl4pPr>
            <a:lvl5pPr marL="2031680" indent="0">
              <a:buNone/>
              <a:defRPr sz="2200"/>
            </a:lvl5pPr>
            <a:lvl6pPr marL="2539600" indent="0">
              <a:buNone/>
              <a:defRPr sz="2200"/>
            </a:lvl6pPr>
            <a:lvl7pPr marL="3047520" indent="0">
              <a:buNone/>
              <a:defRPr sz="2200"/>
            </a:lvl7pPr>
            <a:lvl8pPr marL="3555431" indent="0">
              <a:buNone/>
              <a:defRPr sz="2200"/>
            </a:lvl8pPr>
            <a:lvl9pPr marL="4063355" indent="0">
              <a:buNone/>
              <a:defRPr sz="22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20" indent="0">
              <a:buNone/>
              <a:defRPr sz="1300"/>
            </a:lvl2pPr>
            <a:lvl3pPr marL="1015840" indent="0">
              <a:buNone/>
              <a:defRPr sz="1100"/>
            </a:lvl3pPr>
            <a:lvl4pPr marL="1523760" indent="0">
              <a:buNone/>
              <a:defRPr sz="1000"/>
            </a:lvl4pPr>
            <a:lvl5pPr marL="2031680" indent="0">
              <a:buNone/>
              <a:defRPr sz="1000"/>
            </a:lvl5pPr>
            <a:lvl6pPr marL="2539600" indent="0">
              <a:buNone/>
              <a:defRPr sz="1000"/>
            </a:lvl6pPr>
            <a:lvl7pPr marL="3047520" indent="0">
              <a:buNone/>
              <a:defRPr sz="1000"/>
            </a:lvl7pPr>
            <a:lvl8pPr marL="3555431" indent="0">
              <a:buNone/>
              <a:defRPr sz="1000"/>
            </a:lvl8pPr>
            <a:lvl9pPr marL="406335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931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78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126" y="254017"/>
            <a:ext cx="2428874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72" y="254017"/>
            <a:ext cx="7120820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52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0542" y="1513434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0542" y="4360351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77"/>
            <a:ext cx="8636000" cy="1513417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7900" indent="0">
              <a:buNone/>
              <a:defRPr sz="2000"/>
            </a:lvl2pPr>
            <a:lvl3pPr marL="1015800" indent="0">
              <a:buNone/>
              <a:defRPr sz="1800"/>
            </a:lvl3pPr>
            <a:lvl4pPr marL="1523700" indent="0">
              <a:buNone/>
              <a:defRPr sz="1600"/>
            </a:lvl4pPr>
            <a:lvl5pPr marL="2031600" indent="0">
              <a:buNone/>
              <a:defRPr sz="1600"/>
            </a:lvl5pPr>
            <a:lvl6pPr marL="2539500" indent="0">
              <a:buNone/>
              <a:defRPr sz="1600"/>
            </a:lvl6pPr>
            <a:lvl7pPr marL="3047400" indent="0">
              <a:buNone/>
              <a:defRPr sz="1600"/>
            </a:lvl7pPr>
            <a:lvl8pPr marL="3555289" indent="0">
              <a:buNone/>
              <a:defRPr sz="1600"/>
            </a:lvl8pPr>
            <a:lvl9pPr marL="4063195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7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9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97804"/>
            <a:ext cx="8636000" cy="163336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2" y="4318000"/>
            <a:ext cx="8530547" cy="1947333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7940" indent="0" algn="ctr">
              <a:buNone/>
              <a:defRPr/>
            </a:lvl2pPr>
            <a:lvl3pPr marL="1015880" indent="0" algn="ctr">
              <a:buNone/>
              <a:defRPr/>
            </a:lvl3pPr>
            <a:lvl4pPr marL="1523820" indent="0" algn="ctr">
              <a:buNone/>
              <a:defRPr/>
            </a:lvl4pPr>
            <a:lvl5pPr marL="2031760" indent="0" algn="ctr">
              <a:buNone/>
              <a:defRPr/>
            </a:lvl5pPr>
            <a:lvl6pPr marL="2539700" indent="0" algn="ctr">
              <a:buNone/>
              <a:defRPr/>
            </a:lvl6pPr>
            <a:lvl7pPr marL="3047640" indent="0" algn="ctr">
              <a:buNone/>
              <a:defRPr/>
            </a:lvl7pPr>
            <a:lvl8pPr marL="3555573" indent="0" algn="ctr">
              <a:buNone/>
              <a:defRPr/>
            </a:lvl8pPr>
            <a:lvl9pPr marL="406351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3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99" y="484092"/>
            <a:ext cx="8435659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8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68"/>
            <a:ext cx="8636000" cy="1513417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7940" indent="0">
              <a:buNone/>
              <a:defRPr sz="2000"/>
            </a:lvl2pPr>
            <a:lvl3pPr marL="1015880" indent="0">
              <a:buNone/>
              <a:defRPr sz="1800"/>
            </a:lvl3pPr>
            <a:lvl4pPr marL="1523820" indent="0">
              <a:buNone/>
              <a:defRPr sz="1600"/>
            </a:lvl4pPr>
            <a:lvl5pPr marL="2031760" indent="0">
              <a:buNone/>
              <a:defRPr sz="1600"/>
            </a:lvl5pPr>
            <a:lvl6pPr marL="2539700" indent="0">
              <a:buNone/>
              <a:defRPr sz="1600"/>
            </a:lvl6pPr>
            <a:lvl7pPr marL="3047640" indent="0">
              <a:buNone/>
              <a:defRPr sz="1600"/>
            </a:lvl7pPr>
            <a:lvl8pPr marL="3555573" indent="0">
              <a:buNone/>
              <a:defRPr sz="1600"/>
            </a:lvl8pPr>
            <a:lvl9pPr marL="4063515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62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8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40" indent="0">
              <a:buNone/>
              <a:defRPr sz="2200" b="1"/>
            </a:lvl2pPr>
            <a:lvl3pPr marL="1015880" indent="0">
              <a:buNone/>
              <a:defRPr sz="2000" b="1"/>
            </a:lvl3pPr>
            <a:lvl4pPr marL="1523820" indent="0">
              <a:buNone/>
              <a:defRPr sz="1800" b="1"/>
            </a:lvl4pPr>
            <a:lvl5pPr marL="2031760" indent="0">
              <a:buNone/>
              <a:defRPr sz="1800" b="1"/>
            </a:lvl5pPr>
            <a:lvl6pPr marL="2539700" indent="0">
              <a:buNone/>
              <a:defRPr sz="1800" b="1"/>
            </a:lvl6pPr>
            <a:lvl7pPr marL="3047640" indent="0">
              <a:buNone/>
              <a:defRPr sz="1800" b="1"/>
            </a:lvl7pPr>
            <a:lvl8pPr marL="3555573" indent="0">
              <a:buNone/>
              <a:defRPr sz="1800" b="1"/>
            </a:lvl8pPr>
            <a:lvl9pPr marL="406351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52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40" indent="0">
              <a:buNone/>
              <a:defRPr sz="2200" b="1"/>
            </a:lvl2pPr>
            <a:lvl3pPr marL="1015880" indent="0">
              <a:buNone/>
              <a:defRPr sz="2000" b="1"/>
            </a:lvl3pPr>
            <a:lvl4pPr marL="1523820" indent="0">
              <a:buNone/>
              <a:defRPr sz="1800" b="1"/>
            </a:lvl4pPr>
            <a:lvl5pPr marL="2031760" indent="0">
              <a:buNone/>
              <a:defRPr sz="1800" b="1"/>
            </a:lvl5pPr>
            <a:lvl6pPr marL="2539700" indent="0">
              <a:buNone/>
              <a:defRPr sz="1800" b="1"/>
            </a:lvl6pPr>
            <a:lvl7pPr marL="3047640" indent="0">
              <a:buNone/>
              <a:defRPr sz="1800" b="1"/>
            </a:lvl7pPr>
            <a:lvl8pPr marL="3555573" indent="0">
              <a:buNone/>
              <a:defRPr sz="1800" b="1"/>
            </a:lvl8pPr>
            <a:lvl9pPr marL="406351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52" y="2416528"/>
            <a:ext cx="4490861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2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26" y="494522"/>
            <a:ext cx="8434917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6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27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6" y="303392"/>
            <a:ext cx="3342570" cy="1291167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402"/>
            <a:ext cx="5679722" cy="6503459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7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6" y="1594556"/>
            <a:ext cx="3342570" cy="5212292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40" indent="0">
              <a:buNone/>
              <a:defRPr sz="1300"/>
            </a:lvl2pPr>
            <a:lvl3pPr marL="1015880" indent="0">
              <a:buNone/>
              <a:defRPr sz="1100"/>
            </a:lvl3pPr>
            <a:lvl4pPr marL="1523820" indent="0">
              <a:buNone/>
              <a:defRPr sz="1000"/>
            </a:lvl4pPr>
            <a:lvl5pPr marL="2031760" indent="0">
              <a:buNone/>
              <a:defRPr sz="1000"/>
            </a:lvl5pPr>
            <a:lvl6pPr marL="2539700" indent="0">
              <a:buNone/>
              <a:defRPr sz="1000"/>
            </a:lvl6pPr>
            <a:lvl7pPr marL="3047640" indent="0">
              <a:buNone/>
              <a:defRPr sz="1000"/>
            </a:lvl7pPr>
            <a:lvl8pPr marL="3555573" indent="0">
              <a:buNone/>
              <a:defRPr sz="1000"/>
            </a:lvl8pPr>
            <a:lvl9pPr marL="406351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>
                <a:latin typeface="Calibri" pitchFamily="34" charset="0"/>
              </a:defRPr>
            </a:lvl1pPr>
            <a:lvl2pPr marL="507940" indent="0">
              <a:buNone/>
              <a:defRPr sz="3100"/>
            </a:lvl2pPr>
            <a:lvl3pPr marL="1015880" indent="0">
              <a:buNone/>
              <a:defRPr sz="2700"/>
            </a:lvl3pPr>
            <a:lvl4pPr marL="1523820" indent="0">
              <a:buNone/>
              <a:defRPr sz="2200"/>
            </a:lvl4pPr>
            <a:lvl5pPr marL="2031760" indent="0">
              <a:buNone/>
              <a:defRPr sz="2200"/>
            </a:lvl5pPr>
            <a:lvl6pPr marL="2539700" indent="0">
              <a:buNone/>
              <a:defRPr sz="2200"/>
            </a:lvl6pPr>
            <a:lvl7pPr marL="3047640" indent="0">
              <a:buNone/>
              <a:defRPr sz="2200"/>
            </a:lvl7pPr>
            <a:lvl8pPr marL="3555573" indent="0">
              <a:buNone/>
              <a:defRPr sz="2200"/>
            </a:lvl8pPr>
            <a:lvl9pPr marL="4063515" indent="0">
              <a:buNone/>
              <a:defRPr sz="22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40" indent="0">
              <a:buNone/>
              <a:defRPr sz="1300"/>
            </a:lvl2pPr>
            <a:lvl3pPr marL="1015880" indent="0">
              <a:buNone/>
              <a:defRPr sz="1100"/>
            </a:lvl3pPr>
            <a:lvl4pPr marL="1523820" indent="0">
              <a:buNone/>
              <a:defRPr sz="1000"/>
            </a:lvl4pPr>
            <a:lvl5pPr marL="2031760" indent="0">
              <a:buNone/>
              <a:defRPr sz="1000"/>
            </a:lvl5pPr>
            <a:lvl6pPr marL="2539700" indent="0">
              <a:buNone/>
              <a:defRPr sz="1000"/>
            </a:lvl6pPr>
            <a:lvl7pPr marL="3047640" indent="0">
              <a:buNone/>
              <a:defRPr sz="1000"/>
            </a:lvl7pPr>
            <a:lvl8pPr marL="3555573" indent="0">
              <a:buNone/>
              <a:defRPr sz="1000"/>
            </a:lvl8pPr>
            <a:lvl9pPr marL="406351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61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5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83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126" y="254013"/>
            <a:ext cx="2428874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72" y="254013"/>
            <a:ext cx="7120820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72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0542" y="1513430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0542" y="4360346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21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54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97798"/>
            <a:ext cx="8636000" cy="163336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2" y="4318000"/>
            <a:ext cx="8530547" cy="1947333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7965" indent="0" algn="ctr">
              <a:buNone/>
              <a:defRPr/>
            </a:lvl2pPr>
            <a:lvl3pPr marL="1015930" indent="0" algn="ctr">
              <a:buNone/>
              <a:defRPr/>
            </a:lvl3pPr>
            <a:lvl4pPr marL="1523895" indent="0" algn="ctr">
              <a:buNone/>
              <a:defRPr/>
            </a:lvl4pPr>
            <a:lvl5pPr marL="2031860" indent="0" algn="ctr">
              <a:buNone/>
              <a:defRPr/>
            </a:lvl5pPr>
            <a:lvl6pPr marL="2539825" indent="0" algn="ctr">
              <a:buNone/>
              <a:defRPr/>
            </a:lvl6pPr>
            <a:lvl7pPr marL="3047790" indent="0" algn="ctr">
              <a:buNone/>
              <a:defRPr/>
            </a:lvl7pPr>
            <a:lvl8pPr marL="3555751" indent="0" algn="ctr">
              <a:buNone/>
              <a:defRPr/>
            </a:lvl8pPr>
            <a:lvl9pPr marL="406371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9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94" y="484092"/>
            <a:ext cx="8435659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9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63"/>
            <a:ext cx="8636000" cy="1513417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7965" indent="0">
              <a:buNone/>
              <a:defRPr sz="2000"/>
            </a:lvl2pPr>
            <a:lvl3pPr marL="1015930" indent="0">
              <a:buNone/>
              <a:defRPr sz="1800"/>
            </a:lvl3pPr>
            <a:lvl4pPr marL="1523895" indent="0">
              <a:buNone/>
              <a:defRPr sz="1600"/>
            </a:lvl4pPr>
            <a:lvl5pPr marL="2031860" indent="0">
              <a:buNone/>
              <a:defRPr sz="1600"/>
            </a:lvl5pPr>
            <a:lvl6pPr marL="2539825" indent="0">
              <a:buNone/>
              <a:defRPr sz="1600"/>
            </a:lvl6pPr>
            <a:lvl7pPr marL="3047790" indent="0">
              <a:buNone/>
              <a:defRPr sz="1600"/>
            </a:lvl7pPr>
            <a:lvl8pPr marL="3555751" indent="0">
              <a:buNone/>
              <a:defRPr sz="1600"/>
            </a:lvl8pPr>
            <a:lvl9pPr marL="4063715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37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2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65" indent="0">
              <a:buNone/>
              <a:defRPr sz="2200" b="1"/>
            </a:lvl2pPr>
            <a:lvl3pPr marL="1015930" indent="0">
              <a:buNone/>
              <a:defRPr sz="2000" b="1"/>
            </a:lvl3pPr>
            <a:lvl4pPr marL="1523895" indent="0">
              <a:buNone/>
              <a:defRPr sz="1800" b="1"/>
            </a:lvl4pPr>
            <a:lvl5pPr marL="2031860" indent="0">
              <a:buNone/>
              <a:defRPr sz="1800" b="1"/>
            </a:lvl5pPr>
            <a:lvl6pPr marL="2539825" indent="0">
              <a:buNone/>
              <a:defRPr sz="1800" b="1"/>
            </a:lvl6pPr>
            <a:lvl7pPr marL="3047790" indent="0">
              <a:buNone/>
              <a:defRPr sz="1800" b="1"/>
            </a:lvl7pPr>
            <a:lvl8pPr marL="3555751" indent="0">
              <a:buNone/>
              <a:defRPr sz="1800" b="1"/>
            </a:lvl8pPr>
            <a:lvl9pPr marL="406371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6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65" indent="0">
              <a:buNone/>
              <a:defRPr sz="2200" b="1"/>
            </a:lvl2pPr>
            <a:lvl3pPr marL="1015930" indent="0">
              <a:buNone/>
              <a:defRPr sz="2000" b="1"/>
            </a:lvl3pPr>
            <a:lvl4pPr marL="1523895" indent="0">
              <a:buNone/>
              <a:defRPr sz="1800" b="1"/>
            </a:lvl4pPr>
            <a:lvl5pPr marL="2031860" indent="0">
              <a:buNone/>
              <a:defRPr sz="1800" b="1"/>
            </a:lvl5pPr>
            <a:lvl6pPr marL="2539825" indent="0">
              <a:buNone/>
              <a:defRPr sz="1800" b="1"/>
            </a:lvl6pPr>
            <a:lvl7pPr marL="3047790" indent="0">
              <a:buNone/>
              <a:defRPr sz="1800" b="1"/>
            </a:lvl7pPr>
            <a:lvl8pPr marL="3555751" indent="0">
              <a:buNone/>
              <a:defRPr sz="1800" b="1"/>
            </a:lvl8pPr>
            <a:lvl9pPr marL="406371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6" y="2416528"/>
            <a:ext cx="4490861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27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20" y="494522"/>
            <a:ext cx="8434917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6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00" indent="0">
              <a:buNone/>
              <a:defRPr sz="2200" b="1"/>
            </a:lvl2pPr>
            <a:lvl3pPr marL="1015800" indent="0">
              <a:buNone/>
              <a:defRPr sz="2000" b="1"/>
            </a:lvl3pPr>
            <a:lvl4pPr marL="1523700" indent="0">
              <a:buNone/>
              <a:defRPr sz="1800" b="1"/>
            </a:lvl4pPr>
            <a:lvl5pPr marL="2031600" indent="0">
              <a:buNone/>
              <a:defRPr sz="1800" b="1"/>
            </a:lvl5pPr>
            <a:lvl6pPr marL="2539500" indent="0">
              <a:buNone/>
              <a:defRPr sz="1800" b="1"/>
            </a:lvl6pPr>
            <a:lvl7pPr marL="3047400" indent="0">
              <a:buNone/>
              <a:defRPr sz="1800" b="1"/>
            </a:lvl7pPr>
            <a:lvl8pPr marL="3555289" indent="0">
              <a:buNone/>
              <a:defRPr sz="1800" b="1"/>
            </a:lvl8pPr>
            <a:lvl9pPr marL="406319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61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00" indent="0">
              <a:buNone/>
              <a:defRPr sz="2200" b="1"/>
            </a:lvl2pPr>
            <a:lvl3pPr marL="1015800" indent="0">
              <a:buNone/>
              <a:defRPr sz="2000" b="1"/>
            </a:lvl3pPr>
            <a:lvl4pPr marL="1523700" indent="0">
              <a:buNone/>
              <a:defRPr sz="1800" b="1"/>
            </a:lvl4pPr>
            <a:lvl5pPr marL="2031600" indent="0">
              <a:buNone/>
              <a:defRPr sz="1800" b="1"/>
            </a:lvl5pPr>
            <a:lvl6pPr marL="2539500" indent="0">
              <a:buNone/>
              <a:defRPr sz="1800" b="1"/>
            </a:lvl6pPr>
            <a:lvl7pPr marL="3047400" indent="0">
              <a:buNone/>
              <a:defRPr sz="1800" b="1"/>
            </a:lvl7pPr>
            <a:lvl8pPr marL="3555289" indent="0">
              <a:buNone/>
              <a:defRPr sz="1800" b="1"/>
            </a:lvl8pPr>
            <a:lvl9pPr marL="4063195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61" y="2416528"/>
            <a:ext cx="4490861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8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81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6" y="303392"/>
            <a:ext cx="3342570" cy="1291167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6"/>
            <a:ext cx="5679722" cy="6503459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7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6" y="1594556"/>
            <a:ext cx="3342570" cy="5212292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65" indent="0">
              <a:buNone/>
              <a:defRPr sz="1300"/>
            </a:lvl2pPr>
            <a:lvl3pPr marL="1015930" indent="0">
              <a:buNone/>
              <a:defRPr sz="1100"/>
            </a:lvl3pPr>
            <a:lvl4pPr marL="1523895" indent="0">
              <a:buNone/>
              <a:defRPr sz="1000"/>
            </a:lvl4pPr>
            <a:lvl5pPr marL="2031860" indent="0">
              <a:buNone/>
              <a:defRPr sz="1000"/>
            </a:lvl5pPr>
            <a:lvl6pPr marL="2539825" indent="0">
              <a:buNone/>
              <a:defRPr sz="1000"/>
            </a:lvl6pPr>
            <a:lvl7pPr marL="3047790" indent="0">
              <a:buNone/>
              <a:defRPr sz="1000"/>
            </a:lvl7pPr>
            <a:lvl8pPr marL="3555751" indent="0">
              <a:buNone/>
              <a:defRPr sz="1000"/>
            </a:lvl8pPr>
            <a:lvl9pPr marL="406371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10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>
                <a:latin typeface="Calibri" pitchFamily="34" charset="0"/>
              </a:defRPr>
            </a:lvl1pPr>
            <a:lvl2pPr marL="507965" indent="0">
              <a:buNone/>
              <a:defRPr sz="3100"/>
            </a:lvl2pPr>
            <a:lvl3pPr marL="1015930" indent="0">
              <a:buNone/>
              <a:defRPr sz="2700"/>
            </a:lvl3pPr>
            <a:lvl4pPr marL="1523895" indent="0">
              <a:buNone/>
              <a:defRPr sz="2200"/>
            </a:lvl4pPr>
            <a:lvl5pPr marL="2031860" indent="0">
              <a:buNone/>
              <a:defRPr sz="2200"/>
            </a:lvl5pPr>
            <a:lvl6pPr marL="2539825" indent="0">
              <a:buNone/>
              <a:defRPr sz="2200"/>
            </a:lvl6pPr>
            <a:lvl7pPr marL="3047790" indent="0">
              <a:buNone/>
              <a:defRPr sz="2200"/>
            </a:lvl7pPr>
            <a:lvl8pPr marL="3555751" indent="0">
              <a:buNone/>
              <a:defRPr sz="2200"/>
            </a:lvl8pPr>
            <a:lvl9pPr marL="4063715" indent="0">
              <a:buNone/>
              <a:defRPr sz="22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65" indent="0">
              <a:buNone/>
              <a:defRPr sz="1300"/>
            </a:lvl2pPr>
            <a:lvl3pPr marL="1015930" indent="0">
              <a:buNone/>
              <a:defRPr sz="1100"/>
            </a:lvl3pPr>
            <a:lvl4pPr marL="1523895" indent="0">
              <a:buNone/>
              <a:defRPr sz="1000"/>
            </a:lvl4pPr>
            <a:lvl5pPr marL="2031860" indent="0">
              <a:buNone/>
              <a:defRPr sz="1000"/>
            </a:lvl5pPr>
            <a:lvl6pPr marL="2539825" indent="0">
              <a:buNone/>
              <a:defRPr sz="1000"/>
            </a:lvl6pPr>
            <a:lvl7pPr marL="3047790" indent="0">
              <a:buNone/>
              <a:defRPr sz="1000"/>
            </a:lvl7pPr>
            <a:lvl8pPr marL="3555751" indent="0">
              <a:buNone/>
              <a:defRPr sz="1000"/>
            </a:lvl8pPr>
            <a:lvl9pPr marL="406371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11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7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126" y="254007"/>
            <a:ext cx="2428874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72" y="254007"/>
            <a:ext cx="7120820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51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0542" y="1513424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0542" y="4360341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15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" y="254002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9088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97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97792"/>
            <a:ext cx="8636000" cy="163336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318000"/>
            <a:ext cx="8530547" cy="1947333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7995" indent="0" algn="ctr">
              <a:buNone/>
              <a:defRPr/>
            </a:lvl2pPr>
            <a:lvl3pPr marL="1015990" indent="0" algn="ctr">
              <a:buNone/>
              <a:defRPr/>
            </a:lvl3pPr>
            <a:lvl4pPr marL="1523985" indent="0" algn="ctr">
              <a:buNone/>
              <a:defRPr/>
            </a:lvl4pPr>
            <a:lvl5pPr marL="2031980" indent="0" algn="ctr">
              <a:buNone/>
              <a:defRPr/>
            </a:lvl5pPr>
            <a:lvl6pPr marL="2539975" indent="0" algn="ctr">
              <a:buNone/>
              <a:defRPr/>
            </a:lvl6pPr>
            <a:lvl7pPr marL="3047970" indent="0" algn="ctr">
              <a:buNone/>
              <a:defRPr/>
            </a:lvl7pPr>
            <a:lvl8pPr marL="3555964" indent="0" algn="ctr">
              <a:buNone/>
              <a:defRPr/>
            </a:lvl8pPr>
            <a:lvl9pPr marL="4063959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5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87" y="484087"/>
            <a:ext cx="8435659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2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6"/>
            <a:ext cx="8636000" cy="1513417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7995" indent="0">
              <a:buNone/>
              <a:defRPr sz="2000"/>
            </a:lvl2pPr>
            <a:lvl3pPr marL="1015990" indent="0">
              <a:buNone/>
              <a:defRPr sz="1800"/>
            </a:lvl3pPr>
            <a:lvl4pPr marL="1523985" indent="0">
              <a:buNone/>
              <a:defRPr sz="1600"/>
            </a:lvl4pPr>
            <a:lvl5pPr marL="2031980" indent="0">
              <a:buNone/>
              <a:defRPr sz="1600"/>
            </a:lvl5pPr>
            <a:lvl6pPr marL="2539975" indent="0">
              <a:buNone/>
              <a:defRPr sz="1600"/>
            </a:lvl6pPr>
            <a:lvl7pPr marL="3047970" indent="0">
              <a:buNone/>
              <a:defRPr sz="1600"/>
            </a:lvl7pPr>
            <a:lvl8pPr marL="3555964" indent="0">
              <a:buNone/>
              <a:defRPr sz="1600"/>
            </a:lvl8pPr>
            <a:lvl9pPr marL="4063959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35" y="494522"/>
            <a:ext cx="8434917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4" y="1513417"/>
            <a:ext cx="4302126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7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6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>
                <a:latin typeface="Calibri" pitchFamily="34" charset="0"/>
              </a:defRPr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416528"/>
            <a:ext cx="4490861" cy="4390320"/>
          </a:xfrm>
        </p:spPr>
        <p:txBody>
          <a:bodyPr/>
          <a:lstStyle>
            <a:lvl1pPr>
              <a:defRPr sz="27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72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4" y="494522"/>
            <a:ext cx="8434917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0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58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7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6"/>
            <a:ext cx="3342570" cy="5212292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2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>
                <a:latin typeface="Calibri" pitchFamily="34" charset="0"/>
              </a:defRPr>
            </a:lvl1pPr>
            <a:lvl2pPr marL="507995" indent="0">
              <a:buNone/>
              <a:defRPr sz="3100"/>
            </a:lvl2pPr>
            <a:lvl3pPr marL="1015990" indent="0">
              <a:buNone/>
              <a:defRPr sz="2700"/>
            </a:lvl3pPr>
            <a:lvl4pPr marL="1523985" indent="0">
              <a:buNone/>
              <a:defRPr sz="2200"/>
            </a:lvl4pPr>
            <a:lvl5pPr marL="2031980" indent="0">
              <a:buNone/>
              <a:defRPr sz="2200"/>
            </a:lvl5pPr>
            <a:lvl6pPr marL="2539975" indent="0">
              <a:buNone/>
              <a:defRPr sz="2200"/>
            </a:lvl6pPr>
            <a:lvl7pPr marL="3047970" indent="0">
              <a:buNone/>
              <a:defRPr sz="2200"/>
            </a:lvl7pPr>
            <a:lvl8pPr marL="3555964" indent="0">
              <a:buNone/>
              <a:defRPr sz="2200"/>
            </a:lvl8pPr>
            <a:lvl9pPr marL="4063959" indent="0">
              <a:buNone/>
              <a:defRPr sz="22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604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012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126" y="254000"/>
            <a:ext cx="2428874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72" y="254000"/>
            <a:ext cx="7120820" cy="6783917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046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3" y="254000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084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0542" y="1513417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0542" y="4360334"/>
            <a:ext cx="4302124" cy="267758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199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3" y="254000"/>
            <a:ext cx="9719028" cy="84666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9084" y="1513417"/>
            <a:ext cx="4302126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542" y="1513417"/>
            <a:ext cx="4302124" cy="55245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0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83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6" y="303392"/>
            <a:ext cx="3342570" cy="1291167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411"/>
            <a:ext cx="5679722" cy="6503459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7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6" y="1594556"/>
            <a:ext cx="3342570" cy="5212292"/>
          </a:xfrm>
        </p:spPr>
        <p:txBody>
          <a:bodyPr/>
          <a:lstStyle>
            <a:lvl1pPr marL="0" indent="0">
              <a:buNone/>
              <a:defRPr sz="1600">
                <a:latin typeface="Calibri" pitchFamily="34" charset="0"/>
              </a:defRPr>
            </a:lvl1pPr>
            <a:lvl2pPr marL="507900" indent="0">
              <a:buNone/>
              <a:defRPr sz="1300"/>
            </a:lvl2pPr>
            <a:lvl3pPr marL="1015800" indent="0">
              <a:buNone/>
              <a:defRPr sz="1100"/>
            </a:lvl3pPr>
            <a:lvl4pPr marL="1523700" indent="0">
              <a:buNone/>
              <a:defRPr sz="1000"/>
            </a:lvl4pPr>
            <a:lvl5pPr marL="2031600" indent="0">
              <a:buNone/>
              <a:defRPr sz="1000"/>
            </a:lvl5pPr>
            <a:lvl6pPr marL="2539500" indent="0">
              <a:buNone/>
              <a:defRPr sz="1000"/>
            </a:lvl6pPr>
            <a:lvl7pPr marL="3047400" indent="0">
              <a:buNone/>
              <a:defRPr sz="1000"/>
            </a:lvl7pPr>
            <a:lvl8pPr marL="3555289" indent="0">
              <a:buNone/>
              <a:defRPr sz="1000"/>
            </a:lvl8pPr>
            <a:lvl9pPr marL="4063195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05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defTabSz="584091">
        <a:defRPr sz="8000">
          <a:latin typeface="+mn-lt"/>
          <a:ea typeface="+mn-ea"/>
          <a:cs typeface="+mn-cs"/>
          <a:sym typeface="Helvetica Light"/>
        </a:defRPr>
      </a:lvl1pPr>
      <a:lvl2pPr indent="228558" algn="ctr" defTabSz="584091">
        <a:defRPr sz="8000">
          <a:latin typeface="+mn-lt"/>
          <a:ea typeface="+mn-ea"/>
          <a:cs typeface="+mn-cs"/>
          <a:sym typeface="Helvetica Light"/>
        </a:defRPr>
      </a:lvl2pPr>
      <a:lvl3pPr indent="457115" algn="ctr" defTabSz="584091">
        <a:defRPr sz="8000">
          <a:latin typeface="+mn-lt"/>
          <a:ea typeface="+mn-ea"/>
          <a:cs typeface="+mn-cs"/>
          <a:sym typeface="Helvetica Light"/>
        </a:defRPr>
      </a:lvl3pPr>
      <a:lvl4pPr indent="685672" algn="ctr" defTabSz="584091">
        <a:defRPr sz="8000">
          <a:latin typeface="+mn-lt"/>
          <a:ea typeface="+mn-ea"/>
          <a:cs typeface="+mn-cs"/>
          <a:sym typeface="Helvetica Light"/>
        </a:defRPr>
      </a:lvl4pPr>
      <a:lvl5pPr indent="914216" algn="ctr" defTabSz="584091">
        <a:defRPr sz="8000">
          <a:latin typeface="+mn-lt"/>
          <a:ea typeface="+mn-ea"/>
          <a:cs typeface="+mn-cs"/>
          <a:sym typeface="Helvetica Light"/>
        </a:defRPr>
      </a:lvl5pPr>
      <a:lvl6pPr indent="1142785" algn="ctr" defTabSz="584091">
        <a:defRPr sz="8000">
          <a:latin typeface="+mn-lt"/>
          <a:ea typeface="+mn-ea"/>
          <a:cs typeface="+mn-cs"/>
          <a:sym typeface="Helvetica Light"/>
        </a:defRPr>
      </a:lvl6pPr>
      <a:lvl7pPr indent="1371345" algn="ctr" defTabSz="584091">
        <a:defRPr sz="8000">
          <a:latin typeface="+mn-lt"/>
          <a:ea typeface="+mn-ea"/>
          <a:cs typeface="+mn-cs"/>
          <a:sym typeface="Helvetica Light"/>
        </a:defRPr>
      </a:lvl7pPr>
      <a:lvl8pPr indent="1599896" algn="ctr" defTabSz="584091">
        <a:defRPr sz="8000">
          <a:latin typeface="+mn-lt"/>
          <a:ea typeface="+mn-ea"/>
          <a:cs typeface="+mn-cs"/>
          <a:sym typeface="Helvetica Light"/>
        </a:defRPr>
      </a:lvl8pPr>
      <a:lvl9pPr indent="1828451" algn="ctr" defTabSz="58409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416" indent="-444416" defTabSz="58409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8831" indent="-444416" defTabSz="58409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247" indent="-444416" defTabSz="58409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7662" indent="-444416" defTabSz="58409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078" indent="-444416" defTabSz="58409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6493" indent="-444416" defTabSz="58409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0909" indent="-444416" defTabSz="58409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5324" indent="-444416" defTabSz="58409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3999740" indent="-444416" defTabSz="58409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09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558" algn="ctr" defTabSz="58409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115" algn="ctr" defTabSz="58409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672" algn="ctr" defTabSz="58409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216" algn="ctr" defTabSz="58409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2785" algn="ctr" defTabSz="58409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345" algn="ctr" defTabSz="58409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599896" algn="ctr" defTabSz="58409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451" algn="ctr" defTabSz="58409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77" y="412424"/>
            <a:ext cx="843491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994" y="1513417"/>
            <a:ext cx="877358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0160000" cy="254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595" tIns="50795" rIns="101595" bIns="50795" anchor="ctr"/>
          <a:lstStyle/>
          <a:p>
            <a:pPr defTabSz="91421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75348" y="-29981"/>
            <a:ext cx="1455208" cy="3086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595" tIns="50795" rIns="101595" bIns="50795">
            <a:spAutoFit/>
          </a:bodyPr>
          <a:lstStyle/>
          <a:p>
            <a:pPr algn="l" defTabSz="91421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kern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812048" y="7346443"/>
            <a:ext cx="347952" cy="273579"/>
          </a:xfrm>
          <a:prstGeom prst="rect">
            <a:avLst/>
          </a:prstGeom>
        </p:spPr>
        <p:txBody>
          <a:bodyPr wrap="none" lIns="101595" tIns="50795" rIns="101595" bIns="50795">
            <a:spAutoFit/>
          </a:bodyPr>
          <a:lstStyle/>
          <a:p>
            <a:pPr algn="l" defTabSz="914216" rtl="0" eaLnBrk="0" fontAlgn="base" hangingPunct="0">
              <a:spcBef>
                <a:spcPct val="0"/>
              </a:spcBef>
              <a:spcAft>
                <a:spcPct val="0"/>
              </a:spcAft>
            </a:pPr>
            <a:fld id="{F5551B27-49BC-4291-80C6-707CDCF1D651}" type="slidenum">
              <a:rPr lang="en-US" sz="1100" b="1" kern="1200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defTabSz="91421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700" b="1" kern="12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3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marL="132268" indent="-1322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2268" indent="-1322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2268" indent="-1322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2268" indent="-1322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2268" indent="-1322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4015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48067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5595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6386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80924" indent="-380924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7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25334" indent="-317433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69750" indent="-2539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77644" indent="-2539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85543" indent="-25395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93444" indent="-25395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301343" indent="-25395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809239" indent="-25395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317133" indent="-25395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1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0" algn="l" defTabSz="101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0" algn="l" defTabSz="101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00" algn="l" defTabSz="101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00" algn="l" defTabSz="101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00" algn="l" defTabSz="101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00" algn="l" defTabSz="101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289" algn="l" defTabSz="101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195" algn="l" defTabSz="101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76" y="412424"/>
            <a:ext cx="843491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993" y="1513417"/>
            <a:ext cx="877358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0160000" cy="254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595" tIns="50795" rIns="101595" bIns="50795" anchor="ctr"/>
          <a:lstStyle/>
          <a:p>
            <a:pPr defTabSz="91422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75348" y="-29981"/>
            <a:ext cx="1455208" cy="3086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595" tIns="50795" rIns="101595" bIns="50795">
            <a:spAutoFit/>
          </a:bodyPr>
          <a:lstStyle/>
          <a:p>
            <a:pPr algn="l" defTabSz="91422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kern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812048" y="7346442"/>
            <a:ext cx="347952" cy="273579"/>
          </a:xfrm>
          <a:prstGeom prst="rect">
            <a:avLst/>
          </a:prstGeom>
        </p:spPr>
        <p:txBody>
          <a:bodyPr wrap="none" lIns="101595" tIns="50795" rIns="101595" bIns="50795">
            <a:spAutoFit/>
          </a:bodyPr>
          <a:lstStyle/>
          <a:p>
            <a:pPr algn="l" defTabSz="914226" rtl="0" eaLnBrk="0" fontAlgn="base" hangingPunct="0">
              <a:spcBef>
                <a:spcPct val="0"/>
              </a:spcBef>
              <a:spcAft>
                <a:spcPct val="0"/>
              </a:spcAft>
            </a:pPr>
            <a:fld id="{F5551B27-49BC-4291-80C6-707CDCF1D651}" type="slidenum">
              <a:rPr lang="en-US" sz="1100" b="1" kern="1200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defTabSz="9142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700" b="1" kern="12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7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marL="132269" indent="-13226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2269" indent="-13226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2269" indent="-13226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2269" indent="-13226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2269" indent="-13226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4016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4807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5597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6388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80928" indent="-380928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7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25342" indent="-317437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69762" indent="-253952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77662" indent="-253952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85566" indent="-25395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93472" indent="-25395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301375" indent="-25395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809277" indent="-25395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317177" indent="-25395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158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5" algn="l" defTabSz="10158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10" algn="l" defTabSz="10158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5" algn="l" defTabSz="10158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20" algn="l" defTabSz="10158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25" algn="l" defTabSz="10158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30" algn="l" defTabSz="10158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35" algn="l" defTabSz="10158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73" y="412424"/>
            <a:ext cx="843491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990" y="1513417"/>
            <a:ext cx="877358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0160000" cy="254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595" tIns="50795" rIns="101595" bIns="50795" anchor="ctr"/>
          <a:lstStyle/>
          <a:p>
            <a:pPr defTabSz="91425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75348" y="-29981"/>
            <a:ext cx="1455208" cy="3086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595" tIns="50795" rIns="101595" bIns="50795">
            <a:spAutoFit/>
          </a:bodyPr>
          <a:lstStyle/>
          <a:p>
            <a:pPr algn="l" defTabSz="91425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kern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812048" y="7346438"/>
            <a:ext cx="347952" cy="273579"/>
          </a:xfrm>
          <a:prstGeom prst="rect">
            <a:avLst/>
          </a:prstGeom>
        </p:spPr>
        <p:txBody>
          <a:bodyPr wrap="none" lIns="101595" tIns="50795" rIns="101595" bIns="50795">
            <a:spAutoFit/>
          </a:bodyPr>
          <a:lstStyle/>
          <a:p>
            <a:pPr algn="l" defTabSz="914256" rtl="0" eaLnBrk="0" fontAlgn="base" hangingPunct="0">
              <a:spcBef>
                <a:spcPct val="0"/>
              </a:spcBef>
              <a:spcAft>
                <a:spcPct val="0"/>
              </a:spcAft>
            </a:pPr>
            <a:fld id="{F5551B27-49BC-4291-80C6-707CDCF1D651}" type="slidenum">
              <a:rPr lang="en-US" sz="1100" b="1" kern="1200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defTabSz="91425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700" b="1" kern="12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marL="132272" indent="-13227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2272" indent="-13227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2272" indent="-13227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2272" indent="-13227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2272" indent="-13227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4018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4811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5602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6394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80940" indent="-38094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7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25367" indent="-317447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69800" indent="-25396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77716" indent="-253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85634" indent="-253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93555" indent="-253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301474" indent="-253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809391" indent="-253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317307" indent="-253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1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20" algn="l" defTabSz="101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40" algn="l" defTabSz="101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60" algn="l" defTabSz="101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80" algn="l" defTabSz="101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600" algn="l" defTabSz="101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520" algn="l" defTabSz="101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431" algn="l" defTabSz="101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355" algn="l" defTabSz="101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68" y="412424"/>
            <a:ext cx="843491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985" y="1513417"/>
            <a:ext cx="877358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0160000" cy="254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595" tIns="50795" rIns="101595" bIns="50795" anchor="ctr"/>
          <a:lstStyle/>
          <a:p>
            <a:pPr defTabSz="91429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75348" y="-29981"/>
            <a:ext cx="1455208" cy="3086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595" tIns="50795" rIns="101595" bIns="50795">
            <a:spAutoFit/>
          </a:bodyPr>
          <a:lstStyle/>
          <a:p>
            <a:pPr algn="l" defTabSz="91429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kern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812048" y="7346434"/>
            <a:ext cx="347952" cy="273579"/>
          </a:xfrm>
          <a:prstGeom prst="rect">
            <a:avLst/>
          </a:prstGeom>
        </p:spPr>
        <p:txBody>
          <a:bodyPr wrap="none" lIns="101595" tIns="50795" rIns="101595" bIns="50795">
            <a:spAutoFit/>
          </a:bodyPr>
          <a:lstStyle/>
          <a:p>
            <a:pPr algn="l" defTabSz="914296" rtl="0" eaLnBrk="0" fontAlgn="base" hangingPunct="0">
              <a:spcBef>
                <a:spcPct val="0"/>
              </a:spcBef>
              <a:spcAft>
                <a:spcPct val="0"/>
              </a:spcAft>
            </a:pPr>
            <a:fld id="{F5551B27-49BC-4291-80C6-707CDCF1D651}" type="slidenum">
              <a:rPr lang="en-US" sz="1100" b="1" kern="1200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defTabSz="91429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700" b="1" kern="12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txStyles>
    <p:titleStyle>
      <a:lvl1pPr marL="132278" indent="-13227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2278" indent="-13227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2278" indent="-13227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2278" indent="-13227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2278" indent="-13227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4021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48157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5609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6403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80954" indent="-380954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7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25400" indent="-31746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69850" indent="-25397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77787" indent="-25397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85726" indent="-2539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93667" indent="-2539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301605" indent="-2539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809543" indent="-2539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317480" indent="-2539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15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0" algn="l" defTabSz="1015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80" algn="l" defTabSz="1015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20" algn="l" defTabSz="1015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60" algn="l" defTabSz="1015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00" algn="l" defTabSz="1015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40" algn="l" defTabSz="1015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573" algn="l" defTabSz="1015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15" algn="l" defTabSz="1015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63" y="412424"/>
            <a:ext cx="843491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980" y="1513417"/>
            <a:ext cx="877358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0160000" cy="254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595" tIns="50795" rIns="101595" bIns="50795" anchor="ctr"/>
          <a:lstStyle/>
          <a:p>
            <a:pPr defTabSz="91434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75348" y="-29981"/>
            <a:ext cx="1455208" cy="3086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595" tIns="50795" rIns="101595" bIns="50795">
            <a:spAutoFit/>
          </a:bodyPr>
          <a:lstStyle/>
          <a:p>
            <a:pPr algn="l" defTabSz="914346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kern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812048" y="7346428"/>
            <a:ext cx="347952" cy="273579"/>
          </a:xfrm>
          <a:prstGeom prst="rect">
            <a:avLst/>
          </a:prstGeom>
        </p:spPr>
        <p:txBody>
          <a:bodyPr wrap="none" lIns="101595" tIns="50795" rIns="101595" bIns="50795">
            <a:spAutoFit/>
          </a:bodyPr>
          <a:lstStyle/>
          <a:p>
            <a:pPr algn="l" defTabSz="914346" rtl="0" eaLnBrk="0" fontAlgn="base" hangingPunct="0">
              <a:spcBef>
                <a:spcPct val="0"/>
              </a:spcBef>
              <a:spcAft>
                <a:spcPct val="0"/>
              </a:spcAft>
            </a:pPr>
            <a:fld id="{F5551B27-49BC-4291-80C6-707CDCF1D651}" type="slidenum">
              <a:rPr lang="en-US" sz="1100" b="1" kern="1200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defTabSz="91434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700" b="1" kern="12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8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/>
      </p:par>
    </p:tnLst>
  </p:timing>
  <p:txStyles>
    <p:titleStyle>
      <a:lvl1pPr marL="132283" indent="-13228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2283" indent="-13228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2283" indent="-13228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2283" indent="-13228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2283" indent="-13228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4024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4821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5617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6414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80973" indent="-380973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7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25442" indent="-317477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69912" indent="-253982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77876" indent="-253982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85840" indent="-25398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93805" indent="-25398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301770" indent="-25398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809733" indent="-25398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317697" indent="-253982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15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65" algn="l" defTabSz="1015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30" algn="l" defTabSz="1015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95" algn="l" defTabSz="1015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60" algn="l" defTabSz="1015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25" algn="l" defTabSz="1015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790" algn="l" defTabSz="1015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751" algn="l" defTabSz="1015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15" algn="l" defTabSz="1015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56" y="412424"/>
            <a:ext cx="843491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973" y="1513417"/>
            <a:ext cx="877358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0160000" cy="254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599" tIns="50799" rIns="101599" bIns="50799" anchor="ctr"/>
          <a:lstStyle/>
          <a:p>
            <a:pPr defTabSz="9144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75348" y="-29986"/>
            <a:ext cx="1455208" cy="3086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599" tIns="50799" rIns="101599" bIns="50799"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kern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812048" y="7346422"/>
            <a:ext cx="347952" cy="273579"/>
          </a:xfrm>
          <a:prstGeom prst="rect">
            <a:avLst/>
          </a:prstGeom>
        </p:spPr>
        <p:txBody>
          <a:bodyPr wrap="none" lIns="101599" tIns="50799" rIns="101599" bIns="50799">
            <a:spAutoFit/>
          </a:bodyPr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fld id="{F5551B27-49BC-4291-80C6-707CDCF1D651}" type="slidenum">
              <a:rPr lang="en-US" sz="1100" b="1" kern="1200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700" b="1" kern="12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2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marL="132291" indent="-132291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2291" indent="-132291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2291" indent="-132291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2291" indent="-132291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2291" indent="-132291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4028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48281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5627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64271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80996" indent="-380996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7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25492" indent="-317497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69987" indent="-253997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77982" indent="-253997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85977" indent="-25399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93972" indent="-25399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301967" indent="-25399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809962" indent="-25399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317957" indent="-25399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g_0001.pdf"/>
          <p:cNvPicPr/>
          <p:nvPr/>
        </p:nvPicPr>
        <p:blipFill>
          <a:blip r:embed="rId2">
            <a:extLst/>
          </a:blip>
          <a:srcRect b="88377"/>
          <a:stretch>
            <a:fillRect/>
          </a:stretch>
        </p:blipFill>
        <p:spPr>
          <a:xfrm>
            <a:off x="149411" y="0"/>
            <a:ext cx="9861178" cy="87932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966532" y="2955066"/>
            <a:ext cx="8226936" cy="170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5" tIns="50795" rIns="50795" bIns="50795" anchor="ctr">
            <a:spAutoFit/>
          </a:bodyPr>
          <a:lstStyle/>
          <a:p>
            <a:pPr lvl="0">
              <a:defRPr sz="18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Virtual Memory</a:t>
            </a:r>
          </a:p>
          <a:p>
            <a:pPr lvl="0">
              <a:defRPr sz="1800"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sz="2100" dirty="0">
                <a:latin typeface="Calibri"/>
                <a:ea typeface="Calibri"/>
                <a:cs typeface="Calibri"/>
                <a:sym typeface="Calibri"/>
              </a:rPr>
              <a:t>15-213 : Introduction to Computer Systems</a:t>
            </a:r>
          </a:p>
          <a:p>
            <a:pPr lvl="0">
              <a:defRPr sz="1800"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sz="21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3rd</a:t>
            </a:r>
            <a:r>
              <a:rPr sz="2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March 2015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g_001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g_001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g_001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g_001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g_001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g_001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g_001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g_001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g_0018.pdf"/>
          <p:cNvPicPr/>
          <p:nvPr/>
        </p:nvPicPr>
        <p:blipFill>
          <a:blip r:embed="rId2">
            <a:extLst/>
          </a:blip>
          <a:srcRect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asted-image.png"/>
          <p:cNvPicPr/>
          <p:nvPr/>
        </p:nvPicPr>
        <p:blipFill>
          <a:blip r:embed="rId3">
            <a:extLst/>
          </a:blip>
          <a:srcRect t="6381"/>
          <a:stretch>
            <a:fillRect/>
          </a:stretch>
        </p:blipFill>
        <p:spPr>
          <a:xfrm>
            <a:off x="1092202" y="714378"/>
            <a:ext cx="7975787" cy="6905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g_0018.pdf"/>
          <p:cNvPicPr/>
          <p:nvPr/>
        </p:nvPicPr>
        <p:blipFill>
          <a:blip r:embed="rId2">
            <a:extLst/>
          </a:blip>
          <a:srcRect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368" y="911849"/>
            <a:ext cx="7971264" cy="6695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>
                <a:solidFill>
                  <a:schemeClr val="bg1">
                    <a:lumMod val="50000"/>
                  </a:schemeClr>
                </a:solidFill>
              </a:rPr>
              <a:t>Virtual Memory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Overview</a:t>
            </a:r>
            <a:endParaRPr lang="en-US" sz="2600" dirty="0">
              <a:solidFill>
                <a:schemeClr val="bg2"/>
              </a:solidFill>
            </a:endParaRPr>
          </a:p>
          <a:p>
            <a:pPr lvl="1"/>
            <a:r>
              <a:rPr lang="en-US" sz="2600" dirty="0">
                <a:solidFill>
                  <a:schemeClr val="bg2"/>
                </a:solidFill>
              </a:rPr>
              <a:t>Address translation</a:t>
            </a:r>
          </a:p>
          <a:p>
            <a:pPr lvl="1"/>
            <a:r>
              <a:rPr lang="en-US" sz="2600" dirty="0">
                <a:solidFill>
                  <a:schemeClr val="bg2"/>
                </a:solidFill>
              </a:rPr>
              <a:t>TLB</a:t>
            </a:r>
          </a:p>
          <a:p>
            <a:pPr lvl="1"/>
            <a:r>
              <a:rPr lang="en-US" sz="2600" dirty="0" smtClean="0">
                <a:solidFill>
                  <a:schemeClr val="bg2"/>
                </a:solidFill>
              </a:rPr>
              <a:t>Memory </a:t>
            </a:r>
            <a:r>
              <a:rPr lang="en-US" sz="2600" dirty="0">
                <a:solidFill>
                  <a:schemeClr val="bg2"/>
                </a:solidFill>
              </a:rPr>
              <a:t>mapping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g_0018.pdf"/>
          <p:cNvPicPr/>
          <p:nvPr/>
        </p:nvPicPr>
        <p:blipFill>
          <a:blip r:embed="rId2">
            <a:extLst/>
          </a:blip>
          <a:srcRect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368" y="911849"/>
            <a:ext cx="7971264" cy="6695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2436" y="3926351"/>
            <a:ext cx="7971264" cy="109377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g_0018.pdf"/>
          <p:cNvPicPr/>
          <p:nvPr/>
        </p:nvPicPr>
        <p:blipFill>
          <a:blip r:embed="rId2">
            <a:extLst/>
          </a:blip>
          <a:srcRect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90600"/>
            <a:ext cx="101600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g_0018.pdf"/>
          <p:cNvPicPr/>
          <p:nvPr/>
        </p:nvPicPr>
        <p:blipFill>
          <a:blip r:embed="rId2">
            <a:extLst/>
          </a:blip>
          <a:srcRect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90600"/>
            <a:ext cx="10160000" cy="635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9400" y="79899"/>
            <a:ext cx="4841836" cy="252362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8626" y="548593"/>
            <a:ext cx="6175374" cy="636763"/>
          </a:xfrm>
          <a:ln/>
        </p:spPr>
        <p:txBody>
          <a:bodyPr/>
          <a:lstStyle/>
          <a:p>
            <a:pPr>
              <a:tabLst>
                <a:tab pos="0" algn="l"/>
                <a:tab pos="1015790" algn="l"/>
                <a:tab pos="2031580" algn="l"/>
                <a:tab pos="3047370" algn="l"/>
                <a:tab pos="4063155" algn="l"/>
                <a:tab pos="5078945" algn="l"/>
                <a:tab pos="6094735" algn="l"/>
                <a:tab pos="7110507" algn="l"/>
                <a:tab pos="8126295" algn="l"/>
                <a:tab pos="9142083" algn="l"/>
                <a:tab pos="10157870" algn="l"/>
                <a:tab pos="11173654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0978" y="1356431"/>
            <a:ext cx="9475022" cy="5804958"/>
          </a:xfrm>
          <a:ln/>
        </p:spPr>
        <p:txBody>
          <a:bodyPr/>
          <a:lstStyle/>
          <a:p>
            <a:pPr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r>
              <a:rPr lang="en-GB" dirty="0" smtClean="0"/>
              <a:t>VM areas initialized by associating them with disk objects.</a:t>
            </a:r>
            <a:endParaRPr lang="en-GB" dirty="0" smtClean="0">
              <a:effectLst/>
            </a:endParaRPr>
          </a:p>
          <a:p>
            <a:pPr lvl="1"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r>
              <a:rPr lang="en-GB" dirty="0" smtClean="0"/>
              <a:t>Process is known as </a:t>
            </a:r>
            <a:r>
              <a:rPr lang="en-GB" b="1" i="1" dirty="0" smtClean="0">
                <a:solidFill>
                  <a:srgbClr val="990000"/>
                </a:solidFill>
              </a:rPr>
              <a:t>memory mapping</a:t>
            </a:r>
            <a:r>
              <a:rPr lang="en-GB" i="1" dirty="0" smtClean="0">
                <a:solidFill>
                  <a:srgbClr val="990000"/>
                </a:solidFill>
              </a:rPr>
              <a:t>. </a:t>
            </a:r>
          </a:p>
          <a:p>
            <a:pPr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endParaRPr lang="en-GB" dirty="0" smtClean="0"/>
          </a:p>
          <a:p>
            <a:pPr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r>
              <a:rPr lang="en-GB" dirty="0" smtClean="0"/>
              <a:t>Area </a:t>
            </a:r>
            <a:r>
              <a:rPr lang="en-GB" dirty="0"/>
              <a:t>can be backed by (i.e., get its initial values from) :</a:t>
            </a:r>
          </a:p>
          <a:p>
            <a:pPr lvl="1"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r>
              <a:rPr lang="en-GB" dirty="0"/>
              <a:t>Initial page bytes come from a section of a file</a:t>
            </a:r>
            <a:endParaRPr lang="en-GB" dirty="0" smtClean="0"/>
          </a:p>
          <a:p>
            <a:pPr lvl="1"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r>
              <a:rPr lang="en-GB" b="1" i="1" dirty="0" smtClean="0">
                <a:solidFill>
                  <a:srgbClr val="990000"/>
                </a:solidFill>
              </a:rPr>
              <a:t>Anonymous file </a:t>
            </a:r>
            <a:r>
              <a:rPr lang="en-GB" dirty="0" smtClean="0"/>
              <a:t>(e.g., nothing)</a:t>
            </a:r>
            <a:endParaRPr lang="en-GB" i="1" dirty="0" smtClean="0"/>
          </a:p>
          <a:p>
            <a:pPr lvl="2"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r>
              <a:rPr lang="en-GB" dirty="0"/>
              <a:t>First fault will allocate a physical page full of </a:t>
            </a:r>
            <a:r>
              <a:rPr lang="en-GB" dirty="0" smtClean="0"/>
              <a:t>0's (</a:t>
            </a:r>
            <a:r>
              <a:rPr lang="en-GB" b="1" i="1" dirty="0" smtClean="0">
                <a:solidFill>
                  <a:srgbClr val="990000"/>
                </a:solidFill>
              </a:rPr>
              <a:t>demand-zero page</a:t>
            </a:r>
            <a:r>
              <a:rPr lang="en-GB" dirty="0" smtClean="0"/>
              <a:t>)</a:t>
            </a:r>
            <a:endParaRPr lang="en-GB" dirty="0"/>
          </a:p>
          <a:p>
            <a:pPr lvl="2"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</a:t>
            </a:r>
            <a:r>
              <a:rPr lang="en-GB" dirty="0" smtClean="0"/>
              <a:t>page</a:t>
            </a:r>
          </a:p>
          <a:p>
            <a:pPr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endParaRPr lang="en-GB" dirty="0" smtClean="0"/>
          </a:p>
          <a:p>
            <a:pPr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r>
              <a:rPr lang="en-GB" dirty="0" smtClean="0"/>
              <a:t>Dirty pages are copied back and forth between memory and a special </a:t>
            </a:r>
            <a:r>
              <a:rPr lang="en-GB" i="1" dirty="0" smtClean="0">
                <a:solidFill>
                  <a:srgbClr val="990000"/>
                </a:solidFill>
              </a:rPr>
              <a:t>swap file</a:t>
            </a:r>
            <a:r>
              <a:rPr lang="en-GB" dirty="0" smtClean="0"/>
              <a:t>.</a:t>
            </a:r>
            <a:endParaRPr lang="en-GB" i="1" dirty="0" smtClean="0">
              <a:solidFill>
                <a:srgbClr val="990000"/>
              </a:solidFill>
            </a:endParaRPr>
          </a:p>
          <a:p>
            <a:pPr lvl="1">
              <a:tabLst>
                <a:tab pos="354472" algn="l"/>
                <a:tab pos="939946" algn="l"/>
                <a:tab pos="1955736" algn="l"/>
                <a:tab pos="2971526" algn="l"/>
                <a:tab pos="3987313" algn="l"/>
                <a:tab pos="5003103" algn="l"/>
                <a:tab pos="6018893" algn="l"/>
                <a:tab pos="7034683" algn="l"/>
                <a:tab pos="8050473" algn="l"/>
                <a:tab pos="9066263" algn="l"/>
                <a:tab pos="10082045" algn="l"/>
                <a:tab pos="1109783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38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54485" algn="l"/>
                <a:tab pos="939986" algn="l"/>
                <a:tab pos="1955816" algn="l"/>
                <a:tab pos="2971646" algn="l"/>
                <a:tab pos="3987473" algn="l"/>
                <a:tab pos="5003303" algn="l"/>
                <a:tab pos="6019133" algn="l"/>
                <a:tab pos="7034963" algn="l"/>
                <a:tab pos="8050793" algn="l"/>
                <a:tab pos="9066623" algn="l"/>
                <a:tab pos="10082445" algn="l"/>
                <a:tab pos="11098275" algn="l"/>
              </a:tabLst>
            </a:pPr>
            <a:r>
              <a:rPr lang="en-GB" i="1" dirty="0" smtClean="0">
                <a:solidFill>
                  <a:srgbClr val="990000"/>
                </a:solidFill>
              </a:rPr>
              <a:t>Key point: </a:t>
            </a:r>
            <a:r>
              <a:rPr lang="en-GB" dirty="0" smtClean="0"/>
              <a:t>no virtual pages are copied into physical memory until they are referenced!</a:t>
            </a:r>
          </a:p>
          <a:p>
            <a:pPr lvl="1">
              <a:tabLst>
                <a:tab pos="354485" algn="l"/>
                <a:tab pos="939986" algn="l"/>
                <a:tab pos="1955816" algn="l"/>
                <a:tab pos="2971646" algn="l"/>
                <a:tab pos="3987473" algn="l"/>
                <a:tab pos="5003303" algn="l"/>
                <a:tab pos="6019133" algn="l"/>
                <a:tab pos="7034963" algn="l"/>
                <a:tab pos="8050793" algn="l"/>
                <a:tab pos="9066623" algn="l"/>
                <a:tab pos="10082445" algn="l"/>
                <a:tab pos="11098275" algn="l"/>
              </a:tabLst>
            </a:pPr>
            <a:r>
              <a:rPr lang="en-GB" dirty="0" smtClean="0"/>
              <a:t>Known as </a:t>
            </a:r>
            <a:r>
              <a:rPr lang="en-GB" b="1" i="1" dirty="0" smtClean="0">
                <a:solidFill>
                  <a:srgbClr val="990000"/>
                </a:solidFill>
              </a:rPr>
              <a:t>demand paging</a:t>
            </a:r>
          </a:p>
          <a:p>
            <a:pPr>
              <a:tabLst>
                <a:tab pos="354485" algn="l"/>
                <a:tab pos="939986" algn="l"/>
                <a:tab pos="1955816" algn="l"/>
                <a:tab pos="2971646" algn="l"/>
                <a:tab pos="3987473" algn="l"/>
                <a:tab pos="5003303" algn="l"/>
                <a:tab pos="6019133" algn="l"/>
                <a:tab pos="7034963" algn="l"/>
                <a:tab pos="8050793" algn="l"/>
                <a:tab pos="9066623" algn="l"/>
                <a:tab pos="10082445" algn="l"/>
                <a:tab pos="11098275" algn="l"/>
              </a:tabLst>
            </a:pPr>
            <a:endParaRPr lang="en-GB" dirty="0" smtClean="0"/>
          </a:p>
          <a:p>
            <a:pPr>
              <a:tabLst>
                <a:tab pos="354485" algn="l"/>
                <a:tab pos="939986" algn="l"/>
                <a:tab pos="1955816" algn="l"/>
                <a:tab pos="2971646" algn="l"/>
                <a:tab pos="3987473" algn="l"/>
                <a:tab pos="5003303" algn="l"/>
                <a:tab pos="6019133" algn="l"/>
                <a:tab pos="7034963" algn="l"/>
                <a:tab pos="8050793" algn="l"/>
                <a:tab pos="9066623" algn="l"/>
                <a:tab pos="10082445" algn="l"/>
                <a:tab pos="11098275" algn="l"/>
              </a:tabLst>
            </a:pPr>
            <a:r>
              <a:rPr lang="en-GB" dirty="0" smtClean="0"/>
              <a:t>Crucial for time and space efficiency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900" y="482733"/>
            <a:ext cx="8066263" cy="636763"/>
          </a:xfrm>
          <a:ln/>
        </p:spPr>
        <p:txBody>
          <a:bodyPr/>
          <a:lstStyle/>
          <a:p>
            <a:pPr>
              <a:tabLst>
                <a:tab pos="0" algn="l"/>
                <a:tab pos="1015870" algn="l"/>
                <a:tab pos="2031740" algn="l"/>
                <a:tab pos="3047610" algn="l"/>
                <a:tab pos="4063475" algn="l"/>
                <a:tab pos="5079345" algn="l"/>
                <a:tab pos="6095215" algn="l"/>
                <a:tab pos="7111076" algn="l"/>
                <a:tab pos="8126944" algn="l"/>
                <a:tab pos="9142813" algn="l"/>
                <a:tab pos="10158681" algn="l"/>
                <a:tab pos="11174548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6251" y="1356431"/>
            <a:ext cx="9399763" cy="6263569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54499" algn="l"/>
                <a:tab pos="940026" algn="l"/>
                <a:tab pos="1955896" algn="l"/>
                <a:tab pos="2971766" algn="l"/>
                <a:tab pos="3987633" algn="l"/>
                <a:tab pos="5003503" algn="l"/>
                <a:tab pos="6019373" algn="l"/>
                <a:tab pos="7035243" algn="l"/>
                <a:tab pos="8051113" algn="l"/>
                <a:tab pos="9066983" algn="l"/>
                <a:tab pos="10082845" algn="l"/>
                <a:tab pos="11098715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mmap</a:t>
            </a:r>
            <a:r>
              <a:rPr lang="en-GB" sz="2000" dirty="0">
                <a:latin typeface="Courier New" pitchFamily="49" charset="0"/>
              </a:rPr>
              <a:t>(void *start,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54499" algn="l"/>
                <a:tab pos="940026" algn="l"/>
                <a:tab pos="1955896" algn="l"/>
                <a:tab pos="2971766" algn="l"/>
                <a:tab pos="3987633" algn="l"/>
                <a:tab pos="5003503" algn="l"/>
                <a:tab pos="6019373" algn="l"/>
                <a:tab pos="7035243" algn="l"/>
                <a:tab pos="8051113" algn="l"/>
                <a:tab pos="9066983" algn="l"/>
                <a:tab pos="10082845" algn="l"/>
                <a:tab pos="11098715" algn="l"/>
              </a:tabLst>
            </a:pPr>
            <a:r>
              <a:rPr lang="en-GB" sz="2000" dirty="0">
                <a:latin typeface="Courier New" pitchFamily="49" charset="0"/>
              </a:rPr>
              <a:t>          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 err="1">
                <a:latin typeface="Courier New" pitchFamily="49" charset="0"/>
              </a:rPr>
              <a:t>prot</a:t>
            </a:r>
            <a:r>
              <a:rPr lang="en-GB" sz="2000" dirty="0">
                <a:latin typeface="Courier New" pitchFamily="49" charset="0"/>
              </a:rPr>
              <a:t>,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flags,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 err="1">
                <a:latin typeface="Courier New" pitchFamily="49" charset="0"/>
              </a:rPr>
              <a:t>fd</a:t>
            </a:r>
            <a:r>
              <a:rPr lang="en-GB" sz="2000" dirty="0">
                <a:latin typeface="Courier New" pitchFamily="49" charset="0"/>
              </a:rPr>
              <a:t>,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offset</a:t>
            </a:r>
            <a:r>
              <a:rPr lang="en-GB" sz="2200" dirty="0"/>
              <a:t>)</a:t>
            </a:r>
          </a:p>
          <a:p>
            <a:pPr lvl="1">
              <a:buNone/>
              <a:tabLst>
                <a:tab pos="354499" algn="l"/>
                <a:tab pos="940026" algn="l"/>
                <a:tab pos="1955896" algn="l"/>
                <a:tab pos="2971766" algn="l"/>
                <a:tab pos="3987633" algn="l"/>
                <a:tab pos="5003503" algn="l"/>
                <a:tab pos="6019373" algn="l"/>
                <a:tab pos="7035243" algn="l"/>
                <a:tab pos="8051113" algn="l"/>
                <a:tab pos="9066983" algn="l"/>
                <a:tab pos="10082845" algn="l"/>
                <a:tab pos="11098715" algn="l"/>
              </a:tabLst>
            </a:pPr>
            <a:endParaRPr lang="en-GB" dirty="0"/>
          </a:p>
          <a:p>
            <a:pPr>
              <a:tabLst>
                <a:tab pos="354499" algn="l"/>
                <a:tab pos="940026" algn="l"/>
                <a:tab pos="1955896" algn="l"/>
                <a:tab pos="2971766" algn="l"/>
                <a:tab pos="3987633" algn="l"/>
                <a:tab pos="5003503" algn="l"/>
                <a:tab pos="6019373" algn="l"/>
                <a:tab pos="7035243" algn="l"/>
                <a:tab pos="8051113" algn="l"/>
                <a:tab pos="9066983" algn="l"/>
                <a:tab pos="10082845" algn="l"/>
                <a:tab pos="11098715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54499" algn="l"/>
                <a:tab pos="940026" algn="l"/>
                <a:tab pos="1955896" algn="l"/>
                <a:tab pos="2971766" algn="l"/>
                <a:tab pos="3987633" algn="l"/>
                <a:tab pos="5003503" algn="l"/>
                <a:tab pos="6019373" algn="l"/>
                <a:tab pos="7035243" algn="l"/>
                <a:tab pos="8051113" algn="l"/>
                <a:tab pos="9066983" algn="l"/>
                <a:tab pos="10082845" algn="l"/>
                <a:tab pos="11098715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54499" algn="l"/>
                <a:tab pos="940026" algn="l"/>
                <a:tab pos="1955896" algn="l"/>
                <a:tab pos="2971766" algn="l"/>
                <a:tab pos="3987633" algn="l"/>
                <a:tab pos="5003503" algn="l"/>
                <a:tab pos="6019373" algn="l"/>
                <a:tab pos="7035243" algn="l"/>
                <a:tab pos="8051113" algn="l"/>
                <a:tab pos="9066983" algn="l"/>
                <a:tab pos="10082845" algn="l"/>
                <a:tab pos="11098715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</a:t>
            </a:r>
            <a:r>
              <a:rPr lang="en-GB" dirty="0" smtClean="0"/>
              <a:t>PROT_READ</a:t>
            </a:r>
            <a:r>
              <a:rPr lang="en-GB" dirty="0"/>
              <a:t>, </a:t>
            </a:r>
            <a:r>
              <a:rPr lang="en-GB" dirty="0" smtClean="0"/>
              <a:t>PROT_WRITE, ...</a:t>
            </a:r>
            <a:endParaRPr lang="en-GB" dirty="0"/>
          </a:p>
          <a:p>
            <a:pPr lvl="1">
              <a:lnSpc>
                <a:spcPct val="101000"/>
              </a:lnSpc>
              <a:tabLst>
                <a:tab pos="354499" algn="l"/>
                <a:tab pos="940026" algn="l"/>
                <a:tab pos="1955896" algn="l"/>
                <a:tab pos="2971766" algn="l"/>
                <a:tab pos="3987633" algn="l"/>
                <a:tab pos="5003503" algn="l"/>
                <a:tab pos="6019373" algn="l"/>
                <a:tab pos="7035243" algn="l"/>
                <a:tab pos="8051113" algn="l"/>
                <a:tab pos="9066983" algn="l"/>
                <a:tab pos="10082845" algn="l"/>
                <a:tab pos="11098715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</a:t>
            </a:r>
            <a:r>
              <a:rPr lang="en-GB" dirty="0" smtClean="0"/>
              <a:t> MAP_ANON, MAP_PRIVATE</a:t>
            </a:r>
            <a:r>
              <a:rPr lang="en-GB" dirty="0"/>
              <a:t>, </a:t>
            </a:r>
            <a:r>
              <a:rPr lang="en-GB" dirty="0" smtClean="0"/>
              <a:t>MAP_SHARED, ...</a:t>
            </a:r>
            <a:endParaRPr lang="en-GB" dirty="0"/>
          </a:p>
          <a:p>
            <a:pPr>
              <a:tabLst>
                <a:tab pos="354499" algn="l"/>
                <a:tab pos="940026" algn="l"/>
                <a:tab pos="1955896" algn="l"/>
                <a:tab pos="2971766" algn="l"/>
                <a:tab pos="3987633" algn="l"/>
                <a:tab pos="5003503" algn="l"/>
                <a:tab pos="6019373" algn="l"/>
                <a:tab pos="7035243" algn="l"/>
                <a:tab pos="8051113" algn="l"/>
                <a:tab pos="9066983" algn="l"/>
                <a:tab pos="10082845" algn="l"/>
                <a:tab pos="11098715" algn="l"/>
              </a:tabLst>
            </a:pPr>
            <a:endParaRPr lang="en-GB" dirty="0" smtClean="0"/>
          </a:p>
          <a:p>
            <a:pPr>
              <a:tabLst>
                <a:tab pos="354499" algn="l"/>
                <a:tab pos="940026" algn="l"/>
                <a:tab pos="1955896" algn="l"/>
                <a:tab pos="2971766" algn="l"/>
                <a:tab pos="3987633" algn="l"/>
                <a:tab pos="5003503" algn="l"/>
                <a:tab pos="6019373" algn="l"/>
                <a:tab pos="7035243" algn="l"/>
                <a:tab pos="8051113" algn="l"/>
                <a:tab pos="9066983" algn="l"/>
                <a:tab pos="10082845" algn="l"/>
                <a:tab pos="11098715" algn="l"/>
              </a:tabLst>
            </a:pPr>
            <a:r>
              <a:rPr lang="en-GB" dirty="0" smtClean="0"/>
              <a:t>Return </a:t>
            </a:r>
            <a:r>
              <a:rPr lang="en-GB" dirty="0"/>
              <a:t>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3628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8675" y="548579"/>
            <a:ext cx="8066263" cy="636763"/>
          </a:xfrm>
          <a:ln/>
        </p:spPr>
        <p:txBody>
          <a:bodyPr/>
          <a:lstStyle/>
          <a:p>
            <a:pPr>
              <a:tabLst>
                <a:tab pos="0" algn="l"/>
                <a:tab pos="1015920" algn="l"/>
                <a:tab pos="2031840" algn="l"/>
                <a:tab pos="3047760" algn="l"/>
                <a:tab pos="4063675" algn="l"/>
                <a:tab pos="5079595" algn="l"/>
                <a:tab pos="6095515" algn="l"/>
                <a:tab pos="7111431" algn="l"/>
                <a:tab pos="8127350" algn="l"/>
                <a:tab pos="9143270" algn="l"/>
                <a:tab pos="10159188" algn="l"/>
                <a:tab pos="11175106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6896" y="1356432"/>
            <a:ext cx="9230430" cy="929569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54515" algn="l"/>
                <a:tab pos="940076" algn="l"/>
                <a:tab pos="1955996" algn="l"/>
                <a:tab pos="2971916" algn="l"/>
                <a:tab pos="3987833" algn="l"/>
                <a:tab pos="5003753" algn="l"/>
                <a:tab pos="6019673" algn="l"/>
                <a:tab pos="7035593" algn="l"/>
                <a:tab pos="8051513" algn="l"/>
                <a:tab pos="9067433" algn="l"/>
                <a:tab pos="10083345" algn="l"/>
                <a:tab pos="11099265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mmap</a:t>
            </a:r>
            <a:r>
              <a:rPr lang="en-GB" sz="2000" dirty="0">
                <a:latin typeface="Courier New" pitchFamily="49" charset="0"/>
              </a:rPr>
              <a:t>(void *start,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54515" algn="l"/>
                <a:tab pos="940076" algn="l"/>
                <a:tab pos="1955996" algn="l"/>
                <a:tab pos="2971916" algn="l"/>
                <a:tab pos="3987833" algn="l"/>
                <a:tab pos="5003753" algn="l"/>
                <a:tab pos="6019673" algn="l"/>
                <a:tab pos="7035593" algn="l"/>
                <a:tab pos="8051513" algn="l"/>
                <a:tab pos="9067433" algn="l"/>
                <a:tab pos="10083345" algn="l"/>
                <a:tab pos="11099265" algn="l"/>
              </a:tabLst>
            </a:pPr>
            <a:r>
              <a:rPr lang="en-GB" sz="2000" dirty="0">
                <a:latin typeface="Courier New" pitchFamily="49" charset="0"/>
              </a:rPr>
              <a:t>          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 err="1">
                <a:latin typeface="Courier New" pitchFamily="49" charset="0"/>
              </a:rPr>
              <a:t>prot</a:t>
            </a:r>
            <a:r>
              <a:rPr lang="en-GB" sz="2000" dirty="0">
                <a:latin typeface="Courier New" pitchFamily="49" charset="0"/>
              </a:rPr>
              <a:t>,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flags,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 err="1">
                <a:latin typeface="Courier New" pitchFamily="49" charset="0"/>
              </a:rPr>
              <a:t>fd</a:t>
            </a:r>
            <a:r>
              <a:rPr lang="en-GB" sz="2000" dirty="0">
                <a:latin typeface="Courier New" pitchFamily="49" charset="0"/>
              </a:rPr>
              <a:t>, </a:t>
            </a:r>
            <a:r>
              <a:rPr lang="en-GB" sz="2000" dirty="0" err="1">
                <a:latin typeface="Courier New" pitchFamily="49" charset="0"/>
              </a:rPr>
              <a:t>int</a:t>
            </a:r>
            <a:r>
              <a:rPr lang="en-GB" sz="2000" dirty="0">
                <a:latin typeface="Courier New" pitchFamily="49" charset="0"/>
              </a:rPr>
              <a:t> offset</a:t>
            </a:r>
            <a:r>
              <a:rPr lang="en-GB" sz="2200" dirty="0"/>
              <a:t>)</a:t>
            </a:r>
            <a:endParaRPr lang="en-GB" sz="2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86002" y="2624667"/>
            <a:ext cx="1100667" cy="40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101595" tIns="50795" rIns="101595" bIns="50795" rtlCol="0" anchor="ctr"/>
          <a:lstStyle/>
          <a:p>
            <a:pPr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kern="12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2" y="4148667"/>
            <a:ext cx="1100667" cy="127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101595" tIns="50795" rIns="101595" bIns="50795" rtlCol="0" anchor="ctr"/>
          <a:lstStyle/>
          <a:p>
            <a:pPr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kern="1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65333" y="2201339"/>
            <a:ext cx="1100667" cy="44873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101595" tIns="50795" rIns="101595" bIns="50795" rtlCol="0" anchor="ctr"/>
          <a:lstStyle/>
          <a:p>
            <a:pPr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kern="1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65333" y="2878667"/>
            <a:ext cx="1100667" cy="127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101595" tIns="50795" rIns="101595" bIns="50795" rtlCol="0" anchor="ctr"/>
          <a:lstStyle/>
          <a:p>
            <a:pPr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kern="12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386672" y="2878667"/>
            <a:ext cx="2878667" cy="1270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386672" y="4148667"/>
            <a:ext cx="2878667" cy="1270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7450667" y="2878667"/>
            <a:ext cx="254000" cy="1270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595" tIns="50795" rIns="101595" bIns="50795" anchor="ctr"/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b="1" kern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4669" y="3292595"/>
            <a:ext cx="1530333" cy="444567"/>
          </a:xfrm>
          <a:prstGeom prst="rect">
            <a:avLst/>
          </a:prstGeom>
        </p:spPr>
        <p:txBody>
          <a:bodyPr wrap="none" lIns="101595" tIns="50795" rIns="101595" bIns="50795">
            <a:spAutoFit/>
          </a:bodyPr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 kern="1200" dirty="0" err="1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GB" sz="2200" b="1" kern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GB" sz="2200" b="1" kern="1200" dirty="0">
                <a:solidFill>
                  <a:srgbClr val="000000"/>
                </a:solidFill>
              </a:rPr>
              <a:t>bytes</a:t>
            </a:r>
            <a:endParaRPr lang="en-US" sz="2200" b="1" kern="12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7366000" y="4148667"/>
            <a:ext cx="677333" cy="17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8043342" y="3929881"/>
            <a:ext cx="1060119" cy="444567"/>
          </a:xfrm>
          <a:prstGeom prst="rect">
            <a:avLst/>
          </a:prstGeom>
        </p:spPr>
        <p:txBody>
          <a:bodyPr wrap="none" lIns="101595" tIns="50795" rIns="101595" bIns="50795">
            <a:spAutoFit/>
          </a:bodyPr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 kern="1200" dirty="0">
                <a:solidFill>
                  <a:srgbClr val="000000"/>
                </a:solidFill>
                <a:latin typeface="Courier New" pitchFamily="49" charset="0"/>
              </a:rPr>
              <a:t>start</a:t>
            </a:r>
            <a:endParaRPr lang="en-US" sz="2200" b="1" kern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5342" y="4286598"/>
            <a:ext cx="2070581" cy="718146"/>
          </a:xfrm>
          <a:prstGeom prst="rect">
            <a:avLst/>
          </a:prstGeom>
          <a:noFill/>
        </p:spPr>
        <p:txBody>
          <a:bodyPr wrap="none" lIns="101595" tIns="50795" rIns="101595" bIns="50795" rtlCol="0">
            <a:spAutoFit/>
          </a:bodyPr>
          <a:lstStyle/>
          <a:p>
            <a:pPr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</a:rPr>
              <a:t>(or address </a:t>
            </a:r>
          </a:p>
          <a:p>
            <a:pPr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1631" y="6701632"/>
            <a:ext cx="2969189" cy="444567"/>
          </a:xfrm>
          <a:prstGeom prst="rect">
            <a:avLst/>
          </a:prstGeom>
          <a:noFill/>
        </p:spPr>
        <p:txBody>
          <a:bodyPr wrap="none" lIns="101595" tIns="50795" rIns="101595" bIns="50795" rtlCol="0">
            <a:spAutoFit/>
          </a:bodyPr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170" y="6688667"/>
            <a:ext cx="2652720" cy="786540"/>
          </a:xfrm>
          <a:prstGeom prst="rect">
            <a:avLst/>
          </a:prstGeom>
          <a:noFill/>
        </p:spPr>
        <p:txBody>
          <a:bodyPr wrap="none" lIns="101595" tIns="50795" rIns="101595" bIns="50795" rtlCol="0">
            <a:spAutoFit/>
          </a:bodyPr>
          <a:lstStyle/>
          <a:p>
            <a:pPr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Disk file specified by </a:t>
            </a:r>
          </a:p>
          <a:p>
            <a:pPr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file descriptor </a:t>
            </a:r>
            <a:r>
              <a:rPr lang="en-US" sz="2200" b="1" kern="1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endParaRPr lang="en-US" sz="2200" b="1" kern="12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947333" y="4148667"/>
            <a:ext cx="254000" cy="1270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595" tIns="50795" rIns="101595" bIns="50795" anchor="ctr"/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b="1" kern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8189" y="4560174"/>
            <a:ext cx="1530333" cy="444567"/>
          </a:xfrm>
          <a:prstGeom prst="rect">
            <a:avLst/>
          </a:prstGeom>
        </p:spPr>
        <p:txBody>
          <a:bodyPr wrap="none" lIns="101595" tIns="50795" rIns="101595" bIns="50795">
            <a:spAutoFit/>
          </a:bodyPr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 kern="1200" dirty="0" err="1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GB" sz="2200" b="1" kern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GB" sz="2200" b="1" kern="1200" dirty="0">
                <a:solidFill>
                  <a:srgbClr val="000000"/>
                </a:solidFill>
              </a:rPr>
              <a:t>bytes</a:t>
            </a:r>
            <a:endParaRPr lang="en-US" sz="2200" b="1" kern="12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333" y="5196383"/>
            <a:ext cx="1231107" cy="444567"/>
          </a:xfrm>
          <a:prstGeom prst="rect">
            <a:avLst/>
          </a:prstGeom>
        </p:spPr>
        <p:txBody>
          <a:bodyPr wrap="none" lIns="101595" tIns="50795" rIns="101595" bIns="50795">
            <a:spAutoFit/>
          </a:bodyPr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 kern="1200" dirty="0">
                <a:solidFill>
                  <a:srgbClr val="000000"/>
                </a:solidFill>
                <a:latin typeface="Courier New" pitchFamily="49" charset="0"/>
              </a:rPr>
              <a:t>offset</a:t>
            </a:r>
            <a:endParaRPr lang="en-US" sz="2200" b="1" kern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400440" y="5418667"/>
            <a:ext cx="885560" cy="17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1631" y="5559781"/>
            <a:ext cx="939360" cy="410369"/>
          </a:xfrm>
          <a:prstGeom prst="rect">
            <a:avLst/>
          </a:prstGeom>
          <a:noFill/>
        </p:spPr>
        <p:txBody>
          <a:bodyPr wrap="none" lIns="101595" tIns="50795" rIns="101595" bIns="50795" rtlCol="0">
            <a:spAutoFit/>
          </a:bodyPr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8894" y="6465560"/>
            <a:ext cx="328614" cy="348811"/>
          </a:xfrm>
          <a:prstGeom prst="rect">
            <a:avLst/>
          </a:prstGeom>
          <a:noFill/>
        </p:spPr>
        <p:txBody>
          <a:bodyPr wrap="none" lIns="101595" tIns="50795" rIns="101595" bIns="50795" rtlCol="0">
            <a:spAutoFit/>
          </a:bodyPr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6164" y="6434670"/>
            <a:ext cx="328614" cy="348811"/>
          </a:xfrm>
          <a:prstGeom prst="rect">
            <a:avLst/>
          </a:prstGeom>
          <a:noFill/>
        </p:spPr>
        <p:txBody>
          <a:bodyPr wrap="none" lIns="101595" tIns="50795" rIns="101595" bIns="50795" rtlCol="0">
            <a:spAutoFit/>
          </a:bodyPr>
          <a:lstStyle/>
          <a:p>
            <a:pPr algn="l" defTabSz="101593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0067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4627" y="354544"/>
            <a:ext cx="8292041" cy="672041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1015980" algn="l"/>
                <a:tab pos="2031960" algn="l"/>
                <a:tab pos="3047940" algn="l"/>
                <a:tab pos="4063918" algn="l"/>
                <a:tab pos="5079898" algn="l"/>
                <a:tab pos="6095878" algn="l"/>
                <a:tab pos="7111858" algn="l"/>
                <a:tab pos="8127838" algn="l"/>
                <a:tab pos="9143817" algn="l"/>
                <a:tab pos="10159796" algn="l"/>
                <a:tab pos="11175776" algn="l"/>
              </a:tabLst>
            </a:pPr>
            <a:r>
              <a:rPr lang="en-GB" dirty="0" smtClean="0">
                <a:latin typeface="+mn-lt"/>
              </a:rPr>
              <a:t>Using </a:t>
            </a:r>
            <a:r>
              <a:rPr lang="en-GB" dirty="0" err="1" smtClean="0">
                <a:latin typeface="Courier New"/>
                <a:cs typeface="Courier New"/>
              </a:rPr>
              <a:t>mmap</a:t>
            </a:r>
            <a:r>
              <a:rPr lang="en-GB" dirty="0" smtClean="0">
                <a:latin typeface="+mn-lt"/>
              </a:rPr>
              <a:t> to Copy Files</a:t>
            </a:r>
            <a:endParaRPr lang="en-GB" dirty="0">
              <a:latin typeface="+mn-lt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333" y="2453569"/>
            <a:ext cx="4616098" cy="4573764"/>
          </a:xfrm>
          <a:solidFill>
            <a:srgbClr val="F6F5BD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endParaRPr lang="en-US" sz="1600" dirty="0">
              <a:latin typeface="Courier New" pitchFamily="49" charset="0"/>
            </a:endParaRP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/*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mmapcopy</a:t>
            </a:r>
            <a:r>
              <a:rPr lang="en-US" sz="1600" dirty="0">
                <a:latin typeface="Courier New" pitchFamily="49" charset="0"/>
              </a:rPr>
              <a:t> - uses </a:t>
            </a:r>
            <a:r>
              <a:rPr lang="en-US" sz="1600" dirty="0" err="1">
                <a:latin typeface="Courier New" pitchFamily="49" charset="0"/>
              </a:rPr>
              <a:t>mmap</a:t>
            </a:r>
            <a:r>
              <a:rPr lang="en-US" sz="1600" dirty="0">
                <a:latin typeface="Courier New" pitchFamily="49" charset="0"/>
              </a:rPr>
              <a:t> to copy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*            file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to </a:t>
            </a:r>
            <a:r>
              <a:rPr lang="en-US" sz="1600" dirty="0" err="1">
                <a:latin typeface="Courier New" pitchFamily="49" charset="0"/>
              </a:rPr>
              <a:t>stdout</a:t>
            </a:r>
            <a:endParaRPr lang="en-US" sz="1600" dirty="0">
              <a:latin typeface="Courier New" pitchFamily="49" charset="0"/>
            </a:endParaRP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*/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mmapcopy(int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size)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endParaRPr lang="en-US" sz="1600" dirty="0">
              <a:latin typeface="Courier New" pitchFamily="49" charset="0"/>
            </a:endParaRP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   /* </a:t>
            </a:r>
            <a:r>
              <a:rPr lang="en-US" sz="1600" dirty="0" err="1">
                <a:latin typeface="Courier New" pitchFamily="49" charset="0"/>
              </a:rPr>
              <a:t>Ptr</a:t>
            </a:r>
            <a:r>
              <a:rPr lang="en-US" sz="1600" dirty="0">
                <a:latin typeface="Courier New" pitchFamily="49" charset="0"/>
              </a:rPr>
              <a:t> to </a:t>
            </a:r>
            <a:r>
              <a:rPr lang="en-US" sz="1600" dirty="0" err="1">
                <a:latin typeface="Courier New" pitchFamily="49" charset="0"/>
              </a:rPr>
              <a:t>mem</a:t>
            </a:r>
            <a:r>
              <a:rPr lang="en-US" sz="1600" dirty="0">
                <a:latin typeface="Courier New" pitchFamily="49" charset="0"/>
              </a:rPr>
              <a:t>-mapped VM area */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endParaRPr lang="en-US" sz="1600" dirty="0">
              <a:latin typeface="Courier New" pitchFamily="49" charset="0"/>
            </a:endParaRP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Mmap(NULL</a:t>
            </a:r>
            <a:r>
              <a:rPr lang="en-US" sz="1600" dirty="0">
                <a:latin typeface="Courier New" pitchFamily="49" charset="0"/>
              </a:rPr>
              <a:t>, size,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               PROT_READ, 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               MAP_PRIVATE,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0);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   Write(1,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size);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    return;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endParaRPr lang="en-US" sz="1600" dirty="0">
              <a:latin typeface="Courier New" pitchFamily="49" charset="0"/>
            </a:endParaRPr>
          </a:p>
          <a:p>
            <a:pPr marL="246940" indent="-246940">
              <a:lnSpc>
                <a:spcPct val="94000"/>
              </a:lnSpc>
              <a:spcBef>
                <a:spcPct val="0"/>
              </a:spcBef>
              <a:buSzPct val="100000"/>
              <a:buNone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910667" y="2453569"/>
            <a:ext cx="5080000" cy="4573764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398" tIns="49200" rIns="100398" bIns="49200"/>
          <a:lstStyle/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/*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mmapcopy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driver */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main(int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argc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, char **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argv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struct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stat stat;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endParaRPr lang="en-US" sz="1600" b="1" kern="1200" dirty="0">
              <a:solidFill>
                <a:srgbClr val="000000"/>
              </a:solidFill>
              <a:latin typeface="Courier New" pitchFamily="49" charset="0"/>
            </a:endParaRP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/* Check for required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cmdline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arg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*/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if (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argc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!= 2) {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printf("usage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: %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&lt;filename&gt;\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”,  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            argv[0]);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    exit(0);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endParaRPr lang="en-US" sz="1600" b="1" kern="1200" dirty="0">
              <a:solidFill>
                <a:srgbClr val="000000"/>
              </a:solidFill>
              <a:latin typeface="Courier New" pitchFamily="49" charset="0"/>
            </a:endParaRP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/* Copy the input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arg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to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stdout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*/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= Open(argv[1], O_RDONLY, 0);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Fstat(fd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, &amp;stat);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mmapcopy(fd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600" b="1" kern="1200" dirty="0" err="1">
                <a:solidFill>
                  <a:srgbClr val="000000"/>
                </a:solidFill>
                <a:latin typeface="Courier New" pitchFamily="49" charset="0"/>
              </a:rPr>
              <a:t>stat.st_size</a:t>
            </a: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    exit(0);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r>
              <a:rPr lang="en-US" sz="1600" b="1" kern="12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246940" indent="-246940" algn="l" defTabSz="101599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246940" algn="l"/>
                <a:tab pos="832538" algn="l"/>
                <a:tab pos="1848518" algn="l"/>
                <a:tab pos="2864498" algn="l"/>
                <a:tab pos="3880478" algn="l"/>
                <a:tab pos="4896458" algn="l"/>
                <a:tab pos="5912436" algn="l"/>
                <a:tab pos="6928416" algn="l"/>
                <a:tab pos="7944396" algn="l"/>
                <a:tab pos="8960376" algn="l"/>
                <a:tab pos="9976356" algn="l"/>
                <a:tab pos="10992336" algn="l"/>
              </a:tabLst>
            </a:pPr>
            <a:endParaRPr lang="en-GB" sz="1600" b="1" kern="12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0974" y="1513417"/>
            <a:ext cx="877358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8" tIns="50798" rIns="101598" bIns="50798" numCol="1" anchor="t" anchorCtr="0" compatLnSpc="1">
            <a:prstTxWarp prst="textNoShape">
              <a:avLst/>
            </a:prstTxWarp>
          </a:bodyPr>
          <a:lstStyle/>
          <a:p>
            <a:pPr marL="380992" indent="-380992" algn="l" defTabSz="1015980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endParaRPr lang="en-GB" sz="2700" b="1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0973" y="1513417"/>
            <a:ext cx="9549694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8" tIns="50798" rIns="101598" bIns="50798" numCol="1" anchor="t" anchorCtr="0" compatLnSpc="1">
            <a:prstTxWarp prst="textNoShape">
              <a:avLst/>
            </a:prstTxWarp>
          </a:bodyPr>
          <a:lstStyle/>
          <a:p>
            <a:pPr marL="380992" indent="-380992" algn="l" defTabSz="1015980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sz="2700" b="1" dirty="0">
                <a:solidFill>
                  <a:srgbClr val="000000"/>
                </a:solidFill>
              </a:rPr>
              <a:t>Copying without transferring data to user space .</a:t>
            </a:r>
          </a:p>
        </p:txBody>
      </p:sp>
    </p:spTree>
    <p:extLst>
      <p:ext uri="{BB962C8B-B14F-4D97-AF65-F5344CB8AC3E}">
        <p14:creationId xmlns:p14="http://schemas.microsoft.com/office/powerpoint/2010/main" val="3531701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445217" y="3620211"/>
            <a:ext cx="1269568" cy="379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5" tIns="50795" rIns="50795" bIns="50795" anchor="ctr">
            <a:spAutoFit/>
          </a:bodyPr>
          <a:lstStyle/>
          <a:p>
            <a:pPr lvl="0">
              <a:defRPr sz="1800"/>
            </a:pPr>
            <a:r>
              <a:rPr dirty="0"/>
              <a:t>Questions?</a:t>
            </a:r>
          </a:p>
        </p:txBody>
      </p:sp>
      <p:pic>
        <p:nvPicPr>
          <p:cNvPr id="61" name="pg_0018.pdf"/>
          <p:cNvPicPr/>
          <p:nvPr/>
        </p:nvPicPr>
        <p:blipFill>
          <a:blip r:embed="rId2">
            <a:extLst/>
          </a:blip>
          <a:srcRect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g_000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g_000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g_000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g_000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g_000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g_0008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g_0009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472</Words>
  <Application>Microsoft Office PowerPoint</Application>
  <PresentationFormat>Custom</PresentationFormat>
  <Paragraphs>93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White</vt:lpstr>
      <vt:lpstr>template2007</vt:lpstr>
      <vt:lpstr>1_template2007</vt:lpstr>
      <vt:lpstr>2_template2007</vt:lpstr>
      <vt:lpstr>3_template2007</vt:lpstr>
      <vt:lpstr>4_template2007</vt:lpstr>
      <vt:lpstr>5_template2007</vt:lpstr>
      <vt:lpstr>PowerPoint Presentation</vt:lpstr>
      <vt:lpstr>Today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Memory Mapping</vt:lpstr>
      <vt:lpstr>Demand paging</vt:lpstr>
      <vt:lpstr>User-Level Memory Mapping</vt:lpstr>
      <vt:lpstr>User-Level Memory Mapping</vt:lpstr>
      <vt:lpstr>Using mmap to Copy Files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</dc:creator>
  <cp:lastModifiedBy>Tommy</cp:lastModifiedBy>
  <cp:revision>4</cp:revision>
  <dcterms:modified xsi:type="dcterms:W3CDTF">2015-03-21T21:18:12Z</dcterms:modified>
</cp:coreProperties>
</file>