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5" r:id="rId2"/>
  </p:sldMasterIdLst>
  <p:notesMasterIdLst>
    <p:notesMasterId r:id="rId21"/>
  </p:notesMasterIdLst>
  <p:sldIdLst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</p:sldIdLst>
  <p:sldSz cx="10160000" cy="76200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solidFill>
                <a:srgbClr val="3797C6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3797C6"/>
              </a:solidFill>
              <a:prstDash val="solid"/>
              <a:miter lim="400000"/>
            </a:ln>
          </a:left>
          <a:right>
            <a:ln w="12700" cap="flat">
              <a:solidFill>
                <a:srgbClr val="3797C6"/>
              </a:solidFill>
              <a:prstDash val="solid"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797C6"/>
              </a:solidFill>
              <a:prstDash val="solid"/>
              <a:miter lim="400000"/>
            </a:ln>
          </a:insideH>
          <a:insideV>
            <a:ln w="12700" cap="flat">
              <a:solidFill>
                <a:srgbClr val="3797C6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643"/>
  </p:normalViewPr>
  <p:slideViewPr>
    <p:cSldViewPr snapToGrid="0" snapToObjects="1">
      <p:cViewPr varScale="1">
        <p:scale>
          <a:sx n="100" d="100"/>
          <a:sy n="100" d="100"/>
        </p:scale>
        <p:origin x="-1596" y="-78"/>
      </p:cViewPr>
      <p:guideLst>
        <p:guide orient="horz" pos="24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hape 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2200">
        <a:latin typeface="Lucida Grande"/>
        <a:ea typeface="Lucida Grande"/>
        <a:cs typeface="Lucida Grande"/>
        <a:sym typeface="Lucida Grande"/>
      </a:defRPr>
    </a:lvl1pPr>
    <a:lvl2pPr indent="228600" defTabSz="457200">
      <a:defRPr sz="2200">
        <a:latin typeface="Lucida Grande"/>
        <a:ea typeface="Lucida Grande"/>
        <a:cs typeface="Lucida Grande"/>
        <a:sym typeface="Lucida Grande"/>
      </a:defRPr>
    </a:lvl2pPr>
    <a:lvl3pPr indent="457200" defTabSz="457200">
      <a:defRPr sz="2200">
        <a:latin typeface="Lucida Grande"/>
        <a:ea typeface="Lucida Grande"/>
        <a:cs typeface="Lucida Grande"/>
        <a:sym typeface="Lucida Grande"/>
      </a:defRPr>
    </a:lvl3pPr>
    <a:lvl4pPr indent="685800" defTabSz="457200">
      <a:defRPr sz="2200">
        <a:latin typeface="Lucida Grande"/>
        <a:ea typeface="Lucida Grande"/>
        <a:cs typeface="Lucida Grande"/>
        <a:sym typeface="Lucida Grande"/>
      </a:defRPr>
    </a:lvl4pPr>
    <a:lvl5pPr indent="914400" defTabSz="457200">
      <a:defRPr sz="2200">
        <a:latin typeface="Lucida Grande"/>
        <a:ea typeface="Lucida Grande"/>
        <a:cs typeface="Lucida Grande"/>
        <a:sym typeface="Lucida Grande"/>
      </a:defRPr>
    </a:lvl5pPr>
    <a:lvl6pPr indent="1143000" defTabSz="45720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897792"/>
            <a:ext cx="8636000" cy="1633361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318000"/>
            <a:ext cx="8530547" cy="1947333"/>
          </a:xfrm>
        </p:spPr>
        <p:txBody>
          <a:bodyPr/>
          <a:lstStyle>
            <a:lvl1pPr marL="0" indent="0" algn="l">
              <a:buNone/>
              <a:defRPr sz="2222" b="0">
                <a:latin typeface="Calibri" pitchFamily="34" charset="0"/>
              </a:defRPr>
            </a:lvl1pPr>
            <a:lvl2pPr marL="507995" indent="0" algn="ctr">
              <a:buNone/>
              <a:defRPr/>
            </a:lvl2pPr>
            <a:lvl3pPr marL="1015990" indent="0" algn="ctr">
              <a:buNone/>
              <a:defRPr/>
            </a:lvl3pPr>
            <a:lvl4pPr marL="1523985" indent="0" algn="ctr">
              <a:buNone/>
              <a:defRPr/>
            </a:lvl4pPr>
            <a:lvl5pPr marL="2031980" indent="0" algn="ctr">
              <a:buNone/>
              <a:defRPr/>
            </a:lvl5pPr>
            <a:lvl6pPr marL="2539975" indent="0" algn="ctr">
              <a:buNone/>
              <a:defRPr/>
            </a:lvl6pPr>
            <a:lvl7pPr marL="3047970" indent="0" algn="ctr">
              <a:buNone/>
              <a:defRPr/>
            </a:lvl7pPr>
            <a:lvl8pPr marL="3555964" indent="0" algn="ctr">
              <a:buNone/>
              <a:defRPr/>
            </a:lvl8pPr>
            <a:lvl9pPr marL="4063959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6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08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1126" y="254000"/>
            <a:ext cx="2428874" cy="6783917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972" y="254000"/>
            <a:ext cx="7120820" cy="6783917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60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73" y="254000"/>
            <a:ext cx="9719028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9084" y="1513417"/>
            <a:ext cx="4302126" cy="55245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80542" y="1513417"/>
            <a:ext cx="4302124" cy="267758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80542" y="4360334"/>
            <a:ext cx="4302124" cy="267758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474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73" y="254000"/>
            <a:ext cx="9719028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09084" y="1513417"/>
            <a:ext cx="4302126" cy="55245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542" y="1513417"/>
            <a:ext cx="4302124" cy="55245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401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897792"/>
            <a:ext cx="8636000" cy="1633361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318000"/>
            <a:ext cx="8530547" cy="1947333"/>
          </a:xfrm>
        </p:spPr>
        <p:txBody>
          <a:bodyPr/>
          <a:lstStyle>
            <a:lvl1pPr marL="0" indent="0" algn="l">
              <a:buNone/>
              <a:defRPr sz="2222" b="0">
                <a:latin typeface="Calibri" pitchFamily="34" charset="0"/>
              </a:defRPr>
            </a:lvl1pPr>
            <a:lvl2pPr marL="507995" indent="0" algn="ctr">
              <a:buNone/>
              <a:defRPr/>
            </a:lvl2pPr>
            <a:lvl3pPr marL="1015990" indent="0" algn="ctr">
              <a:buNone/>
              <a:defRPr/>
            </a:lvl3pPr>
            <a:lvl4pPr marL="1523985" indent="0" algn="ctr">
              <a:buNone/>
              <a:defRPr/>
            </a:lvl4pPr>
            <a:lvl5pPr marL="2031980" indent="0" algn="ctr">
              <a:buNone/>
              <a:defRPr/>
            </a:lvl5pPr>
            <a:lvl6pPr marL="2539975" indent="0" algn="ctr">
              <a:buNone/>
              <a:defRPr/>
            </a:lvl6pPr>
            <a:lvl7pPr marL="3047970" indent="0" algn="ctr">
              <a:buNone/>
              <a:defRPr/>
            </a:lvl7pPr>
            <a:lvl8pPr marL="3555964" indent="0" algn="ctr">
              <a:buNone/>
              <a:defRPr/>
            </a:lvl8pPr>
            <a:lvl9pPr marL="4063959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737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687" y="484087"/>
            <a:ext cx="8435659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616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4896556"/>
            <a:ext cx="8636000" cy="1513417"/>
          </a:xfrm>
        </p:spPr>
        <p:txBody>
          <a:bodyPr anchor="t"/>
          <a:lstStyle>
            <a:lvl1pPr algn="l">
              <a:defRPr sz="4444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229682"/>
            <a:ext cx="8636000" cy="1666874"/>
          </a:xfrm>
        </p:spPr>
        <p:txBody>
          <a:bodyPr anchor="b"/>
          <a:lstStyle>
            <a:lvl1pPr marL="0" indent="0">
              <a:buNone/>
              <a:defRPr sz="2222">
                <a:latin typeface="Calibri" pitchFamily="34" charset="0"/>
              </a:defRPr>
            </a:lvl1pPr>
            <a:lvl2pPr marL="507995" indent="0">
              <a:buNone/>
              <a:defRPr sz="2000"/>
            </a:lvl2pPr>
            <a:lvl3pPr marL="1015990" indent="0">
              <a:buNone/>
              <a:defRPr sz="1778"/>
            </a:lvl3pPr>
            <a:lvl4pPr marL="1523985" indent="0">
              <a:buNone/>
              <a:defRPr sz="1556"/>
            </a:lvl4pPr>
            <a:lvl5pPr marL="2031980" indent="0">
              <a:buNone/>
              <a:defRPr sz="1556"/>
            </a:lvl5pPr>
            <a:lvl6pPr marL="2539975" indent="0">
              <a:buNone/>
              <a:defRPr sz="1556"/>
            </a:lvl6pPr>
            <a:lvl7pPr marL="3047970" indent="0">
              <a:buNone/>
              <a:defRPr sz="1556"/>
            </a:lvl7pPr>
            <a:lvl8pPr marL="3555964" indent="0">
              <a:buNone/>
              <a:defRPr sz="1556"/>
            </a:lvl8pPr>
            <a:lvl9pPr marL="4063959" indent="0">
              <a:buNone/>
              <a:defRPr sz="1556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4571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9084" y="1513417"/>
            <a:ext cx="4302126" cy="5524500"/>
          </a:xfrm>
        </p:spPr>
        <p:txBody>
          <a:bodyPr/>
          <a:lstStyle>
            <a:lvl1pPr>
              <a:defRPr sz="3111">
                <a:latin typeface="Calibri" pitchFamily="34" charset="0"/>
              </a:defRPr>
            </a:lvl1pPr>
            <a:lvl2pPr>
              <a:defRPr sz="2667">
                <a:latin typeface="Calibri" pitchFamily="34" charset="0"/>
              </a:defRPr>
            </a:lvl2pPr>
            <a:lvl3pPr>
              <a:defRPr sz="2222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542" y="1513417"/>
            <a:ext cx="4302124" cy="5524500"/>
          </a:xfrm>
        </p:spPr>
        <p:txBody>
          <a:bodyPr/>
          <a:lstStyle>
            <a:lvl1pPr>
              <a:defRPr sz="3111">
                <a:latin typeface="Calibri" pitchFamily="34" charset="0"/>
              </a:defRPr>
            </a:lvl1pPr>
            <a:lvl2pPr>
              <a:defRPr sz="2667">
                <a:latin typeface="Calibri" pitchFamily="34" charset="0"/>
              </a:defRPr>
            </a:lvl2pPr>
            <a:lvl3pPr>
              <a:defRPr sz="2222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24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5153"/>
            <a:ext cx="9144000" cy="1270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5681"/>
            <a:ext cx="4489098" cy="710847"/>
          </a:xfrm>
        </p:spPr>
        <p:txBody>
          <a:bodyPr anchor="b"/>
          <a:lstStyle>
            <a:lvl1pPr marL="0" indent="0">
              <a:buNone/>
              <a:defRPr sz="2667" b="1">
                <a:latin typeface="Calibri" pitchFamily="34" charset="0"/>
              </a:defRPr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528"/>
            <a:ext cx="4489098" cy="4390320"/>
          </a:xfrm>
        </p:spPr>
        <p:txBody>
          <a:bodyPr/>
          <a:lstStyle>
            <a:lvl1pPr>
              <a:defRPr sz="2667">
                <a:latin typeface="Calibri" pitchFamily="34" charset="0"/>
              </a:defRPr>
            </a:lvl1pPr>
            <a:lvl2pPr>
              <a:defRPr sz="2222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778">
                <a:latin typeface="Calibri" pitchFamily="34" charset="0"/>
              </a:defRPr>
            </a:lvl4pPr>
            <a:lvl5pPr>
              <a:defRPr sz="1778">
                <a:latin typeface="Calibri" pitchFamily="34" charset="0"/>
              </a:defRPr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0" y="1705681"/>
            <a:ext cx="4490861" cy="710847"/>
          </a:xfrm>
        </p:spPr>
        <p:txBody>
          <a:bodyPr anchor="b"/>
          <a:lstStyle>
            <a:lvl1pPr marL="0" indent="0">
              <a:buNone/>
              <a:defRPr sz="2667" b="1">
                <a:latin typeface="Calibri" pitchFamily="34" charset="0"/>
              </a:defRPr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0" y="2416528"/>
            <a:ext cx="4490861" cy="4390320"/>
          </a:xfrm>
        </p:spPr>
        <p:txBody>
          <a:bodyPr/>
          <a:lstStyle>
            <a:lvl1pPr>
              <a:defRPr sz="2667">
                <a:latin typeface="Calibri" pitchFamily="34" charset="0"/>
              </a:defRPr>
            </a:lvl1pPr>
            <a:lvl2pPr>
              <a:defRPr sz="2222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778">
                <a:latin typeface="Calibri" pitchFamily="34" charset="0"/>
              </a:defRPr>
            </a:lvl4pPr>
            <a:lvl5pPr>
              <a:defRPr sz="1778">
                <a:latin typeface="Calibri" pitchFamily="34" charset="0"/>
              </a:defRPr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60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14" y="494522"/>
            <a:ext cx="8434917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4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687" y="484087"/>
            <a:ext cx="8435659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6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3255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03389"/>
            <a:ext cx="3342570" cy="1291167"/>
          </a:xfrm>
        </p:spPr>
        <p:txBody>
          <a:bodyPr anchor="b"/>
          <a:lstStyle>
            <a:lvl1pPr algn="l">
              <a:defRPr sz="2222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03389"/>
            <a:ext cx="5679722" cy="6503459"/>
          </a:xfrm>
        </p:spPr>
        <p:txBody>
          <a:bodyPr/>
          <a:lstStyle>
            <a:lvl1pPr>
              <a:defRPr sz="3556">
                <a:latin typeface="Calibri" pitchFamily="34" charset="0"/>
              </a:defRPr>
            </a:lvl1pPr>
            <a:lvl2pPr>
              <a:defRPr sz="3111">
                <a:latin typeface="Calibri" pitchFamily="34" charset="0"/>
              </a:defRPr>
            </a:lvl2pPr>
            <a:lvl3pPr>
              <a:defRPr sz="2667">
                <a:latin typeface="Calibri" pitchFamily="34" charset="0"/>
              </a:defRPr>
            </a:lvl3pPr>
            <a:lvl4pPr>
              <a:defRPr sz="2222">
                <a:latin typeface="Calibri" pitchFamily="34" charset="0"/>
              </a:defRPr>
            </a:lvl4pPr>
            <a:lvl5pPr>
              <a:defRPr sz="2222">
                <a:latin typeface="Calibri" pitchFamily="34" charset="0"/>
              </a:defRPr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594556"/>
            <a:ext cx="3342570" cy="5212292"/>
          </a:xfrm>
        </p:spPr>
        <p:txBody>
          <a:bodyPr/>
          <a:lstStyle>
            <a:lvl1pPr marL="0" indent="0">
              <a:buNone/>
              <a:defRPr sz="1556">
                <a:latin typeface="Calibri" pitchFamily="34" charset="0"/>
              </a:defRPr>
            </a:lvl1pPr>
            <a:lvl2pPr marL="507995" indent="0">
              <a:buNone/>
              <a:defRPr sz="1333"/>
            </a:lvl2pPr>
            <a:lvl3pPr marL="1015990" indent="0">
              <a:buNone/>
              <a:defRPr sz="1111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3615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334000"/>
            <a:ext cx="6096000" cy="629709"/>
          </a:xfrm>
        </p:spPr>
        <p:txBody>
          <a:bodyPr anchor="b"/>
          <a:lstStyle>
            <a:lvl1pPr algn="l">
              <a:defRPr sz="2222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680861"/>
            <a:ext cx="6096000" cy="4572000"/>
          </a:xfrm>
        </p:spPr>
        <p:txBody>
          <a:bodyPr/>
          <a:lstStyle>
            <a:lvl1pPr marL="0" indent="0">
              <a:buNone/>
              <a:defRPr sz="3556">
                <a:latin typeface="Calibri" pitchFamily="34" charset="0"/>
              </a:defRPr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5963709"/>
            <a:ext cx="6096000" cy="894291"/>
          </a:xfrm>
        </p:spPr>
        <p:txBody>
          <a:bodyPr/>
          <a:lstStyle>
            <a:lvl1pPr marL="0" indent="0">
              <a:buNone/>
              <a:defRPr sz="1556">
                <a:latin typeface="Calibri" pitchFamily="34" charset="0"/>
              </a:defRPr>
            </a:lvl1pPr>
            <a:lvl2pPr marL="507995" indent="0">
              <a:buNone/>
              <a:defRPr sz="1333"/>
            </a:lvl2pPr>
            <a:lvl3pPr marL="1015990" indent="0">
              <a:buNone/>
              <a:defRPr sz="1111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36671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2841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1126" y="254000"/>
            <a:ext cx="2428874" cy="6783917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972" y="254000"/>
            <a:ext cx="7120820" cy="6783917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390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73" y="254000"/>
            <a:ext cx="9719028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9084" y="1513417"/>
            <a:ext cx="4302126" cy="55245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80542" y="1513417"/>
            <a:ext cx="4302124" cy="267758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80542" y="4360334"/>
            <a:ext cx="4302124" cy="2677583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6673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973" y="254000"/>
            <a:ext cx="9719028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09084" y="1513417"/>
            <a:ext cx="4302126" cy="55245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542" y="1513417"/>
            <a:ext cx="4302124" cy="55245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4896556"/>
            <a:ext cx="8636000" cy="1513417"/>
          </a:xfrm>
        </p:spPr>
        <p:txBody>
          <a:bodyPr anchor="t"/>
          <a:lstStyle>
            <a:lvl1pPr algn="l">
              <a:defRPr sz="4444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229682"/>
            <a:ext cx="8636000" cy="1666874"/>
          </a:xfrm>
        </p:spPr>
        <p:txBody>
          <a:bodyPr anchor="b"/>
          <a:lstStyle>
            <a:lvl1pPr marL="0" indent="0">
              <a:buNone/>
              <a:defRPr sz="2222">
                <a:latin typeface="Calibri" pitchFamily="34" charset="0"/>
              </a:defRPr>
            </a:lvl1pPr>
            <a:lvl2pPr marL="507995" indent="0">
              <a:buNone/>
              <a:defRPr sz="2000"/>
            </a:lvl2pPr>
            <a:lvl3pPr marL="1015990" indent="0">
              <a:buNone/>
              <a:defRPr sz="1778"/>
            </a:lvl3pPr>
            <a:lvl4pPr marL="1523985" indent="0">
              <a:buNone/>
              <a:defRPr sz="1556"/>
            </a:lvl4pPr>
            <a:lvl5pPr marL="2031980" indent="0">
              <a:buNone/>
              <a:defRPr sz="1556"/>
            </a:lvl5pPr>
            <a:lvl6pPr marL="2539975" indent="0">
              <a:buNone/>
              <a:defRPr sz="1556"/>
            </a:lvl6pPr>
            <a:lvl7pPr marL="3047970" indent="0">
              <a:buNone/>
              <a:defRPr sz="1556"/>
            </a:lvl7pPr>
            <a:lvl8pPr marL="3555964" indent="0">
              <a:buNone/>
              <a:defRPr sz="1556"/>
            </a:lvl8pPr>
            <a:lvl9pPr marL="4063959" indent="0">
              <a:buNone/>
              <a:defRPr sz="1556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1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9084" y="1513417"/>
            <a:ext cx="4302126" cy="5524500"/>
          </a:xfrm>
        </p:spPr>
        <p:txBody>
          <a:bodyPr/>
          <a:lstStyle>
            <a:lvl1pPr>
              <a:defRPr sz="3111">
                <a:latin typeface="Calibri" pitchFamily="34" charset="0"/>
              </a:defRPr>
            </a:lvl1pPr>
            <a:lvl2pPr>
              <a:defRPr sz="2667">
                <a:latin typeface="Calibri" pitchFamily="34" charset="0"/>
              </a:defRPr>
            </a:lvl2pPr>
            <a:lvl3pPr>
              <a:defRPr sz="2222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542" y="1513417"/>
            <a:ext cx="4302124" cy="5524500"/>
          </a:xfrm>
        </p:spPr>
        <p:txBody>
          <a:bodyPr/>
          <a:lstStyle>
            <a:lvl1pPr>
              <a:defRPr sz="3111">
                <a:latin typeface="Calibri" pitchFamily="34" charset="0"/>
              </a:defRPr>
            </a:lvl1pPr>
            <a:lvl2pPr>
              <a:defRPr sz="2667">
                <a:latin typeface="Calibri" pitchFamily="34" charset="0"/>
              </a:defRPr>
            </a:lvl2pPr>
            <a:lvl3pPr>
              <a:defRPr sz="2222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4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5153"/>
            <a:ext cx="9144000" cy="1270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5681"/>
            <a:ext cx="4489098" cy="710847"/>
          </a:xfrm>
        </p:spPr>
        <p:txBody>
          <a:bodyPr anchor="b"/>
          <a:lstStyle>
            <a:lvl1pPr marL="0" indent="0">
              <a:buNone/>
              <a:defRPr sz="2667" b="1">
                <a:latin typeface="Calibri" pitchFamily="34" charset="0"/>
              </a:defRPr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528"/>
            <a:ext cx="4489098" cy="4390320"/>
          </a:xfrm>
        </p:spPr>
        <p:txBody>
          <a:bodyPr/>
          <a:lstStyle>
            <a:lvl1pPr>
              <a:defRPr sz="2667">
                <a:latin typeface="Calibri" pitchFamily="34" charset="0"/>
              </a:defRPr>
            </a:lvl1pPr>
            <a:lvl2pPr>
              <a:defRPr sz="2222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778">
                <a:latin typeface="Calibri" pitchFamily="34" charset="0"/>
              </a:defRPr>
            </a:lvl4pPr>
            <a:lvl5pPr>
              <a:defRPr sz="1778">
                <a:latin typeface="Calibri" pitchFamily="34" charset="0"/>
              </a:defRPr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0" y="1705681"/>
            <a:ext cx="4490861" cy="710847"/>
          </a:xfrm>
        </p:spPr>
        <p:txBody>
          <a:bodyPr anchor="b"/>
          <a:lstStyle>
            <a:lvl1pPr marL="0" indent="0">
              <a:buNone/>
              <a:defRPr sz="2667" b="1">
                <a:latin typeface="Calibri" pitchFamily="34" charset="0"/>
              </a:defRPr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0" y="2416528"/>
            <a:ext cx="4490861" cy="4390320"/>
          </a:xfrm>
        </p:spPr>
        <p:txBody>
          <a:bodyPr/>
          <a:lstStyle>
            <a:lvl1pPr>
              <a:defRPr sz="2667">
                <a:latin typeface="Calibri" pitchFamily="34" charset="0"/>
              </a:defRPr>
            </a:lvl1pPr>
            <a:lvl2pPr>
              <a:defRPr sz="2222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778">
                <a:latin typeface="Calibri" pitchFamily="34" charset="0"/>
              </a:defRPr>
            </a:lvl4pPr>
            <a:lvl5pPr>
              <a:defRPr sz="1778">
                <a:latin typeface="Calibri" pitchFamily="34" charset="0"/>
              </a:defRPr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2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14" y="494522"/>
            <a:ext cx="8434917" cy="846667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25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57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03389"/>
            <a:ext cx="3342570" cy="1291167"/>
          </a:xfrm>
        </p:spPr>
        <p:txBody>
          <a:bodyPr anchor="b"/>
          <a:lstStyle>
            <a:lvl1pPr algn="l">
              <a:defRPr sz="2222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03389"/>
            <a:ext cx="5679722" cy="6503459"/>
          </a:xfrm>
        </p:spPr>
        <p:txBody>
          <a:bodyPr/>
          <a:lstStyle>
            <a:lvl1pPr>
              <a:defRPr sz="3556">
                <a:latin typeface="Calibri" pitchFamily="34" charset="0"/>
              </a:defRPr>
            </a:lvl1pPr>
            <a:lvl2pPr>
              <a:defRPr sz="3111">
                <a:latin typeface="Calibri" pitchFamily="34" charset="0"/>
              </a:defRPr>
            </a:lvl2pPr>
            <a:lvl3pPr>
              <a:defRPr sz="2667">
                <a:latin typeface="Calibri" pitchFamily="34" charset="0"/>
              </a:defRPr>
            </a:lvl3pPr>
            <a:lvl4pPr>
              <a:defRPr sz="2222">
                <a:latin typeface="Calibri" pitchFamily="34" charset="0"/>
              </a:defRPr>
            </a:lvl4pPr>
            <a:lvl5pPr>
              <a:defRPr sz="2222">
                <a:latin typeface="Calibri" pitchFamily="34" charset="0"/>
              </a:defRPr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594556"/>
            <a:ext cx="3342570" cy="5212292"/>
          </a:xfrm>
        </p:spPr>
        <p:txBody>
          <a:bodyPr/>
          <a:lstStyle>
            <a:lvl1pPr marL="0" indent="0">
              <a:buNone/>
              <a:defRPr sz="1556">
                <a:latin typeface="Calibri" pitchFamily="34" charset="0"/>
              </a:defRPr>
            </a:lvl1pPr>
            <a:lvl2pPr marL="507995" indent="0">
              <a:buNone/>
              <a:defRPr sz="1333"/>
            </a:lvl2pPr>
            <a:lvl3pPr marL="1015990" indent="0">
              <a:buNone/>
              <a:defRPr sz="1111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888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334000"/>
            <a:ext cx="6096000" cy="629709"/>
          </a:xfrm>
        </p:spPr>
        <p:txBody>
          <a:bodyPr anchor="b"/>
          <a:lstStyle>
            <a:lvl1pPr algn="l">
              <a:defRPr sz="2222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680861"/>
            <a:ext cx="6096000" cy="4572000"/>
          </a:xfrm>
        </p:spPr>
        <p:txBody>
          <a:bodyPr/>
          <a:lstStyle>
            <a:lvl1pPr marL="0" indent="0">
              <a:buNone/>
              <a:defRPr sz="3556">
                <a:latin typeface="Calibri" pitchFamily="34" charset="0"/>
              </a:defRPr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5963709"/>
            <a:ext cx="6096000" cy="894291"/>
          </a:xfrm>
        </p:spPr>
        <p:txBody>
          <a:bodyPr/>
          <a:lstStyle>
            <a:lvl1pPr marL="0" indent="0">
              <a:buNone/>
              <a:defRPr sz="1556">
                <a:latin typeface="Calibri" pitchFamily="34" charset="0"/>
              </a:defRPr>
            </a:lvl1pPr>
            <a:lvl2pPr marL="507995" indent="0">
              <a:buNone/>
              <a:defRPr sz="1333"/>
            </a:lvl2pPr>
            <a:lvl3pPr marL="1015990" indent="0">
              <a:buNone/>
              <a:defRPr sz="1111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595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6278" y="412750"/>
            <a:ext cx="8434917" cy="84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0973" y="1513417"/>
            <a:ext cx="8773583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10160000" cy="2540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1015990" rtl="0" eaLnBrk="0" hangingPunct="0">
              <a:defRPr/>
            </a:pPr>
            <a:endParaRPr lang="en-US" sz="2000" kern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775348" y="-29986"/>
            <a:ext cx="1455208" cy="2974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1015990" rtl="0" eaLnBrk="0" hangingPunct="0">
              <a:defRPr/>
            </a:pPr>
            <a:r>
              <a:rPr lang="en-US" sz="1333" kern="1200" dirty="0">
                <a:solidFill>
                  <a:srgbClr val="FFFFFF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9821334" y="7346422"/>
            <a:ext cx="327334" cy="263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defTabSz="1015990" rtl="0"/>
            <a:fld id="{F5551B27-49BC-4291-80C6-707CDCF1D651}" type="slidenum">
              <a:rPr lang="en-US" sz="1111" b="1" kern="1200" smtClean="0">
                <a:solidFill>
                  <a:srgbClr val="000000"/>
                </a:solidFill>
                <a:ea typeface="ＭＳ Ｐゴシック" pitchFamily="-96" charset="-128"/>
                <a:cs typeface="ＭＳ Ｐゴシック" pitchFamily="-96" charset="-128"/>
              </a:rPr>
              <a:pPr algn="l" defTabSz="1015990" rtl="0"/>
              <a:t>‹#›</a:t>
            </a:fld>
            <a:endParaRPr lang="en-US" sz="2000" kern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27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/>
      </p:par>
    </p:tnLst>
  </p:timing>
  <p:txStyles>
    <p:titleStyle>
      <a:lvl1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2pPr>
      <a:lvl3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3pPr>
      <a:lvl4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4pPr>
      <a:lvl5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5pPr>
      <a:lvl6pPr marL="640286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6pPr>
      <a:lvl7pPr marL="1148281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7pPr>
      <a:lvl8pPr marL="1656276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8pPr>
      <a:lvl9pPr marL="2164271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9pPr>
    </p:titleStyle>
    <p:bodyStyle>
      <a:lvl1pPr marL="380996" indent="-380996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667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825492" indent="-317497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222">
          <a:solidFill>
            <a:schemeClr val="tx1"/>
          </a:solidFill>
          <a:latin typeface="Calibri" pitchFamily="34" charset="0"/>
        </a:defRPr>
      </a:lvl2pPr>
      <a:lvl3pPr marL="1269987" indent="-253997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222">
          <a:solidFill>
            <a:schemeClr val="tx1"/>
          </a:solidFill>
          <a:latin typeface="Calibri" pitchFamily="34" charset="0"/>
        </a:defRPr>
      </a:lvl3pPr>
      <a:lvl4pPr marL="1777982" indent="-253997" algn="l" rtl="0" eaLnBrk="0" fontAlgn="base" hangingPunct="0">
        <a:spcBef>
          <a:spcPct val="20000"/>
        </a:spcBef>
        <a:spcAft>
          <a:spcPct val="0"/>
        </a:spcAft>
        <a:buChar char="–"/>
        <a:defRPr sz="2222">
          <a:solidFill>
            <a:schemeClr val="tx1"/>
          </a:solidFill>
          <a:latin typeface="Calibri" pitchFamily="34" charset="0"/>
        </a:defRPr>
      </a:lvl4pPr>
      <a:lvl5pPr marL="2285977" indent="-253997" algn="l" rtl="0" eaLnBrk="0" fontAlgn="base" hangingPunct="0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Calibri" pitchFamily="34" charset="0"/>
        </a:defRPr>
      </a:lvl5pPr>
      <a:lvl6pPr marL="2793972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6pPr>
      <a:lvl7pPr marL="3301967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7pPr>
      <a:lvl8pPr marL="3809962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8pPr>
      <a:lvl9pPr marL="4317957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6278" y="412750"/>
            <a:ext cx="8434917" cy="84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0973" y="1513417"/>
            <a:ext cx="8773583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10160000" cy="2540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1015990" rtl="0" eaLnBrk="0" hangingPunct="0">
              <a:defRPr/>
            </a:pPr>
            <a:endParaRPr lang="en-US" sz="2000" kern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775348" y="-29986"/>
            <a:ext cx="1455208" cy="2974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1015990" rtl="0" eaLnBrk="0" hangingPunct="0">
              <a:defRPr/>
            </a:pPr>
            <a:r>
              <a:rPr lang="en-US" sz="1333" kern="1200" dirty="0">
                <a:solidFill>
                  <a:srgbClr val="FFFFFF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9821334" y="7346422"/>
            <a:ext cx="327334" cy="263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defTabSz="1015990" rtl="0"/>
            <a:fld id="{F5551B27-49BC-4291-80C6-707CDCF1D651}" type="slidenum">
              <a:rPr lang="en-US" sz="1111" b="1" kern="1200" smtClean="0">
                <a:solidFill>
                  <a:srgbClr val="000000"/>
                </a:solidFill>
                <a:ea typeface="ＭＳ Ｐゴシック" pitchFamily="-96" charset="-128"/>
                <a:cs typeface="ＭＳ Ｐゴシック" pitchFamily="-96" charset="-128"/>
              </a:rPr>
              <a:pPr algn="l" defTabSz="1015990" rtl="0"/>
              <a:t>‹#›</a:t>
            </a:fld>
            <a:endParaRPr lang="en-US" sz="2000" kern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16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/>
      </p:par>
    </p:tnLst>
  </p:timing>
  <p:txStyles>
    <p:titleStyle>
      <a:lvl1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2pPr>
      <a:lvl3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3pPr>
      <a:lvl4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4pPr>
      <a:lvl5pPr marL="132291" indent="-132291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5pPr>
      <a:lvl6pPr marL="640286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6pPr>
      <a:lvl7pPr marL="1148281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7pPr>
      <a:lvl8pPr marL="1656276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8pPr>
      <a:lvl9pPr marL="2164271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9pPr>
    </p:titleStyle>
    <p:bodyStyle>
      <a:lvl1pPr marL="380996" indent="-380996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667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825492" indent="-317497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222">
          <a:solidFill>
            <a:schemeClr val="tx1"/>
          </a:solidFill>
          <a:latin typeface="Calibri" pitchFamily="34" charset="0"/>
        </a:defRPr>
      </a:lvl2pPr>
      <a:lvl3pPr marL="1269987" indent="-253997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222">
          <a:solidFill>
            <a:schemeClr val="tx1"/>
          </a:solidFill>
          <a:latin typeface="Calibri" pitchFamily="34" charset="0"/>
        </a:defRPr>
      </a:lvl3pPr>
      <a:lvl4pPr marL="1777982" indent="-253997" algn="l" rtl="0" eaLnBrk="0" fontAlgn="base" hangingPunct="0">
        <a:spcBef>
          <a:spcPct val="20000"/>
        </a:spcBef>
        <a:spcAft>
          <a:spcPct val="0"/>
        </a:spcAft>
        <a:buChar char="–"/>
        <a:defRPr sz="2222">
          <a:solidFill>
            <a:schemeClr val="tx1"/>
          </a:solidFill>
          <a:latin typeface="Calibri" pitchFamily="34" charset="0"/>
        </a:defRPr>
      </a:lvl4pPr>
      <a:lvl5pPr marL="2285977" indent="-253997" algn="l" rtl="0" eaLnBrk="0" fontAlgn="base" hangingPunct="0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Calibri" pitchFamily="34" charset="0"/>
        </a:defRPr>
      </a:lvl5pPr>
      <a:lvl6pPr marL="2793972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6pPr>
      <a:lvl7pPr marL="3301967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7pPr>
      <a:lvl8pPr marL="3809962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8pPr>
      <a:lvl9pPr marL="4317957" indent="-253997" algn="l" rtl="0" eaLnBrk="1" fontAlgn="base" hangingPunct="1">
        <a:spcBef>
          <a:spcPct val="20000"/>
        </a:spcBef>
        <a:spcAft>
          <a:spcPct val="0"/>
        </a:spcAft>
        <a:buChar char="»"/>
        <a:defRPr sz="2222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Malloc</a:t>
            </a:r>
            <a:r>
              <a:rPr lang="en-US" dirty="0" smtClean="0"/>
              <a:t> 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15-213: Introduction to Computer Systems</a:t>
            </a:r>
            <a:br>
              <a:rPr lang="en-US" dirty="0" smtClean="0"/>
            </a:br>
            <a:r>
              <a:rPr lang="en-US" dirty="0" smtClean="0"/>
              <a:t>Friday, July 10, 2015</a:t>
            </a:r>
          </a:p>
          <a:p>
            <a:pPr algn="ctr"/>
            <a:r>
              <a:rPr lang="en-US" dirty="0" smtClean="0"/>
              <a:t>Shen Chen Xu</a:t>
            </a:r>
          </a:p>
        </p:txBody>
      </p:sp>
    </p:spTree>
    <p:extLst>
      <p:ext uri="{BB962C8B-B14F-4D97-AF65-F5344CB8AC3E}">
        <p14:creationId xmlns:p14="http://schemas.microsoft.com/office/powerpoint/2010/main" val="193567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Recall: pointers are simply numbers that index into memory.</a:t>
            </a:r>
          </a:p>
          <a:p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For a pointer p of type T, (</a:t>
            </a:r>
            <a:r>
              <a:rPr lang="en-US" sz="3600" dirty="0" err="1" smtClean="0"/>
              <a:t>ptr</a:t>
            </a:r>
            <a:r>
              <a:rPr lang="en-US" sz="3600" dirty="0" smtClean="0"/>
              <a:t> + </a:t>
            </a:r>
            <a:r>
              <a:rPr lang="en-US" sz="3600" dirty="0" err="1" smtClean="0"/>
              <a:t>i</a:t>
            </a:r>
            <a:r>
              <a:rPr lang="en-US" sz="3600" dirty="0" smtClean="0"/>
              <a:t>)</a:t>
            </a:r>
          </a:p>
          <a:p>
            <a:pPr marL="0" indent="0" algn="ctr">
              <a:buNone/>
            </a:pPr>
            <a:r>
              <a:rPr lang="en-US" sz="3600" dirty="0" smtClean="0"/>
              <a:t>is equivalent to</a:t>
            </a:r>
          </a:p>
          <a:p>
            <a:pPr marL="0" indent="0" algn="ctr">
              <a:buNone/>
            </a:pPr>
            <a:r>
              <a:rPr lang="en-US" sz="3600" dirty="0" smtClean="0"/>
              <a:t>((unsigned) </a:t>
            </a:r>
            <a:r>
              <a:rPr lang="en-US" sz="3600" dirty="0" err="1" smtClean="0"/>
              <a:t>ptr</a:t>
            </a:r>
            <a:r>
              <a:rPr lang="en-US" sz="3600" dirty="0" smtClean="0"/>
              <a:t>) + </a:t>
            </a:r>
            <a:r>
              <a:rPr lang="en-US" sz="3600" dirty="0" err="1" smtClean="0"/>
              <a:t>i</a:t>
            </a:r>
            <a:r>
              <a:rPr lang="en-US" sz="3600" dirty="0" smtClean="0"/>
              <a:t> * </a:t>
            </a:r>
            <a:r>
              <a:rPr lang="en-US" sz="3600" dirty="0" err="1" smtClean="0"/>
              <a:t>sizeof</a:t>
            </a:r>
            <a:r>
              <a:rPr lang="en-US" sz="3600" dirty="0" smtClean="0"/>
              <a:t>(T)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r">
              <a:buNone/>
            </a:pPr>
            <a:r>
              <a:rPr lang="en-US" sz="2000" dirty="0" smtClean="0"/>
              <a:t>(*assuming unsigned has the same size as a pointer)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594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Pointers have types!</a:t>
            </a:r>
          </a:p>
          <a:p>
            <a:r>
              <a:rPr lang="en-US" sz="3600" dirty="0" smtClean="0"/>
              <a:t>Casting to a different type only changes compiler’s interpretation, not the value.</a:t>
            </a:r>
          </a:p>
          <a:p>
            <a:r>
              <a:rPr lang="en-US" sz="3600" dirty="0" smtClean="0"/>
              <a:t>However this affects pointer arithmetic!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25870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 Pointers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1757363"/>
            <a:ext cx="988695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9100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Casting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29180"/>
            <a:ext cx="9248775" cy="6376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3092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Complicated Declarations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973" y="1513417"/>
            <a:ext cx="8773583" cy="972608"/>
          </a:xfrm>
        </p:spPr>
        <p:txBody>
          <a:bodyPr/>
          <a:lstStyle/>
          <a:p>
            <a:r>
              <a:rPr lang="en-US" sz="3600" dirty="0" smtClean="0"/>
              <a:t>Declaration agrees with usage.</a:t>
            </a:r>
          </a:p>
          <a:p>
            <a:endParaRPr lang="en-US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2686050"/>
            <a:ext cx="9925050" cy="409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731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Allocator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We evaluate you based on throughput and memory utilization.</a:t>
            </a:r>
            <a:endParaRPr lang="en-US" sz="3155" dirty="0"/>
          </a:p>
        </p:txBody>
      </p:sp>
    </p:spTree>
    <p:extLst>
      <p:ext uri="{BB962C8B-B14F-4D97-AF65-F5344CB8AC3E}">
        <p14:creationId xmlns:p14="http://schemas.microsoft.com/office/powerpoint/2010/main" val="3207665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Allocator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Free list</a:t>
            </a:r>
          </a:p>
          <a:p>
            <a:pPr lvl="1"/>
            <a:r>
              <a:rPr lang="en-US" sz="3155" dirty="0"/>
              <a:t>Implicit, explicit, segregated, etc</a:t>
            </a:r>
            <a:r>
              <a:rPr lang="en-US" sz="3155" dirty="0" smtClean="0"/>
              <a:t>.</a:t>
            </a:r>
            <a:endParaRPr lang="en-US" sz="3600" dirty="0" smtClean="0"/>
          </a:p>
          <a:p>
            <a:r>
              <a:rPr lang="en-US" sz="3600" dirty="0" smtClean="0"/>
              <a:t>Placement</a:t>
            </a:r>
          </a:p>
          <a:p>
            <a:pPr lvl="1"/>
            <a:r>
              <a:rPr lang="en-US" sz="3155" dirty="0" smtClean="0"/>
              <a:t>First-it, next-fit, best-fit, etc.</a:t>
            </a:r>
          </a:p>
          <a:p>
            <a:r>
              <a:rPr lang="en-US" sz="3600" dirty="0" smtClean="0"/>
              <a:t>Splitting</a:t>
            </a:r>
          </a:p>
          <a:p>
            <a:pPr lvl="1"/>
            <a:r>
              <a:rPr lang="en-US" sz="3155" dirty="0" smtClean="0"/>
              <a:t>Splitting vs tolerating internal fragmentation.</a:t>
            </a:r>
          </a:p>
          <a:p>
            <a:r>
              <a:rPr lang="en-US" sz="3600" dirty="0" smtClean="0"/>
              <a:t>Coalescing</a:t>
            </a:r>
          </a:p>
          <a:p>
            <a:pPr lvl="1"/>
            <a:r>
              <a:rPr lang="en-US" sz="3155" dirty="0" smtClean="0"/>
              <a:t>Immediate vs deferred.</a:t>
            </a:r>
          </a:p>
        </p:txBody>
      </p:sp>
    </p:spTree>
    <p:extLst>
      <p:ext uri="{BB962C8B-B14F-4D97-AF65-F5344CB8AC3E}">
        <p14:creationId xmlns:p14="http://schemas.microsoft.com/office/powerpoint/2010/main" val="2741634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Allocator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Suppose </a:t>
            </a:r>
            <a:r>
              <a:rPr lang="en-US" sz="3600" dirty="0" smtClean="0"/>
              <a:t>we are on </a:t>
            </a:r>
            <a:r>
              <a:rPr lang="en-US" sz="3600" dirty="0" smtClean="0"/>
              <a:t>a 32-bit machine.</a:t>
            </a:r>
          </a:p>
          <a:p>
            <a:r>
              <a:rPr lang="en-US" sz="3600" dirty="0" smtClean="0"/>
              <a:t>We only want to allocate and free memories that fits one ‘double’.</a:t>
            </a:r>
          </a:p>
          <a:p>
            <a:r>
              <a:rPr lang="en-US" sz="3600" dirty="0" smtClean="0"/>
              <a:t>Simple strategy:</a:t>
            </a:r>
          </a:p>
          <a:p>
            <a:pPr lvl="1"/>
            <a:r>
              <a:rPr lang="en-US" sz="3155" dirty="0" smtClean="0"/>
              <a:t>Singly </a:t>
            </a:r>
            <a:r>
              <a:rPr lang="en-US" sz="3155" dirty="0" smtClean="0"/>
              <a:t>linked explicit </a:t>
            </a:r>
            <a:r>
              <a:rPr lang="en-US" sz="3155" dirty="0" smtClean="0"/>
              <a:t>free list.</a:t>
            </a:r>
          </a:p>
          <a:p>
            <a:pPr lvl="1"/>
            <a:r>
              <a:rPr lang="en-US" sz="3155" dirty="0" smtClean="0"/>
              <a:t>First fit placement policy.</a:t>
            </a:r>
            <a:endParaRPr lang="en-US" sz="3155" dirty="0" smtClean="0"/>
          </a:p>
          <a:p>
            <a:r>
              <a:rPr lang="en-US" sz="3600" dirty="0" smtClean="0"/>
              <a:t>Code walkthrough…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167116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Allocator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Brian W. Kernighan and Dennis M. </a:t>
            </a:r>
            <a:r>
              <a:rPr lang="en-US" sz="3600" dirty="0" smtClean="0"/>
              <a:t>Ritchie, </a:t>
            </a:r>
            <a:r>
              <a:rPr lang="en-US" sz="3600" i="1" dirty="0"/>
              <a:t>The C Programming Language, Second Edition</a:t>
            </a:r>
            <a:r>
              <a:rPr lang="en-US" sz="3600" dirty="0"/>
              <a:t>, Prentice Hall, </a:t>
            </a:r>
            <a:r>
              <a:rPr lang="en-US" sz="3600" dirty="0" smtClean="0"/>
              <a:t>1988.</a:t>
            </a:r>
          </a:p>
          <a:p>
            <a:r>
              <a:rPr lang="en-US" sz="3600" dirty="0" smtClean="0"/>
              <a:t>Explicit List </a:t>
            </a:r>
            <a:r>
              <a:rPr lang="en-US" sz="3600" dirty="0" smtClean="0"/>
              <a:t>of free blocks.</a:t>
            </a:r>
          </a:p>
          <a:p>
            <a:r>
              <a:rPr lang="en-US" sz="3600" dirty="0" smtClean="0"/>
              <a:t>Header as a basic unit of allocation.</a:t>
            </a:r>
          </a:p>
          <a:p>
            <a:r>
              <a:rPr lang="en-US" sz="3600" dirty="0" smtClean="0"/>
              <a:t>Code walkthrough…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9366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Dynamic memory allocation and </a:t>
            </a:r>
            <a:r>
              <a:rPr lang="en-US" sz="3600" dirty="0" err="1" smtClean="0"/>
              <a:t>malloc</a:t>
            </a:r>
            <a:r>
              <a:rPr lang="en-US" sz="3600" dirty="0" smtClean="0"/>
              <a:t> lab.</a:t>
            </a:r>
          </a:p>
          <a:p>
            <a:r>
              <a:rPr lang="en-US" sz="3600" dirty="0" smtClean="0"/>
              <a:t>Pointers.</a:t>
            </a:r>
          </a:p>
          <a:p>
            <a:r>
              <a:rPr lang="en-US" sz="3600" dirty="0" smtClean="0"/>
              <a:t>Simple implementations of </a:t>
            </a:r>
            <a:r>
              <a:rPr lang="en-US" sz="3600" dirty="0" err="1" smtClean="0"/>
              <a:t>malloc</a:t>
            </a:r>
            <a:r>
              <a:rPr lang="en-US" sz="3600" dirty="0" smtClean="0"/>
              <a:t>/free.</a:t>
            </a:r>
          </a:p>
        </p:txBody>
      </p:sp>
    </p:spTree>
    <p:extLst>
      <p:ext uri="{BB962C8B-B14F-4D97-AF65-F5344CB8AC3E}">
        <p14:creationId xmlns:p14="http://schemas.microsoft.com/office/powerpoint/2010/main" val="2128015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973" y="1513417"/>
            <a:ext cx="8773583" cy="2687108"/>
          </a:xfrm>
        </p:spPr>
        <p:txBody>
          <a:bodyPr/>
          <a:lstStyle/>
          <a:p>
            <a:r>
              <a:rPr lang="en-US" sz="3600" dirty="0" smtClean="0"/>
              <a:t>Is out.</a:t>
            </a:r>
          </a:p>
          <a:p>
            <a:r>
              <a:rPr lang="en-US" sz="3600" dirty="0" smtClean="0"/>
              <a:t>Due at Thursday, July 23</a:t>
            </a:r>
            <a:r>
              <a:rPr lang="en-US" sz="3600" baseline="30000" dirty="0" smtClean="0"/>
              <a:t>rd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Please start early.</a:t>
            </a:r>
          </a:p>
        </p:txBody>
      </p:sp>
    </p:spTree>
    <p:extLst>
      <p:ext uri="{BB962C8B-B14F-4D97-AF65-F5344CB8AC3E}">
        <p14:creationId xmlns:p14="http://schemas.microsoft.com/office/powerpoint/2010/main" val="192846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973" y="1513417"/>
            <a:ext cx="8773583" cy="5620808"/>
          </a:xfrm>
        </p:spPr>
        <p:txBody>
          <a:bodyPr/>
          <a:lstStyle/>
          <a:p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*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malloc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size);</a:t>
            </a:r>
          </a:p>
          <a:p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*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realloc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(void *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size);</a:t>
            </a:r>
          </a:p>
          <a:p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*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calloc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nmemb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size_t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size);</a:t>
            </a:r>
          </a:p>
          <a:p>
            <a:r>
              <a:rPr lang="en-US" sz="2800" dirty="0">
                <a:latin typeface="Consolas" panose="020B0609020204030204" pitchFamily="49" charset="0"/>
                <a:cs typeface="Consolas" panose="020B0609020204030204" pitchFamily="49" charset="0"/>
              </a:rPr>
              <a:t>void  free(void *</a:t>
            </a:r>
            <a:r>
              <a:rPr lang="en-US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mm_init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(void);</a:t>
            </a:r>
          </a:p>
          <a:p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 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mm_checkheap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57713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out for…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Driver will complain about:</a:t>
            </a:r>
          </a:p>
          <a:p>
            <a:pPr lvl="1"/>
            <a:r>
              <a:rPr lang="en-US" sz="3155" dirty="0" smtClean="0"/>
              <a:t>Memory alignment.</a:t>
            </a:r>
          </a:p>
          <a:p>
            <a:pPr lvl="1"/>
            <a:r>
              <a:rPr lang="en-US" sz="3155" dirty="0" smtClean="0"/>
              <a:t>Garbled bytes.</a:t>
            </a:r>
          </a:p>
          <a:p>
            <a:pPr lvl="1"/>
            <a:r>
              <a:rPr lang="en-US" sz="3155" dirty="0" smtClean="0"/>
              <a:t>Out of memory.</a:t>
            </a:r>
          </a:p>
          <a:p>
            <a:pPr lvl="1"/>
            <a:r>
              <a:rPr lang="en-US" sz="3155" dirty="0" smtClean="0"/>
              <a:t>Etc.</a:t>
            </a:r>
          </a:p>
          <a:p>
            <a:r>
              <a:rPr lang="en-US" sz="3600" dirty="0" smtClean="0"/>
              <a:t>But most of the time…</a:t>
            </a:r>
          </a:p>
          <a:p>
            <a:pPr lvl="1"/>
            <a:endParaRPr lang="en-US" sz="3155" dirty="0" smtClean="0"/>
          </a:p>
          <a:p>
            <a:pPr lvl="1"/>
            <a:endParaRPr lang="en-US" sz="3155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37" y="5138738"/>
            <a:ext cx="717232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9083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/>
              <a:t>gdb</a:t>
            </a:r>
            <a:r>
              <a:rPr lang="en-US" sz="3600" dirty="0" smtClean="0"/>
              <a:t> and </a:t>
            </a:r>
            <a:r>
              <a:rPr lang="en-US" sz="3600" dirty="0" err="1" smtClean="0"/>
              <a:t>gcc</a:t>
            </a:r>
            <a:r>
              <a:rPr lang="en-US" sz="3600" dirty="0" smtClean="0"/>
              <a:t> with option -g.</a:t>
            </a:r>
          </a:p>
          <a:p>
            <a:r>
              <a:rPr lang="en-US" sz="3600" dirty="0" err="1" smtClean="0"/>
              <a:t>valgrind</a:t>
            </a:r>
            <a:r>
              <a:rPr lang="en-US" sz="3600" dirty="0" smtClean="0"/>
              <a:t>: illegal accesses, </a:t>
            </a:r>
            <a:r>
              <a:rPr lang="en-US" sz="3600" dirty="0" err="1" smtClean="0"/>
              <a:t>unintialized</a:t>
            </a:r>
            <a:r>
              <a:rPr lang="en-US" sz="3600" dirty="0" smtClean="0"/>
              <a:t> values, etc.</a:t>
            </a:r>
          </a:p>
          <a:p>
            <a:r>
              <a:rPr lang="en-US" sz="3600" dirty="0" smtClean="0"/>
              <a:t>Hard to reason about a such complicated program only using these generic tools.</a:t>
            </a:r>
          </a:p>
          <a:p>
            <a:r>
              <a:rPr lang="en-US" sz="3600" dirty="0" smtClean="0"/>
              <a:t>Use your heap checker to print out more information before it crash and burns!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929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Declaring a pointer:</a:t>
            </a:r>
          </a:p>
          <a:p>
            <a:pPr lvl="1"/>
            <a:r>
              <a:rPr lang="en-US" sz="3155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3155" dirty="0" smtClean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3155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3155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3600" dirty="0" smtClean="0"/>
              <a:t>Getting the address of a variable:</a:t>
            </a:r>
          </a:p>
          <a:p>
            <a:pPr lvl="1"/>
            <a:r>
              <a:rPr lang="en-US" sz="3155" dirty="0" smtClean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sz="3155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3155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3600" dirty="0" smtClean="0"/>
              <a:t>Dereferencing a pointer:</a:t>
            </a:r>
          </a:p>
          <a:p>
            <a:pPr lvl="1"/>
            <a:r>
              <a:rPr lang="en-US" sz="3155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3155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3155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3600" dirty="0" smtClean="0"/>
          </a:p>
          <a:p>
            <a:endParaRPr lang="en-US" sz="3155" dirty="0"/>
          </a:p>
        </p:txBody>
      </p:sp>
    </p:spTree>
    <p:extLst>
      <p:ext uri="{BB962C8B-B14F-4D97-AF65-F5344CB8AC3E}">
        <p14:creationId xmlns:p14="http://schemas.microsoft.com/office/powerpoint/2010/main" val="366926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and Arrays</a:t>
            </a:r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0" y="1519238"/>
            <a:ext cx="81915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5911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and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In fact, &amp;</a:t>
            </a:r>
            <a:r>
              <a:rPr lang="en-US" sz="3600" dirty="0" err="1" smtClean="0"/>
              <a:t>arr</a:t>
            </a:r>
            <a:r>
              <a:rPr lang="en-US" sz="3600" dirty="0" smtClean="0"/>
              <a:t>[0] and </a:t>
            </a:r>
            <a:r>
              <a:rPr lang="en-US" sz="3600" dirty="0" err="1" smtClean="0"/>
              <a:t>arr</a:t>
            </a:r>
            <a:r>
              <a:rPr lang="en-US" sz="3600" dirty="0" smtClean="0"/>
              <a:t> are interchangeable.</a:t>
            </a:r>
          </a:p>
          <a:p>
            <a:r>
              <a:rPr lang="en-US" sz="3600" dirty="0" smtClean="0"/>
              <a:t>What if </a:t>
            </a:r>
            <a:r>
              <a:rPr lang="en-US" sz="3600" dirty="0" err="1" smtClean="0"/>
              <a:t>ptr</a:t>
            </a:r>
            <a:r>
              <a:rPr lang="en-US" sz="3600" dirty="0" smtClean="0"/>
              <a:t> is did not come from an array? What is (</a:t>
            </a:r>
            <a:r>
              <a:rPr lang="en-US" sz="3600" dirty="0" err="1" smtClean="0"/>
              <a:t>ptr</a:t>
            </a:r>
            <a:r>
              <a:rPr lang="en-US" sz="3600" dirty="0" smtClean="0"/>
              <a:t> + 1) in this case?</a:t>
            </a:r>
          </a:p>
          <a:p>
            <a:r>
              <a:rPr lang="en-US" sz="3600" dirty="0" smtClean="0"/>
              <a:t>(</a:t>
            </a:r>
            <a:r>
              <a:rPr lang="en-US" sz="3600" dirty="0" err="1" smtClean="0"/>
              <a:t>ptr</a:t>
            </a:r>
            <a:r>
              <a:rPr lang="en-US" sz="3600" dirty="0" smtClean="0"/>
              <a:t> + </a:t>
            </a:r>
            <a:r>
              <a:rPr lang="en-US" sz="3600" dirty="0" err="1" smtClean="0"/>
              <a:t>i</a:t>
            </a:r>
            <a:r>
              <a:rPr lang="en-US" sz="3600" dirty="0" smtClean="0"/>
              <a:t>) points to the </a:t>
            </a:r>
            <a:r>
              <a:rPr lang="en-US" sz="3600" dirty="0" err="1" smtClean="0"/>
              <a:t>i-th</a:t>
            </a:r>
            <a:r>
              <a:rPr lang="en-US" sz="3600" dirty="0"/>
              <a:t> </a:t>
            </a:r>
            <a:r>
              <a:rPr lang="en-US" sz="3600" dirty="0" smtClean="0"/>
              <a:t>element that comes after </a:t>
            </a:r>
            <a:r>
              <a:rPr lang="en-US" sz="3600" dirty="0" err="1" smtClean="0"/>
              <a:t>ptr</a:t>
            </a:r>
            <a:r>
              <a:rPr lang="en-US" sz="3600" dirty="0" smtClean="0"/>
              <a:t>, as if </a:t>
            </a:r>
            <a:r>
              <a:rPr lang="en-US" sz="3600" dirty="0" err="1" smtClean="0"/>
              <a:t>ptr</a:t>
            </a:r>
            <a:r>
              <a:rPr lang="en-US" sz="3600" dirty="0" smtClean="0"/>
              <a:t> points to the start of an array.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51541057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459</Words>
  <Application>Microsoft Office PowerPoint</Application>
  <PresentationFormat>Custom</PresentationFormat>
  <Paragraphs>81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template2007</vt:lpstr>
      <vt:lpstr>1_template2007</vt:lpstr>
      <vt:lpstr>Malloc Lab</vt:lpstr>
      <vt:lpstr>Today</vt:lpstr>
      <vt:lpstr>Malloc Lab</vt:lpstr>
      <vt:lpstr>Malloc Lab</vt:lpstr>
      <vt:lpstr>Watch out for…</vt:lpstr>
      <vt:lpstr>Debugging</vt:lpstr>
      <vt:lpstr>Pointers</vt:lpstr>
      <vt:lpstr>Pointers and Arrays</vt:lpstr>
      <vt:lpstr>Pointers and Arrays</vt:lpstr>
      <vt:lpstr>Pointer arithmetic</vt:lpstr>
      <vt:lpstr>Casting Pointers</vt:lpstr>
      <vt:lpstr>Casting Pointers</vt:lpstr>
      <vt:lpstr>More Casting</vt:lpstr>
      <vt:lpstr>Complicated Declarations</vt:lpstr>
      <vt:lpstr>Allocator Designs</vt:lpstr>
      <vt:lpstr>Allocator Designs</vt:lpstr>
      <vt:lpstr>Example Allocator #1</vt:lpstr>
      <vt:lpstr>Example Allocator #2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Monil Shah</dc:creator>
  <cp:lastModifiedBy>Shen Chen Xu</cp:lastModifiedBy>
  <cp:revision>28</cp:revision>
  <dcterms:modified xsi:type="dcterms:W3CDTF">2015-07-10T18:21:13Z</dcterms:modified>
</cp:coreProperties>
</file>