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529" r:id="rId2"/>
    <p:sldId id="1530" r:id="rId3"/>
    <p:sldId id="730" r:id="rId4"/>
    <p:sldId id="1528" r:id="rId5"/>
    <p:sldId id="569" r:id="rId6"/>
    <p:sldId id="693" r:id="rId7"/>
    <p:sldId id="694" r:id="rId8"/>
    <p:sldId id="695" r:id="rId9"/>
    <p:sldId id="696" r:id="rId10"/>
    <p:sldId id="662" r:id="rId11"/>
    <p:sldId id="672" r:id="rId12"/>
    <p:sldId id="674" r:id="rId13"/>
    <p:sldId id="675" r:id="rId14"/>
    <p:sldId id="676" r:id="rId15"/>
    <p:sldId id="686" r:id="rId16"/>
    <p:sldId id="687" r:id="rId17"/>
    <p:sldId id="673" r:id="rId18"/>
    <p:sldId id="688" r:id="rId19"/>
    <p:sldId id="697" r:id="rId20"/>
    <p:sldId id="1527" r:id="rId21"/>
    <p:sldId id="698" r:id="rId22"/>
    <p:sldId id="699" r:id="rId23"/>
    <p:sldId id="620" r:id="rId24"/>
    <p:sldId id="628" r:id="rId25"/>
    <p:sldId id="689" r:id="rId26"/>
    <p:sldId id="690" r:id="rId27"/>
    <p:sldId id="629" r:id="rId28"/>
    <p:sldId id="632" r:id="rId29"/>
    <p:sldId id="631" r:id="rId30"/>
    <p:sldId id="630" r:id="rId31"/>
    <p:sldId id="633" r:id="rId32"/>
    <p:sldId id="621" r:id="rId33"/>
    <p:sldId id="635" r:id="rId34"/>
    <p:sldId id="636" r:id="rId35"/>
    <p:sldId id="637" r:id="rId36"/>
    <p:sldId id="623" r:id="rId37"/>
    <p:sldId id="638" r:id="rId38"/>
    <p:sldId id="639" r:id="rId39"/>
    <p:sldId id="640" r:id="rId40"/>
    <p:sldId id="691" r:id="rId41"/>
    <p:sldId id="1531" r:id="rId42"/>
    <p:sldId id="624" r:id="rId43"/>
    <p:sldId id="626" r:id="rId44"/>
    <p:sldId id="627" r:id="rId45"/>
    <p:sldId id="643" r:id="rId46"/>
    <p:sldId id="641" r:id="rId47"/>
    <p:sldId id="642" r:id="rId48"/>
    <p:sldId id="679" r:id="rId49"/>
    <p:sldId id="680" r:id="rId50"/>
    <p:sldId id="681" r:id="rId51"/>
    <p:sldId id="682" r:id="rId52"/>
    <p:sldId id="645" r:id="rId53"/>
    <p:sldId id="683" r:id="rId54"/>
    <p:sldId id="652" r:id="rId55"/>
    <p:sldId id="651" r:id="rId56"/>
    <p:sldId id="653" r:id="rId57"/>
    <p:sldId id="657" r:id="rId58"/>
    <p:sldId id="1532" r:id="rId59"/>
    <p:sldId id="658" r:id="rId60"/>
    <p:sldId id="684" r:id="rId61"/>
    <p:sldId id="685" r:id="rId62"/>
    <p:sldId id="659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217D7-3D1E-42AB-8C67-D4F953EAC3CB}" v="8" dt="2020-12-08T15:03:50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164" d="100"/>
          <a:sy n="164" d="100"/>
        </p:scale>
        <p:origin x="354" y="75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E3F71EB7-6430-4D75-9330-3C5ACEC5C7D8}"/>
    <pc:docChg chg="undo custSel addSld delSld modSld">
      <pc:chgData name="Phil Gibbons" userId="f619c6e5d38ed7a7" providerId="LiveId" clId="{E3F71EB7-6430-4D75-9330-3C5ACEC5C7D8}" dt="2018-12-07T02:58:42.313" v="36" actId="20577"/>
      <pc:docMkLst>
        <pc:docMk/>
      </pc:docMkLst>
      <pc:sldChg chg="add">
        <pc:chgData name="Phil Gibbons" userId="f619c6e5d38ed7a7" providerId="LiveId" clId="{E3F71EB7-6430-4D75-9330-3C5ACEC5C7D8}" dt="2018-11-27T05:33:19.491" v="19"/>
        <pc:sldMkLst>
          <pc:docMk/>
          <pc:sldMk cId="2745294754" sldId="427"/>
        </pc:sldMkLst>
      </pc:sldChg>
      <pc:sldChg chg="addSp delSp modSp">
        <pc:chgData name="Phil Gibbons" userId="f619c6e5d38ed7a7" providerId="LiveId" clId="{E3F71EB7-6430-4D75-9330-3C5ACEC5C7D8}" dt="2018-11-27T05:32:39.495" v="17" actId="478"/>
        <pc:sldMkLst>
          <pc:docMk/>
          <pc:sldMk cId="0" sldId="542"/>
        </pc:sldMkLst>
        <pc:spChg chg="add del mod">
          <ac:chgData name="Phil Gibbons" userId="f619c6e5d38ed7a7" providerId="LiveId" clId="{E3F71EB7-6430-4D75-9330-3C5ACEC5C7D8}" dt="2018-11-27T05:32:39.495" v="17" actId="478"/>
          <ac:spMkLst>
            <pc:docMk/>
            <pc:sldMk cId="0" sldId="542"/>
            <ac:spMk id="3" creationId="{58D943F3-2D12-43FD-BD81-77905BF8EC4D}"/>
          </ac:spMkLst>
        </pc:spChg>
        <pc:spChg chg="mod">
          <ac:chgData name="Phil Gibbons" userId="f619c6e5d38ed7a7" providerId="LiveId" clId="{E3F71EB7-6430-4D75-9330-3C5ACEC5C7D8}" dt="2018-11-27T05:32:32.090" v="15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E3F71EB7-6430-4D75-9330-3C5ACEC5C7D8}" dt="2018-11-27T05:32:36.416" v="16" actId="478"/>
          <ac:spMkLst>
            <pc:docMk/>
            <pc:sldMk cId="0" sldId="542"/>
            <ac:spMk id="9219" creationId="{00000000-0000-0000-0000-000000000000}"/>
          </ac:spMkLst>
        </pc:spChg>
      </pc:sldChg>
      <pc:sldChg chg="modSp">
        <pc:chgData name="Phil Gibbons" userId="f619c6e5d38ed7a7" providerId="LiveId" clId="{E3F71EB7-6430-4D75-9330-3C5ACEC5C7D8}" dt="2018-12-07T02:58:42.313" v="36" actId="20577"/>
        <pc:sldMkLst>
          <pc:docMk/>
          <pc:sldMk cId="0" sldId="652"/>
        </pc:sldMkLst>
        <pc:spChg chg="mod">
          <ac:chgData name="Phil Gibbons" userId="f619c6e5d38ed7a7" providerId="LiveId" clId="{E3F71EB7-6430-4D75-9330-3C5ACEC5C7D8}" dt="2018-12-07T02:58:42.313" v="36" actId="20577"/>
          <ac:spMkLst>
            <pc:docMk/>
            <pc:sldMk cId="0" sldId="652"/>
            <ac:spMk id="3" creationId="{00000000-0000-0000-0000-000000000000}"/>
          </ac:spMkLst>
        </pc:spChg>
      </pc:sldChg>
      <pc:sldChg chg="add">
        <pc:chgData name="Phil Gibbons" userId="f619c6e5d38ed7a7" providerId="LiveId" clId="{E3F71EB7-6430-4D75-9330-3C5ACEC5C7D8}" dt="2018-11-27T05:32:03.279" v="0"/>
        <pc:sldMkLst>
          <pc:docMk/>
          <pc:sldMk cId="690093946" sldId="1526"/>
        </pc:sldMkLst>
      </pc:sldChg>
    </pc:docChg>
  </pc:docChgLst>
  <pc:docChgLst>
    <pc:chgData name="Phil Gibbons" userId="f619c6e5d38ed7a7" providerId="LiveId" clId="{8C1217D7-3D1E-42AB-8C67-D4F953EAC3CB}"/>
    <pc:docChg chg="addSld delSld modSld">
      <pc:chgData name="Phil Gibbons" userId="f619c6e5d38ed7a7" providerId="LiveId" clId="{8C1217D7-3D1E-42AB-8C67-D4F953EAC3CB}" dt="2020-12-08T15:03:54.397" v="35" actId="47"/>
      <pc:docMkLst>
        <pc:docMk/>
      </pc:docMkLst>
      <pc:sldChg chg="del">
        <pc:chgData name="Phil Gibbons" userId="f619c6e5d38ed7a7" providerId="LiveId" clId="{8C1217D7-3D1E-42AB-8C67-D4F953EAC3CB}" dt="2020-12-08T15:03:54.397" v="35" actId="47"/>
        <pc:sldMkLst>
          <pc:docMk/>
          <pc:sldMk cId="2745294754" sldId="427"/>
        </pc:sldMkLst>
      </pc:sldChg>
      <pc:sldChg chg="modSp del mod">
        <pc:chgData name="Phil Gibbons" userId="f619c6e5d38ed7a7" providerId="LiveId" clId="{8C1217D7-3D1E-42AB-8C67-D4F953EAC3CB}" dt="2020-12-08T14:54:56.878" v="26" actId="47"/>
        <pc:sldMkLst>
          <pc:docMk/>
          <pc:sldMk cId="0" sldId="542"/>
        </pc:sldMkLst>
        <pc:spChg chg="mod">
          <ac:chgData name="Phil Gibbons" userId="f619c6e5d38ed7a7" providerId="LiveId" clId="{8C1217D7-3D1E-42AB-8C67-D4F953EAC3CB}" dt="2020-12-08T14:53:53.077" v="18" actId="14100"/>
          <ac:spMkLst>
            <pc:docMk/>
            <pc:sldMk cId="0" sldId="542"/>
            <ac:spMk id="9218" creationId="{00000000-0000-0000-0000-000000000000}"/>
          </ac:spMkLst>
        </pc:spChg>
      </pc:sldChg>
      <pc:sldChg chg="modSp">
        <pc:chgData name="Phil Gibbons" userId="f619c6e5d38ed7a7" providerId="LiveId" clId="{8C1217D7-3D1E-42AB-8C67-D4F953EAC3CB}" dt="2020-12-08T14:56:44.295" v="32" actId="20577"/>
        <pc:sldMkLst>
          <pc:docMk/>
          <pc:sldMk cId="1931010306" sldId="730"/>
        </pc:sldMkLst>
        <pc:spChg chg="mod">
          <ac:chgData name="Phil Gibbons" userId="f619c6e5d38ed7a7" providerId="LiveId" clId="{8C1217D7-3D1E-42AB-8C67-D4F953EAC3CB}" dt="2020-12-08T14:56:44.295" v="32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del">
        <pc:chgData name="Phil Gibbons" userId="f619c6e5d38ed7a7" providerId="LiveId" clId="{8C1217D7-3D1E-42AB-8C67-D4F953EAC3CB}" dt="2020-12-08T14:54:55.137" v="25" actId="47"/>
        <pc:sldMkLst>
          <pc:docMk/>
          <pc:sldMk cId="690093946" sldId="1526"/>
        </pc:sldMkLst>
      </pc:sldChg>
      <pc:sldChg chg="modSp mod">
        <pc:chgData name="Phil Gibbons" userId="f619c6e5d38ed7a7" providerId="LiveId" clId="{8C1217D7-3D1E-42AB-8C67-D4F953EAC3CB}" dt="2020-12-08T14:58:16.992" v="33" actId="20577"/>
        <pc:sldMkLst>
          <pc:docMk/>
          <pc:sldMk cId="1951527334" sldId="1528"/>
        </pc:sldMkLst>
        <pc:spChg chg="mod">
          <ac:chgData name="Phil Gibbons" userId="f619c6e5d38ed7a7" providerId="LiveId" clId="{8C1217D7-3D1E-42AB-8C67-D4F953EAC3CB}" dt="2020-12-08T14:58:16.992" v="33" actId="20577"/>
          <ac:spMkLst>
            <pc:docMk/>
            <pc:sldMk cId="1951527334" sldId="1528"/>
            <ac:spMk id="3" creationId="{00000000-0000-0000-0000-000000000000}"/>
          </ac:spMkLst>
        </pc:spChg>
      </pc:sldChg>
      <pc:sldChg chg="add">
        <pc:chgData name="Phil Gibbons" userId="f619c6e5d38ed7a7" providerId="LiveId" clId="{8C1217D7-3D1E-42AB-8C67-D4F953EAC3CB}" dt="2020-12-08T14:54:31.511" v="19"/>
        <pc:sldMkLst>
          <pc:docMk/>
          <pc:sldMk cId="1294515319" sldId="1529"/>
        </pc:sldMkLst>
      </pc:sldChg>
      <pc:sldChg chg="modSp add mod">
        <pc:chgData name="Phil Gibbons" userId="f619c6e5d38ed7a7" providerId="LiveId" clId="{8C1217D7-3D1E-42AB-8C67-D4F953EAC3CB}" dt="2020-12-08T14:54:51.573" v="24" actId="20577"/>
        <pc:sldMkLst>
          <pc:docMk/>
          <pc:sldMk cId="0" sldId="1530"/>
        </pc:sldMkLst>
        <pc:spChg chg="mod">
          <ac:chgData name="Phil Gibbons" userId="f619c6e5d38ed7a7" providerId="LiveId" clId="{8C1217D7-3D1E-42AB-8C67-D4F953EAC3CB}" dt="2020-12-08T14:54:51.573" v="24" actId="20577"/>
          <ac:spMkLst>
            <pc:docMk/>
            <pc:sldMk cId="0" sldId="1530"/>
            <ac:spMk id="9218" creationId="{00000000-0000-0000-0000-000000000000}"/>
          </ac:spMkLst>
        </pc:spChg>
      </pc:sldChg>
      <pc:sldChg chg="add">
        <pc:chgData name="Phil Gibbons" userId="f619c6e5d38ed7a7" providerId="LiveId" clId="{8C1217D7-3D1E-42AB-8C67-D4F953EAC3CB}" dt="2020-12-08T15:03:50.955" v="34"/>
        <pc:sldMkLst>
          <pc:docMk/>
          <pc:sldMk cId="1233805520" sldId="15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 Introduction to Computer Systems</a:t>
            </a:r>
            <a:br>
              <a:rPr lang="en-US" b="0" dirty="0"/>
            </a:br>
            <a:r>
              <a:rPr lang="en-US" sz="2000" b="0" dirty="0"/>
              <a:t>27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8,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6514" y="50276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6" y="207012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24" y="969012"/>
            <a:ext cx="8137525" cy="5343525"/>
          </a:xfrm>
        </p:spPr>
        <p:txBody>
          <a:bodyPr/>
          <a:lstStyle/>
          <a:p>
            <a:r>
              <a:rPr lang="en-US" dirty="0"/>
              <a:t>Final Exam will be Thu, Dec. 17</a:t>
            </a:r>
          </a:p>
          <a:p>
            <a:pPr lvl="1"/>
            <a:r>
              <a:rPr lang="en-US" dirty="0"/>
              <a:t>Three hours.  3 time slots: 8:30 am ET, 1 pm ET, 5:30 pm ET</a:t>
            </a:r>
          </a:p>
          <a:p>
            <a:pPr lvl="1"/>
            <a:r>
              <a:rPr lang="en-US" dirty="0"/>
              <a:t>See Piazza post for form to indicate which slots work for you</a:t>
            </a:r>
          </a:p>
          <a:p>
            <a:pPr lvl="1"/>
            <a:r>
              <a:rPr lang="en-US" dirty="0"/>
              <a:t>We will assign you a slot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Lab 7b (proxy-final)</a:t>
            </a:r>
          </a:p>
          <a:p>
            <a:pPr lvl="1"/>
            <a:r>
              <a:rPr lang="en-US" dirty="0"/>
              <a:t>Due Thu, Dec 10, 11:59pm ET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Next Lecture Thu, Dec. 10: </a:t>
            </a:r>
            <a:r>
              <a:rPr lang="en-US" i="1" dirty="0"/>
              <a:t>The Future of Computing</a:t>
            </a:r>
            <a:endParaRPr lang="en-US" dirty="0"/>
          </a:p>
          <a:p>
            <a:pPr lvl="1"/>
            <a:r>
              <a:rPr lang="en-US" dirty="0"/>
              <a:t>Three Ph.D. students come to talk about research on intermittent computer systems: PL, Systems, and Architecture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25231</TotalTime>
  <Words>4312</Words>
  <Application>Microsoft Office PowerPoint</Application>
  <PresentationFormat>On-screen Show (4:3)</PresentationFormat>
  <Paragraphs>901</Paragraphs>
  <Slides>62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Thread-Level Parallelism  15-213/18-213/14-513/15-513/18-613:  Introduction to Computer Systems 27th Lecture, December 8, 2020</vt:lpstr>
      <vt:lpstr>Announcements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857</cp:revision>
  <cp:lastPrinted>2013-11-26T18:14:22Z</cp:lastPrinted>
  <dcterms:created xsi:type="dcterms:W3CDTF">2012-11-29T15:32:24Z</dcterms:created>
  <dcterms:modified xsi:type="dcterms:W3CDTF">2020-12-08T18:09:39Z</dcterms:modified>
</cp:coreProperties>
</file>