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36" r:id="rId2"/>
    <p:sldId id="542" r:id="rId3"/>
    <p:sldId id="638" r:id="rId4"/>
    <p:sldId id="652" r:id="rId5"/>
    <p:sldId id="684" r:id="rId6"/>
    <p:sldId id="696" r:id="rId7"/>
    <p:sldId id="691" r:id="rId8"/>
    <p:sldId id="692" r:id="rId9"/>
    <p:sldId id="655" r:id="rId10"/>
    <p:sldId id="617" r:id="rId11"/>
    <p:sldId id="674" r:id="rId12"/>
    <p:sldId id="618" r:id="rId13"/>
    <p:sldId id="619" r:id="rId14"/>
    <p:sldId id="675" r:id="rId15"/>
    <p:sldId id="658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81" r:id="rId24"/>
    <p:sldId id="682" r:id="rId25"/>
    <p:sldId id="683" r:id="rId26"/>
    <p:sldId id="693" r:id="rId27"/>
    <p:sldId id="694" r:id="rId28"/>
    <p:sldId id="695" r:id="rId29"/>
    <p:sldId id="685" r:id="rId30"/>
    <p:sldId id="657" r:id="rId31"/>
    <p:sldId id="574" r:id="rId32"/>
    <p:sldId id="676" r:id="rId33"/>
    <p:sldId id="575" r:id="rId34"/>
    <p:sldId id="653" r:id="rId35"/>
    <p:sldId id="576" r:id="rId36"/>
    <p:sldId id="697" r:id="rId37"/>
    <p:sldId id="577" r:id="rId38"/>
    <p:sldId id="578" r:id="rId39"/>
    <p:sldId id="677" r:id="rId40"/>
    <p:sldId id="579" r:id="rId41"/>
    <p:sldId id="596" r:id="rId42"/>
    <p:sldId id="680" r:id="rId43"/>
    <p:sldId id="698" r:id="rId44"/>
    <p:sldId id="699" r:id="rId45"/>
    <p:sldId id="687" r:id="rId46"/>
    <p:sldId id="656" r:id="rId47"/>
    <p:sldId id="625" r:id="rId48"/>
    <p:sldId id="626" r:id="rId49"/>
    <p:sldId id="627" r:id="rId50"/>
    <p:sldId id="628" r:id="rId51"/>
    <p:sldId id="632" r:id="rId52"/>
    <p:sldId id="630" r:id="rId53"/>
    <p:sldId id="633" r:id="rId54"/>
    <p:sldId id="631" r:id="rId55"/>
    <p:sldId id="688" r:id="rId56"/>
    <p:sldId id="689" r:id="rId57"/>
    <p:sldId id="690" r:id="rId58"/>
    <p:sldId id="686" r:id="rId59"/>
    <p:sldId id="593" r:id="rId60"/>
  </p:sldIdLst>
  <p:sldSz cx="9144000" cy="6858000" type="screen4x3"/>
  <p:notesSz cx="7315200" cy="96012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62A4-7065-48AC-90E4-0C3F7A032171}" v="3" dt="2020-12-03T15:13: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 autoAdjust="0"/>
    <p:restoredTop sz="96071" autoAdjust="0"/>
  </p:normalViewPr>
  <p:slideViewPr>
    <p:cSldViewPr snapToObjects="1">
      <p:cViewPr varScale="1">
        <p:scale>
          <a:sx n="99" d="100"/>
          <a:sy n="99" d="100"/>
        </p:scale>
        <p:origin x="3016" y="72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FF8C62A4-7065-48AC-90E4-0C3F7A032171}"/>
    <pc:docChg chg="custSel modSld">
      <pc:chgData name="Phil Gibbons" userId="f619c6e5d38ed7a7" providerId="LiveId" clId="{FF8C62A4-7065-48AC-90E4-0C3F7A032171}" dt="2020-12-03T15:21:20.336" v="157" actId="20577"/>
      <pc:docMkLst>
        <pc:docMk/>
      </pc:docMkLst>
      <pc:sldChg chg="modSp mod">
        <pc:chgData name="Phil Gibbons" userId="f619c6e5d38ed7a7" providerId="LiveId" clId="{FF8C62A4-7065-48AC-90E4-0C3F7A032171}" dt="2020-12-03T14:42:59.890" v="13" actId="20577"/>
        <pc:sldMkLst>
          <pc:docMk/>
          <pc:sldMk cId="0" sldId="542"/>
        </pc:sldMkLst>
        <pc:spChg chg="mod">
          <ac:chgData name="Phil Gibbons" userId="f619c6e5d38ed7a7" providerId="LiveId" clId="{FF8C62A4-7065-48AC-90E4-0C3F7A032171}" dt="2020-12-03T14:42:59.890" v="13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Sp modSp mod">
        <pc:chgData name="Phil Gibbons" userId="f619c6e5d38ed7a7" providerId="LiveId" clId="{FF8C62A4-7065-48AC-90E4-0C3F7A032171}" dt="2020-12-03T15:05:39.276" v="87" actId="1076"/>
        <pc:sldMkLst>
          <pc:docMk/>
          <pc:sldMk cId="0" sldId="619"/>
        </pc:sldMkLst>
        <pc:spChg chg="add mod">
          <ac:chgData name="Phil Gibbons" userId="f619c6e5d38ed7a7" providerId="LiveId" clId="{FF8C62A4-7065-48AC-90E4-0C3F7A032171}" dt="2020-12-03T15:05:39.276" v="87" actId="1076"/>
          <ac:spMkLst>
            <pc:docMk/>
            <pc:sldMk cId="0" sldId="619"/>
            <ac:spMk id="3" creationId="{B1130FB0-5F5B-437B-9359-1F29D28A711B}"/>
          </ac:spMkLst>
        </pc:spChg>
      </pc:sldChg>
      <pc:sldChg chg="modSp mod">
        <pc:chgData name="Phil Gibbons" userId="f619c6e5d38ed7a7" providerId="LiveId" clId="{FF8C62A4-7065-48AC-90E4-0C3F7A032171}" dt="2020-12-03T14:45:48.091" v="58" actId="20577"/>
        <pc:sldMkLst>
          <pc:docMk/>
          <pc:sldMk cId="1785568177" sldId="655"/>
        </pc:sldMkLst>
        <pc:spChg chg="mod">
          <ac:chgData name="Phil Gibbons" userId="f619c6e5d38ed7a7" providerId="LiveId" clId="{FF8C62A4-7065-48AC-90E4-0C3F7A032171}" dt="2020-12-03T14:45:48.091" v="58" actId="20577"/>
          <ac:spMkLst>
            <pc:docMk/>
            <pc:sldMk cId="1785568177" sldId="655"/>
            <ac:spMk id="3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8:24.859" v="91" actId="20577"/>
        <pc:sldMkLst>
          <pc:docMk/>
          <pc:sldMk cId="3335910363" sldId="659"/>
        </pc:sldMkLst>
        <pc:spChg chg="mod">
          <ac:chgData name="Phil Gibbons" userId="f619c6e5d38ed7a7" providerId="LiveId" clId="{FF8C62A4-7065-48AC-90E4-0C3F7A032171}" dt="2020-12-03T15:08:24.859" v="91" actId="20577"/>
          <ac:spMkLst>
            <pc:docMk/>
            <pc:sldMk cId="3335910363" sldId="659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8:35.245" v="95" actId="20577"/>
        <pc:sldMkLst>
          <pc:docMk/>
          <pc:sldMk cId="3529487922" sldId="660"/>
        </pc:sldMkLst>
        <pc:spChg chg="mod">
          <ac:chgData name="Phil Gibbons" userId="f619c6e5d38ed7a7" providerId="LiveId" clId="{FF8C62A4-7065-48AC-90E4-0C3F7A032171}" dt="2020-12-03T15:08:35.245" v="95" actId="20577"/>
          <ac:spMkLst>
            <pc:docMk/>
            <pc:sldMk cId="3529487922" sldId="660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8:45.616" v="99" actId="20577"/>
        <pc:sldMkLst>
          <pc:docMk/>
          <pc:sldMk cId="1198246033" sldId="661"/>
        </pc:sldMkLst>
        <pc:spChg chg="mod">
          <ac:chgData name="Phil Gibbons" userId="f619c6e5d38ed7a7" providerId="LiveId" clId="{FF8C62A4-7065-48AC-90E4-0C3F7A032171}" dt="2020-12-03T15:08:45.616" v="99" actId="20577"/>
          <ac:spMkLst>
            <pc:docMk/>
            <pc:sldMk cId="1198246033" sldId="661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8:55.841" v="103" actId="20577"/>
        <pc:sldMkLst>
          <pc:docMk/>
          <pc:sldMk cId="1183588922" sldId="662"/>
        </pc:sldMkLst>
        <pc:spChg chg="mod">
          <ac:chgData name="Phil Gibbons" userId="f619c6e5d38ed7a7" providerId="LiveId" clId="{FF8C62A4-7065-48AC-90E4-0C3F7A032171}" dt="2020-12-03T15:08:55.841" v="103" actId="20577"/>
          <ac:spMkLst>
            <pc:docMk/>
            <pc:sldMk cId="1183588922" sldId="662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9:04.515" v="107" actId="20577"/>
        <pc:sldMkLst>
          <pc:docMk/>
          <pc:sldMk cId="16804046" sldId="663"/>
        </pc:sldMkLst>
        <pc:spChg chg="mod">
          <ac:chgData name="Phil Gibbons" userId="f619c6e5d38ed7a7" providerId="LiveId" clId="{FF8C62A4-7065-48AC-90E4-0C3F7A032171}" dt="2020-12-03T15:09:04.515" v="107" actId="20577"/>
          <ac:spMkLst>
            <pc:docMk/>
            <pc:sldMk cId="16804046" sldId="663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9:15.031" v="111" actId="20577"/>
        <pc:sldMkLst>
          <pc:docMk/>
          <pc:sldMk cId="3663979296" sldId="664"/>
        </pc:sldMkLst>
        <pc:spChg chg="mod">
          <ac:chgData name="Phil Gibbons" userId="f619c6e5d38ed7a7" providerId="LiveId" clId="{FF8C62A4-7065-48AC-90E4-0C3F7A032171}" dt="2020-12-03T15:09:15.031" v="111" actId="20577"/>
          <ac:spMkLst>
            <pc:docMk/>
            <pc:sldMk cId="3663979296" sldId="664"/>
            <ac:spMk id="17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09:26.444" v="115" actId="20577"/>
        <pc:sldMkLst>
          <pc:docMk/>
          <pc:sldMk cId="2283936358" sldId="665"/>
        </pc:sldMkLst>
        <pc:spChg chg="mod">
          <ac:chgData name="Phil Gibbons" userId="f619c6e5d38ed7a7" providerId="LiveId" clId="{FF8C62A4-7065-48AC-90E4-0C3F7A032171}" dt="2020-12-03T15:09:26.444" v="115" actId="20577"/>
          <ac:spMkLst>
            <pc:docMk/>
            <pc:sldMk cId="2283936358" sldId="665"/>
            <ac:spMk id="17" creationId="{00000000-0000-0000-0000-000000000000}"/>
          </ac:spMkLst>
        </pc:spChg>
      </pc:sldChg>
      <pc:sldChg chg="addSp modSp mod">
        <pc:chgData name="Phil Gibbons" userId="f619c6e5d38ed7a7" providerId="LiveId" clId="{FF8C62A4-7065-48AC-90E4-0C3F7A032171}" dt="2020-12-03T15:11:57.651" v="127" actId="1076"/>
        <pc:sldMkLst>
          <pc:docMk/>
          <pc:sldMk cId="1429918411" sldId="682"/>
        </pc:sldMkLst>
        <pc:spChg chg="mod">
          <ac:chgData name="Phil Gibbons" userId="f619c6e5d38ed7a7" providerId="LiveId" clId="{FF8C62A4-7065-48AC-90E4-0C3F7A032171}" dt="2020-12-03T15:11:08.464" v="118" actId="14100"/>
          <ac:spMkLst>
            <pc:docMk/>
            <pc:sldMk cId="1429918411" sldId="682"/>
            <ac:spMk id="2" creationId="{00000000-0000-0000-0000-000000000000}"/>
          </ac:spMkLst>
        </pc:spChg>
        <pc:spChg chg="add mod">
          <ac:chgData name="Phil Gibbons" userId="f619c6e5d38ed7a7" providerId="LiveId" clId="{FF8C62A4-7065-48AC-90E4-0C3F7A032171}" dt="2020-12-03T15:11:57.651" v="127" actId="1076"/>
          <ac:spMkLst>
            <pc:docMk/>
            <pc:sldMk cId="1429918411" sldId="682"/>
            <ac:spMk id="3" creationId="{F9740DF1-C548-4F4E-8413-36F8CF2C4B83}"/>
          </ac:spMkLst>
        </pc:spChg>
        <pc:spChg chg="mod">
          <ac:chgData name="Phil Gibbons" userId="f619c6e5d38ed7a7" providerId="LiveId" clId="{FF8C62A4-7065-48AC-90E4-0C3F7A032171}" dt="2020-12-03T15:11:17.667" v="119" actId="1076"/>
          <ac:spMkLst>
            <pc:docMk/>
            <pc:sldMk cId="1429918411" sldId="682"/>
            <ac:spMk id="4" creationId="{00000000-0000-0000-0000-000000000000}"/>
          </ac:spMkLst>
        </pc:spChg>
      </pc:sldChg>
      <pc:sldChg chg="addSp modSp mod">
        <pc:chgData name="Phil Gibbons" userId="f619c6e5d38ed7a7" providerId="LiveId" clId="{FF8C62A4-7065-48AC-90E4-0C3F7A032171}" dt="2020-12-03T15:13:24.878" v="131" actId="1076"/>
        <pc:sldMkLst>
          <pc:docMk/>
          <pc:sldMk cId="166682249" sldId="683"/>
        </pc:sldMkLst>
        <pc:spChg chg="mod">
          <ac:chgData name="Phil Gibbons" userId="f619c6e5d38ed7a7" providerId="LiveId" clId="{FF8C62A4-7065-48AC-90E4-0C3F7A032171}" dt="2020-12-03T15:12:25.033" v="128" actId="14100"/>
          <ac:spMkLst>
            <pc:docMk/>
            <pc:sldMk cId="166682249" sldId="683"/>
            <ac:spMk id="2" creationId="{00000000-0000-0000-0000-000000000000}"/>
          </ac:spMkLst>
        </pc:spChg>
        <pc:spChg chg="add mod">
          <ac:chgData name="Phil Gibbons" userId="f619c6e5d38ed7a7" providerId="LiveId" clId="{FF8C62A4-7065-48AC-90E4-0C3F7A032171}" dt="2020-12-03T15:13:17" v="130"/>
          <ac:spMkLst>
            <pc:docMk/>
            <pc:sldMk cId="166682249" sldId="683"/>
            <ac:spMk id="4" creationId="{D2273354-049D-47FB-8941-80187112D844}"/>
          </ac:spMkLst>
        </pc:spChg>
        <pc:spChg chg="mod">
          <ac:chgData name="Phil Gibbons" userId="f619c6e5d38ed7a7" providerId="LiveId" clId="{FF8C62A4-7065-48AC-90E4-0C3F7A032171}" dt="2020-12-03T15:13:24.878" v="131" actId="1076"/>
          <ac:spMkLst>
            <pc:docMk/>
            <pc:sldMk cId="166682249" sldId="683"/>
            <ac:spMk id="9" creationId="{00000000-0000-0000-0000-000000000000}"/>
          </ac:spMkLst>
        </pc:spChg>
      </pc:sldChg>
      <pc:sldChg chg="modSp mod">
        <pc:chgData name="Phil Gibbons" userId="f619c6e5d38ed7a7" providerId="LiveId" clId="{FF8C62A4-7065-48AC-90E4-0C3F7A032171}" dt="2020-12-03T15:14:34.406" v="132" actId="20577"/>
        <pc:sldMkLst>
          <pc:docMk/>
          <pc:sldMk cId="3202895960" sldId="693"/>
        </pc:sldMkLst>
        <pc:spChg chg="mod">
          <ac:chgData name="Phil Gibbons" userId="f619c6e5d38ed7a7" providerId="LiveId" clId="{FF8C62A4-7065-48AC-90E4-0C3F7A032171}" dt="2020-12-03T15:14:34.406" v="132" actId="20577"/>
          <ac:spMkLst>
            <pc:docMk/>
            <pc:sldMk cId="3202895960" sldId="693"/>
            <ac:spMk id="3" creationId="{6BE4C9B2-790A-D341-8864-8F309324D3C3}"/>
          </ac:spMkLst>
        </pc:spChg>
      </pc:sldChg>
      <pc:sldChg chg="modSp mod">
        <pc:chgData name="Phil Gibbons" userId="f619c6e5d38ed7a7" providerId="LiveId" clId="{FF8C62A4-7065-48AC-90E4-0C3F7A032171}" dt="2020-12-03T15:18:40.099" v="143" actId="20577"/>
        <pc:sldMkLst>
          <pc:docMk/>
          <pc:sldMk cId="3101374029" sldId="694"/>
        </pc:sldMkLst>
        <pc:spChg chg="mod">
          <ac:chgData name="Phil Gibbons" userId="f619c6e5d38ed7a7" providerId="LiveId" clId="{FF8C62A4-7065-48AC-90E4-0C3F7A032171}" dt="2020-12-03T15:18:40.099" v="143" actId="20577"/>
          <ac:spMkLst>
            <pc:docMk/>
            <pc:sldMk cId="3101374029" sldId="694"/>
            <ac:spMk id="4" creationId="{3E16D462-930B-DD47-BF2E-EA94288DB6A2}"/>
          </ac:spMkLst>
        </pc:spChg>
      </pc:sldChg>
      <pc:sldChg chg="modSp mod">
        <pc:chgData name="Phil Gibbons" userId="f619c6e5d38ed7a7" providerId="LiveId" clId="{FF8C62A4-7065-48AC-90E4-0C3F7A032171}" dt="2020-12-03T15:15:35.530" v="134" actId="1076"/>
        <pc:sldMkLst>
          <pc:docMk/>
          <pc:sldMk cId="3709541030" sldId="695"/>
        </pc:sldMkLst>
        <pc:spChg chg="mod">
          <ac:chgData name="Phil Gibbons" userId="f619c6e5d38ed7a7" providerId="LiveId" clId="{FF8C62A4-7065-48AC-90E4-0C3F7A032171}" dt="2020-12-03T15:15:35.530" v="134" actId="1076"/>
          <ac:spMkLst>
            <pc:docMk/>
            <pc:sldMk cId="3709541030" sldId="695"/>
            <ac:spMk id="4" creationId="{3E16D462-930B-DD47-BF2E-EA94288DB6A2}"/>
          </ac:spMkLst>
        </pc:spChg>
        <pc:spChg chg="mod">
          <ac:chgData name="Phil Gibbons" userId="f619c6e5d38ed7a7" providerId="LiveId" clId="{FF8C62A4-7065-48AC-90E4-0C3F7A032171}" dt="2020-12-03T15:15:15.545" v="133" actId="1076"/>
          <ac:spMkLst>
            <pc:docMk/>
            <pc:sldMk cId="3709541030" sldId="695"/>
            <ac:spMk id="5" creationId="{7EA79E7E-A69D-F04A-BBA1-067E6922CB31}"/>
          </ac:spMkLst>
        </pc:spChg>
      </pc:sldChg>
      <pc:sldChg chg="modSp mod">
        <pc:chgData name="Phil Gibbons" userId="f619c6e5d38ed7a7" providerId="LiveId" clId="{FF8C62A4-7065-48AC-90E4-0C3F7A032171}" dt="2020-12-03T15:21:20.336" v="157" actId="20577"/>
        <pc:sldMkLst>
          <pc:docMk/>
          <pc:sldMk cId="551835651" sldId="697"/>
        </pc:sldMkLst>
        <pc:spChg chg="mod">
          <ac:chgData name="Phil Gibbons" userId="f619c6e5d38ed7a7" providerId="LiveId" clId="{FF8C62A4-7065-48AC-90E4-0C3F7A032171}" dt="2020-12-03T15:21:20.336" v="157" actId="20577"/>
          <ac:spMkLst>
            <pc:docMk/>
            <pc:sldMk cId="551835651" sldId="697"/>
            <ac:spMk id="8724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60220"/>
            <a:ext cx="5364480" cy="43198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6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 here 7/28,</a:t>
            </a:r>
            <a:r>
              <a:rPr lang="en-US" baseline="0" dirty="0"/>
              <a:t> re-export slides afterward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3,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6514" y="50276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56388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6712668" y="4572000"/>
            <a:ext cx="2355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</a:t>
            </a:r>
            <a:br>
              <a:rPr lang="en-US" sz="1800" dirty="0"/>
            </a:br>
            <a:r>
              <a:rPr lang="en-US" sz="1800" dirty="0"/>
              <a:t>after a writer must wait, </a:t>
            </a:r>
            <a:br>
              <a:rPr lang="en-US" sz="1800" dirty="0"/>
            </a:br>
            <a:r>
              <a:rPr lang="en-US" sz="1800" dirty="0"/>
              <a:t>even if the writer </a:t>
            </a:r>
            <a:br>
              <a:rPr lang="en-US" sz="1800" dirty="0"/>
            </a:br>
            <a:r>
              <a:rPr lang="en-US" sz="1800" dirty="0"/>
              <a:t>is also waiting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8800" y="1447800"/>
            <a:ext cx="3581400" cy="517064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73354-049D-47FB-8941-80187112D844}"/>
              </a:ext>
            </a:extLst>
          </p:cNvPr>
          <p:cNvSpPr txBox="1"/>
          <p:nvPr/>
        </p:nvSpPr>
        <p:spPr>
          <a:xfrm>
            <a:off x="6712668" y="4572000"/>
            <a:ext cx="2355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</a:t>
            </a:r>
            <a:br>
              <a:rPr lang="en-US" sz="1800" dirty="0"/>
            </a:br>
            <a:r>
              <a:rPr lang="en-US" sz="1800" dirty="0"/>
              <a:t>after a writer must wait, </a:t>
            </a:r>
            <a:br>
              <a:rPr lang="en-US" sz="1800" dirty="0"/>
            </a:br>
            <a:r>
              <a:rPr lang="en-US" sz="1800" dirty="0"/>
              <a:t>even if the writer </a:t>
            </a:r>
            <a:br>
              <a:rPr lang="en-US" sz="1800" dirty="0"/>
            </a:br>
            <a:r>
              <a:rPr lang="en-US" sz="1800" dirty="0"/>
              <a:t>is also waiting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535187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Reminder: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Proberen</a:t>
            </a:r>
            <a:r>
              <a:rPr lang="en-US" dirty="0"/>
              <a:t>"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"</a:t>
            </a:r>
            <a:r>
              <a:rPr lang="en-US" dirty="0" err="1"/>
              <a:t>Verhogen</a:t>
            </a:r>
            <a:r>
              <a:rPr lang="en-US" dirty="0"/>
              <a:t>"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dirty="0"/>
              <a:t>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224462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buNone/>
            </a:pPr>
            <a:endParaRPr lang="en-US" dirty="0">
              <a:solidFill>
                <a:srgbClr val="DB6F6F"/>
              </a:solidFill>
            </a:endParaRPr>
          </a:p>
          <a:p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224462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endParaRPr lang="en-US" dirty="0"/>
          </a:p>
          <a:p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  <a:p>
            <a:pPr>
              <a:buNone/>
            </a:pPr>
            <a:endParaRPr lang="en-US" dirty="0">
              <a:solidFill>
                <a:srgbClr val="DB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56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2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semaphores to protect shared resources via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>
                <a:latin typeface="+mn-lt"/>
              </a:rPr>
              <a:t>No way for trajectory to get stuck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Processes acquire locks in same order</a:t>
            </a:r>
          </a:p>
          <a:p>
            <a:pPr algn="l"/>
            <a:endParaRPr lang="en-US" sz="1800">
              <a:latin typeface="+mn-lt"/>
            </a:endParaRPr>
          </a:p>
          <a:p>
            <a:pPr algn="l"/>
            <a:r>
              <a:rPr lang="en-US" sz="1800">
                <a:latin typeface="+mn-lt"/>
              </a:rPr>
              <a:t>Order in which locks released immaterial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470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1362075"/>
            <a:ext cx="4252886" cy="4657726"/>
          </a:xfrm>
        </p:spPr>
        <p:txBody>
          <a:bodyPr/>
          <a:lstStyle/>
          <a:p>
            <a:r>
              <a:rPr lang="en-US" dirty="0"/>
              <a:t>Returning a pointer  to a static variable</a:t>
            </a:r>
          </a:p>
          <a:p>
            <a:r>
              <a:rPr lang="en-US" dirty="0"/>
              <a:t>Fix 1.  Rewrite function so caller passes address of variable to store result</a:t>
            </a:r>
          </a:p>
          <a:p>
            <a:pPr lvl="1"/>
            <a:r>
              <a:rPr lang="en-US" dirty="0"/>
              <a:t>Requires changes in caller and </a:t>
            </a:r>
            <a:r>
              <a:rPr lang="en-US" dirty="0" err="1"/>
              <a:t>callee</a:t>
            </a:r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5800" y="3399710"/>
            <a:ext cx="4494239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1114711"/>
            <a:ext cx="4494239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Handling Review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2375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153400" cy="573088"/>
          </a:xfrm>
        </p:spPr>
        <p:txBody>
          <a:bodyPr/>
          <a:lstStyle/>
          <a:p>
            <a:r>
              <a:rPr lang="en-US" dirty="0"/>
              <a:t>Review: 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89196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dirty="0"/>
              <a:t>Single entry 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dirty="0"/>
              <a:t>N-entry implemented with semaphores + circular buffer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30177</TotalTime>
  <Words>5099</Words>
  <Application>Microsoft Office PowerPoint</Application>
  <PresentationFormat>On-screen Show (4:3)</PresentationFormat>
  <Paragraphs>1069</Paragraphs>
  <Slides>59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15-213/18-213/14-513/15-513/18-613:  Introduction to Computer Systems 26th Lecture, December 3, 2020</vt:lpstr>
      <vt:lpstr>Reminder: Semaphores</vt:lpstr>
      <vt:lpstr>Review: Using semaphores to protect shared resources via mutual exclusion</vt:lpstr>
      <vt:lpstr>Review: Using Lock for Mutual Exclusion</vt:lpstr>
      <vt:lpstr>Note about Examples</vt:lpstr>
      <vt:lpstr>Review: Producer-Consumer Problem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One Worry: Races</vt:lpstr>
      <vt:lpstr>Data Race</vt:lpstr>
      <vt:lpstr>Race Elimination</vt:lpstr>
      <vt:lpstr>Today</vt:lpstr>
      <vt:lpstr>A Worry: Deadlock</vt:lpstr>
      <vt:lpstr>A Worry: Deadlock</vt:lpstr>
      <vt:lpstr>Deadlocking With Semaphores</vt:lpstr>
      <vt:lpstr>Deadlock Visualized in Progress Graph</vt:lpstr>
      <vt:lpstr>Deadlock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Signal Handling Review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928</cp:revision>
  <cp:lastPrinted>2019-11-15T19:17:28Z</cp:lastPrinted>
  <dcterms:created xsi:type="dcterms:W3CDTF">2012-11-26T22:46:36Z</dcterms:created>
  <dcterms:modified xsi:type="dcterms:W3CDTF">2020-12-03T15:21:44Z</dcterms:modified>
</cp:coreProperties>
</file>