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1605" r:id="rId2"/>
    <p:sldId id="542" r:id="rId3"/>
    <p:sldId id="1692" r:id="rId4"/>
    <p:sldId id="1691" r:id="rId5"/>
    <p:sldId id="1704" r:id="rId6"/>
    <p:sldId id="1690" r:id="rId7"/>
    <p:sldId id="1673" r:id="rId8"/>
    <p:sldId id="1695" r:id="rId9"/>
    <p:sldId id="1706" r:id="rId10"/>
    <p:sldId id="1676" r:id="rId11"/>
    <p:sldId id="1677" r:id="rId12"/>
    <p:sldId id="1678" r:id="rId13"/>
    <p:sldId id="1679" r:id="rId14"/>
    <p:sldId id="1699" r:id="rId15"/>
    <p:sldId id="1680" r:id="rId16"/>
    <p:sldId id="1681" r:id="rId17"/>
    <p:sldId id="1682" r:id="rId18"/>
    <p:sldId id="1683" r:id="rId19"/>
    <p:sldId id="1684" r:id="rId20"/>
    <p:sldId id="1685" r:id="rId21"/>
    <p:sldId id="1686" r:id="rId22"/>
    <p:sldId id="1687" r:id="rId23"/>
    <p:sldId id="1697" r:id="rId24"/>
    <p:sldId id="1665" r:id="rId25"/>
    <p:sldId id="1663" r:id="rId26"/>
    <p:sldId id="1694" r:id="rId27"/>
    <p:sldId id="1664" r:id="rId28"/>
    <p:sldId id="1667" r:id="rId29"/>
    <p:sldId id="1666" r:id="rId30"/>
    <p:sldId id="1668" r:id="rId31"/>
    <p:sldId id="1669" r:id="rId32"/>
    <p:sldId id="1607" r:id="rId33"/>
    <p:sldId id="1608" r:id="rId34"/>
    <p:sldId id="1702" r:id="rId35"/>
    <p:sldId id="1621" r:id="rId36"/>
    <p:sldId id="1622" r:id="rId37"/>
    <p:sldId id="1623" r:id="rId38"/>
    <p:sldId id="1624" r:id="rId39"/>
    <p:sldId id="1627" r:id="rId40"/>
    <p:sldId id="1630" r:id="rId41"/>
    <p:sldId id="1625" r:id="rId42"/>
    <p:sldId id="1626" r:id="rId43"/>
    <p:sldId id="1700" r:id="rId44"/>
    <p:sldId id="1249" r:id="rId45"/>
    <p:sldId id="1705" r:id="rId46"/>
    <p:sldId id="1635" r:id="rId47"/>
    <p:sldId id="1636" r:id="rId48"/>
    <p:sldId id="1637" r:id="rId49"/>
    <p:sldId id="1707" r:id="rId50"/>
    <p:sldId id="1638" r:id="rId51"/>
    <p:sldId id="1639" r:id="rId52"/>
    <p:sldId id="1640" r:id="rId53"/>
    <p:sldId id="1641" r:id="rId54"/>
    <p:sldId id="1642" r:id="rId55"/>
    <p:sldId id="1643" r:id="rId56"/>
    <p:sldId id="1644" r:id="rId57"/>
    <p:sldId id="1645" r:id="rId58"/>
    <p:sldId id="1646" r:id="rId59"/>
    <p:sldId id="1649" r:id="rId60"/>
    <p:sldId id="1651" r:id="rId61"/>
    <p:sldId id="1650" r:id="rId62"/>
    <p:sldId id="1609" r:id="rId63"/>
    <p:sldId id="1671" r:id="rId64"/>
    <p:sldId id="1619" r:id="rId65"/>
    <p:sldId id="1620" r:id="rId66"/>
    <p:sldId id="1629" r:id="rId67"/>
    <p:sldId id="1631" r:id="rId68"/>
    <p:sldId id="1632" r:id="rId69"/>
    <p:sldId id="1652" r:id="rId70"/>
    <p:sldId id="1653" r:id="rId71"/>
    <p:sldId id="1633" r:id="rId72"/>
    <p:sldId id="1634" r:id="rId73"/>
  </p:sldIdLst>
  <p:sldSz cx="9144000" cy="6858000" type="screen4x3"/>
  <p:notesSz cx="7302500" cy="9586913"/>
  <p:custDataLst>
    <p:tags r:id="rId7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98F88-378D-4324-9708-8D9A7639EE17}" v="33" dt="2020-11-17T05:27:37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68" autoAdjust="0"/>
  </p:normalViewPr>
  <p:slideViewPr>
    <p:cSldViewPr snapToObjects="1">
      <p:cViewPr varScale="1">
        <p:scale>
          <a:sx n="94" d="100"/>
          <a:sy n="94" d="100"/>
        </p:scale>
        <p:origin x="21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-548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5598F88-378D-4324-9708-8D9A7639EE17}"/>
    <pc:docChg chg="undo custSel addSld delSld modSld sldOrd">
      <pc:chgData name="Phil Gibbons" userId="f619c6e5d38ed7a7" providerId="LiveId" clId="{A5598F88-378D-4324-9708-8D9A7639EE17}" dt="2020-11-17T05:36:54.351" v="1392" actId="20577"/>
      <pc:docMkLst>
        <pc:docMk/>
      </pc:docMkLst>
      <pc:sldChg chg="modSp mod">
        <pc:chgData name="Phil Gibbons" userId="f619c6e5d38ed7a7" providerId="LiveId" clId="{A5598F88-378D-4324-9708-8D9A7639EE17}" dt="2020-11-17T03:53:28.222" v="9" actId="20577"/>
        <pc:sldMkLst>
          <pc:docMk/>
          <pc:sldMk cId="0" sldId="542"/>
        </pc:sldMkLst>
        <pc:spChg chg="mod">
          <ac:chgData name="Phil Gibbons" userId="f619c6e5d38ed7a7" providerId="LiveId" clId="{A5598F88-378D-4324-9708-8D9A7639EE17}" dt="2020-11-17T03:53:28.222" v="9" actId="20577"/>
          <ac:spMkLst>
            <pc:docMk/>
            <pc:sldMk cId="0" sldId="542"/>
            <ac:spMk id="9218" creationId="{00000000-0000-0000-0000-000000000000}"/>
          </ac:spMkLst>
        </pc:spChg>
      </pc:sldChg>
      <pc:sldChg chg="add">
        <pc:chgData name="Phil Gibbons" userId="f619c6e5d38ed7a7" providerId="LiveId" clId="{A5598F88-378D-4324-9708-8D9A7639EE17}" dt="2020-11-17T03:59:39.070" v="28"/>
        <pc:sldMkLst>
          <pc:docMk/>
          <pc:sldMk cId="2564821313" sldId="1249"/>
        </pc:sldMkLst>
      </pc:sldChg>
      <pc:sldChg chg="add">
        <pc:chgData name="Phil Gibbons" userId="f619c6e5d38ed7a7" providerId="LiveId" clId="{A5598F88-378D-4324-9708-8D9A7639EE17}" dt="2020-11-17T03:53:19.646" v="6"/>
        <pc:sldMkLst>
          <pc:docMk/>
          <pc:sldMk cId="1019519124" sldId="1605"/>
        </pc:sldMkLst>
      </pc:sldChg>
      <pc:sldChg chg="modSp">
        <pc:chgData name="Phil Gibbons" userId="f619c6e5d38ed7a7" providerId="LiveId" clId="{A5598F88-378D-4324-9708-8D9A7639EE17}" dt="2020-11-17T05:23:23.473" v="1125" actId="20577"/>
        <pc:sldMkLst>
          <pc:docMk/>
          <pc:sldMk cId="1116032388" sldId="1625"/>
        </pc:sldMkLst>
        <pc:spChg chg="mod">
          <ac:chgData name="Phil Gibbons" userId="f619c6e5d38ed7a7" providerId="LiveId" clId="{A5598F88-378D-4324-9708-8D9A7639EE17}" dt="2020-11-17T05:23:23.473" v="1125" actId="20577"/>
          <ac:spMkLst>
            <pc:docMk/>
            <pc:sldMk cId="1116032388" sldId="1625"/>
            <ac:spMk id="763907" creationId="{00000000-0000-0000-0000-000000000000}"/>
          </ac:spMkLst>
        </pc:spChg>
      </pc:sldChg>
      <pc:sldChg chg="modSp mod">
        <pc:chgData name="Phil Gibbons" userId="f619c6e5d38ed7a7" providerId="LiveId" clId="{A5598F88-378D-4324-9708-8D9A7639EE17}" dt="2020-11-17T05:23:09.868" v="1115" actId="20577"/>
        <pc:sldMkLst>
          <pc:docMk/>
          <pc:sldMk cId="2400683642" sldId="1626"/>
        </pc:sldMkLst>
        <pc:spChg chg="mod">
          <ac:chgData name="Phil Gibbons" userId="f619c6e5d38ed7a7" providerId="LiveId" clId="{A5598F88-378D-4324-9708-8D9A7639EE17}" dt="2020-11-17T05:23:09.868" v="1115" actId="20577"/>
          <ac:spMkLst>
            <pc:docMk/>
            <pc:sldMk cId="2400683642" sldId="1626"/>
            <ac:spMk id="763907" creationId="{00000000-0000-0000-0000-000000000000}"/>
          </ac:spMkLst>
        </pc:spChg>
      </pc:sldChg>
      <pc:sldChg chg="modNotesTx">
        <pc:chgData name="Phil Gibbons" userId="f619c6e5d38ed7a7" providerId="LiveId" clId="{A5598F88-378D-4324-9708-8D9A7639EE17}" dt="2020-11-17T05:06:27.971" v="1109" actId="20577"/>
        <pc:sldMkLst>
          <pc:docMk/>
          <pc:sldMk cId="987209596" sldId="1627"/>
        </pc:sldMkLst>
      </pc:sldChg>
      <pc:sldChg chg="modAnim">
        <pc:chgData name="Phil Gibbons" userId="f619c6e5d38ed7a7" providerId="LiveId" clId="{A5598F88-378D-4324-9708-8D9A7639EE17}" dt="2020-11-17T05:08:43.154" v="1110"/>
        <pc:sldMkLst>
          <pc:docMk/>
          <pc:sldMk cId="4034058863" sldId="1630"/>
        </pc:sldMkLst>
      </pc:sldChg>
      <pc:sldChg chg="modNotesTx">
        <pc:chgData name="Phil Gibbons" userId="f619c6e5d38ed7a7" providerId="LiveId" clId="{A5598F88-378D-4324-9708-8D9A7639EE17}" dt="2020-11-17T05:36:54.351" v="1392" actId="20577"/>
        <pc:sldMkLst>
          <pc:docMk/>
          <pc:sldMk cId="4097281698" sldId="1637"/>
        </pc:sldMkLst>
      </pc:sldChg>
      <pc:sldChg chg="modSp mod">
        <pc:chgData name="Phil Gibbons" userId="f619c6e5d38ed7a7" providerId="LiveId" clId="{A5598F88-378D-4324-9708-8D9A7639EE17}" dt="2020-11-17T04:33:43.357" v="805" actId="20577"/>
        <pc:sldMkLst>
          <pc:docMk/>
          <pc:sldMk cId="540659801" sldId="1673"/>
        </pc:sldMkLst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27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3:43.357" v="805" actId="20577"/>
          <ac:spMkLst>
            <pc:docMk/>
            <pc:sldMk cId="540659801" sldId="1673"/>
            <ac:spMk id="752642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3:33.041" v="773" actId="20577"/>
          <ac:spMkLst>
            <pc:docMk/>
            <pc:sldMk cId="540659801" sldId="1673"/>
            <ac:spMk id="75264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75264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75266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752670" creationId="{00000000-0000-0000-0000-000000000000}"/>
          </ac:spMkLst>
        </pc:spChg>
        <pc:grpChg chg="mod">
          <ac:chgData name="Phil Gibbons" userId="f619c6e5d38ed7a7" providerId="LiveId" clId="{A5598F88-378D-4324-9708-8D9A7639EE17}" dt="2020-11-17T04:11:29.932" v="215" actId="1036"/>
          <ac:grpSpMkLst>
            <pc:docMk/>
            <pc:sldMk cId="540659801" sldId="1673"/>
            <ac:grpSpMk id="3" creationId="{00000000-0000-0000-0000-000000000000}"/>
          </ac:grpSpMkLst>
        </pc:grpChg>
      </pc:sldChg>
      <pc:sldChg chg="addSp modSp mod modNotesTx">
        <pc:chgData name="Phil Gibbons" userId="f619c6e5d38ed7a7" providerId="LiveId" clId="{A5598F88-378D-4324-9708-8D9A7639EE17}" dt="2020-11-17T04:36:18.567" v="834" actId="20577"/>
        <pc:sldMkLst>
          <pc:docMk/>
          <pc:sldMk cId="2885903521" sldId="1676"/>
        </pc:sldMkLst>
        <pc:spChg chg="add mod ord">
          <ac:chgData name="Phil Gibbons" userId="f619c6e5d38ed7a7" providerId="LiveId" clId="{A5598F88-378D-4324-9708-8D9A7639EE17}" dt="2020-11-17T04:36:18.567" v="834" actId="20577"/>
          <ac:spMkLst>
            <pc:docMk/>
            <pc:sldMk cId="2885903521" sldId="1676"/>
            <ac:spMk id="7" creationId="{5BE92BD4-5BD9-469E-B457-C12699BD92E0}"/>
          </ac:spMkLst>
        </pc:spChg>
        <pc:spChg chg="add mod ord">
          <ac:chgData name="Phil Gibbons" userId="f619c6e5d38ed7a7" providerId="LiveId" clId="{A5598F88-378D-4324-9708-8D9A7639EE17}" dt="2020-11-17T04:19:29.862" v="328" actId="20577"/>
          <ac:spMkLst>
            <pc:docMk/>
            <pc:sldMk cId="2885903521" sldId="1676"/>
            <ac:spMk id="8" creationId="{DA2DA967-D7F5-4812-A187-F122A658AC5A}"/>
          </ac:spMkLst>
        </pc:spChg>
      </pc:sldChg>
      <pc:sldChg chg="addSp modSp mod">
        <pc:chgData name="Phil Gibbons" userId="f619c6e5d38ed7a7" providerId="LiveId" clId="{A5598F88-378D-4324-9708-8D9A7639EE17}" dt="2020-11-17T04:37:54.324" v="837" actId="20577"/>
        <pc:sldMkLst>
          <pc:docMk/>
          <pc:sldMk cId="1962779765" sldId="1678"/>
        </pc:sldMkLst>
        <pc:spChg chg="add mod ord">
          <ac:chgData name="Phil Gibbons" userId="f619c6e5d38ed7a7" providerId="LiveId" clId="{A5598F88-378D-4324-9708-8D9A7639EE17}" dt="2020-11-17T04:37:54.324" v="837" actId="20577"/>
          <ac:spMkLst>
            <pc:docMk/>
            <pc:sldMk cId="1962779765" sldId="1678"/>
            <ac:spMk id="7" creationId="{18667032-8B5B-4D47-BEBA-68675874C80B}"/>
          </ac:spMkLst>
        </pc:spChg>
      </pc:sldChg>
      <pc:sldChg chg="modSp mod">
        <pc:chgData name="Phil Gibbons" userId="f619c6e5d38ed7a7" providerId="LiveId" clId="{A5598F88-378D-4324-9708-8D9A7639EE17}" dt="2020-11-17T04:58:24.023" v="1023" actId="5793"/>
        <pc:sldMkLst>
          <pc:docMk/>
          <pc:sldMk cId="1619709553" sldId="1679"/>
        </pc:sldMkLst>
        <pc:spChg chg="mod">
          <ac:chgData name="Phil Gibbons" userId="f619c6e5d38ed7a7" providerId="LiveId" clId="{A5598F88-378D-4324-9708-8D9A7639EE17}" dt="2020-11-17T04:58:24.023" v="1023" actId="5793"/>
          <ac:spMkLst>
            <pc:docMk/>
            <pc:sldMk cId="1619709553" sldId="1679"/>
            <ac:spMk id="3" creationId="{00000000-0000-0000-0000-000000000000}"/>
          </ac:spMkLst>
        </pc:spChg>
      </pc:sldChg>
      <pc:sldChg chg="addSp delSp modSp mod">
        <pc:chgData name="Phil Gibbons" userId="f619c6e5d38ed7a7" providerId="LiveId" clId="{A5598F88-378D-4324-9708-8D9A7639EE17}" dt="2020-11-17T04:21:29.415" v="338" actId="478"/>
        <pc:sldMkLst>
          <pc:docMk/>
          <pc:sldMk cId="449820973" sldId="1682"/>
        </pc:sldMkLst>
        <pc:spChg chg="add del mod ord">
          <ac:chgData name="Phil Gibbons" userId="f619c6e5d38ed7a7" providerId="LiveId" clId="{A5598F88-378D-4324-9708-8D9A7639EE17}" dt="2020-11-17T04:21:29.415" v="338" actId="478"/>
          <ac:spMkLst>
            <pc:docMk/>
            <pc:sldMk cId="449820973" sldId="1682"/>
            <ac:spMk id="2" creationId="{4EF8CD98-5246-4008-B2CA-7D870949A770}"/>
          </ac:spMkLst>
        </pc:spChg>
      </pc:sldChg>
      <pc:sldChg chg="modSp mod">
        <pc:chgData name="Phil Gibbons" userId="f619c6e5d38ed7a7" providerId="LiveId" clId="{A5598F88-378D-4324-9708-8D9A7639EE17}" dt="2020-11-17T04:50:59.883" v="957" actId="20577"/>
        <pc:sldMkLst>
          <pc:docMk/>
          <pc:sldMk cId="3627587192" sldId="1683"/>
        </pc:sldMkLst>
        <pc:spChg chg="mod">
          <ac:chgData name="Phil Gibbons" userId="f619c6e5d38ed7a7" providerId="LiveId" clId="{A5598F88-378D-4324-9708-8D9A7639EE17}" dt="2020-11-17T04:50:59.883" v="957" actId="20577"/>
          <ac:spMkLst>
            <pc:docMk/>
            <pc:sldMk cId="3627587192" sldId="1683"/>
            <ac:spMk id="3" creationId="{00000000-0000-0000-0000-000000000000}"/>
          </ac:spMkLst>
        </pc:spChg>
      </pc:sldChg>
      <pc:sldChg chg="modSp mod">
        <pc:chgData name="Phil Gibbons" userId="f619c6e5d38ed7a7" providerId="LiveId" clId="{A5598F88-378D-4324-9708-8D9A7639EE17}" dt="2020-11-17T04:53:12.808" v="971" actId="20577"/>
        <pc:sldMkLst>
          <pc:docMk/>
          <pc:sldMk cId="1008054210" sldId="1686"/>
        </pc:sldMkLst>
        <pc:spChg chg="mod">
          <ac:chgData name="Phil Gibbons" userId="f619c6e5d38ed7a7" providerId="LiveId" clId="{A5598F88-378D-4324-9708-8D9A7639EE17}" dt="2020-11-17T04:53:00.494" v="962" actId="20577"/>
          <ac:spMkLst>
            <pc:docMk/>
            <pc:sldMk cId="1008054210" sldId="1686"/>
            <ac:spMk id="74035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53:05.221" v="965" actId="6549"/>
          <ac:spMkLst>
            <pc:docMk/>
            <pc:sldMk cId="1008054210" sldId="1686"/>
            <ac:spMk id="74036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53:09.353" v="968" actId="6549"/>
          <ac:spMkLst>
            <pc:docMk/>
            <pc:sldMk cId="1008054210" sldId="1686"/>
            <ac:spMk id="740371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53:12.808" v="971" actId="20577"/>
          <ac:spMkLst>
            <pc:docMk/>
            <pc:sldMk cId="1008054210" sldId="1686"/>
            <ac:spMk id="740379" creationId="{00000000-0000-0000-0000-000000000000}"/>
          </ac:spMkLst>
        </pc:spChg>
      </pc:sldChg>
      <pc:sldChg chg="addSp modSp mod modNotesTx">
        <pc:chgData name="Phil Gibbons" userId="f619c6e5d38ed7a7" providerId="LiveId" clId="{A5598F88-378D-4324-9708-8D9A7639EE17}" dt="2020-11-17T04:28:20.762" v="619" actId="20577"/>
        <pc:sldMkLst>
          <pc:docMk/>
          <pc:sldMk cId="3802694395" sldId="1690"/>
        </pc:sldMkLst>
        <pc:spChg chg="add mod ord">
          <ac:chgData name="Phil Gibbons" userId="f619c6e5d38ed7a7" providerId="LiveId" clId="{A5598F88-378D-4324-9708-8D9A7639EE17}" dt="2020-11-17T04:18:48.194" v="320" actId="14100"/>
          <ac:spMkLst>
            <pc:docMk/>
            <pc:sldMk cId="3802694395" sldId="1690"/>
            <ac:spMk id="2" creationId="{9F00DBD4-55A6-474E-A4AB-7A46CDFF18F7}"/>
          </ac:spMkLst>
        </pc:spChg>
        <pc:spChg chg="add mod ord">
          <ac:chgData name="Phil Gibbons" userId="f619c6e5d38ed7a7" providerId="LiveId" clId="{A5598F88-378D-4324-9708-8D9A7639EE17}" dt="2020-11-17T04:18:41.451" v="319" actId="1076"/>
          <ac:spMkLst>
            <pc:docMk/>
            <pc:sldMk cId="3802694395" sldId="1690"/>
            <ac:spMk id="7" creationId="{335EB8A7-1F85-4E96-BBD9-79E3A0FD852B}"/>
          </ac:spMkLst>
        </pc:spChg>
        <pc:spChg chg="mod">
          <ac:chgData name="Phil Gibbons" userId="f619c6e5d38ed7a7" providerId="LiveId" clId="{A5598F88-378D-4324-9708-8D9A7639EE17}" dt="2020-11-17T04:18:04.357" v="314" actId="1076"/>
          <ac:spMkLst>
            <pc:docMk/>
            <pc:sldMk cId="3802694395" sldId="1690"/>
            <ac:spMk id="759822" creationId="{00000000-0000-0000-0000-000000000000}"/>
          </ac:spMkLst>
        </pc:spChg>
      </pc:sldChg>
      <pc:sldChg chg="addSp delSp modSp mod">
        <pc:chgData name="Phil Gibbons" userId="f619c6e5d38ed7a7" providerId="LiveId" clId="{A5598F88-378D-4324-9708-8D9A7639EE17}" dt="2020-11-17T04:25:39.157" v="415" actId="20577"/>
        <pc:sldMkLst>
          <pc:docMk/>
          <pc:sldMk cId="2026907915" sldId="1691"/>
        </pc:sldMkLst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52" creationId="{8F8069F0-DF1D-41CC-9AF8-685763F6A58B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55" creationId="{4D779A87-8A61-456C-B4A1-DF1087838CE2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58" creationId="{2AEF7A42-2F21-4559-9E08-49B879E66E2D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0" creationId="{96A3247F-0CBC-4BB8-82A7-0BE16E3019E7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1" creationId="{B026B745-C195-4652-B959-E59AC2CC79D6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8" creationId="{CCE22574-0A6E-4215-85A3-F3437E82CAD0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9" creationId="{67E59424-188D-4DA6-9B3E-6811E60D9D7F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70" creationId="{5599664F-C2D9-489D-9226-55DA7BA68C2B}"/>
          </ac:spMkLst>
        </pc:spChg>
        <pc:spChg chg="mod">
          <ac:chgData name="Phil Gibbons" userId="f619c6e5d38ed7a7" providerId="LiveId" clId="{A5598F88-378D-4324-9708-8D9A7639EE17}" dt="2020-11-17T04:25:39.157" v="415" actId="20577"/>
          <ac:spMkLst>
            <pc:docMk/>
            <pc:sldMk cId="2026907915" sldId="1691"/>
            <ac:spMk id="759843" creationId="{00000000-0000-0000-0000-000000000000}"/>
          </ac:spMkLst>
        </pc:spChg>
        <pc:grpChg chg="add del mod">
          <ac:chgData name="Phil Gibbons" userId="f619c6e5d38ed7a7" providerId="LiveId" clId="{A5598F88-378D-4324-9708-8D9A7639EE17}" dt="2020-11-17T04:24:34.120" v="342"/>
          <ac:grpSpMkLst>
            <pc:docMk/>
            <pc:sldMk cId="2026907915" sldId="1691"/>
            <ac:grpSpMk id="51" creationId="{CEB82ADC-CA19-4056-9FBA-1CCD80D7CBA8}"/>
          </ac:grpSpMkLst>
        </pc:grpChg>
        <pc:grpChg chg="mod">
          <ac:chgData name="Phil Gibbons" userId="f619c6e5d38ed7a7" providerId="LiveId" clId="{A5598F88-378D-4324-9708-8D9A7639EE17}" dt="2020-11-17T04:24:28.715" v="341"/>
          <ac:grpSpMkLst>
            <pc:docMk/>
            <pc:sldMk cId="2026907915" sldId="1691"/>
            <ac:grpSpMk id="53" creationId="{DCAAA9ED-1C46-4ED1-8B0B-DDAD4205553F}"/>
          </ac:grpSpMkLst>
        </pc:grpChg>
        <pc:grpChg chg="mod">
          <ac:chgData name="Phil Gibbons" userId="f619c6e5d38ed7a7" providerId="LiveId" clId="{A5598F88-378D-4324-9708-8D9A7639EE17}" dt="2020-11-17T04:24:28.715" v="341"/>
          <ac:grpSpMkLst>
            <pc:docMk/>
            <pc:sldMk cId="2026907915" sldId="1691"/>
            <ac:grpSpMk id="54" creationId="{2CA20750-2129-4121-B9FA-8C1411C649E0}"/>
          </ac:grpSpMkLst>
        </pc:grpChg>
      </pc:sldChg>
      <pc:sldChg chg="mod ord modAnim modShow">
        <pc:chgData name="Phil Gibbons" userId="f619c6e5d38ed7a7" providerId="LiveId" clId="{A5598F88-378D-4324-9708-8D9A7639EE17}" dt="2020-11-17T04:24:03.560" v="340" actId="729"/>
        <pc:sldMkLst>
          <pc:docMk/>
          <pc:sldMk cId="4101404400" sldId="1692"/>
        </pc:sldMkLst>
      </pc:sldChg>
      <pc:sldChg chg="delSp modSp del mod">
        <pc:chgData name="Phil Gibbons" userId="f619c6e5d38ed7a7" providerId="LiveId" clId="{A5598F88-378D-4324-9708-8D9A7639EE17}" dt="2020-11-17T03:56:18.591" v="25" actId="47"/>
        <pc:sldMkLst>
          <pc:docMk/>
          <pc:sldMk cId="323004127" sldId="1693"/>
        </pc:sldMkLst>
        <pc:spChg chg="del">
          <ac:chgData name="Phil Gibbons" userId="f619c6e5d38ed7a7" providerId="LiveId" clId="{A5598F88-378D-4324-9708-8D9A7639EE17}" dt="2020-11-17T03:56:09.295" v="22" actId="21"/>
          <ac:spMkLst>
            <pc:docMk/>
            <pc:sldMk cId="323004127" sldId="1693"/>
            <ac:spMk id="63" creationId="{00000000-0000-0000-0000-000000000000}"/>
          </ac:spMkLst>
        </pc:spChg>
        <pc:spChg chg="del">
          <ac:chgData name="Phil Gibbons" userId="f619c6e5d38ed7a7" providerId="LiveId" clId="{A5598F88-378D-4324-9708-8D9A7639EE17}" dt="2020-11-17T03:54:37.357" v="10" actId="478"/>
          <ac:spMkLst>
            <pc:docMk/>
            <pc:sldMk cId="323004127" sldId="1693"/>
            <ac:spMk id="64" creationId="{00000000-0000-0000-0000-000000000000}"/>
          </ac:spMkLst>
        </pc:spChg>
        <pc:spChg chg="del">
          <ac:chgData name="Phil Gibbons" userId="f619c6e5d38ed7a7" providerId="LiveId" clId="{A5598F88-378D-4324-9708-8D9A7639EE17}" dt="2020-11-17T03:54:44.684" v="12" actId="478"/>
          <ac:spMkLst>
            <pc:docMk/>
            <pc:sldMk cId="323004127" sldId="1693"/>
            <ac:spMk id="65" creationId="{00000000-0000-0000-0000-000000000000}"/>
          </ac:spMkLst>
        </pc:spChg>
        <pc:spChg chg="del">
          <ac:chgData name="Phil Gibbons" userId="f619c6e5d38ed7a7" providerId="LiveId" clId="{A5598F88-378D-4324-9708-8D9A7639EE17}" dt="2020-11-17T03:54:40.718" v="11" actId="478"/>
          <ac:spMkLst>
            <pc:docMk/>
            <pc:sldMk cId="323004127" sldId="1693"/>
            <ac:spMk id="6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3:55:29.410" v="19" actId="20577"/>
          <ac:spMkLst>
            <pc:docMk/>
            <pc:sldMk cId="323004127" sldId="1693"/>
            <ac:spMk id="759821" creationId="{00000000-0000-0000-0000-000000000000}"/>
          </ac:spMkLst>
        </pc:spChg>
      </pc:sldChg>
      <pc:sldChg chg="modSp mod">
        <pc:chgData name="Phil Gibbons" userId="f619c6e5d38ed7a7" providerId="LiveId" clId="{A5598F88-378D-4324-9708-8D9A7639EE17}" dt="2020-11-17T04:55:23.682" v="991" actId="20577"/>
        <pc:sldMkLst>
          <pc:docMk/>
          <pc:sldMk cId="2136778584" sldId="1694"/>
        </pc:sldMkLst>
        <pc:spChg chg="mod">
          <ac:chgData name="Phil Gibbons" userId="f619c6e5d38ed7a7" providerId="LiveId" clId="{A5598F88-378D-4324-9708-8D9A7639EE17}" dt="2020-11-17T04:55:23.682" v="991" actId="20577"/>
          <ac:spMkLst>
            <pc:docMk/>
            <pc:sldMk cId="2136778584" sldId="1694"/>
            <ac:spMk id="2" creationId="{00000000-0000-0000-0000-000000000000}"/>
          </ac:spMkLst>
        </pc:spChg>
      </pc:sldChg>
      <pc:sldChg chg="modSp mod modNotesTx">
        <pc:chgData name="Phil Gibbons" userId="f619c6e5d38ed7a7" providerId="LiveId" clId="{A5598F88-378D-4324-9708-8D9A7639EE17}" dt="2020-11-17T04:13:10.295" v="272" actId="20577"/>
        <pc:sldMkLst>
          <pc:docMk/>
          <pc:sldMk cId="539358417" sldId="1695"/>
        </pc:sldMkLst>
        <pc:spChg chg="mod">
          <ac:chgData name="Phil Gibbons" userId="f619c6e5d38ed7a7" providerId="LiveId" clId="{A5598F88-378D-4324-9708-8D9A7639EE17}" dt="2020-11-17T04:12:39.106" v="271" actId="20577"/>
          <ac:spMkLst>
            <pc:docMk/>
            <pc:sldMk cId="539358417" sldId="1695"/>
            <ac:spMk id="752642" creationId="{00000000-0000-0000-0000-000000000000}"/>
          </ac:spMkLst>
        </pc:spChg>
      </pc:sldChg>
      <pc:sldChg chg="del">
        <pc:chgData name="Phil Gibbons" userId="f619c6e5d38ed7a7" providerId="LiveId" clId="{A5598F88-378D-4324-9708-8D9A7639EE17}" dt="2020-11-17T03:59:41.930" v="29" actId="47"/>
        <pc:sldMkLst>
          <pc:docMk/>
          <pc:sldMk cId="1512710690" sldId="1696"/>
        </pc:sldMkLst>
      </pc:sldChg>
      <pc:sldChg chg="del">
        <pc:chgData name="Phil Gibbons" userId="f619c6e5d38ed7a7" providerId="LiveId" clId="{A5598F88-378D-4324-9708-8D9A7639EE17}" dt="2020-11-17T03:53:21.625" v="7" actId="47"/>
        <pc:sldMkLst>
          <pc:docMk/>
          <pc:sldMk cId="3137378239" sldId="1698"/>
        </pc:sldMkLst>
      </pc:sldChg>
      <pc:sldChg chg="modSp mod">
        <pc:chgData name="Phil Gibbons" userId="f619c6e5d38ed7a7" providerId="LiveId" clId="{A5598F88-378D-4324-9708-8D9A7639EE17}" dt="2020-11-17T04:40:12.439" v="860" actId="20577"/>
        <pc:sldMkLst>
          <pc:docMk/>
          <pc:sldMk cId="3868003376" sldId="1699"/>
        </pc:sldMkLst>
        <pc:spChg chg="mod">
          <ac:chgData name="Phil Gibbons" userId="f619c6e5d38ed7a7" providerId="LiveId" clId="{A5598F88-378D-4324-9708-8D9A7639EE17}" dt="2020-11-17T04:40:12.439" v="860" actId="20577"/>
          <ac:spMkLst>
            <pc:docMk/>
            <pc:sldMk cId="3868003376" sldId="1699"/>
            <ac:spMk id="4" creationId="{A0847101-99D4-422E-8723-0C2D8262221A}"/>
          </ac:spMkLst>
        </pc:spChg>
      </pc:sldChg>
      <pc:sldChg chg="add del">
        <pc:chgData name="Phil Gibbons" userId="f619c6e5d38ed7a7" providerId="LiveId" clId="{A5598F88-378D-4324-9708-8D9A7639EE17}" dt="2020-11-17T04:06:28.326" v="172" actId="47"/>
        <pc:sldMkLst>
          <pc:docMk/>
          <pc:sldMk cId="3979420828" sldId="1701"/>
        </pc:sldMkLst>
      </pc:sldChg>
      <pc:sldChg chg="modSp add mod">
        <pc:chgData name="Phil Gibbons" userId="f619c6e5d38ed7a7" providerId="LiveId" clId="{A5598F88-378D-4324-9708-8D9A7639EE17}" dt="2020-11-17T05:28:46.460" v="1275" actId="20577"/>
        <pc:sldMkLst>
          <pc:docMk/>
          <pc:sldMk cId="2092796366" sldId="1702"/>
        </pc:sldMkLst>
        <pc:spChg chg="mod">
          <ac:chgData name="Phil Gibbons" userId="f619c6e5d38ed7a7" providerId="LiveId" clId="{A5598F88-378D-4324-9708-8D9A7639EE17}" dt="2020-11-17T05:28:46.460" v="1275" actId="20577"/>
          <ac:spMkLst>
            <pc:docMk/>
            <pc:sldMk cId="2092796366" sldId="1702"/>
            <ac:spMk id="3" creationId="{00000000-0000-0000-0000-000000000000}"/>
          </ac:spMkLst>
        </pc:spChg>
      </pc:sldChg>
      <pc:sldChg chg="add del">
        <pc:chgData name="Phil Gibbons" userId="f619c6e5d38ed7a7" providerId="LiveId" clId="{A5598F88-378D-4324-9708-8D9A7639EE17}" dt="2020-11-17T04:08:17.131" v="190" actId="47"/>
        <pc:sldMkLst>
          <pc:docMk/>
          <pc:sldMk cId="697269814" sldId="1703"/>
        </pc:sldMkLst>
      </pc:sldChg>
      <pc:sldChg chg="modSp add mod">
        <pc:chgData name="Phil Gibbons" userId="f619c6e5d38ed7a7" providerId="LiveId" clId="{A5598F88-378D-4324-9708-8D9A7639EE17}" dt="2020-11-17T05:30:08.029" v="1337" actId="20577"/>
        <pc:sldMkLst>
          <pc:docMk/>
          <pc:sldMk cId="4027609095" sldId="1704"/>
        </pc:sldMkLst>
        <pc:spChg chg="mod">
          <ac:chgData name="Phil Gibbons" userId="f619c6e5d38ed7a7" providerId="LiveId" clId="{A5598F88-378D-4324-9708-8D9A7639EE17}" dt="2020-11-17T05:30:08.029" v="1337" actId="20577"/>
          <ac:spMkLst>
            <pc:docMk/>
            <pc:sldMk cId="4027609095" sldId="1704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A5598F88-378D-4324-9708-8D9A7639EE17}" dt="2020-11-17T05:27:23.569" v="1208" actId="20577"/>
        <pc:sldMkLst>
          <pc:docMk/>
          <pc:sldMk cId="3795200255" sldId="1705"/>
        </pc:sldMkLst>
        <pc:spChg chg="mod">
          <ac:chgData name="Phil Gibbons" userId="f619c6e5d38ed7a7" providerId="LiveId" clId="{A5598F88-378D-4324-9708-8D9A7639EE17}" dt="2020-11-17T05:27:23.569" v="1208" actId="20577"/>
          <ac:spMkLst>
            <pc:docMk/>
            <pc:sldMk cId="3795200255" sldId="1705"/>
            <ac:spMk id="3" creationId="{00000000-0000-0000-0000-000000000000}"/>
          </ac:spMkLst>
        </pc:spChg>
      </pc:sldChg>
      <pc:sldChg chg="addSp modSp add mod">
        <pc:chgData name="Phil Gibbons" userId="f619c6e5d38ed7a7" providerId="LiveId" clId="{A5598F88-378D-4324-9708-8D9A7639EE17}" dt="2020-11-17T04:35:10.429" v="819" actId="1036"/>
        <pc:sldMkLst>
          <pc:docMk/>
          <pc:sldMk cId="3498803125" sldId="1706"/>
        </pc:sldMkLst>
        <pc:spChg chg="mod">
          <ac:chgData name="Phil Gibbons" userId="f619c6e5d38ed7a7" providerId="LiveId" clId="{A5598F88-378D-4324-9708-8D9A7639EE17}" dt="2020-11-17T04:32:22.815" v="652" actId="20577"/>
          <ac:spMkLst>
            <pc:docMk/>
            <pc:sldMk cId="3498803125" sldId="1706"/>
            <ac:spMk id="2" creationId="{00000000-0000-0000-0000-000000000000}"/>
          </ac:spMkLst>
        </pc:spChg>
        <pc:spChg chg="add 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" creationId="{6FEAE155-0848-4AA4-9B1F-907ACF3CD88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4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5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7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8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0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2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5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8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9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0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1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8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9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0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1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3" creationId="{00000000-0000-0000-0000-000000000000}"/>
          </ac:spMkLst>
        </pc:spChg>
        <pc:spChg chg="add mod">
          <ac:chgData name="Phil Gibbons" userId="f619c6e5d38ed7a7" providerId="LiveId" clId="{A5598F88-378D-4324-9708-8D9A7639EE17}" dt="2020-11-17T04:34:33.714" v="814" actId="1076"/>
          <ac:spMkLst>
            <pc:docMk/>
            <pc:sldMk cId="3498803125" sldId="1706"/>
            <ac:spMk id="34" creationId="{6E166EFD-5FCA-4EEC-9C90-BD02D2B09D4D}"/>
          </ac:spMkLst>
        </pc:sp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9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1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4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6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7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2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4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5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6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7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32" creationId="{00000000-0000-0000-0000-000000000000}"/>
          </ac:cxnSpMkLst>
        </pc:cxnChg>
      </pc:sldChg>
      <pc:sldChg chg="modSp add mod">
        <pc:chgData name="Phil Gibbons" userId="f619c6e5d38ed7a7" providerId="LiveId" clId="{A5598F88-378D-4324-9708-8D9A7639EE17}" dt="2020-11-17T05:27:52.311" v="1211" actId="207"/>
        <pc:sldMkLst>
          <pc:docMk/>
          <pc:sldMk cId="1556790137" sldId="1707"/>
        </pc:sldMkLst>
        <pc:spChg chg="mod">
          <ac:chgData name="Phil Gibbons" userId="f619c6e5d38ed7a7" providerId="LiveId" clId="{A5598F88-378D-4324-9708-8D9A7639EE17}" dt="2020-11-17T05:27:52.311" v="1211" actId="207"/>
          <ac:spMkLst>
            <pc:docMk/>
            <pc:sldMk cId="1556790137" sldId="170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76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6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09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350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847101-99D4-422E-8723-0C2D8262221A}"/>
              </a:ext>
            </a:extLst>
          </p:cNvPr>
          <p:cNvSpPr/>
          <p:nvPr/>
        </p:nvSpPr>
        <p:spPr>
          <a:xfrm>
            <a:off x="110030" y="1759327"/>
            <a:ext cx="8839200" cy="40318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From `man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` Error checking code omitted */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(NULL,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[1], &amp;hints, &amp;result);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returns a list of address structures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Try each address until we successfully bind()*/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result;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socket(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-1)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continue;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(bind(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== 0)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break; /* Success */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FAAD47-8C83-46AA-A80A-9BA5075FC714}"/>
              </a:ext>
            </a:extLst>
          </p:cNvPr>
          <p:cNvSpPr/>
          <p:nvPr/>
        </p:nvSpPr>
        <p:spPr>
          <a:xfrm>
            <a:off x="223622" y="5791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cs typeface="Courier New"/>
              </a:rPr>
              <a:t>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cs typeface="Courier New"/>
              </a:rPr>
              <a:t>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cs typeface="Courier New"/>
              </a:rPr>
              <a:t>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CA9AFC-E95A-4C9F-B2C7-9C2DACD76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30" y="435678"/>
            <a:ext cx="7592093" cy="762000"/>
          </a:xfrm>
        </p:spPr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DCABB6-99A5-4210-BAE2-35B1888CF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34783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6800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sz="2000" b="0" dirty="0"/>
            </a:br>
            <a:r>
              <a:rPr lang="en-US" sz="2000" b="0" dirty="0"/>
              <a:t>23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November 17,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3145359" y="123883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3145360" y="3107323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3132660" y="493771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246567" y="5817186"/>
            <a:ext cx="92525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connfd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04800" y="52578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5678"/>
            <a:ext cx="8839200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472274" y="186815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81016" y="13611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2472274" y="21216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2472274" y="237512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2472274" y="1487929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803074" y="224838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4563532" y="1994900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11816" y="1487929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3743" y="1143000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674" y="1678043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1816" y="1994900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381016" y="1868157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092045" y="2501872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92045" y="2501872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2472274" y="31355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2472274" y="3389072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2472274" y="364255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2472274" y="2755358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3803074" y="3515815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4563532" y="3262329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92045" y="2755358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92045" y="3769301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092045" y="3769301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092045" y="4022787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2472274" y="440301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2472274" y="4656501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2472274" y="490998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2472274" y="4022787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03074" y="4783244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4563532" y="4529758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88328" y="5413528"/>
            <a:ext cx="8442325" cy="1485615"/>
          </a:xfrm>
        </p:spPr>
        <p:txBody>
          <a:bodyPr/>
          <a:lstStyle/>
          <a:p>
            <a:r>
              <a:rPr lang="en-US" dirty="0"/>
              <a:t>Clients: walk this list, trying each socket address in turn, until the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/>
              <a:t> succeed.</a:t>
            </a:r>
          </a:p>
          <a:p>
            <a:r>
              <a:rPr lang="en-US" dirty="0"/>
              <a:t>Servers: walk the list until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succeed.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78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385643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Review: C Standard I/O, Unix I/O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0440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79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684972"/>
            <a:ext cx="8307387" cy="86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</p:txBody>
      </p:sp>
    </p:spTree>
    <p:extLst>
      <p:ext uri="{BB962C8B-B14F-4D97-AF65-F5344CB8AC3E}">
        <p14:creationId xmlns:p14="http://schemas.microsoft.com/office/powerpoint/2010/main" val="2092796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303213" y="5949950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823325" cy="4972050"/>
          </a:xfrm>
        </p:spPr>
        <p:txBody>
          <a:bodyPr lIns="91294" tIns="45647" rIns="91294" bIns="45647"/>
          <a:lstStyle/>
          <a:p>
            <a:r>
              <a:rPr lang="en-US" dirty="0"/>
              <a:t>The content returned in HTTP responses can be either </a:t>
            </a:r>
            <a:r>
              <a:rPr lang="en-US" i="1" dirty="0">
                <a:solidFill>
                  <a:srgbClr val="FF0000"/>
                </a:solidFill>
              </a:rPr>
              <a:t>static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dynamic</a:t>
            </a:r>
            <a:endParaRPr lang="en-US" dirty="0"/>
          </a:p>
          <a:p>
            <a:pPr lvl="1"/>
            <a:r>
              <a:rPr lang="en-US" i="1" dirty="0"/>
              <a:t>Static content</a:t>
            </a:r>
            <a:r>
              <a:rPr lang="en-US" dirty="0"/>
              <a:t>: content stored in files and retrieved in response to an HTTP request</a:t>
            </a:r>
          </a:p>
          <a:p>
            <a:pPr lvl="2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2"/>
            <a:r>
              <a:rPr lang="en-US" dirty="0"/>
              <a:t>Request identifies which content file</a:t>
            </a:r>
          </a:p>
          <a:p>
            <a:pPr lvl="1"/>
            <a:r>
              <a:rPr lang="en-US" i="1" dirty="0"/>
              <a:t>Dynamic content</a:t>
            </a:r>
            <a:r>
              <a:rPr lang="en-US" dirty="0"/>
              <a:t>: content produced on-the-fly in response to an HTTP request</a:t>
            </a:r>
          </a:p>
          <a:p>
            <a:pPr lvl="2"/>
            <a:r>
              <a:rPr lang="en-US" dirty="0"/>
              <a:t>Example: content produced by a program executed by the server on behalf of the client</a:t>
            </a:r>
          </a:p>
          <a:p>
            <a:pPr lvl="2"/>
            <a:r>
              <a:rPr lang="en-US" dirty="0"/>
              <a:t>Request identifies file containing executable code</a:t>
            </a:r>
          </a:p>
          <a:p>
            <a:r>
              <a:rPr lang="en-US" i="1" dirty="0"/>
              <a:t>Web content associated with a file that is managed by the server</a:t>
            </a:r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289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 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https://canvas.cmu.edu/courses/17808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213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</p:txBody>
      </p:sp>
    </p:spTree>
    <p:extLst>
      <p:ext uri="{BB962C8B-B14F-4D97-AF65-F5344CB8AC3E}">
        <p14:creationId xmlns:p14="http://schemas.microsoft.com/office/powerpoint/2010/main" val="3795200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The Sockets Interface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/>
              <a:t>Serving Dynamic Content</a:t>
            </a:r>
          </a:p>
        </p:txBody>
      </p:sp>
    </p:spTree>
    <p:extLst>
      <p:ext uri="{BB962C8B-B14F-4D97-AF65-F5344CB8AC3E}">
        <p14:creationId xmlns:p14="http://schemas.microsoft.com/office/powerpoint/2010/main" val="155679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The Sockets Interface			      </a:t>
            </a:r>
            <a:r>
              <a:rPr lang="en-US" dirty="0">
                <a:solidFill>
                  <a:schemeClr val="bg2"/>
                </a:solidFill>
              </a:rPr>
              <a:t>CSAPP 11.4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8065" y="3586877"/>
            <a:ext cx="6994335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'&amp;'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r>
              <a:rPr lang="en-US" dirty="0"/>
              <a:t>Complete versions of all code in this lecture is available from the 213 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461945"/>
            <a:ext cx="8716962" cy="781050"/>
          </a:xfrm>
        </p:spPr>
        <p:txBody>
          <a:bodyPr/>
          <a:lstStyle/>
          <a:p>
            <a:r>
              <a:rPr lang="en-US" dirty="0"/>
              <a:t>Review: Generic Socket Address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1514"/>
            <a:ext cx="8716962" cy="1120309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219200" y="2550720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0164" y="3919912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4849" y="4463172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409597" y="48430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0537" y="915075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216919340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676650" y="380841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16338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24025" y="3170238"/>
            <a:ext cx="2316163" cy="738187"/>
            <a:chOff x="1724025" y="3170238"/>
            <a:chExt cx="2316163" cy="738187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724025" y="3419475"/>
              <a:ext cx="2157413" cy="488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06938" y="3657600"/>
            <a:ext cx="3187700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4114800"/>
            <a:ext cx="3221038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3" y="3667125"/>
            <a:ext cx="2097087" cy="61595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4443413"/>
            <a:ext cx="3130550" cy="685800"/>
            <a:chOff x="533400" y="4443413"/>
            <a:chExt cx="3130550" cy="685800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552575" y="4443413"/>
              <a:ext cx="2111375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533400" y="448945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3" y="4705350"/>
            <a:ext cx="2063751" cy="704850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236663" y="6183313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643563" y="4792663"/>
            <a:ext cx="169227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Slower more </a:t>
            </a:r>
          </a:p>
          <a:p>
            <a:r>
              <a:rPr lang="en-US" sz="1800"/>
              <a:t>expensive</a:t>
            </a:r>
          </a:p>
          <a:p>
            <a:r>
              <a:rPr lang="en-US" sz="180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248465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Review: 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26811</TotalTime>
  <Words>6479</Words>
  <Application>Microsoft Office PowerPoint</Application>
  <PresentationFormat>On-screen Show (4:3)</PresentationFormat>
  <Paragraphs>1148</Paragraphs>
  <Slides>72</Slides>
  <Notes>56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Network Programming: Part II  15-213/18-213/14-513/15-513/18-613: Introduction to Computer Systems  23rd Lecture, November 17, 2020</vt:lpstr>
      <vt:lpstr>Review: C Standard I/O, Unix I/O and RIO</vt:lpstr>
      <vt:lpstr>Review: Echo Server + Client Structure</vt:lpstr>
      <vt:lpstr>Today</vt:lpstr>
      <vt:lpstr>Sockets Interface</vt:lpstr>
      <vt:lpstr>Review: Generic Socket Address</vt:lpstr>
      <vt:lpstr>Review: Socket Address Structures</vt:lpstr>
      <vt:lpstr>Review: getaddrinfo</vt:lpstr>
      <vt:lpstr>Sockets Interface</vt:lpstr>
      <vt:lpstr>Sockets Interface: socket</vt:lpstr>
      <vt:lpstr>Sockets Interface</vt:lpstr>
      <vt:lpstr>Sockets Interface: bind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Sockets Helper: open_clientfd</vt:lpstr>
      <vt:lpstr>getaddrinfo</vt:lpstr>
      <vt:lpstr>Sockets Helper: open_clientfd (cont)</vt:lpstr>
      <vt:lpstr>Sockets Interface</vt:lpstr>
      <vt:lpstr>Sockets Helper: open_listenfd</vt:lpstr>
      <vt:lpstr>Sockets Helper: open_listenfd (cont)</vt:lpstr>
      <vt:lpstr>Sockets Helper: open_listenfd (cont)</vt:lpstr>
      <vt:lpstr>Testing Servers Using telnet</vt:lpstr>
      <vt:lpstr>Testing the Echo Server With telnet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Example HTTP Transaction</vt:lpstr>
      <vt:lpstr>Example HTTP Transaction, Take 2</vt:lpstr>
      <vt:lpstr>Example HTTP(S) Transaction, Take 3</vt:lpstr>
      <vt:lpstr>Quiz Time!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For More Information</vt:lpstr>
      <vt:lpstr>Additional slides</vt:lpstr>
      <vt:lpstr>Web History</vt:lpstr>
      <vt:lpstr>Web History (cont)</vt:lpstr>
      <vt:lpstr>HTTP Versions</vt:lpstr>
      <vt:lpstr>GET Request to Apache Server From Firefox Browser</vt:lpstr>
      <vt:lpstr>GET Response From Apache Server</vt:lpstr>
      <vt:lpstr>Data Transfer Mechanisms</vt:lpstr>
      <vt:lpstr>Chunked Encoding Example</vt:lpstr>
      <vt:lpstr>Proxies</vt:lpstr>
      <vt:lpstr>Why Proxies?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Phil Gibbons</cp:lastModifiedBy>
  <cp:revision>952</cp:revision>
  <cp:lastPrinted>2012-11-08T08:32:40Z</cp:lastPrinted>
  <dcterms:created xsi:type="dcterms:W3CDTF">2012-11-08T08:32:21Z</dcterms:created>
  <dcterms:modified xsi:type="dcterms:W3CDTF">2020-11-17T05:37:22Z</dcterms:modified>
  <cp:category/>
</cp:coreProperties>
</file>