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1605" r:id="rId2"/>
    <p:sldId id="542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540" r:id="rId22"/>
    <p:sldId id="1541" r:id="rId23"/>
    <p:sldId id="1542" r:id="rId24"/>
    <p:sldId id="1543" r:id="rId25"/>
    <p:sldId id="1544" r:id="rId26"/>
    <p:sldId id="1545" r:id="rId27"/>
    <p:sldId id="1546" r:id="rId28"/>
    <p:sldId id="1577" r:id="rId29"/>
    <p:sldId id="1582" r:id="rId30"/>
    <p:sldId id="1580" r:id="rId31"/>
    <p:sldId id="1581" r:id="rId32"/>
    <p:sldId id="1249" r:id="rId33"/>
    <p:sldId id="1549" r:id="rId34"/>
    <p:sldId id="1488" r:id="rId35"/>
    <p:sldId id="1489" r:id="rId36"/>
    <p:sldId id="1532" r:id="rId37"/>
    <p:sldId id="1490" r:id="rId38"/>
    <p:sldId id="1491" r:id="rId39"/>
    <p:sldId id="1607" r:id="rId40"/>
    <p:sldId id="1567" r:id="rId41"/>
    <p:sldId id="1602" r:id="rId42"/>
    <p:sldId id="1603" r:id="rId43"/>
    <p:sldId id="1564" r:id="rId44"/>
    <p:sldId id="1570" r:id="rId45"/>
    <p:sldId id="1565" r:id="rId46"/>
    <p:sldId id="1571" r:id="rId47"/>
    <p:sldId id="1572" r:id="rId48"/>
    <p:sldId id="1573" r:id="rId49"/>
    <p:sldId id="1574" r:id="rId50"/>
    <p:sldId id="1608" r:id="rId51"/>
    <p:sldId id="1528" r:id="rId52"/>
    <p:sldId id="1609" r:id="rId53"/>
    <p:sldId id="1512" r:id="rId54"/>
    <p:sldId id="1513" r:id="rId55"/>
    <p:sldId id="1514" r:id="rId56"/>
    <p:sldId id="1505" r:id="rId57"/>
    <p:sldId id="1515" r:id="rId58"/>
    <p:sldId id="1578" r:id="rId59"/>
    <p:sldId id="1554" r:id="rId60"/>
    <p:sldId id="1551" r:id="rId61"/>
    <p:sldId id="1539" r:id="rId62"/>
    <p:sldId id="1558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3AB76-623A-4915-8D67-624DFD279873}" v="104" dt="2020-11-10T16:32:21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 autoAdjust="0"/>
    <p:restoredTop sz="93538" autoAdjust="0"/>
  </p:normalViewPr>
  <p:slideViewPr>
    <p:cSldViewPr snapToObjects="1">
      <p:cViewPr varScale="1">
        <p:scale>
          <a:sx n="93" d="100"/>
          <a:sy n="93" d="100"/>
        </p:scale>
        <p:origin x="738" y="51"/>
      </p:cViewPr>
      <p:guideLst>
        <p:guide orient="horz" pos="672"/>
        <p:guide pos="3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D43AB76-623A-4915-8D67-624DFD279873}"/>
    <pc:docChg chg="undo custSel modSld">
      <pc:chgData name="Phil Gibbons" userId="f619c6e5d38ed7a7" providerId="LiveId" clId="{5D43AB76-623A-4915-8D67-624DFD279873}" dt="2020-11-10T18:07:35.679" v="359" actId="20577"/>
      <pc:docMkLst>
        <pc:docMk/>
      </pc:docMkLst>
      <pc:sldChg chg="modSp">
        <pc:chgData name="Phil Gibbons" userId="f619c6e5d38ed7a7" providerId="LiveId" clId="{5D43AB76-623A-4915-8D67-624DFD279873}" dt="2020-11-10T16:32:21.360" v="353" actId="207"/>
        <pc:sldMkLst>
          <pc:docMk/>
          <pc:sldMk cId="0" sldId="1473"/>
        </pc:sldMkLst>
        <pc:spChg chg="mod">
          <ac:chgData name="Phil Gibbons" userId="f619c6e5d38ed7a7" providerId="LiveId" clId="{5D43AB76-623A-4915-8D67-624DFD279873}" dt="2020-11-10T16:32:21.360" v="353" actId="207"/>
          <ac:spMkLst>
            <pc:docMk/>
            <pc:sldMk cId="0" sldId="1473"/>
            <ac:spMk id="633859" creationId="{00000000-0000-0000-0000-000000000000}"/>
          </ac:spMkLst>
        </pc:spChg>
      </pc:sldChg>
      <pc:sldChg chg="modSp mod">
        <pc:chgData name="Phil Gibbons" userId="f619c6e5d38ed7a7" providerId="LiveId" clId="{5D43AB76-623A-4915-8D67-624DFD279873}" dt="2020-11-10T13:22:39.460" v="244"/>
        <pc:sldMkLst>
          <pc:docMk/>
          <pc:sldMk cId="0" sldId="1475"/>
        </pc:sldMkLst>
        <pc:spChg chg="mod">
          <ac:chgData name="Phil Gibbons" userId="f619c6e5d38ed7a7" providerId="LiveId" clId="{5D43AB76-623A-4915-8D67-624DFD279873}" dt="2020-11-10T13:20:16.371" v="205" actId="1076"/>
          <ac:spMkLst>
            <pc:docMk/>
            <pc:sldMk cId="0" sldId="1475"/>
            <ac:spMk id="634883" creationId="{00000000-0000-0000-0000-000000000000}"/>
          </ac:spMkLst>
        </pc:spChg>
        <pc:spChg chg="mod">
          <ac:chgData name="Phil Gibbons" userId="f619c6e5d38ed7a7" providerId="LiveId" clId="{5D43AB76-623A-4915-8D67-624DFD279873}" dt="2020-11-10T13:22:39.460" v="244"/>
          <ac:spMkLst>
            <pc:docMk/>
            <pc:sldMk cId="0" sldId="1475"/>
            <ac:spMk id="634884" creationId="{00000000-0000-0000-0000-000000000000}"/>
          </ac:spMkLst>
        </pc:spChg>
      </pc:sldChg>
      <pc:sldChg chg="modSp mod">
        <pc:chgData name="Phil Gibbons" userId="f619c6e5d38ed7a7" providerId="LiveId" clId="{5D43AB76-623A-4915-8D67-624DFD279873}" dt="2020-11-10T13:22:27.875" v="243" actId="207"/>
        <pc:sldMkLst>
          <pc:docMk/>
          <pc:sldMk cId="0" sldId="1476"/>
        </pc:sldMkLst>
        <pc:spChg chg="mod">
          <ac:chgData name="Phil Gibbons" userId="f619c6e5d38ed7a7" providerId="LiveId" clId="{5D43AB76-623A-4915-8D67-624DFD279873}" dt="2020-11-10T13:22:27.875" v="243" actId="207"/>
          <ac:spMkLst>
            <pc:docMk/>
            <pc:sldMk cId="0" sldId="1476"/>
            <ac:spMk id="635908" creationId="{00000000-0000-0000-0000-000000000000}"/>
          </ac:spMkLst>
        </pc:spChg>
      </pc:sldChg>
      <pc:sldChg chg="modAnim">
        <pc:chgData name="Phil Gibbons" userId="f619c6e5d38ed7a7" providerId="LiveId" clId="{5D43AB76-623A-4915-8D67-624DFD279873}" dt="2020-11-10T13:08:53.637" v="135"/>
        <pc:sldMkLst>
          <pc:docMk/>
          <pc:sldMk cId="3652522235" sldId="1560"/>
        </pc:sldMkLst>
      </pc:sldChg>
      <pc:sldChg chg="modSp mod">
        <pc:chgData name="Phil Gibbons" userId="f619c6e5d38ed7a7" providerId="LiveId" clId="{5D43AB76-623A-4915-8D67-624DFD279873}" dt="2020-11-10T13:11:03.755" v="152" actId="20577"/>
        <pc:sldMkLst>
          <pc:docMk/>
          <pc:sldMk cId="2729929681" sldId="1563"/>
        </pc:sldMkLst>
        <pc:spChg chg="mod">
          <ac:chgData name="Phil Gibbons" userId="f619c6e5d38ed7a7" providerId="LiveId" clId="{5D43AB76-623A-4915-8D67-624DFD279873}" dt="2020-11-10T13:11:03.755" v="152" actId="20577"/>
          <ac:spMkLst>
            <pc:docMk/>
            <pc:sldMk cId="2729929681" sldId="1563"/>
            <ac:spMk id="3" creationId="{00000000-0000-0000-0000-000000000000}"/>
          </ac:spMkLst>
        </pc:spChg>
      </pc:sldChg>
      <pc:sldChg chg="modSp modAnim">
        <pc:chgData name="Phil Gibbons" userId="f619c6e5d38ed7a7" providerId="LiveId" clId="{5D43AB76-623A-4915-8D67-624DFD279873}" dt="2020-11-10T16:19:43.391" v="274" actId="404"/>
        <pc:sldMkLst>
          <pc:docMk/>
          <pc:sldMk cId="3574118798" sldId="1571"/>
        </pc:sldMkLst>
        <pc:spChg chg="mod">
          <ac:chgData name="Phil Gibbons" userId="f619c6e5d38ed7a7" providerId="LiveId" clId="{5D43AB76-623A-4915-8D67-624DFD279873}" dt="2020-11-10T16:19:43.391" v="274" actId="404"/>
          <ac:spMkLst>
            <pc:docMk/>
            <pc:sldMk cId="3574118798" sldId="1571"/>
            <ac:spMk id="766979" creationId="{00000000-0000-0000-0000-000000000000}"/>
          </ac:spMkLst>
        </pc:spChg>
      </pc:sldChg>
      <pc:sldChg chg="modSp mod">
        <pc:chgData name="Phil Gibbons" userId="f619c6e5d38ed7a7" providerId="LiveId" clId="{5D43AB76-623A-4915-8D67-624DFD279873}" dt="2020-11-10T18:07:35.679" v="359" actId="20577"/>
        <pc:sldMkLst>
          <pc:docMk/>
          <pc:sldMk cId="3636245778" sldId="1572"/>
        </pc:sldMkLst>
        <pc:spChg chg="mod">
          <ac:chgData name="Phil Gibbons" userId="f619c6e5d38ed7a7" providerId="LiveId" clId="{5D43AB76-623A-4915-8D67-624DFD279873}" dt="2020-11-10T18:07:35.679" v="359" actId="20577"/>
          <ac:spMkLst>
            <pc:docMk/>
            <pc:sldMk cId="3636245778" sldId="1572"/>
            <ac:spMk id="769027" creationId="{00000000-0000-0000-0000-000000000000}"/>
          </ac:spMkLst>
        </pc:spChg>
      </pc:sldChg>
      <pc:sldChg chg="modSp mod">
        <pc:chgData name="Phil Gibbons" userId="f619c6e5d38ed7a7" providerId="LiveId" clId="{5D43AB76-623A-4915-8D67-624DFD279873}" dt="2020-11-10T06:30:59.031" v="126" actId="20577"/>
        <pc:sldMkLst>
          <pc:docMk/>
          <pc:sldMk cId="3979420828" sldId="1576"/>
        </pc:sldMkLst>
        <pc:spChg chg="mod">
          <ac:chgData name="Phil Gibbons" userId="f619c6e5d38ed7a7" providerId="LiveId" clId="{5D43AB76-623A-4915-8D67-624DFD279873}" dt="2020-11-10T06:30:59.031" v="126" actId="20577"/>
          <ac:spMkLst>
            <pc:docMk/>
            <pc:sldMk cId="3979420828" sldId="1576"/>
            <ac:spMk id="3" creationId="{00000000-0000-0000-0000-000000000000}"/>
          </ac:spMkLst>
        </pc:spChg>
      </pc:sldChg>
      <pc:sldChg chg="modSp mod">
        <pc:chgData name="Phil Gibbons" userId="f619c6e5d38ed7a7" providerId="LiveId" clId="{5D43AB76-623A-4915-8D67-624DFD279873}" dt="2020-11-10T16:15:30.831" v="267" actId="14100"/>
        <pc:sldMkLst>
          <pc:docMk/>
          <pc:sldMk cId="128435029" sldId="1584"/>
        </pc:sldMkLst>
        <pc:spChg chg="mod">
          <ac:chgData name="Phil Gibbons" userId="f619c6e5d38ed7a7" providerId="LiveId" clId="{5D43AB76-623A-4915-8D67-624DFD279873}" dt="2020-11-10T16:15:30.831" v="267" actId="14100"/>
          <ac:spMkLst>
            <pc:docMk/>
            <pc:sldMk cId="128435029" sldId="1584"/>
            <ac:spMk id="671746" creationId="{00000000-0000-0000-0000-000000000000}"/>
          </ac:spMkLst>
        </pc:spChg>
      </pc:sldChg>
      <pc:sldChg chg="modSp mod">
        <pc:chgData name="Phil Gibbons" userId="f619c6e5d38ed7a7" providerId="LiveId" clId="{5D43AB76-623A-4915-8D67-624DFD279873}" dt="2020-11-10T16:15:55.446" v="268" actId="20577"/>
        <pc:sldMkLst>
          <pc:docMk/>
          <pc:sldMk cId="1684884698" sldId="1602"/>
        </pc:sldMkLst>
        <pc:spChg chg="mod">
          <ac:chgData name="Phil Gibbons" userId="f619c6e5d38ed7a7" providerId="LiveId" clId="{5D43AB76-623A-4915-8D67-624DFD279873}" dt="2020-11-10T16:15:55.446" v="268" actId="20577"/>
          <ac:spMkLst>
            <pc:docMk/>
            <pc:sldMk cId="1684884698" sldId="1602"/>
            <ac:spMk id="67174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 (</a:t>
            </a:r>
            <a:r>
              <a:rPr lang="en-US" dirty="0" err="1">
                <a:latin typeface="+mn-lt"/>
                <a:cs typeface="Courier New"/>
              </a:rPr>
              <a:t>cwd</a:t>
            </a:r>
            <a:r>
              <a:rPr lang="en-US" dirty="0">
                <a:latin typeface="+mn-lt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Lowest numbered file descriptor not currently open for the process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sz="1800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unistd.h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[512];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    	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Open file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...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Then read up to 512 bytes from file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Open the file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...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10,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Unix I/O					      </a:t>
            </a:r>
            <a:r>
              <a:rPr lang="en-US" dirty="0">
                <a:solidFill>
                  <a:schemeClr val="bg2"/>
                </a:solidFill>
              </a:rPr>
              <a:t>CSAPP 10.1-10.4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	      CSAPP 10.6-10.9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				      CSAPP 10.10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			      CSAPP 10.5</a:t>
            </a:r>
          </a:p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Closing remarks				      CSAPP 10.11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https://canvas.cmu.edu/courses/17808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948782" cy="762000"/>
          </a:xfrm>
        </p:spPr>
        <p:txBody>
          <a:bodyPr/>
          <a:lstStyle/>
          <a:p>
            <a:r>
              <a:rPr lang="en-US" dirty="0"/>
              <a:t>Today: Unix I/O, C Standard I/O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Today: Unix I/O, C Standard I/O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18577</TotalTime>
  <Words>6583</Words>
  <Application>Microsoft Office PowerPoint</Application>
  <PresentationFormat>On-screen Show (4:3)</PresentationFormat>
  <Paragraphs>1187</Paragraphs>
  <Slides>62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15-213/18-213/14-513/15-513/18-613: Introduction to Computer Systems  21st Lecture, November 10, 2020</vt:lpstr>
      <vt:lpstr>Today</vt:lpstr>
      <vt:lpstr>Today: Unix I/O, C Standard I/O and RIO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Quiz Time!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806</cp:revision>
  <cp:lastPrinted>2016-10-19T22:41:27Z</cp:lastPrinted>
  <dcterms:created xsi:type="dcterms:W3CDTF">2012-10-18T16:33:38Z</dcterms:created>
  <dcterms:modified xsi:type="dcterms:W3CDTF">2020-11-10T18:07:43Z</dcterms:modified>
</cp:coreProperties>
</file>