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475" r:id="rId2"/>
    <p:sldId id="542" r:id="rId3"/>
    <p:sldId id="730" r:id="rId4"/>
    <p:sldId id="1460" r:id="rId5"/>
    <p:sldId id="1471" r:id="rId6"/>
    <p:sldId id="1462" r:id="rId7"/>
    <p:sldId id="1463" r:id="rId8"/>
    <p:sldId id="1450" r:id="rId9"/>
    <p:sldId id="1437" r:id="rId10"/>
    <p:sldId id="1438" r:id="rId11"/>
    <p:sldId id="1440" r:id="rId12"/>
    <p:sldId id="1439" r:id="rId13"/>
    <p:sldId id="1441" r:id="rId14"/>
    <p:sldId id="1467" r:id="rId15"/>
    <p:sldId id="1477" r:id="rId16"/>
    <p:sldId id="1444" r:id="rId17"/>
    <p:sldId id="1478" r:id="rId18"/>
    <p:sldId id="1470" r:id="rId19"/>
    <p:sldId id="1249" r:id="rId20"/>
    <p:sldId id="1448" r:id="rId21"/>
    <p:sldId id="1400" r:id="rId22"/>
    <p:sldId id="1401" r:id="rId23"/>
    <p:sldId id="1452" r:id="rId24"/>
    <p:sldId id="1453" r:id="rId25"/>
    <p:sldId id="1404" r:id="rId26"/>
    <p:sldId id="1396" r:id="rId27"/>
    <p:sldId id="1405" r:id="rId28"/>
    <p:sldId id="1406" r:id="rId29"/>
    <p:sldId id="1407" r:id="rId30"/>
    <p:sldId id="1449" r:id="rId31"/>
    <p:sldId id="1426" r:id="rId32"/>
    <p:sldId id="1459" r:id="rId33"/>
    <p:sldId id="1434" r:id="rId34"/>
    <p:sldId id="1435" r:id="rId35"/>
    <p:sldId id="1445" r:id="rId36"/>
    <p:sldId id="1446" r:id="rId37"/>
    <p:sldId id="1472" r:id="rId38"/>
    <p:sldId id="1428" r:id="rId39"/>
    <p:sldId id="1427" r:id="rId40"/>
    <p:sldId id="1473" r:id="rId41"/>
    <p:sldId id="1479" r:id="rId42"/>
    <p:sldId id="1482" r:id="rId43"/>
    <p:sldId id="1483" r:id="rId44"/>
    <p:sldId id="1484" r:id="rId45"/>
    <p:sldId id="1485" r:id="rId46"/>
    <p:sldId id="1474" r:id="rId47"/>
    <p:sldId id="1480" r:id="rId48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F7F7F"/>
    <a:srgbClr val="DEDFF5"/>
    <a:srgbClr val="D5F1CF"/>
    <a:srgbClr val="EBEBEB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6192F-40F8-4D40-A4EE-4367A42AFC94}" v="11" dt="2020-10-29T03:16:32.8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6" autoAdjust="0"/>
    <p:restoredTop sz="91618" autoAdjust="0"/>
  </p:normalViewPr>
  <p:slideViewPr>
    <p:cSldViewPr snapToObjects="1">
      <p:cViewPr varScale="1">
        <p:scale>
          <a:sx n="85" d="100"/>
          <a:sy n="85" d="100"/>
        </p:scale>
        <p:origin x="807" y="48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64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CAE6192F-40F8-4D40-A4EE-4367A42AFC94}"/>
    <pc:docChg chg="undo redo custSel addSld delSld modSld sldOrd">
      <pc:chgData name="Phil Gibbons" userId="f619c6e5d38ed7a7" providerId="LiveId" clId="{CAE6192F-40F8-4D40-A4EE-4367A42AFC94}" dt="2020-10-29T03:16:32.892" v="920" actId="20577"/>
      <pc:docMkLst>
        <pc:docMk/>
      </pc:docMkLst>
      <pc:sldChg chg="addSp modSp add mod modAnim">
        <pc:chgData name="Phil Gibbons" userId="f619c6e5d38ed7a7" providerId="LiveId" clId="{CAE6192F-40F8-4D40-A4EE-4367A42AFC94}" dt="2020-10-29T03:16:32.892" v="920" actId="20577"/>
        <pc:sldMkLst>
          <pc:docMk/>
          <pc:sldMk cId="1931010306" sldId="730"/>
        </pc:sldMkLst>
        <pc:spChg chg="mod">
          <ac:chgData name="Phil Gibbons" userId="f619c6e5d38ed7a7" providerId="LiveId" clId="{CAE6192F-40F8-4D40-A4EE-4367A42AFC94}" dt="2020-10-29T03:16:32.892" v="920" actId="20577"/>
          <ac:spMkLst>
            <pc:docMk/>
            <pc:sldMk cId="1931010306" sldId="730"/>
            <ac:spMk id="3" creationId="{00000000-0000-0000-0000-000000000000}"/>
          </ac:spMkLst>
        </pc:spChg>
        <pc:picChg chg="add mod">
          <ac:chgData name="Phil Gibbons" userId="f619c6e5d38ed7a7" providerId="LiveId" clId="{CAE6192F-40F8-4D40-A4EE-4367A42AFC94}" dt="2020-10-29T03:15:49.129" v="914" actId="1076"/>
          <ac:picMkLst>
            <pc:docMk/>
            <pc:sldMk cId="1931010306" sldId="730"/>
            <ac:picMk id="5" creationId="{DA8835AE-9FC2-4BE6-9318-B94B45BB5E7E}"/>
          </ac:picMkLst>
        </pc:picChg>
      </pc:sldChg>
      <pc:sldChg chg="modNotesTx">
        <pc:chgData name="Phil Gibbons" userId="f619c6e5d38ed7a7" providerId="LiveId" clId="{CAE6192F-40F8-4D40-A4EE-4367A42AFC94}" dt="2020-10-29T02:27:39.288" v="452" actId="20577"/>
        <pc:sldMkLst>
          <pc:docMk/>
          <pc:sldMk cId="0" sldId="1428"/>
        </pc:sldMkLst>
      </pc:sldChg>
      <pc:sldChg chg="add del">
        <pc:chgData name="Phil Gibbons" userId="f619c6e5d38ed7a7" providerId="LiveId" clId="{CAE6192F-40F8-4D40-A4EE-4367A42AFC94}" dt="2020-10-29T01:54:35.431" v="54" actId="47"/>
        <pc:sldMkLst>
          <pc:docMk/>
          <pc:sldMk cId="2367767536" sldId="1432"/>
        </pc:sldMkLst>
      </pc:sldChg>
      <pc:sldChg chg="modSp mod">
        <pc:chgData name="Phil Gibbons" userId="f619c6e5d38ed7a7" providerId="LiveId" clId="{CAE6192F-40F8-4D40-A4EE-4367A42AFC94}" dt="2020-10-29T02:19:59" v="143" actId="20577"/>
        <pc:sldMkLst>
          <pc:docMk/>
          <pc:sldMk cId="0" sldId="1435"/>
        </pc:sldMkLst>
        <pc:spChg chg="mod">
          <ac:chgData name="Phil Gibbons" userId="f619c6e5d38ed7a7" providerId="LiveId" clId="{CAE6192F-40F8-4D40-A4EE-4367A42AFC94}" dt="2020-10-29T02:19:59" v="143" actId="20577"/>
          <ac:spMkLst>
            <pc:docMk/>
            <pc:sldMk cId="0" sldId="1435"/>
            <ac:spMk id="24" creationId="{00000000-0000-0000-0000-000000000000}"/>
          </ac:spMkLst>
        </pc:spChg>
      </pc:sldChg>
      <pc:sldChg chg="modSp mod">
        <pc:chgData name="Phil Gibbons" userId="f619c6e5d38ed7a7" providerId="LiveId" clId="{CAE6192F-40F8-4D40-A4EE-4367A42AFC94}" dt="2020-10-29T01:57:03.395" v="85" actId="207"/>
        <pc:sldMkLst>
          <pc:docMk/>
          <pc:sldMk cId="0" sldId="1437"/>
        </pc:sldMkLst>
        <pc:spChg chg="mod">
          <ac:chgData name="Phil Gibbons" userId="f619c6e5d38ed7a7" providerId="LiveId" clId="{CAE6192F-40F8-4D40-A4EE-4367A42AFC94}" dt="2020-10-29T01:57:03.395" v="85" actId="207"/>
          <ac:spMkLst>
            <pc:docMk/>
            <pc:sldMk cId="0" sldId="1437"/>
            <ac:spMk id="3" creationId="{00000000-0000-0000-0000-000000000000}"/>
          </ac:spMkLst>
        </pc:spChg>
      </pc:sldChg>
      <pc:sldChg chg="modSp mod">
        <pc:chgData name="Phil Gibbons" userId="f619c6e5d38ed7a7" providerId="LiveId" clId="{CAE6192F-40F8-4D40-A4EE-4367A42AFC94}" dt="2020-10-29T02:04:10.556" v="86" actId="207"/>
        <pc:sldMkLst>
          <pc:docMk/>
          <pc:sldMk cId="0" sldId="1441"/>
        </pc:sldMkLst>
        <pc:spChg chg="mod">
          <ac:chgData name="Phil Gibbons" userId="f619c6e5d38ed7a7" providerId="LiveId" clId="{CAE6192F-40F8-4D40-A4EE-4367A42AFC94}" dt="2020-10-29T02:04:10.556" v="86" actId="207"/>
          <ac:spMkLst>
            <pc:docMk/>
            <pc:sldMk cId="0" sldId="1441"/>
            <ac:spMk id="8" creationId="{00000000-0000-0000-0000-000000000000}"/>
          </ac:spMkLst>
        </pc:spChg>
      </pc:sldChg>
      <pc:sldChg chg="modSp mod">
        <pc:chgData name="Phil Gibbons" userId="f619c6e5d38ed7a7" providerId="LiveId" clId="{CAE6192F-40F8-4D40-A4EE-4367A42AFC94}" dt="2020-10-29T02:14:26.248" v="141" actId="113"/>
        <pc:sldMkLst>
          <pc:docMk/>
          <pc:sldMk cId="500087313" sldId="1453"/>
        </pc:sldMkLst>
        <pc:spChg chg="mod">
          <ac:chgData name="Phil Gibbons" userId="f619c6e5d38ed7a7" providerId="LiveId" clId="{CAE6192F-40F8-4D40-A4EE-4367A42AFC94}" dt="2020-10-29T02:14:26.248" v="141" actId="113"/>
          <ac:spMkLst>
            <pc:docMk/>
            <pc:sldMk cId="500087313" sldId="1453"/>
            <ac:spMk id="10253" creationId="{00000000-0000-0000-0000-000000000000}"/>
          </ac:spMkLst>
        </pc:spChg>
      </pc:sldChg>
      <pc:sldChg chg="modSp mod">
        <pc:chgData name="Phil Gibbons" userId="f619c6e5d38ed7a7" providerId="LiveId" clId="{CAE6192F-40F8-4D40-A4EE-4367A42AFC94}" dt="2020-10-29T01:51:32.211" v="35" actId="1076"/>
        <pc:sldMkLst>
          <pc:docMk/>
          <pc:sldMk cId="2042544060" sldId="1463"/>
        </pc:sldMkLst>
        <pc:spChg chg="mod">
          <ac:chgData name="Phil Gibbons" userId="f619c6e5d38ed7a7" providerId="LiveId" clId="{CAE6192F-40F8-4D40-A4EE-4367A42AFC94}" dt="2020-10-29T01:51:00.533" v="15" actId="6549"/>
          <ac:spMkLst>
            <pc:docMk/>
            <pc:sldMk cId="2042544060" sldId="1463"/>
            <ac:spMk id="2" creationId="{00000000-0000-0000-0000-000000000000}"/>
          </ac:spMkLst>
        </pc:spChg>
        <pc:spChg chg="mod">
          <ac:chgData name="Phil Gibbons" userId="f619c6e5d38ed7a7" providerId="LiveId" clId="{CAE6192F-40F8-4D40-A4EE-4367A42AFC94}" dt="2020-10-29T01:51:32.211" v="35" actId="1076"/>
          <ac:spMkLst>
            <pc:docMk/>
            <pc:sldMk cId="2042544060" sldId="1463"/>
            <ac:spMk id="105" creationId="{00000000-0000-0000-0000-000000000000}"/>
          </ac:spMkLst>
        </pc:spChg>
      </pc:sldChg>
      <pc:sldChg chg="modSp mod">
        <pc:chgData name="Phil Gibbons" userId="f619c6e5d38ed7a7" providerId="LiveId" clId="{CAE6192F-40F8-4D40-A4EE-4367A42AFC94}" dt="2020-10-29T02:21:26.393" v="144" actId="14100"/>
        <pc:sldMkLst>
          <pc:docMk/>
          <pc:sldMk cId="470278912" sldId="1472"/>
        </pc:sldMkLst>
        <pc:spChg chg="mod">
          <ac:chgData name="Phil Gibbons" userId="f619c6e5d38ed7a7" providerId="LiveId" clId="{CAE6192F-40F8-4D40-A4EE-4367A42AFC94}" dt="2020-10-29T02:21:26.393" v="144" actId="14100"/>
          <ac:spMkLst>
            <pc:docMk/>
            <pc:sldMk cId="470278912" sldId="1472"/>
            <ac:spMk id="3" creationId="{00000000-0000-0000-0000-000000000000}"/>
          </ac:spMkLst>
        </pc:spChg>
      </pc:sldChg>
      <pc:sldChg chg="mod ord modShow">
        <pc:chgData name="Phil Gibbons" userId="f619c6e5d38ed7a7" providerId="LiveId" clId="{CAE6192F-40F8-4D40-A4EE-4367A42AFC94}" dt="2020-10-29T02:33:08.544" v="456"/>
        <pc:sldMkLst>
          <pc:docMk/>
          <pc:sldMk cId="3776978128" sldId="14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Brandon: I find this slide confusing and unintuitive and not good as an exercise, so I am hiding </a:t>
            </a:r>
            <a:r>
              <a:rPr lang="en-US"/>
              <a:t>it for now.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18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Reference bit – used in LRU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PROT_READ = ok to read pages</a:t>
            </a:r>
          </a:p>
          <a:p>
            <a:r>
              <a:rPr lang="en-US" dirty="0"/>
              <a:t>PROT_WRITE = ok to read or write</a:t>
            </a:r>
          </a:p>
          <a:p>
            <a:r>
              <a:rPr lang="en-US" dirty="0"/>
              <a:t>PROT_EXEC = ok to execute</a:t>
            </a:r>
          </a:p>
          <a:p>
            <a:r>
              <a:rPr lang="en-US" dirty="0"/>
              <a:t>MAP_ANON = backing store is anonymous object &amp; pages are demand-zeroed</a:t>
            </a:r>
          </a:p>
          <a:p>
            <a:r>
              <a:rPr lang="en-US" dirty="0"/>
              <a:t>MAP_PRIVATE = copy-on-write object</a:t>
            </a:r>
          </a:p>
          <a:p>
            <a:r>
              <a:rPr lang="en-US" dirty="0"/>
              <a:t>MAP_SHARED = shared object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07567" y="1613566"/>
            <a:ext cx="6343233" cy="1509048"/>
            <a:chOff x="1711325" y="1629578"/>
            <a:chExt cx="6343233" cy="150904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101101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1010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01</a:t>
              </a:r>
              <a:r>
                <a:rPr lang="en-US" sz="1800" dirty="0">
                  <a:latin typeface="Calibri" pitchFamily="34" charset="0"/>
                </a:rPr>
                <a:t>] = P[0xB69]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cxnSpLocks/>
            </p:cNvCxnSpPr>
            <p:nvPr/>
          </p:nvCxnSpPr>
          <p:spPr bwMode="auto">
            <a:xfrm flipV="1">
              <a:off x="4627032" y="2216680"/>
              <a:ext cx="760941" cy="8909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cxnSpLocks/>
            </p:cNvCxnSpPr>
            <p:nvPr/>
          </p:nvCxnSpPr>
          <p:spPr bwMode="auto">
            <a:xfrm flipH="1" flipV="1">
              <a:off x="5880689" y="2205900"/>
              <a:ext cx="683211" cy="9327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https://canvas.cmu.edu/courses/17808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2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29,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10668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81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812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86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438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438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9718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505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91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657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810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971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1242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860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524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3116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6261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9055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975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50403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50403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7623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7592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833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3498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770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6131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1750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2098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2098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832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954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10668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81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6434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2672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5052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505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657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810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91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2451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60213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20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159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6002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502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7150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908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10668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8067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908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905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4478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20574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812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4478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86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86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5293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6324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2546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60309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2546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6213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9007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2498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2117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4290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1195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2687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2608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2703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6261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6276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6276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91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G: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Global page (don’t evict from TLB on task switch)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quickly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5 (</a:t>
            </a:r>
            <a:r>
              <a:rPr lang="en-US" dirty="0" err="1"/>
              <a:t>malloclab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Checkpoint due Thu, Oct. 29, 11:59pm ET</a:t>
            </a:r>
          </a:p>
          <a:p>
            <a:r>
              <a:rPr lang="en-US" dirty="0"/>
              <a:t>Written Assignment 7 peer grading</a:t>
            </a:r>
          </a:p>
          <a:p>
            <a:pPr lvl="1"/>
            <a:r>
              <a:rPr lang="en-US" dirty="0"/>
              <a:t>Due Wed, Nov. 4, 11:59pm ET</a:t>
            </a:r>
          </a:p>
          <a:p>
            <a:r>
              <a:rPr lang="en-US" dirty="0"/>
              <a:t>Written Assignment 8</a:t>
            </a:r>
          </a:p>
          <a:p>
            <a:pPr lvl="1"/>
            <a:r>
              <a:rPr lang="en-US" dirty="0"/>
              <a:t>Due Wed, Nov. 4, 11:59pm ET</a:t>
            </a:r>
          </a:p>
          <a:p>
            <a:r>
              <a:rPr lang="en-US" dirty="0"/>
              <a:t>Recitation on Malloc Lab (part II)</a:t>
            </a:r>
          </a:p>
          <a:p>
            <a:pPr lvl="1"/>
            <a:r>
              <a:rPr lang="en-US" dirty="0"/>
              <a:t>Mon, Nov. 2.  Slides are already posted</a:t>
            </a:r>
          </a:p>
          <a:p>
            <a:pPr lvl="1"/>
            <a:endParaRPr lang="en-US" dirty="0"/>
          </a:p>
          <a:p>
            <a:r>
              <a:rPr lang="en-US" dirty="0"/>
              <a:t>U.S. Election Day is Tues, Nov.3</a:t>
            </a:r>
          </a:p>
          <a:p>
            <a:pPr lvl="1"/>
            <a:r>
              <a:rPr lang="en-US" dirty="0"/>
              <a:t>If eligible, go VOTE!</a:t>
            </a:r>
          </a:p>
          <a:p>
            <a:pPr lvl="1"/>
            <a:r>
              <a:rPr lang="en-US" dirty="0"/>
              <a:t>Skip class if need be (NO QUIZ on TUES!)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A8835AE-9FC2-4BE6-9318-B94B45BB5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02273"/>
            <a:ext cx="1795272" cy="17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79504" y="2097772"/>
            <a:ext cx="2820021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819" y="883559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 flipH="1">
            <a:off x="1404158" y="2552424"/>
            <a:ext cx="87086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404158" y="4048125"/>
            <a:ext cx="7294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Set Associative Cache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419775"/>
            <a:ext cx="2415982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Steps for a READ: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Simple memory system example			</a:t>
            </a:r>
            <a:r>
              <a:rPr lang="en-US" dirty="0">
                <a:solidFill>
                  <a:srgbClr val="7F7F7F"/>
                </a:solidFill>
              </a:rPr>
              <a:t>CSAPP 9.6.4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	CSAPP 9.7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					CSAPP 9.8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14699</TotalTime>
  <Words>4434</Words>
  <Application>Microsoft Office PowerPoint</Application>
  <PresentationFormat>On-screen Show (4:3)</PresentationFormat>
  <Paragraphs>2023</Paragraphs>
  <Slides>47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15-213/18-213/14-513/15-513/18-613:  Introduction to Computer Systems  18th Lecture, October 29, 2020</vt:lpstr>
      <vt:lpstr>Announcements</vt:lpstr>
      <vt:lpstr>Review: Virtual Memory &amp; Physical Memory</vt:lpstr>
      <vt:lpstr>Translating with a k-level Page Table</vt:lpstr>
      <vt:lpstr>Translation Lookaside Buffer (TLB)</vt:lpstr>
      <vt:lpstr>Recall: Set Associative Cache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Quiz Time!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Sharing Revisited: 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  <vt:lpstr>Using mmap to Support Attack Lab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Phil Gibbons</cp:lastModifiedBy>
  <cp:revision>667</cp:revision>
  <cp:lastPrinted>2019-10-21T18:11:16Z</cp:lastPrinted>
  <dcterms:created xsi:type="dcterms:W3CDTF">2011-01-05T23:16:19Z</dcterms:created>
  <dcterms:modified xsi:type="dcterms:W3CDTF">2020-10-29T03:16:39Z</dcterms:modified>
</cp:coreProperties>
</file>