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0"/>
  </p:notesMasterIdLst>
  <p:handoutMasterIdLst>
    <p:handoutMasterId r:id="rId71"/>
  </p:handoutMasterIdLst>
  <p:sldIdLst>
    <p:sldId id="1526" r:id="rId5"/>
    <p:sldId id="1529" r:id="rId6"/>
    <p:sldId id="1473" r:id="rId7"/>
    <p:sldId id="1522" r:id="rId8"/>
    <p:sldId id="1421" r:id="rId9"/>
    <p:sldId id="1500" r:id="rId10"/>
    <p:sldId id="1474" r:id="rId11"/>
    <p:sldId id="1527" r:id="rId12"/>
    <p:sldId id="1428" r:id="rId13"/>
    <p:sldId id="1468" r:id="rId14"/>
    <p:sldId id="1429" r:id="rId15"/>
    <p:sldId id="1502" r:id="rId16"/>
    <p:sldId id="1431" r:id="rId17"/>
    <p:sldId id="1433" r:id="rId18"/>
    <p:sldId id="1432" r:id="rId19"/>
    <p:sldId id="1434" r:id="rId20"/>
    <p:sldId id="1503" r:id="rId21"/>
    <p:sldId id="1435" r:id="rId22"/>
    <p:sldId id="1496" r:id="rId23"/>
    <p:sldId id="1437" r:id="rId24"/>
    <p:sldId id="1438" r:id="rId25"/>
    <p:sldId id="1439" r:id="rId26"/>
    <p:sldId id="1440" r:id="rId27"/>
    <p:sldId id="1249" r:id="rId28"/>
    <p:sldId id="1498" r:id="rId29"/>
    <p:sldId id="1475" r:id="rId30"/>
    <p:sldId id="1476" r:id="rId31"/>
    <p:sldId id="1477" r:id="rId32"/>
    <p:sldId id="1478" r:id="rId33"/>
    <p:sldId id="1479" r:id="rId34"/>
    <p:sldId id="1480" r:id="rId35"/>
    <p:sldId id="1481" r:id="rId36"/>
    <p:sldId id="1491" r:id="rId37"/>
    <p:sldId id="1493" r:id="rId38"/>
    <p:sldId id="1528" r:id="rId39"/>
    <p:sldId id="1482" r:id="rId40"/>
    <p:sldId id="1483" r:id="rId41"/>
    <p:sldId id="1484" r:id="rId42"/>
    <p:sldId id="1485" r:id="rId43"/>
    <p:sldId id="1486" r:id="rId44"/>
    <p:sldId id="1487" r:id="rId45"/>
    <p:sldId id="1523" r:id="rId46"/>
    <p:sldId id="1497" r:id="rId47"/>
    <p:sldId id="1441" r:id="rId48"/>
    <p:sldId id="1442" r:id="rId49"/>
    <p:sldId id="1443" r:id="rId50"/>
    <p:sldId id="1444" r:id="rId51"/>
    <p:sldId id="1446" r:id="rId52"/>
    <p:sldId id="1445" r:id="rId53"/>
    <p:sldId id="1505" r:id="rId54"/>
    <p:sldId id="1506" r:id="rId55"/>
    <p:sldId id="1507" r:id="rId56"/>
    <p:sldId id="1508" r:id="rId57"/>
    <p:sldId id="1509" r:id="rId58"/>
    <p:sldId id="1510" r:id="rId59"/>
    <p:sldId id="1511" r:id="rId60"/>
    <p:sldId id="1512" r:id="rId61"/>
    <p:sldId id="1513" r:id="rId62"/>
    <p:sldId id="1514" r:id="rId63"/>
    <p:sldId id="1515" r:id="rId64"/>
    <p:sldId id="1516" r:id="rId65"/>
    <p:sldId id="1448" r:id="rId66"/>
    <p:sldId id="1495" r:id="rId67"/>
    <p:sldId id="1525" r:id="rId68"/>
    <p:sldId id="1524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9ED7A-7DA4-415C-B261-7DF2AE71FAC1}" v="2" dt="2020-10-22T03:22:07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 autoAdjust="0"/>
    <p:restoredTop sz="94649" autoAdjust="0"/>
  </p:normalViewPr>
  <p:slideViewPr>
    <p:cSldViewPr snapToObjects="1">
      <p:cViewPr varScale="1">
        <p:scale>
          <a:sx n="93" d="100"/>
          <a:sy n="93" d="100"/>
        </p:scale>
        <p:origin x="73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ED9ED7A-7DA4-415C-B261-7DF2AE71FAC1}"/>
    <pc:docChg chg="addSld delSld modSld sldOrd">
      <pc:chgData name="Phil Gibbons" userId="f619c6e5d38ed7a7" providerId="LiveId" clId="{5ED9ED7A-7DA4-415C-B261-7DF2AE71FAC1}" dt="2020-10-22T03:42:38.929" v="151" actId="20577"/>
      <pc:docMkLst>
        <pc:docMk/>
      </pc:docMkLst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0" sldId="1441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203514255" sldId="1441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0" sldId="1442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77063700" sldId="1442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0" sldId="1443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771011977" sldId="1443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0" sldId="1444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61078026" sldId="1444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0" sldId="1445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092034415" sldId="144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0" sldId="144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1438728782" sldId="1446"/>
        </pc:sldMkLst>
      </pc:sldChg>
      <pc:sldChg chg="modSp mod">
        <pc:chgData name="Phil Gibbons" userId="f619c6e5d38ed7a7" providerId="LiveId" clId="{5ED9ED7A-7DA4-415C-B261-7DF2AE71FAC1}" dt="2020-10-22T03:42:38.929" v="151" actId="20577"/>
        <pc:sldMkLst>
          <pc:docMk/>
          <pc:sldMk cId="0" sldId="1487"/>
        </pc:sldMkLst>
        <pc:spChg chg="mod">
          <ac:chgData name="Phil Gibbons" userId="f619c6e5d38ed7a7" providerId="LiveId" clId="{5ED9ED7A-7DA4-415C-B261-7DF2AE71FAC1}" dt="2020-10-22T03:42:38.929" v="151" actId="20577"/>
          <ac:spMkLst>
            <pc:docMk/>
            <pc:sldMk cId="0" sldId="1487"/>
            <ac:spMk id="39938" creationId="{00000000-0000-0000-0000-000000000000}"/>
          </ac:spMkLst>
        </pc:spChg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0" sldId="1497"/>
        </pc:sldMkLst>
      </pc:sldChg>
      <pc:sldChg chg="add">
        <pc:chgData name="Phil Gibbons" userId="f619c6e5d38ed7a7" providerId="LiveId" clId="{5ED9ED7A-7DA4-415C-B261-7DF2AE71FAC1}" dt="2020-10-22T03:19:56.279" v="1"/>
        <pc:sldMkLst>
          <pc:docMk/>
          <pc:sldMk cId="3922849522" sldId="1497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1556961682" sldId="150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84502478" sldId="150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2289429950" sldId="150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849292989" sldId="150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238541917" sldId="1507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4101890570" sldId="1507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823558449" sldId="1508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878678122" sldId="1508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2502721231" sldId="1509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735137311" sldId="1509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30261240" sldId="1510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728615783" sldId="1510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043886251" sldId="1511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523491322" sldId="1511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639657431" sldId="1512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76323619" sldId="1512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523310956" sldId="1513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387101970" sldId="1513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1676273268" sldId="1514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2742620686" sldId="1514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460747174" sldId="151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63635289" sldId="151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1140687909" sldId="151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652294208" sldId="1516"/>
        </pc:sldMkLst>
      </pc:sldChg>
      <pc:sldChg chg="modSp add mod ord">
        <pc:chgData name="Phil Gibbons" userId="f619c6e5d38ed7a7" providerId="LiveId" clId="{5ED9ED7A-7DA4-415C-B261-7DF2AE71FAC1}" dt="2020-10-22T03:25:09.277" v="150" actId="20577"/>
        <pc:sldMkLst>
          <pc:docMk/>
          <pc:sldMk cId="162018625" sldId="1529"/>
        </pc:sldMkLst>
        <pc:spChg chg="mod">
          <ac:chgData name="Phil Gibbons" userId="f619c6e5d38ed7a7" providerId="LiveId" clId="{5ED9ED7A-7DA4-415C-B261-7DF2AE71FAC1}" dt="2020-10-22T03:25:09.277" v="150" actId="20577"/>
          <ac:spMkLst>
            <pc:docMk/>
            <pc:sldMk cId="162018625" sldId="1529"/>
            <ac:spMk id="3" creationId="{AB9C05B1-8F6D-754C-9547-33FED72A010F}"/>
          </ac:spMkLst>
        </pc:spChg>
        <pc:spChg chg="mod">
          <ac:chgData name="Phil Gibbons" userId="f619c6e5d38ed7a7" providerId="LiveId" clId="{5ED9ED7A-7DA4-415C-B261-7DF2AE71FAC1}" dt="2020-10-22T03:24:25.928" v="136" actId="20577"/>
          <ac:spMkLst>
            <pc:docMk/>
            <pc:sldMk cId="162018625" sldId="1529"/>
            <ac:spMk id="6" creationId="{00000000-0000-0000-0000-000000000000}"/>
          </ac:spMkLst>
        </pc:spChg>
      </pc:sldChg>
    </pc:docChg>
  </pc:docChgLst>
  <pc:docChgLst>
    <pc:chgData name="Phil Gibbons" userId="f619c6e5d38ed7a7" providerId="LiveId" clId="{6BC9BD61-126B-4150-993C-F6D0D6DCD30D}"/>
    <pc:docChg chg="undo modSld">
      <pc:chgData name="Phil Gibbons" userId="f619c6e5d38ed7a7" providerId="LiveId" clId="{6BC9BD61-126B-4150-993C-F6D0D6DCD30D}" dt="2019-10-16T18:44:02.731" v="25" actId="14100"/>
      <pc:docMkLst>
        <pc:docMk/>
      </pc:docMkLst>
      <pc:sldChg chg="modSp">
        <pc:chgData name="Phil Gibbons" userId="f619c6e5d38ed7a7" providerId="LiveId" clId="{6BC9BD61-126B-4150-993C-F6D0D6DCD30D}" dt="2019-10-16T18:44:02.731" v="25" actId="14100"/>
        <pc:sldMkLst>
          <pc:docMk/>
          <pc:sldMk cId="0" sldId="1446"/>
        </pc:sldMkLst>
        <pc:spChg chg="mod">
          <ac:chgData name="Phil Gibbons" userId="f619c6e5d38ed7a7" providerId="LiveId" clId="{6BC9BD61-126B-4150-993C-F6D0D6DCD30D}" dt="2019-10-16T18:40:50.286" v="0" actId="14100"/>
          <ac:spMkLst>
            <pc:docMk/>
            <pc:sldMk cId="0" sldId="1446"/>
            <ac:spMk id="24582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1:26.177" v="6" actId="1076"/>
          <ac:spMkLst>
            <pc:docMk/>
            <pc:sldMk cId="0" sldId="1446"/>
            <ac:spMk id="24583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4:02.731" v="25" actId="14100"/>
          <ac:spMkLst>
            <pc:docMk/>
            <pc:sldMk cId="0" sldId="1446"/>
            <ac:spMk id="2458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14.550" v="11" actId="14100"/>
          <ac:spMkLst>
            <pc:docMk/>
            <pc:sldMk cId="0" sldId="1446"/>
            <ac:spMk id="2460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40.289" v="16" actId="1076"/>
          <ac:spMkLst>
            <pc:docMk/>
            <pc:sldMk cId="0" sldId="1446"/>
            <ac:spMk id="24605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42.457" v="24" actId="14100"/>
          <ac:spMkLst>
            <pc:docMk/>
            <pc:sldMk cId="0" sldId="1446"/>
            <ac:spMk id="2460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56.848" v="17" actId="14100"/>
          <ac:spMkLst>
            <pc:docMk/>
            <pc:sldMk cId="0" sldId="1446"/>
            <ac:spMk id="2462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05.457" v="19" actId="14100"/>
          <ac:spMkLst>
            <pc:docMk/>
            <pc:sldMk cId="0" sldId="1446"/>
            <ac:spMk id="24627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30.874" v="23" actId="14100"/>
          <ac:spMkLst>
            <pc:docMk/>
            <pc:sldMk cId="0" sldId="1446"/>
            <ac:spMk id="24628" creationId="{00000000-0000-0000-0000-000000000000}"/>
          </ac:spMkLst>
        </pc:spChg>
        <pc:grpChg chg="mod">
          <ac:chgData name="Phil Gibbons" userId="f619c6e5d38ed7a7" providerId="LiveId" clId="{6BC9BD61-126B-4150-993C-F6D0D6DCD30D}" dt="2019-10-16T18:42:29.686" v="14" actId="1076"/>
          <ac:grpSpMkLst>
            <pc:docMk/>
            <pc:sldMk cId="0" sldId="1446"/>
            <ac:grpSpMk id="78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0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213/external/surve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take 10-15 minutes now</a:t>
            </a:r>
            <a:br>
              <a:rPr lang="en-US" dirty="0"/>
            </a:br>
            <a:r>
              <a:rPr lang="en-US" dirty="0"/>
              <a:t>to provide feedback on the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Anonymous survey is at:</a:t>
            </a:r>
          </a:p>
          <a:p>
            <a:endParaRPr lang="en-US" dirty="0"/>
          </a:p>
          <a:p>
            <a:r>
              <a:rPr lang="en-US" b="0" i="0" u="none" strike="noStrike" dirty="0">
                <a:effectLst/>
                <a:latin typeface="Slack-Lato"/>
                <a:hlinkClick r:id="rId3"/>
              </a:rPr>
              <a:t>https://www.cs.cmu.edu/~213/external/survey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8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>
                <a:hlinkClick r:id="rId3"/>
              </a:rPr>
              <a:t>https://canvas.cmu.edu/courses/17808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5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22, 2020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14939</TotalTime>
  <Words>5320</Words>
  <Application>Microsoft Office PowerPoint</Application>
  <PresentationFormat>On-screen Show (4:3)</PresentationFormat>
  <Paragraphs>865</Paragraphs>
  <Slides>65</Slides>
  <Notes>61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Slack-Lato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Please take 10-15 minutes now to provide feedback on the course</vt:lpstr>
      <vt:lpstr>Dynamic Memory Allocation:  Advanced Concepts  15-213/18-213/14-513/15-513/18-613: Introduction to Computer Systems  16th Lecture, October 22, 2020</vt:lpstr>
      <vt:lpstr>Review: Dynamic Memory Allocation </vt:lpstr>
      <vt:lpstr>Review: Keeping Track of Free Blocks</vt:lpstr>
      <vt:lpstr>Review: 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726</cp:revision>
  <cp:lastPrinted>2016-11-01T18:34:42Z</cp:lastPrinted>
  <dcterms:created xsi:type="dcterms:W3CDTF">2012-11-01T14:52:42Z</dcterms:created>
  <dcterms:modified xsi:type="dcterms:W3CDTF">2020-10-22T03:43:07Z</dcterms:modified>
</cp:coreProperties>
</file>