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426" r:id="rId3"/>
    <p:sldId id="730" r:id="rId4"/>
    <p:sldId id="1503" r:id="rId5"/>
    <p:sldId id="1423" r:id="rId6"/>
    <p:sldId id="1389" r:id="rId7"/>
    <p:sldId id="1427" r:id="rId8"/>
    <p:sldId id="1391" r:id="rId9"/>
    <p:sldId id="1392" r:id="rId10"/>
    <p:sldId id="1483" r:id="rId11"/>
    <p:sldId id="1393" r:id="rId12"/>
    <p:sldId id="1394" r:id="rId13"/>
    <p:sldId id="1395" r:id="rId14"/>
    <p:sldId id="1396" r:id="rId15"/>
    <p:sldId id="1397" r:id="rId16"/>
    <p:sldId id="1501" r:id="rId17"/>
    <p:sldId id="1502" r:id="rId18"/>
    <p:sldId id="1476" r:id="rId19"/>
    <p:sldId id="1418" r:id="rId20"/>
    <p:sldId id="1398" r:id="rId21"/>
    <p:sldId id="1495" r:id="rId22"/>
    <p:sldId id="1419" r:id="rId23"/>
    <p:sldId id="1496" r:id="rId24"/>
    <p:sldId id="1428" r:id="rId25"/>
    <p:sldId id="1499" r:id="rId26"/>
    <p:sldId id="1421" r:id="rId27"/>
    <p:sldId id="1430" r:id="rId28"/>
    <p:sldId id="1403" r:id="rId29"/>
    <p:sldId id="1429" r:id="rId30"/>
    <p:sldId id="1500" r:id="rId31"/>
    <p:sldId id="1485" r:id="rId32"/>
    <p:sldId id="1486" r:id="rId33"/>
    <p:sldId id="1404" r:id="rId34"/>
    <p:sldId id="1479" r:id="rId35"/>
    <p:sldId id="1497" r:id="rId36"/>
    <p:sldId id="1424" r:id="rId37"/>
    <p:sldId id="1487" r:id="rId38"/>
    <p:sldId id="1407" r:id="rId39"/>
    <p:sldId id="1408" r:id="rId40"/>
    <p:sldId id="1482" r:id="rId41"/>
    <p:sldId id="1409" r:id="rId42"/>
    <p:sldId id="1184" r:id="rId43"/>
    <p:sldId id="1489" r:id="rId44"/>
    <p:sldId id="1498" r:id="rId45"/>
    <p:sldId id="1491" r:id="rId46"/>
    <p:sldId id="1410" r:id="rId47"/>
    <p:sldId id="1411" r:id="rId48"/>
    <p:sldId id="1412" r:id="rId49"/>
    <p:sldId id="1413" r:id="rId50"/>
    <p:sldId id="1414" r:id="rId51"/>
    <p:sldId id="1494" r:id="rId52"/>
    <p:sldId id="1492" r:id="rId53"/>
    <p:sldId id="1493" r:id="rId54"/>
    <p:sldId id="1425" r:id="rId55"/>
    <p:sldId id="1436" r:id="rId56"/>
    <p:sldId id="1431" r:id="rId57"/>
    <p:sldId id="1432" r:id="rId58"/>
    <p:sldId id="1434" r:id="rId59"/>
    <p:sldId id="1435" r:id="rId60"/>
    <p:sldId id="1415" r:id="rId61"/>
    <p:sldId id="1416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AFA1C-97AB-4E8D-9ED6-83E7243C065C}" v="5" dt="2020-10-20T03:56:59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2" autoAdjust="0"/>
    <p:restoredTop sz="95481" autoAdjust="0"/>
  </p:normalViewPr>
  <p:slideViewPr>
    <p:cSldViewPr snapToObjects="1">
      <p:cViewPr varScale="1">
        <p:scale>
          <a:sx n="77" d="100"/>
          <a:sy n="77" d="100"/>
        </p:scale>
        <p:origin x="756" y="78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88AFA1C-97AB-4E8D-9ED6-83E7243C065C}"/>
    <pc:docChg chg="undo custSel addSld delSld modSld">
      <pc:chgData name="Phil Gibbons" userId="f619c6e5d38ed7a7" providerId="LiveId" clId="{588AFA1C-97AB-4E8D-9ED6-83E7243C065C}" dt="2020-10-20T03:57:02.814" v="322" actId="47"/>
      <pc:docMkLst>
        <pc:docMk/>
      </pc:docMkLst>
      <pc:sldChg chg="modSp add mod">
        <pc:chgData name="Phil Gibbons" userId="f619c6e5d38ed7a7" providerId="LiveId" clId="{588AFA1C-97AB-4E8D-9ED6-83E7243C065C}" dt="2020-10-20T02:26:59.482" v="120" actId="20577"/>
        <pc:sldMkLst>
          <pc:docMk/>
          <pc:sldMk cId="1931010306" sldId="730"/>
        </pc:sldMkLst>
        <pc:spChg chg="mod">
          <ac:chgData name="Phil Gibbons" userId="f619c6e5d38ed7a7" providerId="LiveId" clId="{588AFA1C-97AB-4E8D-9ED6-83E7243C065C}" dt="2020-10-20T02:26:59.482" v="120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add">
        <pc:chgData name="Phil Gibbons" userId="f619c6e5d38ed7a7" providerId="LiveId" clId="{588AFA1C-97AB-4E8D-9ED6-83E7243C065C}" dt="2020-10-20T03:56:59.240" v="321"/>
        <pc:sldMkLst>
          <pc:docMk/>
          <pc:sldMk cId="3643781424" sldId="1184"/>
        </pc:sldMkLst>
      </pc:sldChg>
      <pc:sldChg chg="add del">
        <pc:chgData name="Phil Gibbons" userId="f619c6e5d38ed7a7" providerId="LiveId" clId="{588AFA1C-97AB-4E8D-9ED6-83E7243C065C}" dt="2020-10-20T03:57:02.814" v="322" actId="47"/>
        <pc:sldMkLst>
          <pc:docMk/>
          <pc:sldMk cId="2057406613" sldId="1249"/>
        </pc:sldMkLst>
      </pc:sldChg>
      <pc:sldChg chg="del">
        <pc:chgData name="Phil Gibbons" userId="f619c6e5d38ed7a7" providerId="LiveId" clId="{588AFA1C-97AB-4E8D-9ED6-83E7243C065C}" dt="2020-10-20T03:55:24.734" v="319" actId="47"/>
        <pc:sldMkLst>
          <pc:docMk/>
          <pc:sldMk cId="4243200177" sldId="1249"/>
        </pc:sldMkLst>
      </pc:sldChg>
      <pc:sldChg chg="modAnim">
        <pc:chgData name="Phil Gibbons" userId="f619c6e5d38ed7a7" providerId="LiveId" clId="{588AFA1C-97AB-4E8D-9ED6-83E7243C065C}" dt="2020-10-20T02:39:26.676" v="122"/>
        <pc:sldMkLst>
          <pc:docMk/>
          <pc:sldMk cId="2218403476" sldId="1395"/>
        </pc:sldMkLst>
      </pc:sldChg>
      <pc:sldChg chg="modSp mod">
        <pc:chgData name="Phil Gibbons" userId="f619c6e5d38ed7a7" providerId="LiveId" clId="{588AFA1C-97AB-4E8D-9ED6-83E7243C065C}" dt="2020-10-20T01:47:46.419" v="15" actId="20577"/>
        <pc:sldMkLst>
          <pc:docMk/>
          <pc:sldMk cId="681527752" sldId="1426"/>
        </pc:sldMkLst>
        <pc:spChg chg="mod">
          <ac:chgData name="Phil Gibbons" userId="f619c6e5d38ed7a7" providerId="LiveId" clId="{588AFA1C-97AB-4E8D-9ED6-83E7243C065C}" dt="2020-10-20T01:47:46.419" v="15" actId="20577"/>
          <ac:spMkLst>
            <pc:docMk/>
            <pc:sldMk cId="681527752" sldId="1426"/>
            <ac:spMk id="9218" creationId="{00000000-0000-0000-0000-000000000000}"/>
          </ac:spMkLst>
        </pc:spChg>
      </pc:sldChg>
      <pc:sldChg chg="modNotesTx">
        <pc:chgData name="Phil Gibbons" userId="f619c6e5d38ed7a7" providerId="LiveId" clId="{588AFA1C-97AB-4E8D-9ED6-83E7243C065C}" dt="2020-10-20T03:12:39.561" v="268" actId="20577"/>
        <pc:sldMkLst>
          <pc:docMk/>
          <pc:sldMk cId="3127062744" sldId="1485"/>
        </pc:sldMkLst>
      </pc:sldChg>
      <pc:sldChg chg="modNotesTx">
        <pc:chgData name="Phil Gibbons" userId="f619c6e5d38ed7a7" providerId="LiveId" clId="{588AFA1C-97AB-4E8D-9ED6-83E7243C065C}" dt="2020-10-20T03:35:21.081" v="318" actId="20577"/>
        <pc:sldMkLst>
          <pc:docMk/>
          <pc:sldMk cId="2693563255" sldId="1492"/>
        </pc:sldMkLst>
      </pc:sldChg>
      <pc:sldChg chg="modSp mod">
        <pc:chgData name="Phil Gibbons" userId="f619c6e5d38ed7a7" providerId="LiveId" clId="{588AFA1C-97AB-4E8D-9ED6-83E7243C065C}" dt="2020-10-20T02:59:04.384" v="129" actId="20577"/>
        <pc:sldMkLst>
          <pc:docMk/>
          <pc:sldMk cId="3248992426" sldId="1501"/>
        </pc:sldMkLst>
        <pc:spChg chg="mod">
          <ac:chgData name="Phil Gibbons" userId="f619c6e5d38ed7a7" providerId="LiveId" clId="{588AFA1C-97AB-4E8D-9ED6-83E7243C065C}" dt="2020-10-20T02:59:04.384" v="129" actId="20577"/>
          <ac:spMkLst>
            <pc:docMk/>
            <pc:sldMk cId="3248992426" sldId="1501"/>
            <ac:spMk id="3" creationId="{C7772B0D-D3C4-DC49-AA2B-ECA1980D397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 n up to the nearest multiple of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20, 2020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4 (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Due Tue, Oct. 20, 11:59pm ET</a:t>
            </a:r>
          </a:p>
          <a:p>
            <a:r>
              <a:rPr lang="en-US" dirty="0"/>
              <a:t>Written Assignment 5 peer grading</a:t>
            </a:r>
          </a:p>
          <a:p>
            <a:pPr lvl="1"/>
            <a:r>
              <a:rPr lang="en-US" dirty="0"/>
              <a:t>Due Wed, Oct. 21, 11:59pm ET</a:t>
            </a:r>
          </a:p>
          <a:p>
            <a:r>
              <a:rPr lang="en-US" dirty="0"/>
              <a:t>Written Assignment 6</a:t>
            </a:r>
          </a:p>
          <a:p>
            <a:pPr lvl="1"/>
            <a:r>
              <a:rPr lang="en-US" dirty="0"/>
              <a:t>Due Wed, Oct. 21, 11:59pm ET</a:t>
            </a:r>
          </a:p>
          <a:p>
            <a:r>
              <a:rPr lang="en-US" dirty="0"/>
              <a:t>Lab 4 (</a:t>
            </a:r>
            <a:r>
              <a:rPr lang="en-US" dirty="0" err="1"/>
              <a:t>malloclab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Out Tue, Oct. 20, 11:59pm ET</a:t>
            </a:r>
          </a:p>
          <a:p>
            <a:pPr lvl="1"/>
            <a:r>
              <a:rPr lang="en-US" dirty="0"/>
              <a:t>Checkpoint due Thu, Oct. 29, 11:59pm 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795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 block, if it is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coalesce with </a:t>
            </a:r>
            <a:r>
              <a:rPr lang="en-GB" i="1" dirty="0"/>
              <a:t>previous</a:t>
            </a:r>
            <a:r>
              <a:rPr lang="en-GB" dirty="0"/>
              <a:t> block?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3781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27281</TotalTime>
  <Words>4466</Words>
  <Application>Microsoft Office PowerPoint</Application>
  <PresentationFormat>On-screen Show (4:3)</PresentationFormat>
  <Paragraphs>1179</Paragraphs>
  <Slides>61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15-213/18-213/14-513/15-513/18-613:  Introduction to Computer Systems  15th Lecture, October 20, 2020</vt:lpstr>
      <vt:lpstr>Announcements</vt:lpstr>
      <vt:lpstr>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Brian Railing</cp:lastModifiedBy>
  <cp:revision>706</cp:revision>
  <cp:lastPrinted>2019-10-16T16:43:26Z</cp:lastPrinted>
  <dcterms:created xsi:type="dcterms:W3CDTF">2012-10-04T19:17:13Z</dcterms:created>
  <dcterms:modified xsi:type="dcterms:W3CDTF">2020-10-20T19:21:22Z</dcterms:modified>
</cp:coreProperties>
</file>