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10" r:id="rId5"/>
    <p:sldMasterId id="2147483724" r:id="rId6"/>
  </p:sldMasterIdLst>
  <p:notesMasterIdLst>
    <p:notesMasterId r:id="rId88"/>
  </p:notesMasterIdLst>
  <p:sldIdLst>
    <p:sldId id="690" r:id="rId7"/>
    <p:sldId id="542" r:id="rId8"/>
    <p:sldId id="730" r:id="rId9"/>
    <p:sldId id="697" r:id="rId10"/>
    <p:sldId id="670" r:id="rId11"/>
    <p:sldId id="698" r:id="rId12"/>
    <p:sldId id="673" r:id="rId13"/>
    <p:sldId id="674" r:id="rId14"/>
    <p:sldId id="679" r:id="rId15"/>
    <p:sldId id="647" r:id="rId16"/>
    <p:sldId id="588" r:id="rId17"/>
    <p:sldId id="589" r:id="rId18"/>
    <p:sldId id="685" r:id="rId19"/>
    <p:sldId id="686" r:id="rId20"/>
    <p:sldId id="696" r:id="rId21"/>
    <p:sldId id="637" r:id="rId22"/>
    <p:sldId id="591" r:id="rId23"/>
    <p:sldId id="592" r:id="rId24"/>
    <p:sldId id="593" r:id="rId25"/>
    <p:sldId id="687" r:id="rId26"/>
    <p:sldId id="594" r:id="rId27"/>
    <p:sldId id="595" r:id="rId28"/>
    <p:sldId id="659" r:id="rId29"/>
    <p:sldId id="344" r:id="rId30"/>
    <p:sldId id="390" r:id="rId31"/>
    <p:sldId id="387" r:id="rId32"/>
    <p:sldId id="391" r:id="rId33"/>
    <p:sldId id="386" r:id="rId34"/>
    <p:sldId id="284" r:id="rId35"/>
    <p:sldId id="285" r:id="rId36"/>
    <p:sldId id="374" r:id="rId37"/>
    <p:sldId id="375" r:id="rId38"/>
    <p:sldId id="373" r:id="rId39"/>
    <p:sldId id="376" r:id="rId40"/>
    <p:sldId id="286" r:id="rId41"/>
    <p:sldId id="287" r:id="rId42"/>
    <p:sldId id="288" r:id="rId43"/>
    <p:sldId id="691" r:id="rId44"/>
    <p:sldId id="364" r:id="rId45"/>
    <p:sldId id="289" r:id="rId46"/>
    <p:sldId id="377" r:id="rId47"/>
    <p:sldId id="350" r:id="rId48"/>
    <p:sldId id="293" r:id="rId49"/>
    <p:sldId id="295" r:id="rId50"/>
    <p:sldId id="366" r:id="rId51"/>
    <p:sldId id="301" r:id="rId52"/>
    <p:sldId id="332" r:id="rId53"/>
    <p:sldId id="302" r:id="rId54"/>
    <p:sldId id="304" r:id="rId55"/>
    <p:sldId id="388" r:id="rId56"/>
    <p:sldId id="395" r:id="rId57"/>
    <p:sldId id="351" r:id="rId58"/>
    <p:sldId id="306" r:id="rId59"/>
    <p:sldId id="307" r:id="rId60"/>
    <p:sldId id="692" r:id="rId61"/>
    <p:sldId id="309" r:id="rId62"/>
    <p:sldId id="312" r:id="rId63"/>
    <p:sldId id="368" r:id="rId64"/>
    <p:sldId id="367" r:id="rId65"/>
    <p:sldId id="369" r:id="rId66"/>
    <p:sldId id="336" r:id="rId67"/>
    <p:sldId id="338" r:id="rId68"/>
    <p:sldId id="370" r:id="rId69"/>
    <p:sldId id="339" r:id="rId70"/>
    <p:sldId id="365" r:id="rId71"/>
    <p:sldId id="352" r:id="rId72"/>
    <p:sldId id="353" r:id="rId73"/>
    <p:sldId id="731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71" r:id="rId83"/>
    <p:sldId id="324" r:id="rId84"/>
    <p:sldId id="380" r:id="rId85"/>
    <p:sldId id="381" r:id="rId86"/>
    <p:sldId id="382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5DE11-DD19-4F75-8492-1D1F9560C50E}" v="4" dt="2020-09-17T02:35:40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140" d="100"/>
          <a:sy n="140" d="100"/>
        </p:scale>
        <p:origin x="1617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7D5DE11-DD19-4F75-8492-1D1F9560C50E}"/>
    <pc:docChg chg="undo custSel addSld delSld modSld sldOrd">
      <pc:chgData name="Phil Gibbons" userId="f619c6e5d38ed7a7" providerId="LiveId" clId="{17D5DE11-DD19-4F75-8492-1D1F9560C50E}" dt="2020-09-17T02:40:11.593" v="371" actId="729"/>
      <pc:docMkLst>
        <pc:docMk/>
      </pc:docMkLst>
      <pc:sldChg chg="modSp mod">
        <pc:chgData name="Phil Gibbons" userId="f619c6e5d38ed7a7" providerId="LiveId" clId="{17D5DE11-DD19-4F75-8492-1D1F9560C50E}" dt="2020-09-17T02:11:41.340" v="346" actId="1076"/>
        <pc:sldMkLst>
          <pc:docMk/>
          <pc:sldMk cId="0" sldId="295"/>
        </pc:sldMkLst>
        <pc:spChg chg="mod">
          <ac:chgData name="Phil Gibbons" userId="f619c6e5d38ed7a7" providerId="LiveId" clId="{17D5DE11-DD19-4F75-8492-1D1F9560C50E}" dt="2020-09-17T02:11:34.145" v="345" actId="1076"/>
          <ac:spMkLst>
            <pc:docMk/>
            <pc:sldMk cId="0" sldId="295"/>
            <ac:spMk id="1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07:34.004" v="331" actId="1076"/>
          <ac:spMkLst>
            <pc:docMk/>
            <pc:sldMk cId="0" sldId="295"/>
            <ac:spMk id="4301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09:12.521" v="344" actId="20577"/>
          <ac:spMkLst>
            <pc:docMk/>
            <pc:sldMk cId="0" sldId="295"/>
            <ac:spMk id="43013" creationId="{00000000-0000-0000-0000-000000000000}"/>
          </ac:spMkLst>
        </pc:spChg>
        <pc:grpChg chg="mod">
          <ac:chgData name="Phil Gibbons" userId="f619c6e5d38ed7a7" providerId="LiveId" clId="{17D5DE11-DD19-4F75-8492-1D1F9560C50E}" dt="2020-09-17T02:11:41.340" v="346" actId="1076"/>
          <ac:grpSpMkLst>
            <pc:docMk/>
            <pc:sldMk cId="0" sldId="295"/>
            <ac:grpSpMk id="5" creationId="{00000000-0000-0000-0000-000000000000}"/>
          </ac:grpSpMkLst>
        </pc:grpChg>
      </pc:sldChg>
      <pc:sldChg chg="modSp mod">
        <pc:chgData name="Phil Gibbons" userId="f619c6e5d38ed7a7" providerId="LiveId" clId="{17D5DE11-DD19-4F75-8492-1D1F9560C50E}" dt="2020-09-17T02:13:53.218" v="350" actId="14100"/>
        <pc:sldMkLst>
          <pc:docMk/>
          <pc:sldMk cId="0" sldId="302"/>
        </pc:sldMkLst>
        <pc:spChg chg="mod">
          <ac:chgData name="Phil Gibbons" userId="f619c6e5d38ed7a7" providerId="LiveId" clId="{17D5DE11-DD19-4F75-8492-1D1F9560C50E}" dt="2020-09-17T02:13:53.218" v="350" actId="14100"/>
          <ac:spMkLst>
            <pc:docMk/>
            <pc:sldMk cId="0" sldId="302"/>
            <ac:spMk id="9" creationId="{00000000-0000-0000-0000-000000000000}"/>
          </ac:spMkLst>
        </pc:spChg>
      </pc:sldChg>
      <pc:sldChg chg="modSp mod">
        <pc:chgData name="Phil Gibbons" userId="f619c6e5d38ed7a7" providerId="LiveId" clId="{17D5DE11-DD19-4F75-8492-1D1F9560C50E}" dt="2020-09-17T02:15:33.080" v="363" actId="1076"/>
        <pc:sldMkLst>
          <pc:docMk/>
          <pc:sldMk cId="0" sldId="304"/>
        </pc:sldMkLst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16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1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27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33.080" v="363" actId="1076"/>
          <ac:spMkLst>
            <pc:docMk/>
            <pc:sldMk cId="0" sldId="304"/>
            <ac:spMk id="52230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31" creationId="{00000000-0000-0000-0000-000000000000}"/>
          </ac:spMkLst>
        </pc:spChg>
        <pc:spChg chg="mod">
          <ac:chgData name="Phil Gibbons" userId="f619c6e5d38ed7a7" providerId="LiveId" clId="{17D5DE11-DD19-4F75-8492-1D1F9560C50E}" dt="2020-09-17T02:15:20.350" v="362" actId="1035"/>
          <ac:spMkLst>
            <pc:docMk/>
            <pc:sldMk cId="0" sldId="304"/>
            <ac:spMk id="52232" creationId="{00000000-0000-0000-0000-000000000000}"/>
          </ac:spMkLst>
        </pc:spChg>
        <pc:grpChg chg="mod">
          <ac:chgData name="Phil Gibbons" userId="f619c6e5d38ed7a7" providerId="LiveId" clId="{17D5DE11-DD19-4F75-8492-1D1F9560C50E}" dt="2020-09-17T02:15:20.350" v="362" actId="1035"/>
          <ac:grpSpMkLst>
            <pc:docMk/>
            <pc:sldMk cId="0" sldId="304"/>
            <ac:grpSpMk id="3" creationId="{7EC6B92B-037F-4402-ADDF-2D08D7B87816}"/>
          </ac:grpSpMkLst>
        </pc:grpChg>
        <pc:grpChg chg="mod">
          <ac:chgData name="Phil Gibbons" userId="f619c6e5d38ed7a7" providerId="LiveId" clId="{17D5DE11-DD19-4F75-8492-1D1F9560C50E}" dt="2020-09-17T02:15:20.350" v="362" actId="1035"/>
          <ac:grpSpMkLst>
            <pc:docMk/>
            <pc:sldMk cId="0" sldId="304"/>
            <ac:grpSpMk id="4" creationId="{74F4C416-640D-404C-9772-F2F4A1C247C7}"/>
          </ac:grpSpMkLst>
        </pc:grpChg>
      </pc:sldChg>
      <pc:sldChg chg="modSp mod">
        <pc:chgData name="Phil Gibbons" userId="f619c6e5d38ed7a7" providerId="LiveId" clId="{17D5DE11-DD19-4F75-8492-1D1F9560C50E}" dt="2020-09-17T02:13:34.017" v="349" actId="20577"/>
        <pc:sldMkLst>
          <pc:docMk/>
          <pc:sldMk cId="0" sldId="332"/>
        </pc:sldMkLst>
        <pc:spChg chg="mod">
          <ac:chgData name="Phil Gibbons" userId="f619c6e5d38ed7a7" providerId="LiveId" clId="{17D5DE11-DD19-4F75-8492-1D1F9560C50E}" dt="2020-09-17T02:13:34.017" v="349" actId="20577"/>
          <ac:spMkLst>
            <pc:docMk/>
            <pc:sldMk cId="0" sldId="332"/>
            <ac:spMk id="49160" creationId="{00000000-0000-0000-0000-000000000000}"/>
          </ac:spMkLst>
        </pc:spChg>
      </pc:sldChg>
      <pc:sldChg chg="mod modShow">
        <pc:chgData name="Phil Gibbons" userId="f619c6e5d38ed7a7" providerId="LiveId" clId="{17D5DE11-DD19-4F75-8492-1D1F9560C50E}" dt="2020-09-17T02:36:17.629" v="367" actId="729"/>
        <pc:sldMkLst>
          <pc:docMk/>
          <pc:sldMk cId="490463907" sldId="354"/>
        </pc:sldMkLst>
      </pc:sldChg>
      <pc:sldChg chg="mod modShow">
        <pc:chgData name="Phil Gibbons" userId="f619c6e5d38ed7a7" providerId="LiveId" clId="{17D5DE11-DD19-4F75-8492-1D1F9560C50E}" dt="2020-09-17T02:36:22.607" v="368" actId="729"/>
        <pc:sldMkLst>
          <pc:docMk/>
          <pc:sldMk cId="2481483643" sldId="355"/>
        </pc:sldMkLst>
      </pc:sldChg>
      <pc:sldChg chg="mod modShow">
        <pc:chgData name="Phil Gibbons" userId="f619c6e5d38ed7a7" providerId="LiveId" clId="{17D5DE11-DD19-4F75-8492-1D1F9560C50E}" dt="2020-09-17T02:37:37.877" v="369" actId="729"/>
        <pc:sldMkLst>
          <pc:docMk/>
          <pc:sldMk cId="1212541759" sldId="357"/>
        </pc:sldMkLst>
      </pc:sldChg>
      <pc:sldChg chg="modSp mod">
        <pc:chgData name="Phil Gibbons" userId="f619c6e5d38ed7a7" providerId="LiveId" clId="{17D5DE11-DD19-4F75-8492-1D1F9560C50E}" dt="2020-09-17T02:12:30.248" v="348" actId="20577"/>
        <pc:sldMkLst>
          <pc:docMk/>
          <pc:sldMk cId="3262145235" sldId="366"/>
        </pc:sldMkLst>
        <pc:spChg chg="mod">
          <ac:chgData name="Phil Gibbons" userId="f619c6e5d38ed7a7" providerId="LiveId" clId="{17D5DE11-DD19-4F75-8492-1D1F9560C50E}" dt="2020-09-17T02:12:30.248" v="348" actId="20577"/>
          <ac:spMkLst>
            <pc:docMk/>
            <pc:sldMk cId="3262145235" sldId="366"/>
            <ac:spMk id="9" creationId="{00000000-0000-0000-0000-000000000000}"/>
          </ac:spMkLst>
        </pc:spChg>
      </pc:sldChg>
      <pc:sldChg chg="mod modShow">
        <pc:chgData name="Phil Gibbons" userId="f619c6e5d38ed7a7" providerId="LiveId" clId="{17D5DE11-DD19-4F75-8492-1D1F9560C50E}" dt="2020-09-17T02:39:13.129" v="370" actId="729"/>
        <pc:sldMkLst>
          <pc:docMk/>
          <pc:sldMk cId="2936282635" sldId="388"/>
        </pc:sldMkLst>
      </pc:sldChg>
      <pc:sldChg chg="mod modShow">
        <pc:chgData name="Phil Gibbons" userId="f619c6e5d38ed7a7" providerId="LiveId" clId="{17D5DE11-DD19-4F75-8492-1D1F9560C50E}" dt="2020-09-17T02:40:11.593" v="371" actId="729"/>
        <pc:sldMkLst>
          <pc:docMk/>
          <pc:sldMk cId="2809675234" sldId="395"/>
        </pc:sldMkLst>
      </pc:sldChg>
      <pc:sldChg chg="modSp mod">
        <pc:chgData name="Phil Gibbons" userId="f619c6e5d38ed7a7" providerId="LiveId" clId="{17D5DE11-DD19-4F75-8492-1D1F9560C50E}" dt="2020-09-17T01:43:00.117" v="317" actId="1076"/>
        <pc:sldMkLst>
          <pc:docMk/>
          <pc:sldMk cId="1890818477" sldId="670"/>
        </pc:sldMkLst>
        <pc:spChg chg="mod">
          <ac:chgData name="Phil Gibbons" userId="f619c6e5d38ed7a7" providerId="LiveId" clId="{17D5DE11-DD19-4F75-8492-1D1F9560C50E}" dt="2020-09-17T01:43:00.117" v="317" actId="1076"/>
          <ac:spMkLst>
            <pc:docMk/>
            <pc:sldMk cId="1890818477" sldId="670"/>
            <ac:spMk id="10" creationId="{A73DF60A-C3EA-49B9-9B11-A84840885A6F}"/>
          </ac:spMkLst>
        </pc:spChg>
        <pc:spChg chg="mod">
          <ac:chgData name="Phil Gibbons" userId="f619c6e5d38ed7a7" providerId="LiveId" clId="{17D5DE11-DD19-4F75-8492-1D1F9560C50E}" dt="2020-09-17T01:42:20.290" v="311" actId="1076"/>
          <ac:spMkLst>
            <pc:docMk/>
            <pc:sldMk cId="1890818477" sldId="670"/>
            <ac:spMk id="13316" creationId="{00000000-0000-0000-0000-000000000000}"/>
          </ac:spMkLst>
        </pc:spChg>
        <pc:spChg chg="mod">
          <ac:chgData name="Phil Gibbons" userId="f619c6e5d38ed7a7" providerId="LiveId" clId="{17D5DE11-DD19-4F75-8492-1D1F9560C50E}" dt="2020-09-17T01:42:11.353" v="310" actId="1076"/>
          <ac:spMkLst>
            <pc:docMk/>
            <pc:sldMk cId="1890818477" sldId="670"/>
            <ac:spMk id="13317" creationId="{00000000-0000-0000-0000-000000000000}"/>
          </ac:spMkLst>
        </pc:spChg>
        <pc:cxnChg chg="mod">
          <ac:chgData name="Phil Gibbons" userId="f619c6e5d38ed7a7" providerId="LiveId" clId="{17D5DE11-DD19-4F75-8492-1D1F9560C50E}" dt="2020-09-17T01:42:55.776" v="316" actId="1076"/>
          <ac:cxnSpMkLst>
            <pc:docMk/>
            <pc:sldMk cId="1890818477" sldId="670"/>
            <ac:cxnSpMk id="5" creationId="{733AA2E0-985F-44FD-97B3-01D3C69F0831}"/>
          </ac:cxnSpMkLst>
        </pc:cxnChg>
      </pc:sldChg>
      <pc:sldChg chg="modSp mod">
        <pc:chgData name="Phil Gibbons" userId="f619c6e5d38ed7a7" providerId="LiveId" clId="{17D5DE11-DD19-4F75-8492-1D1F9560C50E}" dt="2020-09-17T02:18:55.722" v="365" actId="20577"/>
        <pc:sldMkLst>
          <pc:docMk/>
          <pc:sldMk cId="2807807482" sldId="692"/>
        </pc:sldMkLst>
        <pc:spChg chg="mod">
          <ac:chgData name="Phil Gibbons" userId="f619c6e5d38ed7a7" providerId="LiveId" clId="{17D5DE11-DD19-4F75-8492-1D1F9560C50E}" dt="2020-09-17T02:18:55.722" v="365" actId="20577"/>
          <ac:spMkLst>
            <pc:docMk/>
            <pc:sldMk cId="2807807482" sldId="692"/>
            <ac:spMk id="6" creationId="{00000000-0000-0000-0000-000000000000}"/>
          </ac:spMkLst>
        </pc:spChg>
      </pc:sldChg>
      <pc:sldChg chg="modSp mod">
        <pc:chgData name="Phil Gibbons" userId="f619c6e5d38ed7a7" providerId="LiveId" clId="{17D5DE11-DD19-4F75-8492-1D1F9560C50E}" dt="2020-09-17T01:43:50.859" v="323" actId="1076"/>
        <pc:sldMkLst>
          <pc:docMk/>
          <pc:sldMk cId="2117438309" sldId="698"/>
        </pc:sldMkLst>
        <pc:spChg chg="mod">
          <ac:chgData name="Phil Gibbons" userId="f619c6e5d38ed7a7" providerId="LiveId" clId="{17D5DE11-DD19-4F75-8492-1D1F9560C50E}" dt="2020-09-17T01:43:50.859" v="323" actId="1076"/>
          <ac:spMkLst>
            <pc:docMk/>
            <pc:sldMk cId="2117438309" sldId="698"/>
            <ac:spMk id="4" creationId="{5F13406F-86E0-4CEB-B705-93D17D2E5125}"/>
          </ac:spMkLst>
        </pc:spChg>
        <pc:spChg chg="mod">
          <ac:chgData name="Phil Gibbons" userId="f619c6e5d38ed7a7" providerId="LiveId" clId="{17D5DE11-DD19-4F75-8492-1D1F9560C50E}" dt="2020-09-17T01:43:31.796" v="320" actId="1076"/>
          <ac:spMkLst>
            <pc:docMk/>
            <pc:sldMk cId="2117438309" sldId="698"/>
            <ac:spMk id="10" creationId="{A73DF60A-C3EA-49B9-9B11-A84840885A6F}"/>
          </ac:spMkLst>
        </pc:spChg>
      </pc:sldChg>
      <pc:sldChg chg="modSp add del mod ord modTransition">
        <pc:chgData name="Phil Gibbons" userId="f619c6e5d38ed7a7" providerId="LiveId" clId="{17D5DE11-DD19-4F75-8492-1D1F9560C50E}" dt="2020-09-17T01:39:25.754" v="262" actId="20577"/>
        <pc:sldMkLst>
          <pc:docMk/>
          <pc:sldMk cId="1931010306" sldId="730"/>
        </pc:sldMkLst>
        <pc:spChg chg="mod">
          <ac:chgData name="Phil Gibbons" userId="f619c6e5d38ed7a7" providerId="LiveId" clId="{17D5DE11-DD19-4F75-8492-1D1F9560C50E}" dt="2020-09-17T01:32:20.747" v="15" actId="20577"/>
          <ac:spMkLst>
            <pc:docMk/>
            <pc:sldMk cId="1931010306" sldId="730"/>
            <ac:spMk id="2" creationId="{00000000-0000-0000-0000-000000000000}"/>
          </ac:spMkLst>
        </pc:spChg>
        <pc:spChg chg="mod">
          <ac:chgData name="Phil Gibbons" userId="f619c6e5d38ed7a7" providerId="LiveId" clId="{17D5DE11-DD19-4F75-8492-1D1F9560C50E}" dt="2020-09-17T01:39:25.754" v="26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add">
        <pc:chgData name="Phil Gibbons" userId="f619c6e5d38ed7a7" providerId="LiveId" clId="{17D5DE11-DD19-4F75-8492-1D1F9560C50E}" dt="2020-09-17T02:35:40.565" v="366"/>
        <pc:sldMkLst>
          <pc:docMk/>
          <pc:sldMk cId="2410783943" sldId="731"/>
        </pc:sldMkLst>
      </pc:sldChg>
    </pc:docChg>
  </pc:docChgLst>
  <pc:docChgLst>
    <pc:chgData name="Phil Gibbons" userId="f619c6e5d38ed7a7" providerId="LiveId" clId="{C7D0C2B6-7565-43D2-B787-207FE35F8927}"/>
    <pc:docChg chg="undo custSel addSld delSld modSld sldOrd">
      <pc:chgData name="Phil Gibbons" userId="f619c6e5d38ed7a7" providerId="LiveId" clId="{C7D0C2B6-7565-43D2-B787-207FE35F8927}" dt="2018-09-13T02:49:26.937" v="508"/>
      <pc:docMkLst>
        <pc:docMk/>
      </pc:docMkLst>
      <pc:sldChg chg="modSp">
        <pc:chgData name="Phil Gibbons" userId="f619c6e5d38ed7a7" providerId="LiveId" clId="{C7D0C2B6-7565-43D2-B787-207FE35F8927}" dt="2018-09-12T16:49:39.932" v="54" actId="20577"/>
        <pc:sldMkLst>
          <pc:docMk/>
          <pc:sldMk cId="0" sldId="286"/>
        </pc:sldMkLst>
        <pc:spChg chg="mod">
          <ac:chgData name="Phil Gibbons" userId="f619c6e5d38ed7a7" providerId="LiveId" clId="{C7D0C2B6-7565-43D2-B787-207FE35F8927}" dt="2018-09-12T16:49:39.932" v="54" actId="20577"/>
          <ac:spMkLst>
            <pc:docMk/>
            <pc:sldMk cId="0" sldId="286"/>
            <ac:spMk id="35844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19:48.327" v="416" actId="20577"/>
        <pc:sldMkLst>
          <pc:docMk/>
          <pc:sldMk cId="0" sldId="288"/>
        </pc:sldMkLst>
        <pc:spChg chg="mod">
          <ac:chgData name="Phil Gibbons" userId="f619c6e5d38ed7a7" providerId="LiveId" clId="{C7D0C2B6-7565-43D2-B787-207FE35F8927}" dt="2018-09-13T01:23:29.337" v="187" actId="20577"/>
          <ac:spMkLst>
            <pc:docMk/>
            <pc:sldMk cId="0" sldId="288"/>
            <ac:spMk id="37891" creationId="{00000000-0000-0000-0000-000000000000}"/>
          </ac:spMkLst>
        </pc:spChg>
        <pc:spChg chg="mod">
          <ac:chgData name="Phil Gibbons" userId="f619c6e5d38ed7a7" providerId="LiveId" clId="{C7D0C2B6-7565-43D2-B787-207FE35F8927}" dt="2018-09-13T01:27:32.801" v="270"/>
          <ac:spMkLst>
            <pc:docMk/>
            <pc:sldMk cId="0" sldId="288"/>
            <ac:spMk id="37892" creationId="{00000000-0000-0000-0000-000000000000}"/>
          </ac:spMkLst>
        </pc:spChg>
        <pc:graphicFrameChg chg="modGraphic">
          <ac:chgData name="Phil Gibbons" userId="f619c6e5d38ed7a7" providerId="LiveId" clId="{C7D0C2B6-7565-43D2-B787-207FE35F8927}" dt="2018-09-13T02:19:48.327" v="416" actId="20577"/>
          <ac:graphicFrameMkLst>
            <pc:docMk/>
            <pc:sldMk cId="0" sldId="288"/>
            <ac:graphicFrameMk id="37893" creationId="{00000000-0000-0000-0000-000000000000}"/>
          </ac:graphicFrameMkLst>
        </pc:graphicFrameChg>
      </pc:sldChg>
      <pc:sldChg chg="modSp">
        <pc:chgData name="Phil Gibbons" userId="f619c6e5d38ed7a7" providerId="LiveId" clId="{C7D0C2B6-7565-43D2-B787-207FE35F8927}" dt="2018-09-13T02:14:45.515" v="364" actId="20577"/>
        <pc:sldMkLst>
          <pc:docMk/>
          <pc:sldMk cId="0" sldId="289"/>
        </pc:sldMkLst>
        <pc:spChg chg="mod">
          <ac:chgData name="Phil Gibbons" userId="f619c6e5d38ed7a7" providerId="LiveId" clId="{C7D0C2B6-7565-43D2-B787-207FE35F8927}" dt="2018-09-13T02:14:45.515" v="364" actId="20577"/>
          <ac:spMkLst>
            <pc:docMk/>
            <pc:sldMk cId="0" sldId="289"/>
            <ac:spMk id="38920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20:58.140" v="426" actId="20577"/>
        <pc:sldMkLst>
          <pc:docMk/>
          <pc:sldMk cId="0" sldId="293"/>
        </pc:sldMkLst>
        <pc:spChg chg="mod">
          <ac:chgData name="Phil Gibbons" userId="f619c6e5d38ed7a7" providerId="LiveId" clId="{C7D0C2B6-7565-43D2-B787-207FE35F8927}" dt="2018-09-13T02:16:02.139" v="404" actId="20577"/>
          <ac:spMkLst>
            <pc:docMk/>
            <pc:sldMk cId="0" sldId="293"/>
            <ac:spMk id="40964" creationId="{00000000-0000-0000-0000-000000000000}"/>
          </ac:spMkLst>
        </pc:spChg>
        <pc:graphicFrameChg chg="mod modGraphic">
          <ac:chgData name="Phil Gibbons" userId="f619c6e5d38ed7a7" providerId="LiveId" clId="{C7D0C2B6-7565-43D2-B787-207FE35F8927}" dt="2018-09-13T02:20:58.140" v="426" actId="20577"/>
          <ac:graphicFrameMkLst>
            <pc:docMk/>
            <pc:sldMk cId="0" sldId="293"/>
            <ac:graphicFrameMk id="40965" creationId="{00000000-0000-0000-0000-000000000000}"/>
          </ac:graphicFrameMkLst>
        </pc:graphicFrameChg>
      </pc:sldChg>
      <pc:sldChg chg="delSp modSp">
        <pc:chgData name="Phil Gibbons" userId="f619c6e5d38ed7a7" providerId="LiveId" clId="{C7D0C2B6-7565-43D2-B787-207FE35F8927}" dt="2018-09-11T17:15:31.758" v="4" actId="20577"/>
        <pc:sldMkLst>
          <pc:docMk/>
          <pc:sldMk cId="0" sldId="317"/>
        </pc:sldMkLst>
        <pc:spChg chg="mod">
          <ac:chgData name="Phil Gibbons" userId="f619c6e5d38ed7a7" providerId="LiveId" clId="{C7D0C2B6-7565-43D2-B787-207FE35F8927}" dt="2018-09-11T17:15:31.758" v="4" actId="20577"/>
          <ac:spMkLst>
            <pc:docMk/>
            <pc:sldMk cId="0" sldId="317"/>
            <ac:spMk id="7" creationId="{00000000-0000-0000-0000-000000000000}"/>
          </ac:spMkLst>
        </pc:spChg>
        <pc:spChg chg="del">
          <ac:chgData name="Phil Gibbons" userId="f619c6e5d38ed7a7" providerId="LiveId" clId="{C7D0C2B6-7565-43D2-B787-207FE35F8927}" dt="2018-09-11T17:15:23.022" v="0" actId="478"/>
          <ac:spMkLst>
            <pc:docMk/>
            <pc:sldMk cId="0" sldId="317"/>
            <ac:spMk id="11" creationId="{00000000-0000-0000-0000-000000000000}"/>
          </ac:spMkLst>
        </pc:spChg>
      </pc:sldChg>
      <pc:sldChg chg="modAnim">
        <pc:chgData name="Phil Gibbons" userId="f619c6e5d38ed7a7" providerId="LiveId" clId="{C7D0C2B6-7565-43D2-B787-207FE35F8927}" dt="2018-09-13T02:49:26.937" v="508"/>
        <pc:sldMkLst>
          <pc:docMk/>
          <pc:sldMk cId="0" sldId="339"/>
        </pc:sldMkLst>
      </pc:sldChg>
      <pc:sldChg chg="addSp modSp modAnim">
        <pc:chgData name="Phil Gibbons" userId="f619c6e5d38ed7a7" providerId="LiveId" clId="{C7D0C2B6-7565-43D2-B787-207FE35F8927}" dt="2018-09-12T16:41:30.657" v="12"/>
        <pc:sldMkLst>
          <pc:docMk/>
          <pc:sldMk cId="3956624597" sldId="373"/>
        </pc:sldMkLst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2" creationId="{D30D5466-50A8-4989-9386-DC017859BEE4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3" creationId="{731DC4EE-8735-4997-94FD-D35E79343EAE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5" creationId="{44F29907-ABF2-47FC-9B0D-CA56A7C80696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6" creationId="{9CF7245C-E525-4050-A737-48F4CC9C89FD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7" creationId="{EF8844C9-CD86-4390-BFD5-A309109CB972}"/>
          </ac:spMkLst>
        </pc:spChg>
        <pc:grpChg chg="add mod">
          <ac:chgData name="Phil Gibbons" userId="f619c6e5d38ed7a7" providerId="LiveId" clId="{C7D0C2B6-7565-43D2-B787-207FE35F8927}" dt="2018-09-12T16:40:37.287" v="7" actId="164"/>
          <ac:grpSpMkLst>
            <pc:docMk/>
            <pc:sldMk cId="3956624597" sldId="373"/>
            <ac:grpSpMk id="6" creationId="{D0E0DA0B-E262-4B93-BC72-478B7D664DE0}"/>
          </ac:grpSpMkLst>
        </pc:grpChg>
        <pc:cxnChg chg="mod">
          <ac:chgData name="Phil Gibbons" userId="f619c6e5d38ed7a7" providerId="LiveId" clId="{C7D0C2B6-7565-43D2-B787-207FE35F8927}" dt="2018-09-12T16:40:37.287" v="7" actId="164"/>
          <ac:cxnSpMkLst>
            <pc:docMk/>
            <pc:sldMk cId="3956624597" sldId="373"/>
            <ac:cxnSpMk id="14" creationId="{B9B6EC14-41AB-4CE4-8B87-A455B036572C}"/>
          </ac:cxnSpMkLst>
        </pc:cxnChg>
      </pc:sldChg>
      <pc:sldChg chg="ord">
        <pc:chgData name="Phil Gibbons" userId="f619c6e5d38ed7a7" providerId="LiveId" clId="{C7D0C2B6-7565-43D2-B787-207FE35F8927}" dt="2018-09-12T16:42:32.546" v="13"/>
        <pc:sldMkLst>
          <pc:docMk/>
          <pc:sldMk cId="2617675255" sldId="374"/>
        </pc:sldMkLst>
      </pc:sldChg>
      <pc:sldChg chg="ord">
        <pc:chgData name="Phil Gibbons" userId="f619c6e5d38ed7a7" providerId="LiveId" clId="{C7D0C2B6-7565-43D2-B787-207FE35F8927}" dt="2018-09-12T16:42:51.738" v="14"/>
        <pc:sldMkLst>
          <pc:docMk/>
          <pc:sldMk cId="1761925241" sldId="375"/>
        </pc:sldMkLst>
      </pc:sldChg>
      <pc:sldChg chg="addSp modSp">
        <pc:chgData name="Phil Gibbons" userId="f619c6e5d38ed7a7" providerId="LiveId" clId="{C7D0C2B6-7565-43D2-B787-207FE35F8927}" dt="2018-09-12T16:48:16.636" v="51" actId="1076"/>
        <pc:sldMkLst>
          <pc:docMk/>
          <pc:sldMk cId="2169896559" sldId="376"/>
        </pc:sldMkLst>
        <pc:spChg chg="mod">
          <ac:chgData name="Phil Gibbons" userId="f619c6e5d38ed7a7" providerId="LiveId" clId="{C7D0C2B6-7565-43D2-B787-207FE35F8927}" dt="2018-09-12T16:48:16.636" v="51" actId="1076"/>
          <ac:spMkLst>
            <pc:docMk/>
            <pc:sldMk cId="2169896559" sldId="376"/>
            <ac:spMk id="3" creationId="{00000000-0000-0000-0000-000000000000}"/>
          </ac:spMkLst>
        </pc:spChg>
        <pc:spChg chg="add mod">
          <ac:chgData name="Phil Gibbons" userId="f619c6e5d38ed7a7" providerId="LiveId" clId="{C7D0C2B6-7565-43D2-B787-207FE35F8927}" dt="2018-09-12T16:47:23.560" v="47" actId="207"/>
          <ac:spMkLst>
            <pc:docMk/>
            <pc:sldMk cId="2169896559" sldId="376"/>
            <ac:spMk id="6" creationId="{50ADC978-E23E-45E9-9440-AF4F4112FF3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8" creationId="{199149B9-331C-4B41-A02A-CDEF4445FDBF}"/>
          </ac:spMkLst>
        </pc:spChg>
        <pc:spChg chg="mod">
          <ac:chgData name="Phil Gibbons" userId="f619c6e5d38ed7a7" providerId="LiveId" clId="{C7D0C2B6-7565-43D2-B787-207FE35F8927}" dt="2018-09-12T16:46:58.283" v="46" actId="1076"/>
          <ac:spMkLst>
            <pc:docMk/>
            <pc:sldMk cId="2169896559" sldId="376"/>
            <ac:spMk id="11" creationId="{E98C8604-892E-419B-8066-C67DDC2BAC5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2" creationId="{C8B75FF6-8E19-47EA-A027-26D1AA874DAB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3" creationId="{01507D66-F25F-4722-A85C-4B1F2BC14D00}"/>
          </ac:spMkLst>
        </pc:spChg>
      </pc:sldChg>
      <pc:sldChg chg="modSp">
        <pc:chgData name="Phil Gibbons" userId="f619c6e5d38ed7a7" providerId="LiveId" clId="{C7D0C2B6-7565-43D2-B787-207FE35F8927}" dt="2018-09-13T02:14:39.577" v="362" actId="20577"/>
        <pc:sldMkLst>
          <pc:docMk/>
          <pc:sldMk cId="2104756754" sldId="377"/>
        </pc:sldMkLst>
        <pc:spChg chg="mod">
          <ac:chgData name="Phil Gibbons" userId="f619c6e5d38ed7a7" providerId="LiveId" clId="{C7D0C2B6-7565-43D2-B787-207FE35F8927}" dt="2018-09-13T02:14:39.577" v="362" actId="20577"/>
          <ac:spMkLst>
            <pc:docMk/>
            <pc:sldMk cId="2104756754" sldId="377"/>
            <ac:spMk id="38920" creationId="{00000000-0000-0000-0000-000000000000}"/>
          </ac:spMkLst>
        </pc:spChg>
      </pc:sldChg>
      <pc:sldChg chg="addSp delSp modSp delAnim modAnim">
        <pc:chgData name="Phil Gibbons" userId="f619c6e5d38ed7a7" providerId="LiveId" clId="{C7D0C2B6-7565-43D2-B787-207FE35F8927}" dt="2018-09-13T02:40:23.778" v="496"/>
        <pc:sldMkLst>
          <pc:docMk/>
          <pc:sldMk cId="2936282635" sldId="388"/>
        </pc:sldMkLst>
        <pc:spChg chg="mod">
          <ac:chgData name="Phil Gibbons" userId="f619c6e5d38ed7a7" providerId="LiveId" clId="{C7D0C2B6-7565-43D2-B787-207FE35F8927}" dt="2018-09-13T02:32:26.911" v="470" actId="14100"/>
          <ac:spMkLst>
            <pc:docMk/>
            <pc:sldMk cId="2936282635" sldId="388"/>
            <ac:spMk id="16" creationId="{BD99AC71-04ED-48BA-8FA4-CADD6F5DCD8F}"/>
          </ac:spMkLst>
        </pc:spChg>
        <pc:graphicFrameChg chg="add del mod modGraphic">
          <ac:chgData name="Phil Gibbons" userId="f619c6e5d38ed7a7" providerId="LiveId" clId="{C7D0C2B6-7565-43D2-B787-207FE35F8927}" dt="2018-09-13T02:35:56.422" v="472" actId="478"/>
          <ac:graphicFrameMkLst>
            <pc:docMk/>
            <pc:sldMk cId="2936282635" sldId="388"/>
            <ac:graphicFrameMk id="17" creationId="{B59D9D5B-562B-40DD-A6A0-0C6FAD99CA85}"/>
          </ac:graphicFrameMkLst>
        </pc:graphicFrameChg>
        <pc:graphicFrameChg chg="add mod modGraphic">
          <ac:chgData name="Phil Gibbons" userId="f619c6e5d38ed7a7" providerId="LiveId" clId="{C7D0C2B6-7565-43D2-B787-207FE35F8927}" dt="2018-09-13T02:38:42.572" v="477" actId="14100"/>
          <ac:graphicFrameMkLst>
            <pc:docMk/>
            <pc:sldMk cId="2936282635" sldId="388"/>
            <ac:graphicFrameMk id="21" creationId="{B03E327D-1EA0-4E7C-BE79-05D35B2B5123}"/>
          </ac:graphicFrameMkLst>
        </pc:graphicFrameChg>
        <pc:graphicFrameChg chg="add del">
          <ac:chgData name="Phil Gibbons" userId="f619c6e5d38ed7a7" providerId="LiveId" clId="{C7D0C2B6-7565-43D2-B787-207FE35F8927}" dt="2018-09-13T02:38:56.259" v="479"/>
          <ac:graphicFrameMkLst>
            <pc:docMk/>
            <pc:sldMk cId="2936282635" sldId="388"/>
            <ac:graphicFrameMk id="22" creationId="{B7EB1012-ED3A-4086-A692-114CB5E888B2}"/>
          </ac:graphicFrameMkLst>
        </pc:graphicFrameChg>
        <pc:picChg chg="del mod">
          <ac:chgData name="Phil Gibbons" userId="f619c6e5d38ed7a7" providerId="LiveId" clId="{C7D0C2B6-7565-43D2-B787-207FE35F8927}" dt="2018-09-13T02:30:23.547" v="435" actId="478"/>
          <ac:picMkLst>
            <pc:docMk/>
            <pc:sldMk cId="2936282635" sldId="388"/>
            <ac:picMk id="2051" creationId="{00000000-0000-0000-0000-000000000000}"/>
          </ac:picMkLst>
        </pc:picChg>
      </pc:sldChg>
      <pc:sldChg chg="delSp add delAnim modAnim">
        <pc:chgData name="Phil Gibbons" userId="f619c6e5d38ed7a7" providerId="LiveId" clId="{C7D0C2B6-7565-43D2-B787-207FE35F8927}" dt="2018-09-13T02:40:00.337" v="488"/>
        <pc:sldMkLst>
          <pc:docMk/>
          <pc:sldMk cId="2809675234" sldId="395"/>
        </pc:sldMkLst>
        <pc:spChg chg="del">
          <ac:chgData name="Phil Gibbons" userId="f619c6e5d38ed7a7" providerId="LiveId" clId="{C7D0C2B6-7565-43D2-B787-207FE35F8927}" dt="2018-09-13T02:39:47.801" v="483" actId="478"/>
          <ac:spMkLst>
            <pc:docMk/>
            <pc:sldMk cId="2809675234" sldId="395"/>
            <ac:spMk id="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49.937" v="484" actId="478"/>
          <ac:spMkLst>
            <pc:docMk/>
            <pc:sldMk cId="2809675234" sldId="395"/>
            <ac:spMk id="12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2.382" v="485" actId="478"/>
          <ac:spMkLst>
            <pc:docMk/>
            <pc:sldMk cId="2809675234" sldId="395"/>
            <ac:spMk id="1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4.305" v="486" actId="478"/>
          <ac:spMkLst>
            <pc:docMk/>
            <pc:sldMk cId="2809675234" sldId="395"/>
            <ac:spMk id="14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6.227" v="487" actId="478"/>
          <ac:spMkLst>
            <pc:docMk/>
            <pc:sldMk cId="2809675234" sldId="395"/>
            <ac:spMk id="15" creationId="{00000000-0000-0000-0000-000000000000}"/>
          </ac:spMkLst>
        </pc:spChg>
      </pc:sldChg>
      <pc:sldChg chg="add">
        <pc:chgData name="Phil Gibbons" userId="f619c6e5d38ed7a7" providerId="LiveId" clId="{C7D0C2B6-7565-43D2-B787-207FE35F8927}" dt="2018-09-13T02:44:23.693" v="503"/>
        <pc:sldMkLst>
          <pc:docMk/>
          <pc:sldMk cId="2745294754" sldId="396"/>
        </pc:sldMkLst>
      </pc:sldChg>
    </pc:docChg>
  </pc:docChgLst>
  <pc:docChgLst>
    <pc:chgData name="Phil Gibbons" userId="f619c6e5d38ed7a7" providerId="LiveId" clId="{D159A939-D9B2-45BE-9694-EDD40A1CA067}"/>
    <pc:docChg chg="addSld modSld">
      <pc:chgData name="Phil Gibbons" userId="f619c6e5d38ed7a7" providerId="LiveId" clId="{D159A939-D9B2-45BE-9694-EDD40A1CA067}" dt="2018-09-18T02:42:27.718" v="0"/>
      <pc:docMkLst>
        <pc:docMk/>
      </pc:docMkLst>
      <pc:sldChg chg="add">
        <pc:chgData name="Phil Gibbons" userId="f619c6e5d38ed7a7" providerId="LiveId" clId="{D159A939-D9B2-45BE-9694-EDD40A1CA067}" dt="2018-09-18T02:42:27.718" v="0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7E60FFED-7A52-4215-9DCD-832C164D1326}"/>
    <pc:docChg chg="addSld delSld modSld">
      <pc:chgData name="Phil Gibbons" userId="f619c6e5d38ed7a7" providerId="LiveId" clId="{7E60FFED-7A52-4215-9DCD-832C164D1326}" dt="2019-09-12T03:16:06.749" v="5" actId="2696"/>
      <pc:docMkLst>
        <pc:docMk/>
      </pc:docMkLst>
      <pc:sldChg chg="del">
        <pc:chgData name="Phil Gibbons" userId="f619c6e5d38ed7a7" providerId="LiveId" clId="{7E60FFED-7A52-4215-9DCD-832C164D1326}" dt="2019-09-12T03:14:43.473" v="2" actId="2696"/>
        <pc:sldMkLst>
          <pc:docMk/>
          <pc:sldMk cId="0" sldId="317"/>
        </pc:sldMkLst>
      </pc:sldChg>
      <pc:sldChg chg="del">
        <pc:chgData name="Phil Gibbons" userId="f619c6e5d38ed7a7" providerId="LiveId" clId="{7E60FFED-7A52-4215-9DCD-832C164D1326}" dt="2019-09-12T03:16:06.749" v="5" actId="2696"/>
        <pc:sldMkLst>
          <pc:docMk/>
          <pc:sldMk cId="2745294754" sldId="396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0" sldId="542"/>
        </pc:sldMkLst>
      </pc:sldChg>
      <pc:sldChg chg="del">
        <pc:chgData name="Phil Gibbons" userId="f619c6e5d38ed7a7" providerId="LiveId" clId="{7E60FFED-7A52-4215-9DCD-832C164D1326}" dt="2019-09-12T03:14:41.773" v="1" actId="2696"/>
        <pc:sldMkLst>
          <pc:docMk/>
          <pc:sldMk cId="1836215328" sldId="689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469508502" sldId="690"/>
        </pc:sldMkLst>
      </pc:sldChg>
      <pc:sldChg chg="add">
        <pc:chgData name="Phil Gibbons" userId="f619c6e5d38ed7a7" providerId="LiveId" clId="{7E60FFED-7A52-4215-9DCD-832C164D1326}" dt="2019-09-12T03:15:29.148" v="3"/>
        <pc:sldMkLst>
          <pc:docMk/>
          <pc:sldMk cId="3726554797" sldId="691"/>
        </pc:sldMkLst>
      </pc:sldChg>
      <pc:sldChg chg="add">
        <pc:chgData name="Phil Gibbons" userId="f619c6e5d38ed7a7" providerId="LiveId" clId="{7E60FFED-7A52-4215-9DCD-832C164D1326}" dt="2019-09-12T03:16:03.754" v="4"/>
        <pc:sldMkLst>
          <pc:docMk/>
          <pc:sldMk cId="2807807482" sldId="6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through example with pen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5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111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04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599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007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12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813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27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55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76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25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6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42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1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137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55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77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95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5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endParaRPr lang="en-US" sz="18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fld id="{F5551B27-49BC-4291-80C6-707CDCF1D651}" type="slidenum">
              <a:rPr lang="en-US" sz="1000" b="1" smtClean="0"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eaLnBrk="0" hangingPunct="0"/>
              <a:t>‹#›</a:t>
            </a:fld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000" dirty="0">
                <a:latin typeface="Calibri" pitchFamily="34" charset="0"/>
                <a:ea typeface="+mn-ea"/>
                <a:cs typeface="+mn-cs"/>
              </a:rPr>
              <a:t>Bryant and </a:t>
            </a:r>
            <a:r>
              <a:rPr lang="en-US" sz="1000" dirty="0" err="1">
                <a:latin typeface="Calibri" pitchFamily="34" charset="0"/>
                <a:ea typeface="+mn-ea"/>
                <a:cs typeface="+mn-cs"/>
              </a:rPr>
              <a:t>O’Hallaron</a:t>
            </a:r>
            <a:r>
              <a:rPr lang="en-US" sz="1000" dirty="0">
                <a:latin typeface="Calibri" pitchFamily="34" charset="0"/>
                <a:ea typeface="+mn-ea"/>
                <a:cs typeface="+mn-cs"/>
              </a:rPr>
              <a:t>, Computer Systems: A Programmer’s Perspective, Third Edition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342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andrew.cmu.edu/courses/15213-f16" TargetMode="External"/><Relationship Id="rId2" Type="http://schemas.openxmlformats.org/officeDocument/2006/relationships/hyperlink" Target="https://canvas.cmu.edu/courses/17808/assignments" TargetMode="Externa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Compiler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gcc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–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Og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-S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Assembler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gcc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Linker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gcc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p1.c p2.c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Asm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program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p1.s p2.s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Object program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p1.o p2.o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Executable program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Static libraries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.a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long plus(long x, long y);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void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sumstore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(long x, long 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long 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long t = plus(x, y);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Generated x86-64 Assembly</a:t>
            </a:r>
          </a:p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sumstore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pushq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call   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popq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Obtain (on shark machine) with command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gcc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–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Og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–S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sum.c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Produces file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sum.s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Warning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Will get very different results on non-Shark machines (Andrew Linux, Mac OS-X, …) due to different versions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gcc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different compiler settings.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sumstore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pushq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call   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popq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 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sumstore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0x0400595: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0x48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0xd3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0xe8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0xf2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0x48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0x5b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marR="0" lvl="1" indent="-222250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Total of 14 bytes</a:t>
            </a:r>
          </a:p>
          <a:p>
            <a:pPr marL="560388" marR="0" lvl="1" indent="-222250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Each instruction 1, 3, or 5 bytes</a:t>
            </a:r>
          </a:p>
          <a:p>
            <a:pPr marL="560388" marR="0" lvl="1" indent="-222250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Starts at address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549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0x40059e:  48 89 03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Disassembled</a:t>
            </a:r>
          </a:p>
          <a:p>
            <a:pPr marL="223838" marR="0" lvl="0" indent="-223838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0000000000400595 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sumstore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400595:  53               push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400596:  48 89 d3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400599:  e8 f2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callq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400590 &lt;plus&gt;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40059e:  48 89 03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,(%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4005a1:  5b               pop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rbx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4005a2:  c3   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retq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</a:t>
            </a:r>
            <a:r>
              <a:rPr lang="en-US" sz="2000" dirty="0"/>
              <a:t>16</a:t>
            </a:r>
            <a:r>
              <a:rPr lang="en-US" sz="2000" b="0" dirty="0"/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marR="0" lvl="0" indent="-223838" algn="l" defTabSz="89535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Disassembled</a:t>
              </a:r>
            </a:p>
            <a:p>
              <a:pPr marL="223838" marR="0" lvl="0" indent="-223838" algn="l" defTabSz="895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Dump of assembler code for function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sumstore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0x0000000000400595 &lt;+0&gt;: push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0x0000000000400596 &lt;+1&gt;: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mov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rdx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,%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0x0000000000400599 &lt;+4&gt;: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callq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0x400590 &lt;plus&gt;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0x000000000040059e &lt;+9&gt;: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mov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rax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,(%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0x00000000004005a1 &lt;+12&gt;:pop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0x00000000004005a2 &lt;+13&gt;: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retq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marR="0" lvl="0" indent="-223838" algn="l" defTabSz="89535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Disassembled</a:t>
              </a:r>
            </a:p>
            <a:p>
              <a:pPr marL="223838" marR="0" lvl="0" indent="-223838" algn="l" defTabSz="895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Dump of assembler code for function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sumstore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0x0000000000400595 &lt;+0&gt;: push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0x0000000000400596 &lt;+1&gt;: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mov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rdx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,%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0x0000000000400599 &lt;+4&gt;: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callq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0x400590 &lt;plus&gt;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0x000000000040059e &lt;+9&gt;: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mov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rax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,(%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0x00000000004005a1 &lt;+12&gt;:pop    %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rbx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0x00000000004005a2 &lt;+13&gt;: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retq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marR="0" lvl="0" indent="-223838" algn="ctr" defTabSz="89535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Object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Code</a:t>
              </a:r>
            </a:p>
            <a:p>
              <a:pPr marL="223838" marR="0" lvl="0" indent="-223838" algn="l" defTabSz="895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0x0400595: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0x53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0x48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0x89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0xd3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0xe8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0xf2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0xff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0xff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0xff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0x48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0x89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0x03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0x5b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485900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%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objdump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WINWORD.EXE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WINWORD.EXE:   file format pei-i386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No symbols in "WINWORD.EXE".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Disassembly of section .text: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30001000 &lt;.text&gt;: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30001000:  55             push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ebp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30001001:  8b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esp,%ebp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30001003:  6a ff          push   $0xffffffff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30001005:  68 90 10 00 30 push   $0x30001090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Reverse engineering forbidden 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108472" y="2517717"/>
            <a:ext cx="467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 (</a:t>
            </a:r>
            <a:r>
              <a:rPr lang="en-US" dirty="0" err="1"/>
              <a:t>datalab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Thurs, Sept. 17, 11:59pm ET</a:t>
            </a:r>
          </a:p>
          <a:p>
            <a:r>
              <a:rPr lang="en-US" dirty="0"/>
              <a:t>Written Assignment 1 peer grading</a:t>
            </a:r>
          </a:p>
          <a:p>
            <a:pPr lvl="1"/>
            <a:r>
              <a:rPr lang="en-US" dirty="0"/>
              <a:t>Due Wed, Sept. 23, 11:59pm ET</a:t>
            </a:r>
          </a:p>
          <a:p>
            <a:r>
              <a:rPr lang="en-US" dirty="0"/>
              <a:t>Written Assignment 2 available on </a:t>
            </a:r>
            <a:r>
              <a:rPr lang="en-US" dirty="0">
                <a:hlinkClick r:id="rId2"/>
              </a:rPr>
              <a:t>Canvas</a:t>
            </a:r>
            <a:endParaRPr lang="en-US" dirty="0"/>
          </a:p>
          <a:p>
            <a:pPr lvl="1"/>
            <a:r>
              <a:rPr lang="en-US" dirty="0"/>
              <a:t>Due Wed, Sept. 23, 11:59pm ET</a:t>
            </a:r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will be available at midnight via </a:t>
            </a:r>
            <a:r>
              <a:rPr lang="en-US" dirty="0" err="1">
                <a:hlinkClick r:id="rId3"/>
              </a:rPr>
              <a:t>Autolab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lvl="1"/>
            <a:r>
              <a:rPr lang="en-US" dirty="0"/>
              <a:t>Due Tues, Sept. 29, 11:59 pm ET</a:t>
            </a:r>
          </a:p>
          <a:p>
            <a:pPr lvl="1"/>
            <a:endParaRPr lang="en-US" dirty="0"/>
          </a:p>
          <a:p>
            <a:r>
              <a:rPr lang="en-US" dirty="0"/>
              <a:t>Recitation on </a:t>
            </a:r>
            <a:r>
              <a:rPr lang="en-US" dirty="0" err="1"/>
              <a:t>bomblab</a:t>
            </a:r>
            <a:r>
              <a:rPr lang="en-US" dirty="0"/>
              <a:t> this Monday</a:t>
            </a:r>
          </a:p>
          <a:p>
            <a:pPr lvl="1"/>
            <a:r>
              <a:rPr lang="en-US" dirty="0"/>
              <a:t>In person: you have been contacted with your recitation info</a:t>
            </a:r>
          </a:p>
          <a:p>
            <a:pPr lvl="1"/>
            <a:r>
              <a:rPr lang="en-US" dirty="0"/>
              <a:t>Online: use the zoom links provided on the Canvas homepage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 err="1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Compare)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Test)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Set)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572000" y="27182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666528" y="3102196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Catching Up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Reviewing LEAQ (based on after-class questions)</a:t>
            </a:r>
          </a:p>
          <a:p>
            <a:r>
              <a:rPr lang="en-US" b="0" dirty="0"/>
              <a:t>Reviewing Arithmetic Expressions in ASM</a:t>
            </a:r>
          </a:p>
          <a:p>
            <a:r>
              <a:rPr lang="en-US" b="0" dirty="0"/>
              <a:t>C -&gt; Assembly -&gt; Machine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0510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0999" y="1155700"/>
            <a:ext cx="6683944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9673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85299" y="1302127"/>
            <a:ext cx="7160468" cy="4031873"/>
            <a:chOff x="187989" y="1311996"/>
            <a:chExt cx="7160468" cy="4031873"/>
          </a:xfrm>
        </p:grpSpPr>
        <p:sp>
          <p:nvSpPr>
            <p:cNvPr id="2" name="TextBox 1"/>
            <p:cNvSpPr txBox="1"/>
            <p:nvPr/>
          </p:nvSpPr>
          <p:spPr>
            <a:xfrm>
              <a:off x="187989" y="1311996"/>
              <a:ext cx="7160468" cy="40318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Beware weirdness </a:t>
              </a:r>
              <a:r>
                <a:rPr lang="en-US" sz="3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movzbl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(and others)</a:t>
              </a: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32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movzbl %al, %eax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82768" y="3207960"/>
              <a:ext cx="3556000" cy="533400"/>
              <a:chOff x="1582768" y="3207960"/>
              <a:chExt cx="3556000" cy="5334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3418302" y="3253049"/>
                <a:ext cx="1709270" cy="444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%</a:t>
                </a: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eax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endParaRPr>
              </a:p>
            </p:txBody>
          </p:sp>
          <p:sp>
            <p:nvSpPr>
              <p:cNvPr id="20" name="Rectangle 6"/>
              <p:cNvSpPr>
                <a:spLocks/>
              </p:cNvSpPr>
              <p:nvPr/>
            </p:nvSpPr>
            <p:spPr bwMode="auto">
              <a:xfrm>
                <a:off x="4478368" y="3246060"/>
                <a:ext cx="660400" cy="444500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1" name="Rectangle 30"/>
              <p:cNvSpPr>
                <a:spLocks/>
              </p:cNvSpPr>
              <p:nvPr/>
            </p:nvSpPr>
            <p:spPr bwMode="auto">
              <a:xfrm>
                <a:off x="1582768" y="320796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80078" y="3191102"/>
            <a:ext cx="3556000" cy="533400"/>
            <a:chOff x="5510699" y="5684520"/>
            <a:chExt cx="3556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7346233" y="572960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25" name="Rectangle 6"/>
            <p:cNvSpPr>
              <a:spLocks/>
            </p:cNvSpPr>
            <p:nvPr/>
          </p:nvSpPr>
          <p:spPr bwMode="auto">
            <a:xfrm>
              <a:off x="8406299" y="5722620"/>
              <a:ext cx="6604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  <p:sp>
          <p:nvSpPr>
            <p:cNvPr id="26" name="Rectangle 30"/>
            <p:cNvSpPr>
              <a:spLocks/>
            </p:cNvSpPr>
            <p:nvPr/>
          </p:nvSpPr>
          <p:spPr bwMode="auto">
            <a:xfrm>
              <a:off x="5510699" y="568452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E13AC-288D-415E-940E-A767CC1E04B8}"/>
              </a:ext>
            </a:extLst>
          </p:cNvPr>
          <p:cNvGrpSpPr/>
          <p:nvPr/>
        </p:nvGrpSpPr>
        <p:grpSpPr>
          <a:xfrm>
            <a:off x="1568882" y="3184752"/>
            <a:ext cx="3556000" cy="533400"/>
            <a:chOff x="1585180" y="3201720"/>
            <a:chExt cx="3556000" cy="533400"/>
          </a:xfrm>
        </p:grpSpPr>
        <p:sp>
          <p:nvSpPr>
            <p:cNvPr id="32" name="Rectangle 30"/>
            <p:cNvSpPr>
              <a:spLocks/>
            </p:cNvSpPr>
            <p:nvPr/>
          </p:nvSpPr>
          <p:spPr bwMode="auto">
            <a:xfrm>
              <a:off x="1585180" y="3201720"/>
              <a:ext cx="3556000" cy="53340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0x00000000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3436" y="322952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4463502" y="3222540"/>
              <a:ext cx="660400" cy="444500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</p:grpSp>
      <p:cxnSp>
        <p:nvCxnSpPr>
          <p:cNvPr id="7" name="Straight Arrow Connector 6"/>
          <p:cNvCxnSpPr>
            <a:cxnSpLocks/>
            <a:stCxn id="5" idx="3"/>
          </p:cNvCxnSpPr>
          <p:nvPr/>
        </p:nvCxnSpPr>
        <p:spPr bwMode="auto">
          <a:xfrm flipV="1">
            <a:off x="2439081" y="3731957"/>
            <a:ext cx="349412" cy="8105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2EA0F5-0CCB-42DA-9999-BCD0022B449A}"/>
              </a:ext>
            </a:extLst>
          </p:cNvPr>
          <p:cNvGrpSpPr/>
          <p:nvPr/>
        </p:nvGrpSpPr>
        <p:grpSpPr>
          <a:xfrm>
            <a:off x="228598" y="3784600"/>
            <a:ext cx="3568702" cy="988729"/>
            <a:chOff x="228598" y="3784600"/>
            <a:chExt cx="3568702" cy="988729"/>
          </a:xfrm>
        </p:grpSpPr>
        <p:sp>
          <p:nvSpPr>
            <p:cNvPr id="5" name="TextBox 4"/>
            <p:cNvSpPr txBox="1"/>
            <p:nvPr/>
          </p:nvSpPr>
          <p:spPr>
            <a:xfrm>
              <a:off x="228598" y="4311664"/>
              <a:ext cx="2210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Zapped to all 0’s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2A80EB-05F2-4CFA-8E03-9966EC00C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9082" y="3784600"/>
              <a:ext cx="1358218" cy="7644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LEA: Evaluate Memory Address Expression Without Accessing Memory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233" y="1603734"/>
            <a:ext cx="8382000" cy="5435600"/>
          </a:xfrm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computation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address/pointer </a:t>
            </a:r>
            <a:r>
              <a:rPr lang="en-US" b="1" dirty="0"/>
              <a:t>WITHOUT ACCESSING MEMORY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Compute arbitrary expressions of form: b+(s*</a:t>
            </a:r>
            <a:r>
              <a:rPr lang="en-US" dirty="0" err="1"/>
              <a:t>i</a:t>
            </a:r>
            <a:r>
              <a:rPr lang="en-US" dirty="0"/>
              <a:t>)+d, where s = 1, 2, 4, or 8</a:t>
            </a:r>
          </a:p>
          <a:p>
            <a:pPr marL="838200" lvl="2"/>
            <a:r>
              <a:rPr lang="en-US" b="1" dirty="0"/>
              <a:t>[also w/o accessing memory]</a:t>
            </a:r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33233" y="5454705"/>
            <a:ext cx="2514600" cy="1149295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DF60A-C3EA-49B9-9B11-A84840885A6F}"/>
              </a:ext>
            </a:extLst>
          </p:cNvPr>
          <p:cNvSpPr txBox="1"/>
          <p:nvPr/>
        </p:nvSpPr>
        <p:spPr>
          <a:xfrm>
            <a:off x="5519324" y="2046612"/>
            <a:ext cx="3112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>
                <a:tab pos="1206500" algn="l"/>
                <a:tab pos="3657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Rb,Ri,S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  Reg[Rb]+S*Reg[Ri]+ 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AA2E0-985F-44FD-97B3-01D3C69F0831}"/>
              </a:ext>
            </a:extLst>
          </p:cNvPr>
          <p:cNvCxnSpPr/>
          <p:nvPr/>
        </p:nvCxnSpPr>
        <p:spPr bwMode="auto">
          <a:xfrm>
            <a:off x="4951038" y="2215889"/>
            <a:ext cx="48449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807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#1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LEA vs. other instructions (e.g., MOV)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233" y="1397000"/>
            <a:ext cx="8382000" cy="5435600"/>
          </a:xfrm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D(</a:t>
            </a:r>
            <a:r>
              <a:rPr lang="en-US" dirty="0" err="1"/>
              <a:t>Rb,Ri,S</a:t>
            </a:r>
            <a:r>
              <a:rPr lang="en-US" dirty="0"/>
              <a:t>), </a:t>
            </a:r>
            <a:r>
              <a:rPr lang="en-US" dirty="0" err="1">
                <a:latin typeface="Calibri Bold Italic" charset="0"/>
                <a:cs typeface="Calibri Bold Italic" charset="0"/>
                <a:sym typeface="Calibri Bold Italic" charset="0"/>
              </a:rPr>
              <a:t>d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endParaRPr lang="en-US" dirty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552450" lvl="1"/>
            <a:r>
              <a:rPr lang="en-US" b="1" dirty="0">
                <a:latin typeface="Calibri Italic" charset="0"/>
                <a:cs typeface="Calibri Italic" charset="0"/>
                <a:sym typeface="Calibri Italic" charset="0"/>
              </a:rPr>
              <a:t>NO MEMORY ACCESS HAPPENS!</a:t>
            </a:r>
            <a:endParaRPr lang="en-US" b="1" dirty="0"/>
          </a:p>
          <a:p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0" indent="0">
              <a:buNone/>
            </a:pP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movq</a:t>
            </a:r>
            <a:r>
              <a:rPr lang="en-US" dirty="0"/>
              <a:t> D(</a:t>
            </a:r>
            <a:r>
              <a:rPr lang="en-US" dirty="0" err="1"/>
              <a:t>Rb,Ri,S</a:t>
            </a:r>
            <a:r>
              <a:rPr lang="en-US" dirty="0"/>
              <a:t>), </a:t>
            </a:r>
            <a:r>
              <a:rPr lang="en-US" dirty="0" err="1">
                <a:latin typeface="Calibri Bold Italic" charset="0"/>
                <a:cs typeface="Calibri Bold Italic" charset="0"/>
                <a:sym typeface="Calibri Bold Italic" charset="0"/>
              </a:rPr>
              <a:t>d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endParaRPr lang="en-US" dirty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552450" lvl="1"/>
            <a:r>
              <a:rPr lang="en-US" b="1" dirty="0">
                <a:latin typeface="Calibri Italic" charset="0"/>
                <a:cs typeface="Calibri Italic" charset="0"/>
                <a:sym typeface="Calibri Italic" charset="0"/>
              </a:rPr>
              <a:t>MEMORY ACCESS HAPPENS!</a:t>
            </a:r>
            <a:endParaRPr lang="en-US" b="1" dirty="0"/>
          </a:p>
          <a:p>
            <a:pPr marL="0" indent="0">
              <a:spcBef>
                <a:spcPts val="2800"/>
              </a:spcBef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3DF60A-C3EA-49B9-9B11-A84840885A6F}"/>
              </a:ext>
            </a:extLst>
          </p:cNvPr>
          <p:cNvSpPr txBox="1"/>
          <p:nvPr/>
        </p:nvSpPr>
        <p:spPr>
          <a:xfrm>
            <a:off x="1791268" y="1867777"/>
            <a:ext cx="28282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>
                <a:tab pos="1206500" algn="l"/>
                <a:tab pos="3657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Reg[Rb]+S*Reg[Ri]+ 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3AA2E0-985F-44FD-97B3-01D3C69F0831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9714" y="2037054"/>
            <a:ext cx="50155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C98E24-CBFD-4662-8445-A31D1A31CE88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9714" y="4106207"/>
            <a:ext cx="50155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13406F-86E0-4CEB-B705-93D17D2E5125}"/>
              </a:ext>
            </a:extLst>
          </p:cNvPr>
          <p:cNvSpPr txBox="1"/>
          <p:nvPr/>
        </p:nvSpPr>
        <p:spPr>
          <a:xfrm>
            <a:off x="1791268" y="3936930"/>
            <a:ext cx="28282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>
                <a:tab pos="1206500" algn="l"/>
                <a:tab pos="365760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Mem[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Reg[Rb]+S*Reg[Ri]+ 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743830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10021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 – </a:t>
            </a:r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175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EA8351-F269-4D48-BA77-83AEA0E96A44}"/>
              </a:ext>
            </a:extLst>
          </p:cNvPr>
          <p:cNvSpPr txBox="1"/>
          <p:nvPr/>
        </p:nvSpPr>
        <p:spPr>
          <a:xfrm>
            <a:off x="532546" y="5842758"/>
            <a:ext cx="2828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>
                <a:tab pos="1206500" algn="l"/>
                <a:tab pos="3657600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D(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Rb,Ri,S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  Mem[Reg[Rb]+S*Reg[Ri]+ D]</a:t>
            </a:r>
          </a:p>
        </p:txBody>
      </p:sp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23874</TotalTime>
  <Pages>0</Pages>
  <Words>8481</Words>
  <Characters>0</Characters>
  <Application>Microsoft Office PowerPoint</Application>
  <PresentationFormat>On-screen Show (4:3)</PresentationFormat>
  <Lines>0</Lines>
  <Paragraphs>1750</Paragraphs>
  <Slides>81</Slides>
  <Notes>25</Notes>
  <HiddenSlides>10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81</vt:i4>
      </vt:variant>
    </vt:vector>
  </HeadingPairs>
  <TitlesOfParts>
    <vt:vector size="104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template2007</vt:lpstr>
      <vt:lpstr>1_template2007</vt:lpstr>
      <vt:lpstr>PowerPoint Presentation</vt:lpstr>
      <vt:lpstr>Machine-Level Programming II: Control  15-213/18-213/14-513/15-513/18-613: Introduction to Computer Systems  6th Lecture, September 16, 2020</vt:lpstr>
      <vt:lpstr>Announcements</vt:lpstr>
      <vt:lpstr>Catching Up</vt:lpstr>
      <vt:lpstr>LEA: Evaluate Memory Address Expression Without Accessing Memory</vt:lpstr>
      <vt:lpstr>LEA vs. other instructions (e.g., MOV)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  <vt:lpstr>Today</vt:lpstr>
      <vt:lpstr>Recall: ISA = Assembly/Machine Code View</vt:lpstr>
      <vt:lpstr>Recall: Turning C into Object Code</vt:lpstr>
      <vt:lpstr>Recall: Move &amp; Arithmetic Operations</vt:lpstr>
      <vt:lpstr>Recall: Addressing Modes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Example: setl (Signed &lt;)</vt:lpstr>
      <vt:lpstr>x86-64 Integer Registers</vt:lpstr>
      <vt:lpstr>Explicit Reading Condition Codes (Cont.)</vt:lpstr>
      <vt:lpstr>Explicit Reading Condition Codes (Cont.)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 #1</vt:lpstr>
      <vt:lpstr>General “While” Translation #2</vt:lpstr>
      <vt:lpstr>While Loop Example #2</vt:lpstr>
      <vt:lpstr>“For” Loop Form</vt:lpstr>
      <vt:lpstr>“For” Loop  While Loop</vt:lpstr>
      <vt:lpstr>For-While Conversion</vt:lpstr>
      <vt:lpstr>“For” Loop Do-While Conversion</vt:lpstr>
      <vt:lpstr>Today</vt:lpstr>
      <vt:lpstr>Switch Statement Example</vt:lpstr>
      <vt:lpstr>Jump Table Structure</vt:lpstr>
      <vt:lpstr>Switch Statement   Example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Brandon Lucia</cp:lastModifiedBy>
  <cp:revision>1147</cp:revision>
  <cp:lastPrinted>2013-09-12T14:46:51Z</cp:lastPrinted>
  <dcterms:created xsi:type="dcterms:W3CDTF">2012-09-13T15:33:55Z</dcterms:created>
  <dcterms:modified xsi:type="dcterms:W3CDTF">2020-09-17T16:34:28Z</dcterms:modified>
</cp:coreProperties>
</file>