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9"/>
  </p:notesMasterIdLst>
  <p:handoutMasterIdLst>
    <p:handoutMasterId r:id="rId60"/>
  </p:handoutMasterIdLst>
  <p:sldIdLst>
    <p:sldId id="309" r:id="rId3"/>
    <p:sldId id="542" r:id="rId4"/>
    <p:sldId id="730" r:id="rId5"/>
    <p:sldId id="645" r:id="rId6"/>
    <p:sldId id="580" r:id="rId7"/>
    <p:sldId id="581" r:id="rId8"/>
    <p:sldId id="697" r:id="rId9"/>
    <p:sldId id="731" r:id="rId10"/>
    <p:sldId id="732" r:id="rId11"/>
    <p:sldId id="733" r:id="rId12"/>
    <p:sldId id="734" r:id="rId13"/>
    <p:sldId id="586" r:id="rId14"/>
    <p:sldId id="646" r:id="rId15"/>
    <p:sldId id="680" r:id="rId16"/>
    <p:sldId id="692" r:id="rId17"/>
    <p:sldId id="661" r:id="rId18"/>
    <p:sldId id="693" r:id="rId19"/>
    <p:sldId id="651" r:id="rId20"/>
    <p:sldId id="639" r:id="rId21"/>
    <p:sldId id="694" r:id="rId22"/>
    <p:sldId id="649" r:id="rId23"/>
    <p:sldId id="597" r:id="rId24"/>
    <p:sldId id="598" r:id="rId25"/>
    <p:sldId id="682" r:id="rId26"/>
    <p:sldId id="599" r:id="rId27"/>
    <p:sldId id="601" r:id="rId28"/>
    <p:sldId id="602" r:id="rId29"/>
    <p:sldId id="663" r:id="rId30"/>
    <p:sldId id="664" r:id="rId31"/>
    <p:sldId id="665" r:id="rId32"/>
    <p:sldId id="666" r:id="rId33"/>
    <p:sldId id="667" r:id="rId34"/>
    <p:sldId id="668" r:id="rId35"/>
    <p:sldId id="695" r:id="rId36"/>
    <p:sldId id="669" r:id="rId37"/>
    <p:sldId id="678" r:id="rId38"/>
    <p:sldId id="670" r:id="rId39"/>
    <p:sldId id="672" r:id="rId40"/>
    <p:sldId id="310" r:id="rId41"/>
    <p:sldId id="673" r:id="rId42"/>
    <p:sldId id="674" r:id="rId43"/>
    <p:sldId id="679" r:id="rId44"/>
    <p:sldId id="647" r:id="rId45"/>
    <p:sldId id="588" r:id="rId46"/>
    <p:sldId id="589" r:id="rId47"/>
    <p:sldId id="685" r:id="rId48"/>
    <p:sldId id="686" r:id="rId49"/>
    <p:sldId id="696" r:id="rId50"/>
    <p:sldId id="637" r:id="rId51"/>
    <p:sldId id="591" r:id="rId52"/>
    <p:sldId id="592" r:id="rId53"/>
    <p:sldId id="593" r:id="rId54"/>
    <p:sldId id="687" r:id="rId55"/>
    <p:sldId id="594" r:id="rId56"/>
    <p:sldId id="595" r:id="rId57"/>
    <p:sldId id="659" r:id="rId58"/>
  </p:sldIdLst>
  <p:sldSz cx="9144000" cy="6858000" type="screen4x3"/>
  <p:notesSz cx="7302500" cy="9586913"/>
  <p:custDataLst>
    <p:tags r:id="rId6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730"/>
            <p14:sldId id="645"/>
            <p14:sldId id="580"/>
            <p14:sldId id="581"/>
            <p14:sldId id="697"/>
            <p14:sldId id="731"/>
            <p14:sldId id="732"/>
            <p14:sldId id="733"/>
            <p14:sldId id="734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95"/>
            <p14:sldId id="669"/>
            <p14:sldId id="678"/>
            <p14:sldId id="670"/>
            <p14:sldId id="672"/>
            <p14:sldId id="310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C4CD3-CEAF-47A7-8DED-6BEC0D7E7F7E}" v="1" dt="2020-09-15T03:50:09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2" autoAdjust="0"/>
  </p:normalViewPr>
  <p:slideViewPr>
    <p:cSldViewPr snapToGrid="0" snapToObjects="1">
      <p:cViewPr varScale="1">
        <p:scale>
          <a:sx n="164" d="100"/>
          <a:sy n="164" d="100"/>
        </p:scale>
        <p:origin x="927" y="87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-1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6/11/relationships/changesInfo" Target="changesInfos/changesInfo1.xml"/><Relationship Id="rId5" Type="http://schemas.openxmlformats.org/officeDocument/2006/relationships/slide" Target="slides/slide3.xml"/><Relationship Id="rId61" Type="http://schemas.openxmlformats.org/officeDocument/2006/relationships/tags" Target="tags/tag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0B8E45BB-58E8-4AA4-844D-E212F234D172}"/>
    <pc:docChg chg="custSel addSld delSld modSld modSection">
      <pc:chgData name="Phil Gibbons" userId="f619c6e5d38ed7a7" providerId="LiveId" clId="{0B8E45BB-58E8-4AA4-844D-E212F234D172}" dt="2018-09-11T06:57:21.178" v="365" actId="1076"/>
      <pc:docMkLst>
        <pc:docMk/>
      </pc:docMkLst>
      <pc:sldChg chg="del">
        <pc:chgData name="Phil Gibbons" userId="f619c6e5d38ed7a7" providerId="LiveId" clId="{0B8E45BB-58E8-4AA4-844D-E212F234D172}" dt="2018-09-11T06:27:58.479" v="1" actId="2696"/>
        <pc:sldMkLst>
          <pc:docMk/>
          <pc:sldMk cId="0" sldId="582"/>
        </pc:sldMkLst>
      </pc:sldChg>
      <pc:sldChg chg="addSp delSp modSp">
        <pc:chgData name="Phil Gibbons" userId="f619c6e5d38ed7a7" providerId="LiveId" clId="{0B8E45BB-58E8-4AA4-844D-E212F234D172}" dt="2018-09-11T06:57:21.178" v="365" actId="1076"/>
        <pc:sldMkLst>
          <pc:docMk/>
          <pc:sldMk cId="1943237115" sldId="662"/>
        </pc:sldMkLst>
        <pc:spChg chg="add mod">
          <ac:chgData name="Phil Gibbons" userId="f619c6e5d38ed7a7" providerId="LiveId" clId="{0B8E45BB-58E8-4AA4-844D-E212F234D172}" dt="2018-09-11T06:57:21.178" v="365" actId="1076"/>
          <ac:spMkLst>
            <pc:docMk/>
            <pc:sldMk cId="1943237115" sldId="662"/>
            <ac:spMk id="7" creationId="{2C482700-1189-413C-9B54-FF345A8B3AA8}"/>
          </ac:spMkLst>
        </pc:spChg>
        <pc:spChg chg="add mod">
          <ac:chgData name="Phil Gibbons" userId="f619c6e5d38ed7a7" providerId="LiveId" clId="{0B8E45BB-58E8-4AA4-844D-E212F234D172}" dt="2018-09-11T06:56:09.581" v="349" actId="20577"/>
          <ac:spMkLst>
            <pc:docMk/>
            <pc:sldMk cId="1943237115" sldId="662"/>
            <ac:spMk id="8" creationId="{E09629B4-1777-4CF7-AB21-6A092591DE8A}"/>
          </ac:spMkLst>
        </pc:spChg>
        <pc:spChg chg="mod">
          <ac:chgData name="Phil Gibbons" userId="f619c6e5d38ed7a7" providerId="LiveId" clId="{0B8E45BB-58E8-4AA4-844D-E212F234D172}" dt="2018-09-11T06:40:29.294" v="49" actId="20577"/>
          <ac:spMkLst>
            <pc:docMk/>
            <pc:sldMk cId="1943237115" sldId="662"/>
            <ac:spMk id="144386" creationId="{00000000-0000-0000-0000-000000000000}"/>
          </ac:spMkLst>
        </pc:spChg>
        <pc:spChg chg="mod">
          <ac:chgData name="Phil Gibbons" userId="f619c6e5d38ed7a7" providerId="LiveId" clId="{0B8E45BB-58E8-4AA4-844D-E212F234D172}" dt="2018-09-11T06:54:26.813" v="344" actId="1076"/>
          <ac:spMkLst>
            <pc:docMk/>
            <pc:sldMk cId="1943237115" sldId="662"/>
            <ac:spMk id="144387" creationId="{00000000-0000-0000-0000-000000000000}"/>
          </ac:spMkLst>
        </pc:spChg>
        <pc:picChg chg="add mod">
          <ac:chgData name="Phil Gibbons" userId="f619c6e5d38ed7a7" providerId="LiveId" clId="{0B8E45BB-58E8-4AA4-844D-E212F234D172}" dt="2018-09-11T06:50:39.203" v="270" actId="1076"/>
          <ac:picMkLst>
            <pc:docMk/>
            <pc:sldMk cId="1943237115" sldId="662"/>
            <ac:picMk id="3" creationId="{1546FDBC-2631-46BA-8F5D-E506176A08D5}"/>
          </ac:picMkLst>
        </pc:picChg>
        <pc:picChg chg="del">
          <ac:chgData name="Phil Gibbons" userId="f619c6e5d38ed7a7" providerId="LiveId" clId="{0B8E45BB-58E8-4AA4-844D-E212F234D172}" dt="2018-09-11T06:47:28.102" v="60" actId="478"/>
          <ac:picMkLst>
            <pc:docMk/>
            <pc:sldMk cId="1943237115" sldId="662"/>
            <ac:picMk id="5" creationId="{00000000-0000-0000-0000-000000000000}"/>
          </ac:picMkLst>
        </pc:picChg>
      </pc:sldChg>
      <pc:sldChg chg="modSp">
        <pc:chgData name="Phil Gibbons" userId="f619c6e5d38ed7a7" providerId="LiveId" clId="{0B8E45BB-58E8-4AA4-844D-E212F234D172}" dt="2018-09-11T06:38:09.062" v="14" actId="20577"/>
        <pc:sldMkLst>
          <pc:docMk/>
          <pc:sldMk cId="273561988" sldId="690"/>
        </pc:sldMkLst>
        <pc:spChg chg="mod">
          <ac:chgData name="Phil Gibbons" userId="f619c6e5d38ed7a7" providerId="LiveId" clId="{0B8E45BB-58E8-4AA4-844D-E212F234D172}" dt="2018-09-11T06:38:09.062" v="14" actId="20577"/>
          <ac:spMkLst>
            <pc:docMk/>
            <pc:sldMk cId="273561988" sldId="690"/>
            <ac:spMk id="144387" creationId="{00000000-0000-0000-0000-000000000000}"/>
          </ac:spMkLst>
        </pc:spChg>
      </pc:sldChg>
      <pc:sldChg chg="add">
        <pc:chgData name="Phil Gibbons" userId="f619c6e5d38ed7a7" providerId="LiveId" clId="{0B8E45BB-58E8-4AA4-844D-E212F234D172}" dt="2018-09-11T06:27:53.595" v="0"/>
        <pc:sldMkLst>
          <pc:docMk/>
          <pc:sldMk cId="0" sldId="697"/>
        </pc:sldMkLst>
      </pc:sldChg>
    </pc:docChg>
  </pc:docChgLst>
  <pc:docChgLst>
    <pc:chgData name="Phil Gibbons" userId="f619c6e5d38ed7a7" providerId="LiveId" clId="{38BC4CD3-CEAF-47A7-8DED-6BEC0D7E7F7E}"/>
    <pc:docChg chg="addSld delSld modSld modSection">
      <pc:chgData name="Phil Gibbons" userId="f619c6e5d38ed7a7" providerId="LiveId" clId="{38BC4CD3-CEAF-47A7-8DED-6BEC0D7E7F7E}" dt="2020-09-15T03:50:26.185" v="4" actId="47"/>
      <pc:docMkLst>
        <pc:docMk/>
      </pc:docMkLst>
      <pc:sldChg chg="del">
        <pc:chgData name="Phil Gibbons" userId="f619c6e5d38ed7a7" providerId="LiveId" clId="{38BC4CD3-CEAF-47A7-8DED-6BEC0D7E7F7E}" dt="2020-09-15T03:50:23.679" v="3" actId="47"/>
        <pc:sldMkLst>
          <pc:docMk/>
          <pc:sldMk cId="0" sldId="584"/>
        </pc:sldMkLst>
      </pc:sldChg>
      <pc:sldChg chg="del">
        <pc:chgData name="Phil Gibbons" userId="f619c6e5d38ed7a7" providerId="LiveId" clId="{38BC4CD3-CEAF-47A7-8DED-6BEC0D7E7F7E}" dt="2020-09-15T03:50:26.185" v="4" actId="47"/>
        <pc:sldMkLst>
          <pc:docMk/>
          <pc:sldMk cId="0" sldId="585"/>
        </pc:sldMkLst>
      </pc:sldChg>
      <pc:sldChg chg="del">
        <pc:chgData name="Phil Gibbons" userId="f619c6e5d38ed7a7" providerId="LiveId" clId="{38BC4CD3-CEAF-47A7-8DED-6BEC0D7E7F7E}" dt="2020-09-15T03:50:20.143" v="2" actId="47"/>
        <pc:sldMkLst>
          <pc:docMk/>
          <pc:sldMk cId="1943237115" sldId="662"/>
        </pc:sldMkLst>
      </pc:sldChg>
      <pc:sldChg chg="del">
        <pc:chgData name="Phil Gibbons" userId="f619c6e5d38ed7a7" providerId="LiveId" clId="{38BC4CD3-CEAF-47A7-8DED-6BEC0D7E7F7E}" dt="2020-09-15T03:50:14.739" v="1" actId="47"/>
        <pc:sldMkLst>
          <pc:docMk/>
          <pc:sldMk cId="273561988" sldId="690"/>
        </pc:sldMkLst>
      </pc:sldChg>
      <pc:sldChg chg="add">
        <pc:chgData name="Phil Gibbons" userId="f619c6e5d38ed7a7" providerId="LiveId" clId="{38BC4CD3-CEAF-47A7-8DED-6BEC0D7E7F7E}" dt="2020-09-15T03:50:09.356" v="0"/>
        <pc:sldMkLst>
          <pc:docMk/>
          <pc:sldMk cId="1358206393" sldId="731"/>
        </pc:sldMkLst>
      </pc:sldChg>
      <pc:sldChg chg="add">
        <pc:chgData name="Phil Gibbons" userId="f619c6e5d38ed7a7" providerId="LiveId" clId="{38BC4CD3-CEAF-47A7-8DED-6BEC0D7E7F7E}" dt="2020-09-15T03:50:09.356" v="0"/>
        <pc:sldMkLst>
          <pc:docMk/>
          <pc:sldMk cId="839555734" sldId="732"/>
        </pc:sldMkLst>
      </pc:sldChg>
      <pc:sldChg chg="add">
        <pc:chgData name="Phil Gibbons" userId="f619c6e5d38ed7a7" providerId="LiveId" clId="{38BC4CD3-CEAF-47A7-8DED-6BEC0D7E7F7E}" dt="2020-09-15T03:50:09.356" v="0"/>
        <pc:sldMkLst>
          <pc:docMk/>
          <pc:sldMk cId="0" sldId="733"/>
        </pc:sldMkLst>
      </pc:sldChg>
      <pc:sldChg chg="add">
        <pc:chgData name="Phil Gibbons" userId="f619c6e5d38ed7a7" providerId="LiveId" clId="{38BC4CD3-CEAF-47A7-8DED-6BEC0D7E7F7E}" dt="2020-09-15T03:50:09.356" v="0"/>
        <pc:sldMkLst>
          <pc:docMk/>
          <pc:sldMk cId="0" sldId="73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0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9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lab.andrew.cmu.edu/courses/15213-f16" TargetMode="External"/><Relationship Id="rId2" Type="http://schemas.openxmlformats.org/officeDocument/2006/relationships/hyperlink" Target="https://canvas.cmu.edu/courses/17808/assignment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2019: reclaimed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 </a:t>
            </a:r>
            <a:r>
              <a:rPr lang="en-US" dirty="0" err="1"/>
              <a:t>GlobalFoundaries</a:t>
            </a:r>
            <a:endParaRPr lang="en-US" dirty="0"/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ca. 2019 CPUs (e.g., Ryzen) are competitive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(Itanium, AKA “</a:t>
            </a:r>
            <a:r>
              <a:rPr lang="en-US" dirty="0" err="1"/>
              <a:t>Itanic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Virtually all modern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013" y="2392292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Seems like nice clean layers…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  <p:pic>
        <p:nvPicPr>
          <p:cNvPr id="8" name="Picture 7" descr="A picture containing outdoor, side, sitting, mountain&#10;&#10;Description automatically generated">
            <a:extLst>
              <a:ext uri="{FF2B5EF4-FFF2-40B4-BE49-F238E27FC236}">
                <a16:creationId xmlns:a16="http://schemas.microsoft.com/office/drawing/2014/main" id="{3E63EAF2-BF8D-4878-A06F-105472D6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7" y="3378330"/>
            <a:ext cx="3503264" cy="2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15</a:t>
            </a:r>
            <a:r>
              <a:rPr lang="en-US" sz="2000" b="0"/>
              <a:t>, 2020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Assignment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Written Assignment 1 available on </a:t>
            </a:r>
            <a:r>
              <a:rPr lang="en-US" dirty="0">
                <a:hlinkClick r:id="rId2"/>
              </a:rPr>
              <a:t>Canvas</a:t>
            </a:r>
            <a:endParaRPr lang="en-US" dirty="0"/>
          </a:p>
          <a:p>
            <a:pPr lvl="1"/>
            <a:r>
              <a:rPr lang="en-US" dirty="0"/>
              <a:t>Due Wed, Sept. 16, 11:59pm ET</a:t>
            </a:r>
          </a:p>
          <a:p>
            <a:pPr lvl="1"/>
            <a:r>
              <a:rPr lang="en-US" dirty="0"/>
              <a:t>Peer grading due Wed, Sept. 23, 11:59pm ET</a:t>
            </a:r>
          </a:p>
          <a:p>
            <a:pPr lvl="1"/>
            <a:r>
              <a:rPr lang="en-US" dirty="0"/>
              <a:t>You will grade 3 submissions using the rubric posted on Canvas</a:t>
            </a:r>
          </a:p>
          <a:p>
            <a:r>
              <a:rPr lang="en-US" dirty="0"/>
              <a:t>Lab 1 available via </a:t>
            </a:r>
            <a:r>
              <a:rPr lang="en-US" dirty="0">
                <a:hlinkClick r:id="rId3"/>
              </a:rPr>
              <a:t>Autolab </a:t>
            </a:r>
            <a:endParaRPr lang="en-US" dirty="0"/>
          </a:p>
          <a:p>
            <a:pPr lvl="1"/>
            <a:r>
              <a:rPr lang="en-US" dirty="0"/>
              <a:t>Due Thurs, Sept. 17, 11:59pm ET</a:t>
            </a:r>
          </a:p>
          <a:p>
            <a:pPr lvl="1"/>
            <a:r>
              <a:rPr lang="en-US" dirty="0"/>
              <a:t>Read instructions carefully: </a:t>
            </a:r>
            <a:r>
              <a:rPr lang="en-US" dirty="0" err="1"/>
              <a:t>writeup</a:t>
            </a:r>
            <a:r>
              <a:rPr lang="en-US" dirty="0"/>
              <a:t>, </a:t>
            </a:r>
            <a:r>
              <a:rPr lang="en-US" dirty="0" err="1"/>
              <a:t>bits.c</a:t>
            </a:r>
            <a:r>
              <a:rPr lang="en-US" dirty="0"/>
              <a:t>, </a:t>
            </a:r>
            <a:r>
              <a:rPr lang="en-US" dirty="0" err="1"/>
              <a:t>tests.c</a:t>
            </a:r>
            <a:endParaRPr lang="en-US" dirty="0"/>
          </a:p>
          <a:p>
            <a:pPr lvl="2"/>
            <a:r>
              <a:rPr lang="en-US" dirty="0"/>
              <a:t>Quirky software infrastructure</a:t>
            </a:r>
          </a:p>
          <a:p>
            <a:pPr lvl="1"/>
            <a:r>
              <a:rPr lang="en-US" dirty="0"/>
              <a:t>Based on lectures 2, 3, and 4 (CS:APP Chapter 2)</a:t>
            </a:r>
          </a:p>
          <a:p>
            <a:r>
              <a:rPr lang="en-US" dirty="0"/>
              <a:t>Recitations</a:t>
            </a:r>
          </a:p>
          <a:p>
            <a:pPr lvl="1"/>
            <a:r>
              <a:rPr lang="en-US" dirty="0"/>
              <a:t>In person: you have been contacted with your recitation info</a:t>
            </a:r>
          </a:p>
          <a:p>
            <a:pPr lvl="1"/>
            <a:r>
              <a:rPr lang="en-US" dirty="0"/>
              <a:t>Online: use the zoom links provided on the Canvas homepage</a:t>
            </a:r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>
                <a:hlinkClick r:id="rId3"/>
              </a:rPr>
              <a:t>https://canvas.cmu.edu/courses/17808</a:t>
            </a:r>
            <a:r>
              <a:rPr lang="en-US" sz="280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205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r>
              <a:rPr lang="en-US" dirty="0"/>
              <a:t>Compare: Reduced Instruction Set Computer (RISC)</a:t>
            </a:r>
          </a:p>
          <a:p>
            <a:pPr lvl="1"/>
            <a:r>
              <a:rPr lang="en-US" dirty="0"/>
              <a:t>RISC: *very few* instructions, with *very few* modes for each</a:t>
            </a:r>
          </a:p>
          <a:p>
            <a:pPr lvl="1"/>
            <a:r>
              <a:rPr lang="en-US" dirty="0"/>
              <a:t>RISC can be quite fast (but Intel still wins on speed!)</a:t>
            </a:r>
          </a:p>
          <a:p>
            <a:pPr lvl="1"/>
            <a:r>
              <a:rPr lang="en-US" dirty="0"/>
              <a:t>Current RISC renaissance (e.g., ARM, RISCV), especially for low-power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 err="1"/>
              <a:t>Skylake</a:t>
            </a:r>
            <a:r>
              <a:rPr lang="en-US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 err="1"/>
              <a:t>Kaby</a:t>
            </a:r>
            <a:r>
              <a:rPr lang="en-US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Tiger Lake	2020?	  10 nm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13582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413531" cy="573088"/>
          </a:xfrm>
        </p:spPr>
        <p:txBody>
          <a:bodyPr/>
          <a:lstStyle/>
          <a:p>
            <a:r>
              <a:rPr lang="en-US" dirty="0"/>
              <a:t>2018 State of the Art: Coffee Lake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5098" y="4252710"/>
            <a:ext cx="3421117" cy="12967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Mobile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2.2-3.2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45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6FDBC-2631-46BA-8F5D-E506176A0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6" y="934556"/>
            <a:ext cx="5796455" cy="3170215"/>
          </a:xfrm>
          <a:prstGeom prst="rect">
            <a:avLst/>
          </a:prstGeom>
        </p:spPr>
      </p:pic>
      <p:sp>
        <p:nvSpPr>
          <p:cNvPr id="7" name="Rectangle 1027">
            <a:extLst>
              <a:ext uri="{FF2B5EF4-FFF2-40B4-BE49-F238E27FC236}">
                <a16:creationId xmlns:a16="http://schemas.microsoft.com/office/drawing/2014/main" id="{2C482700-1189-413C-9B54-FF345A8B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895" y="4252710"/>
            <a:ext cx="3746938" cy="21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Server Model: Xeon E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Multi-socket enabled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3.3-3.8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80-95 W</a:t>
            </a: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E09629B4-1777-4CF7-AB21-6A092591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62" y="5070584"/>
            <a:ext cx="3531476" cy="133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Desktop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2.4-4.0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35-95 W</a:t>
            </a:r>
          </a:p>
        </p:txBody>
      </p:sp>
    </p:spTree>
    <p:extLst>
      <p:ext uri="{BB962C8B-B14F-4D97-AF65-F5344CB8AC3E}">
        <p14:creationId xmlns:p14="http://schemas.microsoft.com/office/powerpoint/2010/main" val="839555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21241</TotalTime>
  <Words>4834</Words>
  <Application>Microsoft Office PowerPoint</Application>
  <PresentationFormat>On-screen Show (4:3)</PresentationFormat>
  <Paragraphs>983</Paragraphs>
  <Slides>56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Title Slide</vt:lpstr>
      <vt:lpstr>PowerPoint Presentation</vt:lpstr>
      <vt:lpstr>Machine-Level Programming I: Basics  15-213/18-213/14-513/15-513/18-613: Introduction to Computer Systems  5th Lecture, September 15, 2020</vt:lpstr>
      <vt:lpstr>Assignment Announcements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2018 State of the Art: Coffee Lake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Quiz Time!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Brandon Lucia</cp:lastModifiedBy>
  <cp:revision>733</cp:revision>
  <cp:lastPrinted>2011-09-12T20:37:42Z</cp:lastPrinted>
  <dcterms:created xsi:type="dcterms:W3CDTF">2012-09-11T15:51:41Z</dcterms:created>
  <dcterms:modified xsi:type="dcterms:W3CDTF">2020-09-15T16:27:04Z</dcterms:modified>
  <cp:category/>
</cp:coreProperties>
</file>