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0160000" cy="76200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" name="Shape 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3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g_0001.pdf"/>
          <p:cNvPicPr/>
          <p:nvPr/>
        </p:nvPicPr>
        <p:blipFill>
          <a:blip r:embed="rId2">
            <a:extLst/>
          </a:blip>
          <a:srcRect l="0" t="0" r="0" b="88377"/>
          <a:stretch>
            <a:fillRect/>
          </a:stretch>
        </p:blipFill>
        <p:spPr>
          <a:xfrm>
            <a:off x="149411" y="0"/>
            <a:ext cx="9861178" cy="87932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/>
          <p:nvPr/>
        </p:nvSpPr>
        <p:spPr>
          <a:xfrm>
            <a:off x="966532" y="2825750"/>
            <a:ext cx="8226936" cy="196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Virtual Memory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 sz="1800"/>
            </a:pPr>
            <a:r>
              <a:rPr sz="2100">
                <a:latin typeface="Calibri"/>
                <a:ea typeface="Calibri"/>
                <a:cs typeface="Calibri"/>
                <a:sym typeface="Calibri"/>
              </a:rPr>
              <a:t>15-213 : Introduction to Computer Systems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 sz="1800"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 sz="1800"/>
            </a:pPr>
            <a:r>
              <a:rPr sz="2100">
                <a:latin typeface="Calibri"/>
                <a:ea typeface="Calibri"/>
                <a:cs typeface="Calibri"/>
                <a:sym typeface="Calibri"/>
              </a:rPr>
              <a:t>27th October 2014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g_0010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411" y="0"/>
            <a:ext cx="9861178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g_001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411" y="0"/>
            <a:ext cx="9861178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g_0012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411" y="0"/>
            <a:ext cx="9861178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g_0013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411" y="0"/>
            <a:ext cx="9861178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g_0014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411" y="0"/>
            <a:ext cx="9861178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g_0015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411" y="0"/>
            <a:ext cx="9861178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g_0016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411" y="0"/>
            <a:ext cx="9861178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g_0017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411" y="0"/>
            <a:ext cx="9861178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g_0018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411" y="0"/>
            <a:ext cx="9861178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g_0018.pdf"/>
          <p:cNvPicPr/>
          <p:nvPr/>
        </p:nvPicPr>
        <p:blipFill>
          <a:blip r:embed="rId2">
            <a:extLst/>
          </a:blip>
          <a:srcRect l="0" t="0" r="0" b="89078"/>
          <a:stretch>
            <a:fillRect/>
          </a:stretch>
        </p:blipFill>
        <p:spPr>
          <a:xfrm>
            <a:off x="149411" y="0"/>
            <a:ext cx="9861178" cy="83219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pasted-image.png"/>
          <p:cNvPicPr/>
          <p:nvPr/>
        </p:nvPicPr>
        <p:blipFill>
          <a:blip r:embed="rId3">
            <a:extLst/>
          </a:blip>
          <a:srcRect l="0" t="6381" r="0" b="0"/>
          <a:stretch>
            <a:fillRect/>
          </a:stretch>
        </p:blipFill>
        <p:spPr>
          <a:xfrm>
            <a:off x="1092200" y="714376"/>
            <a:ext cx="7975787" cy="6905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g_0002.pdf"/>
          <p:cNvPicPr/>
          <p:nvPr/>
        </p:nvPicPr>
        <p:blipFill>
          <a:blip r:embed="rId2">
            <a:extLst/>
          </a:blip>
          <a:srcRect l="0" t="0" r="0" b="50638"/>
          <a:stretch>
            <a:fillRect/>
          </a:stretch>
        </p:blipFill>
        <p:spPr>
          <a:xfrm>
            <a:off x="149411" y="0"/>
            <a:ext cx="9861178" cy="37613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g_0018.pdf"/>
          <p:cNvPicPr/>
          <p:nvPr/>
        </p:nvPicPr>
        <p:blipFill>
          <a:blip r:embed="rId2">
            <a:extLst/>
          </a:blip>
          <a:srcRect l="0" t="0" r="0" b="89078"/>
          <a:stretch>
            <a:fillRect/>
          </a:stretch>
        </p:blipFill>
        <p:spPr>
          <a:xfrm>
            <a:off x="149411" y="0"/>
            <a:ext cx="9861178" cy="83219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4368" y="911847"/>
            <a:ext cx="7971264" cy="66954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g_0018.pdf"/>
          <p:cNvPicPr/>
          <p:nvPr/>
        </p:nvPicPr>
        <p:blipFill>
          <a:blip r:embed="rId2">
            <a:extLst/>
          </a:blip>
          <a:srcRect l="0" t="0" r="0" b="89078"/>
          <a:stretch>
            <a:fillRect/>
          </a:stretch>
        </p:blipFill>
        <p:spPr>
          <a:xfrm>
            <a:off x="149411" y="0"/>
            <a:ext cx="9861178" cy="83219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4368" y="911847"/>
            <a:ext cx="7971264" cy="6695453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12436" y="3926351"/>
            <a:ext cx="7971264" cy="109377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g_0018.pdf"/>
          <p:cNvPicPr/>
          <p:nvPr/>
        </p:nvPicPr>
        <p:blipFill>
          <a:blip r:embed="rId2">
            <a:extLst/>
          </a:blip>
          <a:srcRect l="0" t="0" r="0" b="89078"/>
          <a:stretch>
            <a:fillRect/>
          </a:stretch>
        </p:blipFill>
        <p:spPr>
          <a:xfrm>
            <a:off x="149411" y="0"/>
            <a:ext cx="9861178" cy="832198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990600"/>
            <a:ext cx="10160000" cy="635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g_0018.pdf"/>
          <p:cNvPicPr/>
          <p:nvPr/>
        </p:nvPicPr>
        <p:blipFill>
          <a:blip r:embed="rId2">
            <a:extLst/>
          </a:blip>
          <a:srcRect l="0" t="0" r="0" b="89078"/>
          <a:stretch>
            <a:fillRect/>
          </a:stretch>
        </p:blipFill>
        <p:spPr>
          <a:xfrm>
            <a:off x="149411" y="0"/>
            <a:ext cx="9861178" cy="832198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990600"/>
            <a:ext cx="10160000" cy="635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19400" y="79877"/>
            <a:ext cx="4841835" cy="2523623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3879392" y="3486150"/>
            <a:ext cx="240121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Questions?</a:t>
            </a:r>
          </a:p>
        </p:txBody>
      </p:sp>
      <p:pic>
        <p:nvPicPr>
          <p:cNvPr id="61" name="pg_0018.pdf"/>
          <p:cNvPicPr/>
          <p:nvPr/>
        </p:nvPicPr>
        <p:blipFill>
          <a:blip r:embed="rId2">
            <a:extLst/>
          </a:blip>
          <a:srcRect l="0" t="0" r="0" b="89078"/>
          <a:stretch>
            <a:fillRect/>
          </a:stretch>
        </p:blipFill>
        <p:spPr>
          <a:xfrm>
            <a:off x="149411" y="0"/>
            <a:ext cx="9861178" cy="8321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g_0003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411" y="0"/>
            <a:ext cx="9861178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g_0004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411" y="0"/>
            <a:ext cx="9861178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g_0005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411" y="0"/>
            <a:ext cx="9861178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g_0006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411" y="0"/>
            <a:ext cx="9861178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g_0007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411" y="0"/>
            <a:ext cx="9861178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g_0008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411" y="0"/>
            <a:ext cx="9861178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g_0009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411" y="0"/>
            <a:ext cx="9861178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