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</p:sldMasterIdLst>
  <p:sldIdLst>
    <p:sldId id="256" r:id="rId14"/>
    <p:sldId id="257" r:id="rId15"/>
    <p:sldId id="258" r:id="rId16"/>
    <p:sldId id="264" r:id="rId17"/>
    <p:sldId id="259" r:id="rId18"/>
    <p:sldId id="263" r:id="rId19"/>
    <p:sldId id="265" r:id="rId20"/>
    <p:sldId id="269" r:id="rId21"/>
    <p:sldId id="266" r:id="rId22"/>
    <p:sldId id="267" r:id="rId23"/>
    <p:sldId id="268" r:id="rId24"/>
    <p:sldId id="270" r:id="rId25"/>
    <p:sldId id="272" r:id="rId26"/>
    <p:sldId id="271" r:id="rId27"/>
    <p:sldId id="273" r:id="rId28"/>
    <p:sldId id="260" r:id="rId29"/>
    <p:sldId id="274" r:id="rId30"/>
    <p:sldId id="277" r:id="rId31"/>
    <p:sldId id="275" r:id="rId32"/>
    <p:sldId id="278" r:id="rId33"/>
    <p:sldId id="261" r:id="rId34"/>
    <p:sldId id="279" r:id="rId35"/>
    <p:sldId id="280" r:id="rId36"/>
    <p:sldId id="262" r:id="rId37"/>
    <p:sldId id="281" r:id="rId38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1pPr>
    <a:lvl2pPr marL="4572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2pPr>
    <a:lvl3pPr marL="9144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3pPr>
    <a:lvl4pPr marL="13716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4pPr>
    <a:lvl5pPr marL="18288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5pPr>
    <a:lvl6pPr marL="22860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6pPr>
    <a:lvl7pPr marL="27432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7pPr>
    <a:lvl8pPr marL="32004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8pPr>
    <a:lvl9pPr marL="36576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328" y="-12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slide" Target="slides/slide9.xml"/><Relationship Id="rId23" Type="http://schemas.openxmlformats.org/officeDocument/2006/relationships/slide" Target="slides/slide10.xml"/><Relationship Id="rId24" Type="http://schemas.openxmlformats.org/officeDocument/2006/relationships/slide" Target="slides/slide11.xml"/><Relationship Id="rId25" Type="http://schemas.openxmlformats.org/officeDocument/2006/relationships/slide" Target="slides/slide12.xml"/><Relationship Id="rId26" Type="http://schemas.openxmlformats.org/officeDocument/2006/relationships/slide" Target="slides/slide13.xml"/><Relationship Id="rId27" Type="http://schemas.openxmlformats.org/officeDocument/2006/relationships/slide" Target="slides/slide14.xml"/><Relationship Id="rId28" Type="http://schemas.openxmlformats.org/officeDocument/2006/relationships/slide" Target="slides/slide15.xml"/><Relationship Id="rId2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17.xml"/><Relationship Id="rId31" Type="http://schemas.openxmlformats.org/officeDocument/2006/relationships/slide" Target="slides/slide18.xml"/><Relationship Id="rId32" Type="http://schemas.openxmlformats.org/officeDocument/2006/relationships/slide" Target="slides/slide19.xml"/><Relationship Id="rId9" Type="http://schemas.openxmlformats.org/officeDocument/2006/relationships/slideMaster" Target="slideMasters/slideMaster9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33" Type="http://schemas.openxmlformats.org/officeDocument/2006/relationships/slide" Target="slides/slide20.xml"/><Relationship Id="rId34" Type="http://schemas.openxmlformats.org/officeDocument/2006/relationships/slide" Target="slides/slide21.xml"/><Relationship Id="rId35" Type="http://schemas.openxmlformats.org/officeDocument/2006/relationships/slide" Target="slides/slide22.xml"/><Relationship Id="rId36" Type="http://schemas.openxmlformats.org/officeDocument/2006/relationships/slide" Target="slides/slide23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Master" Target="slideMasters/slideMaster13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37" Type="http://schemas.openxmlformats.org/officeDocument/2006/relationships/slide" Target="slides/slide24.xml"/><Relationship Id="rId38" Type="http://schemas.openxmlformats.org/officeDocument/2006/relationships/slide" Target="slides/slide25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346375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54481"/>
      </p:ext>
    </p:extLst>
  </p:cSld>
  <p:clrMapOvr>
    <a:masterClrMapping/>
  </p:clrMapOvr>
  <p:transition xmlns:p14="http://schemas.microsoft.com/office/powerpoint/2010/main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14862"/>
      </p:ext>
    </p:extLst>
  </p:cSld>
  <p:clrMapOvr>
    <a:masterClrMapping/>
  </p:clrMapOvr>
  <p:transition xmlns:p14="http://schemas.microsoft.com/office/powerpoint/2010/main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79913"/>
      </p:ext>
    </p:extLst>
  </p:cSld>
  <p:clrMapOvr>
    <a:masterClrMapping/>
  </p:clrMapOvr>
  <p:transition xmlns:p14="http://schemas.microsoft.com/office/powerpoint/2010/main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4521776"/>
      </p:ext>
    </p:extLst>
  </p:cSld>
  <p:clrMapOvr>
    <a:masterClrMapping/>
  </p:clrMapOvr>
  <p:transition xmlns:p14="http://schemas.microsoft.com/office/powerpoint/2010/main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8001000"/>
            <a:ext cx="60706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8001000"/>
            <a:ext cx="60706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99071"/>
      </p:ext>
    </p:extLst>
  </p:cSld>
  <p:clrMapOvr>
    <a:masterClrMapping/>
  </p:clrMapOvr>
  <p:transition xmlns:p14="http://schemas.microsoft.com/office/powerpoint/2010/main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4471"/>
      </p:ext>
    </p:extLst>
  </p:cSld>
  <p:clrMapOvr>
    <a:masterClrMapping/>
  </p:clrMapOvr>
  <p:transition xmlns:p14="http://schemas.microsoft.com/office/powerpoint/2010/main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39291"/>
      </p:ext>
    </p:extLst>
  </p:cSld>
  <p:clrMapOvr>
    <a:masterClrMapping/>
  </p:clrMapOvr>
  <p:transition xmlns:p14="http://schemas.microsoft.com/office/powerpoint/2010/main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457655"/>
      </p:ext>
    </p:extLst>
  </p:cSld>
  <p:clrMapOvr>
    <a:masterClrMapping/>
  </p:clrMapOvr>
  <p:transition xmlns:p14="http://schemas.microsoft.com/office/powerpoint/2010/main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2653872"/>
      </p:ext>
    </p:extLst>
  </p:cSld>
  <p:clrMapOvr>
    <a:masterClrMapping/>
  </p:clrMapOvr>
  <p:transition xmlns:p14="http://schemas.microsoft.com/office/powerpoint/2010/main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2308398"/>
      </p:ext>
    </p:extLst>
  </p:cSld>
  <p:clrMapOvr>
    <a:masterClrMapping/>
  </p:clrMapOvr>
  <p:transition xmlns:p14="http://schemas.microsoft.com/office/powerpoint/2010/main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92865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5905500"/>
            <a:ext cx="3073400" cy="2603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5905500"/>
            <a:ext cx="9067800" cy="2603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06684"/>
      </p:ext>
    </p:extLst>
  </p:cSld>
  <p:clrMapOvr>
    <a:masterClrMapping/>
  </p:clrMapOvr>
  <p:transition xmlns:p14="http://schemas.microsoft.com/office/powerpoint/2010/main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6908800"/>
            <a:ext cx="3073400" cy="160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6908800"/>
            <a:ext cx="9067800" cy="160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16615"/>
      </p:ext>
    </p:extLst>
  </p:cSld>
  <p:clrMapOvr>
    <a:masterClrMapping/>
  </p:clrMapOvr>
  <p:transition xmlns:p14="http://schemas.microsoft.com/office/powerpoint/2010/main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41849"/>
      </p:ext>
    </p:extLst>
  </p:cSld>
  <p:clrMapOvr>
    <a:masterClrMapping/>
  </p:clrMapOvr>
  <p:transition xmlns:p14="http://schemas.microsoft.com/office/powerpoint/2010/main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81595"/>
      </p:ext>
    </p:extLst>
  </p:cSld>
  <p:clrMapOvr>
    <a:masterClrMapping/>
  </p:clrMapOvr>
  <p:transition xmlns:p14="http://schemas.microsoft.com/office/powerpoint/2010/main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0880306"/>
      </p:ext>
    </p:extLst>
  </p:cSld>
  <p:clrMapOvr>
    <a:masterClrMapping/>
  </p:clrMapOvr>
  <p:transition xmlns:p14="http://schemas.microsoft.com/office/powerpoint/2010/main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28321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40100" y="2984500"/>
            <a:ext cx="28321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31356"/>
      </p:ext>
    </p:extLst>
  </p:cSld>
  <p:clrMapOvr>
    <a:masterClrMapping/>
  </p:clrMapOvr>
  <p:transition xmlns:p14="http://schemas.microsoft.com/office/powerpoint/2010/main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46013"/>
      </p:ext>
    </p:extLst>
  </p:cSld>
  <p:clrMapOvr>
    <a:masterClrMapping/>
  </p:clrMapOvr>
  <p:transition xmlns:p14="http://schemas.microsoft.com/office/powerpoint/2010/main"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6162"/>
      </p:ext>
    </p:extLst>
  </p:cSld>
  <p:clrMapOvr>
    <a:masterClrMapping/>
  </p:clrMapOvr>
  <p:transition xmlns:p14="http://schemas.microsoft.com/office/powerpoint/2010/main"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3882219"/>
      </p:ext>
    </p:extLst>
  </p:cSld>
  <p:clrMapOvr>
    <a:masterClrMapping/>
  </p:clrMapOvr>
  <p:transition xmlns:p14="http://schemas.microsoft.com/office/powerpoint/2010/main"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2720613"/>
      </p:ext>
    </p:extLst>
  </p:cSld>
  <p:clrMapOvr>
    <a:masterClrMapping/>
  </p:clrMapOvr>
  <p:transition xmlns:p14="http://schemas.microsoft.com/office/powerpoint/2010/main"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3413999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72124"/>
      </p:ext>
    </p:extLst>
  </p:cSld>
  <p:clrMapOvr>
    <a:masterClrMapping/>
  </p:clrMapOvr>
  <p:transition xmlns:p14="http://schemas.microsoft.com/office/powerpoint/2010/main"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54479"/>
      </p:ext>
    </p:extLst>
  </p:cSld>
  <p:clrMapOvr>
    <a:masterClrMapping/>
  </p:clrMapOvr>
  <p:transition xmlns:p14="http://schemas.microsoft.com/office/powerpoint/2010/main"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8050" y="444500"/>
            <a:ext cx="1454150" cy="886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4210050" cy="886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54817"/>
      </p:ext>
    </p:extLst>
  </p:cSld>
  <p:clrMapOvr>
    <a:masterClrMapping/>
  </p:clrMapOvr>
  <p:transition xmlns:p14="http://schemas.microsoft.com/office/powerpoint/2010/main"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53677"/>
      </p:ext>
    </p:extLst>
  </p:cSld>
  <p:clrMapOvr>
    <a:masterClrMapping/>
  </p:clrMapOvr>
  <p:transition xmlns:p14="http://schemas.microsoft.com/office/powerpoint/2010/main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33772"/>
      </p:ext>
    </p:extLst>
  </p:cSld>
  <p:clrMapOvr>
    <a:masterClrMapping/>
  </p:clrMapOvr>
  <p:transition xmlns:p14="http://schemas.microsoft.com/office/powerpoint/2010/main"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6828533"/>
      </p:ext>
    </p:extLst>
  </p:cSld>
  <p:clrMapOvr>
    <a:masterClrMapping/>
  </p:clrMapOvr>
  <p:transition xmlns:p14="http://schemas.microsoft.com/office/powerpoint/2010/main"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016"/>
      </p:ext>
    </p:extLst>
  </p:cSld>
  <p:clrMapOvr>
    <a:masterClrMapping/>
  </p:clrMapOvr>
  <p:transition xmlns:p14="http://schemas.microsoft.com/office/powerpoint/2010/main"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30198"/>
      </p:ext>
    </p:extLst>
  </p:cSld>
  <p:clrMapOvr>
    <a:masterClrMapping/>
  </p:clrMapOvr>
  <p:transition xmlns:p14="http://schemas.microsoft.com/office/powerpoint/2010/main"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96535"/>
      </p:ext>
    </p:extLst>
  </p:cSld>
  <p:clrMapOvr>
    <a:masterClrMapping/>
  </p:clrMapOvr>
  <p:transition xmlns:p14="http://schemas.microsoft.com/office/powerpoint/2010/main"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43121"/>
      </p:ext>
    </p:extLst>
  </p:cSld>
  <p:clrMapOvr>
    <a:masterClrMapping/>
  </p:clrMapOvr>
  <p:transition xmlns:p14="http://schemas.microsoft.com/office/powerpoint/2010/main"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8262719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249522"/>
      </p:ext>
    </p:extLst>
  </p:cSld>
  <p:clrMapOvr>
    <a:masterClrMapping/>
  </p:clrMapOvr>
  <p:transition xmlns:p14="http://schemas.microsoft.com/office/powerpoint/2010/main"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8260167"/>
      </p:ext>
    </p:extLst>
  </p:cSld>
  <p:clrMapOvr>
    <a:masterClrMapping/>
  </p:clrMapOvr>
  <p:transition xmlns:p14="http://schemas.microsoft.com/office/powerpoint/2010/main"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06691"/>
      </p:ext>
    </p:extLst>
  </p:cSld>
  <p:clrMapOvr>
    <a:masterClrMapping/>
  </p:clrMapOvr>
  <p:transition xmlns:p14="http://schemas.microsoft.com/office/powerpoint/2010/main"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16696"/>
      </p:ext>
    </p:extLst>
  </p:cSld>
  <p:clrMapOvr>
    <a:masterClrMapping/>
  </p:clrMapOvr>
  <p:transition xmlns:p14="http://schemas.microsoft.com/office/powerpoint/2010/main"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0919"/>
      </p:ext>
    </p:extLst>
  </p:cSld>
  <p:clrMapOvr>
    <a:masterClrMapping/>
  </p:clrMapOvr>
  <p:transition xmlns:p14="http://schemas.microsoft.com/office/powerpoint/2010/main"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13897"/>
      </p:ext>
    </p:extLst>
  </p:cSld>
  <p:clrMapOvr>
    <a:masterClrMapping/>
  </p:clrMapOvr>
  <p:transition xmlns:p14="http://schemas.microsoft.com/office/powerpoint/2010/main"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0267137"/>
      </p:ext>
    </p:extLst>
  </p:cSld>
  <p:clrMapOvr>
    <a:masterClrMapping/>
  </p:clrMapOvr>
  <p:transition xmlns:p14="http://schemas.microsoft.com/office/powerpoint/2010/main"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87052"/>
      </p:ext>
    </p:extLst>
  </p:cSld>
  <p:clrMapOvr>
    <a:masterClrMapping/>
  </p:clrMapOvr>
  <p:transition xmlns:p14="http://schemas.microsoft.com/office/powerpoint/2010/main"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00859"/>
      </p:ext>
    </p:extLst>
  </p:cSld>
  <p:clrMapOvr>
    <a:masterClrMapping/>
  </p:clrMapOvr>
  <p:transition xmlns:p14="http://schemas.microsoft.com/office/powerpoint/2010/main"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75902"/>
      </p:ext>
    </p:extLst>
  </p:cSld>
  <p:clrMapOvr>
    <a:masterClrMapping/>
  </p:clrMapOvr>
  <p:transition xmlns:p14="http://schemas.microsoft.com/office/powerpoint/2010/main"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2709249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8360588"/>
      </p:ext>
    </p:extLst>
  </p:cSld>
  <p:clrMapOvr>
    <a:masterClrMapping/>
  </p:clrMapOvr>
  <p:transition xmlns:p14="http://schemas.microsoft.com/office/powerpoint/2010/main"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39991"/>
      </p:ext>
    </p:extLst>
  </p:cSld>
  <p:clrMapOvr>
    <a:masterClrMapping/>
  </p:clrMapOvr>
  <p:transition xmlns:p14="http://schemas.microsoft.com/office/powerpoint/2010/main"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0147949"/>
      </p:ext>
    </p:extLst>
  </p:cSld>
  <p:clrMapOvr>
    <a:masterClrMapping/>
  </p:clrMapOvr>
  <p:transition xmlns:p14="http://schemas.microsoft.com/office/powerpoint/2010/main"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86840"/>
      </p:ext>
    </p:extLst>
  </p:cSld>
  <p:clrMapOvr>
    <a:masterClrMapping/>
  </p:clrMapOvr>
  <p:transition xmlns:p14="http://schemas.microsoft.com/office/powerpoint/2010/main"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26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2677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80445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60706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984500"/>
            <a:ext cx="60706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27585"/>
      </p:ext>
    </p:extLst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15236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27427"/>
      </p:ext>
    </p:extLst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7894232"/>
      </p:ext>
    </p:extLst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7699905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49877"/>
      </p:ext>
    </p:extLst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4382826"/>
      </p:ext>
    </p:extLst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97024"/>
      </p:ext>
    </p:extLst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25105"/>
      </p:ext>
    </p:extLst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76466"/>
      </p:ext>
    </p:extLst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23446"/>
      </p:ext>
    </p:extLst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9403405"/>
      </p:ext>
    </p:extLst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50410"/>
      </p:ext>
    </p:extLst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35921"/>
      </p:ext>
    </p:extLst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86922"/>
      </p:ext>
    </p:extLst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3339686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8109201"/>
      </p:ext>
    </p:extLst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6550225"/>
      </p:ext>
    </p:extLst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9537570"/>
      </p:ext>
    </p:extLst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57911"/>
      </p:ext>
    </p:extLst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2276475"/>
            <a:ext cx="3073400" cy="6435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2276475"/>
            <a:ext cx="906780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07768"/>
      </p:ext>
    </p:extLst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48415"/>
      </p:ext>
    </p:extLst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30619"/>
      </p:ext>
    </p:extLst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7599537"/>
      </p:ext>
    </p:extLst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782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45154"/>
      </p:ext>
    </p:extLst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50657"/>
      </p:ext>
    </p:extLst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51270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8001000"/>
            <a:ext cx="60706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8001000"/>
            <a:ext cx="6070600" cy="50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92685"/>
      </p:ext>
    </p:extLst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2341127"/>
      </p:ext>
    </p:extLst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751595"/>
      </p:ext>
    </p:extLst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213755"/>
      </p:ext>
    </p:extLst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88726"/>
      </p:ext>
    </p:extLst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36875"/>
      </p:ext>
    </p:extLst>
  </p:cSld>
  <p:clrMapOvr>
    <a:masterClrMapping/>
  </p:clrMapOvr>
  <p:transition xmlns:p14="http://schemas.microsoft.com/office/powerpoint/2010/main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02304"/>
      </p:ext>
    </p:extLst>
  </p:cSld>
  <p:clrMapOvr>
    <a:masterClrMapping/>
  </p:clrMapOvr>
  <p:transition xmlns:p14="http://schemas.microsoft.com/office/powerpoint/2010/main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002393"/>
      </p:ext>
    </p:extLst>
  </p:cSld>
  <p:clrMapOvr>
    <a:masterClrMapping/>
  </p:clrMapOvr>
  <p:transition xmlns:p14="http://schemas.microsoft.com/office/powerpoint/2010/main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6332593"/>
      </p:ext>
    </p:extLst>
  </p:cSld>
  <p:clrMapOvr>
    <a:masterClrMapping/>
  </p:clrMapOvr>
  <p:transition xmlns:p14="http://schemas.microsoft.com/office/powerpoint/2010/main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5410200"/>
            <a:ext cx="2832100" cy="166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40100" y="5410200"/>
            <a:ext cx="2832100" cy="166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80547"/>
      </p:ext>
    </p:extLst>
  </p:cSld>
  <p:clrMapOvr>
    <a:masterClrMapping/>
  </p:clrMapOvr>
  <p:transition xmlns:p14="http://schemas.microsoft.com/office/powerpoint/2010/main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19171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79504"/>
      </p:ext>
    </p:extLst>
  </p:cSld>
  <p:clrMapOvr>
    <a:masterClrMapping/>
  </p:clrMapOvr>
  <p:transition xmlns:p14="http://schemas.microsoft.com/office/powerpoint/2010/main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47142"/>
      </p:ext>
    </p:extLst>
  </p:cSld>
  <p:clrMapOvr>
    <a:masterClrMapping/>
  </p:clrMapOvr>
  <p:transition xmlns:p14="http://schemas.microsoft.com/office/powerpoint/2010/main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5910555"/>
      </p:ext>
    </p:extLst>
  </p:cSld>
  <p:clrMapOvr>
    <a:masterClrMapping/>
  </p:clrMapOvr>
  <p:transition xmlns:p14="http://schemas.microsoft.com/office/powerpoint/2010/main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2407393"/>
      </p:ext>
    </p:extLst>
  </p:cSld>
  <p:clrMapOvr>
    <a:masterClrMapping/>
  </p:clrMapOvr>
  <p:transition xmlns:p14="http://schemas.microsoft.com/office/powerpoint/2010/main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1535159"/>
      </p:ext>
    </p:extLst>
  </p:cSld>
  <p:clrMapOvr>
    <a:masterClrMapping/>
  </p:clrMapOvr>
  <p:transition xmlns:p14="http://schemas.microsoft.com/office/powerpoint/2010/main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4421"/>
      </p:ext>
    </p:extLst>
  </p:cSld>
  <p:clrMapOvr>
    <a:masterClrMapping/>
  </p:clrMapOvr>
  <p:transition xmlns:p14="http://schemas.microsoft.com/office/powerpoint/2010/main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8050" y="1930400"/>
            <a:ext cx="1454150" cy="5143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1930400"/>
            <a:ext cx="4210050" cy="5143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3386"/>
      </p:ext>
    </p:extLst>
  </p:cSld>
  <p:clrMapOvr>
    <a:masterClrMapping/>
  </p:clrMapOvr>
  <p:transition xmlns:p14="http://schemas.microsoft.com/office/powerpoint/2010/main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10699"/>
      </p:ext>
    </p:extLst>
  </p:cSld>
  <p:clrMapOvr>
    <a:masterClrMapping/>
  </p:clrMapOvr>
  <p:transition xmlns:p14="http://schemas.microsoft.com/office/powerpoint/2010/main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12097"/>
      </p:ext>
    </p:extLst>
  </p:cSld>
  <p:clrMapOvr>
    <a:masterClrMapping/>
  </p:clrMapOvr>
  <p:transition xmlns:p14="http://schemas.microsoft.com/office/powerpoint/2010/main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0451343"/>
      </p:ext>
    </p:extLst>
  </p:cSld>
  <p:clrMapOvr>
    <a:masterClrMapping/>
  </p:clrMapOvr>
  <p:transition xmlns:p14="http://schemas.microsoft.com/office/powerpoint/2010/main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444500"/>
            <a:ext cx="6070600" cy="886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444500"/>
            <a:ext cx="6070600" cy="886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42135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36809"/>
      </p:ext>
    </p:extLst>
  </p:cSld>
  <p:clrMapOvr>
    <a:masterClrMapping/>
  </p:clrMapOvr>
  <p:transition xmlns:p14="http://schemas.microsoft.com/office/powerpoint/2010/main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0485"/>
      </p:ext>
    </p:extLst>
  </p:cSld>
  <p:clrMapOvr>
    <a:masterClrMapping/>
  </p:clrMapOvr>
  <p:transition xmlns:p14="http://schemas.microsoft.com/office/powerpoint/2010/main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57715"/>
      </p:ext>
    </p:extLst>
  </p:cSld>
  <p:clrMapOvr>
    <a:masterClrMapping/>
  </p:clrMapOvr>
  <p:transition xmlns:p14="http://schemas.microsoft.com/office/powerpoint/2010/main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0942648"/>
      </p:ext>
    </p:extLst>
  </p:cSld>
  <p:clrMapOvr>
    <a:masterClrMapping/>
  </p:clrMapOvr>
  <p:transition xmlns:p14="http://schemas.microsoft.com/office/powerpoint/2010/main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2381631"/>
      </p:ext>
    </p:extLst>
  </p:cSld>
  <p:clrMapOvr>
    <a:masterClrMapping/>
  </p:clrMapOvr>
  <p:transition xmlns:p14="http://schemas.microsoft.com/office/powerpoint/2010/main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8931904"/>
      </p:ext>
    </p:extLst>
  </p:cSld>
  <p:clrMapOvr>
    <a:masterClrMapping/>
  </p:clrMapOvr>
  <p:transition xmlns:p14="http://schemas.microsoft.com/office/powerpoint/2010/main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448941"/>
      </p:ext>
    </p:extLst>
  </p:cSld>
  <p:clrMapOvr>
    <a:masterClrMapping/>
  </p:clrMapOvr>
  <p:transition xmlns:p14="http://schemas.microsoft.com/office/powerpoint/2010/main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390525"/>
            <a:ext cx="3073400" cy="89185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390525"/>
            <a:ext cx="9067800" cy="8918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76976"/>
      </p:ext>
    </p:extLst>
  </p:cSld>
  <p:clrMapOvr>
    <a:masterClrMapping/>
  </p:clrMapOvr>
  <p:transition xmlns:p14="http://schemas.microsoft.com/office/powerpoint/2010/main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65098"/>
      </p:ext>
    </p:extLst>
  </p:cSld>
  <p:clrMapOvr>
    <a:masterClrMapping/>
  </p:clrMapOvr>
  <p:transition xmlns:p14="http://schemas.microsoft.com/office/powerpoint/2010/main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44030"/>
      </p:ext>
    </p:extLst>
  </p:cSld>
  <p:clrMapOvr>
    <a:masterClrMapping/>
  </p:clrMapOvr>
  <p:transition xmlns:p14="http://schemas.microsoft.com/office/powerpoint/2010/main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3009291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01673"/>
      </p:ext>
    </p:extLst>
  </p:cSld>
  <p:clrMapOvr>
    <a:masterClrMapping/>
  </p:clrMapOvr>
  <p:transition xmlns:p14="http://schemas.microsoft.com/office/powerpoint/2010/main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19277"/>
      </p:ext>
    </p:extLst>
  </p:cSld>
  <p:clrMapOvr>
    <a:masterClrMapping/>
  </p:clrMapOvr>
  <p:transition xmlns:p14="http://schemas.microsoft.com/office/powerpoint/2010/main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5877"/>
      </p:ext>
    </p:extLst>
  </p:cSld>
  <p:clrMapOvr>
    <a:masterClrMapping/>
  </p:clrMapOvr>
  <p:transition xmlns:p14="http://schemas.microsoft.com/office/powerpoint/2010/main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96008"/>
      </p:ext>
    </p:extLst>
  </p:cSld>
  <p:clrMapOvr>
    <a:masterClrMapping/>
  </p:clrMapOvr>
  <p:transition xmlns:p14="http://schemas.microsoft.com/office/powerpoint/2010/main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1100087"/>
      </p:ext>
    </p:extLst>
  </p:cSld>
  <p:clrMapOvr>
    <a:masterClrMapping/>
  </p:clrMapOvr>
  <p:transition xmlns:p14="http://schemas.microsoft.com/office/powerpoint/2010/main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6596953"/>
      </p:ext>
    </p:extLst>
  </p:cSld>
  <p:clrMapOvr>
    <a:masterClrMapping/>
  </p:clrMapOvr>
  <p:transition xmlns:p14="http://schemas.microsoft.com/office/powerpoint/2010/main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6742157"/>
      </p:ext>
    </p:extLst>
  </p:cSld>
  <p:clrMapOvr>
    <a:masterClrMapping/>
  </p:clrMapOvr>
  <p:transition xmlns:p14="http://schemas.microsoft.com/office/powerpoint/2010/main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47141"/>
      </p:ext>
    </p:extLst>
  </p:cSld>
  <p:clrMapOvr>
    <a:masterClrMapping/>
  </p:clrMapOvr>
  <p:transition xmlns:p14="http://schemas.microsoft.com/office/powerpoint/2010/main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07673"/>
      </p:ext>
    </p:extLst>
  </p:cSld>
  <p:clrMapOvr>
    <a:masterClrMapping/>
  </p:clrMapOvr>
  <p:transition xmlns:p14="http://schemas.microsoft.com/office/powerpoint/2010/main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81965"/>
      </p:ext>
    </p:extLst>
  </p:cSld>
  <p:clrMapOvr>
    <a:masterClrMapping/>
  </p:clrMapOvr>
  <p:transition xmlns:p14="http://schemas.microsoft.com/office/powerpoint/2010/main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60123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6141985"/>
      </p:ext>
    </p:extLst>
  </p:cSld>
  <p:clrMapOvr>
    <a:masterClrMapping/>
  </p:clrMapOvr>
  <p:transition xmlns:p14="http://schemas.microsoft.com/office/powerpoint/2010/main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1237252"/>
      </p:ext>
    </p:extLst>
  </p:cSld>
  <p:clrMapOvr>
    <a:masterClrMapping/>
  </p:clrMapOvr>
  <p:transition xmlns:p14="http://schemas.microsoft.com/office/powerpoint/2010/main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64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79000" y="2984500"/>
            <a:ext cx="28702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08969"/>
      </p:ext>
    </p:extLst>
  </p:cSld>
  <p:clrMapOvr>
    <a:masterClrMapping/>
  </p:clrMapOvr>
  <p:transition xmlns:p14="http://schemas.microsoft.com/office/powerpoint/2010/main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15294"/>
      </p:ext>
    </p:extLst>
  </p:cSld>
  <p:clrMapOvr>
    <a:masterClrMapping/>
  </p:clrMapOvr>
  <p:transition xmlns:p14="http://schemas.microsoft.com/office/powerpoint/2010/main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38685"/>
      </p:ext>
    </p:extLst>
  </p:cSld>
  <p:clrMapOvr>
    <a:masterClrMapping/>
  </p:clrMapOvr>
  <p:transition xmlns:p14="http://schemas.microsoft.com/office/powerpoint/2010/main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7185685"/>
      </p:ext>
    </p:extLst>
  </p:cSld>
  <p:clrMapOvr>
    <a:masterClrMapping/>
  </p:clrMapOvr>
  <p:transition xmlns:p14="http://schemas.microsoft.com/office/powerpoint/2010/main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6886836"/>
      </p:ext>
    </p:extLst>
  </p:cSld>
  <p:clrMapOvr>
    <a:masterClrMapping/>
  </p:clrMapOvr>
  <p:transition xmlns:p14="http://schemas.microsoft.com/office/powerpoint/2010/main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7675142"/>
      </p:ext>
    </p:extLst>
  </p:cSld>
  <p:clrMapOvr>
    <a:masterClrMapping/>
  </p:clrMapOvr>
  <p:transition xmlns:p14="http://schemas.microsoft.com/office/powerpoint/2010/main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41458"/>
      </p:ext>
    </p:extLst>
  </p:cSld>
  <p:clrMapOvr>
    <a:masterClrMapping/>
  </p:clrMapOvr>
  <p:transition xmlns:p14="http://schemas.microsoft.com/office/powerpoint/2010/main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66797"/>
      </p:ext>
    </p:extLst>
  </p:cSld>
  <p:clrMapOvr>
    <a:masterClrMapping/>
  </p:clrMapOvr>
  <p:transition xmlns:p14="http://schemas.microsoft.com/office/powerpoint/2010/main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218432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8711372"/>
      </p:ext>
    </p:extLst>
  </p:cSld>
  <p:clrMapOvr>
    <a:masterClrMapping/>
  </p:clrMapOvr>
  <p:transition xmlns:p14="http://schemas.microsoft.com/office/powerpoint/2010/main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59111"/>
      </p:ext>
    </p:extLst>
  </p:cSld>
  <p:clrMapOvr>
    <a:masterClrMapping/>
  </p:clrMapOvr>
  <p:transition xmlns:p14="http://schemas.microsoft.com/office/powerpoint/2010/main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9225303"/>
      </p:ext>
    </p:extLst>
  </p:cSld>
  <p:clrMapOvr>
    <a:masterClrMapping/>
  </p:clrMapOvr>
  <p:transition xmlns:p14="http://schemas.microsoft.com/office/powerpoint/2010/main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2984500"/>
            <a:ext cx="60706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984500"/>
            <a:ext cx="6070600" cy="632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02595"/>
      </p:ext>
    </p:extLst>
  </p:cSld>
  <p:clrMapOvr>
    <a:masterClrMapping/>
  </p:clrMapOvr>
  <p:transition xmlns:p14="http://schemas.microsoft.com/office/powerpoint/2010/main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4129"/>
      </p:ext>
    </p:extLst>
  </p:cSld>
  <p:clrMapOvr>
    <a:masterClrMapping/>
  </p:clrMapOvr>
  <p:transition xmlns:p14="http://schemas.microsoft.com/office/powerpoint/2010/main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3676"/>
      </p:ext>
    </p:extLst>
  </p:cSld>
  <p:clrMapOvr>
    <a:masterClrMapping/>
  </p:clrMapOvr>
  <p:transition xmlns:p14="http://schemas.microsoft.com/office/powerpoint/2010/main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5847134"/>
      </p:ext>
    </p:extLst>
  </p:cSld>
  <p:clrMapOvr>
    <a:masterClrMapping/>
  </p:clrMapOvr>
  <p:transition xmlns:p14="http://schemas.microsoft.com/office/powerpoint/2010/main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5223062"/>
      </p:ext>
    </p:extLst>
  </p:cSld>
  <p:clrMapOvr>
    <a:masterClrMapping/>
  </p:clrMapOvr>
  <p:transition xmlns:p14="http://schemas.microsoft.com/office/powerpoint/2010/main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2820441"/>
      </p:ext>
    </p:extLst>
  </p:cSld>
  <p:clrMapOvr>
    <a:masterClrMapping/>
  </p:clrMapOvr>
  <p:transition xmlns:p14="http://schemas.microsoft.com/office/powerpoint/2010/main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97278"/>
      </p:ext>
    </p:extLst>
  </p:cSld>
  <p:clrMapOvr>
    <a:masterClrMapping/>
  </p:clrMapOvr>
  <p:transition xmlns:p14="http://schemas.microsoft.com/office/powerpoint/2010/main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5800" y="444500"/>
            <a:ext cx="3073400" cy="886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44500"/>
            <a:ext cx="9067800" cy="886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71087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0.xml"/><Relationship Id="rId12" Type="http://schemas.openxmlformats.org/officeDocument/2006/relationships/theme" Target="../theme/theme10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101.xml"/><Relationship Id="rId3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6.xml"/><Relationship Id="rId8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08.xml"/><Relationship Id="rId10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1.xml"/><Relationship Id="rId12" Type="http://schemas.openxmlformats.org/officeDocument/2006/relationships/theme" Target="../theme/theme1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16.xml"/><Relationship Id="rId7" Type="http://schemas.openxmlformats.org/officeDocument/2006/relationships/slideLayout" Target="../slideLayouts/slideLayout117.xml"/><Relationship Id="rId8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0.xml"/></Relationships>
</file>

<file path=ppt/slideMasters/_rels/slideMaster1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2.xml"/><Relationship Id="rId12" Type="http://schemas.openxmlformats.org/officeDocument/2006/relationships/theme" Target="../theme/theme1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2.xml"/><Relationship Id="rId2" Type="http://schemas.openxmlformats.org/officeDocument/2006/relationships/slideLayout" Target="../slideLayouts/slideLayout123.xml"/><Relationship Id="rId3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27.xml"/><Relationship Id="rId7" Type="http://schemas.openxmlformats.org/officeDocument/2006/relationships/slideLayout" Target="../slideLayouts/slideLayout128.xml"/><Relationship Id="rId8" Type="http://schemas.openxmlformats.org/officeDocument/2006/relationships/slideLayout" Target="../slideLayouts/slideLayout129.xml"/><Relationship Id="rId9" Type="http://schemas.openxmlformats.org/officeDocument/2006/relationships/slideLayout" Target="../slideLayouts/slideLayout130.xml"/><Relationship Id="rId10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43.xml"/><Relationship Id="rId12" Type="http://schemas.openxmlformats.org/officeDocument/2006/relationships/theme" Target="../theme/theme13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33.xml"/><Relationship Id="rId2" Type="http://schemas.openxmlformats.org/officeDocument/2006/relationships/slideLayout" Target="../slideLayouts/slideLayout134.xml"/><Relationship Id="rId3" Type="http://schemas.openxmlformats.org/officeDocument/2006/relationships/slideLayout" Target="../slideLayouts/slideLayout135.xml"/><Relationship Id="rId4" Type="http://schemas.openxmlformats.org/officeDocument/2006/relationships/slideLayout" Target="../slideLayouts/slideLayout136.xml"/><Relationship Id="rId5" Type="http://schemas.openxmlformats.org/officeDocument/2006/relationships/slideLayout" Target="../slideLayouts/slideLayout137.xml"/><Relationship Id="rId6" Type="http://schemas.openxmlformats.org/officeDocument/2006/relationships/slideLayout" Target="../slideLayouts/slideLayout138.xml"/><Relationship Id="rId7" Type="http://schemas.openxmlformats.org/officeDocument/2006/relationships/slideLayout" Target="../slideLayouts/slideLayout139.xml"/><Relationship Id="rId8" Type="http://schemas.openxmlformats.org/officeDocument/2006/relationships/slideLayout" Target="../slideLayouts/slideLayout140.xml"/><Relationship Id="rId9" Type="http://schemas.openxmlformats.org/officeDocument/2006/relationships/slideLayout" Target="../slideLayouts/slideLayout141.xml"/><Relationship Id="rId10" Type="http://schemas.openxmlformats.org/officeDocument/2006/relationships/slideLayout" Target="../slideLayouts/slideLayout14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99.xml"/><Relationship Id="rId12" Type="http://schemas.openxmlformats.org/officeDocument/2006/relationships/theme" Target="../theme/theme9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89.xml"/><Relationship Id="rId2" Type="http://schemas.openxmlformats.org/officeDocument/2006/relationships/slideLayout" Target="../slideLayouts/slideLayout90.xml"/><Relationship Id="rId3" Type="http://schemas.openxmlformats.org/officeDocument/2006/relationships/slideLayout" Target="../slideLayouts/slideLayout91.xml"/><Relationship Id="rId4" Type="http://schemas.openxmlformats.org/officeDocument/2006/relationships/slideLayout" Target="../slideLayouts/slideLayout92.xml"/><Relationship Id="rId5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5.xml"/><Relationship Id="rId8" Type="http://schemas.openxmlformats.org/officeDocument/2006/relationships/slideLayout" Target="../slideLayouts/slideLayout96.xml"/><Relationship Id="rId9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355600" y="8001000"/>
            <a:ext cx="122936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" charset="0"/>
              </a:rPr>
              <a:t>Click to edit Master text styles</a:t>
            </a:r>
          </a:p>
          <a:p>
            <a:pPr lvl="1"/>
            <a:r>
              <a:rPr lang="en-US">
                <a:sym typeface="Palatino" charset="0"/>
              </a:rPr>
              <a:t>Second level</a:t>
            </a:r>
          </a:p>
          <a:p>
            <a:pPr lvl="2"/>
            <a:r>
              <a:rPr lang="en-US">
                <a:sym typeface="Palatino" charset="0"/>
              </a:rPr>
              <a:t>Third level</a:t>
            </a:r>
          </a:p>
          <a:p>
            <a:pPr lvl="3"/>
            <a:r>
              <a:rPr lang="en-US">
                <a:sym typeface="Palatino" charset="0"/>
              </a:rPr>
              <a:t>Fourth level</a:t>
            </a:r>
          </a:p>
          <a:p>
            <a:pPr lvl="4"/>
            <a:r>
              <a:rPr lang="en-US">
                <a:sym typeface="Palatino" charset="0"/>
              </a:rPr>
              <a:t>Fifth level</a:t>
            </a:r>
          </a:p>
        </p:txBody>
      </p:sp>
      <p:sp>
        <p:nvSpPr>
          <p:cNvPr id="102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355600" y="5905500"/>
            <a:ext cx="12293600" cy="210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404813" y="8623300"/>
            <a:ext cx="12193587" cy="50800"/>
            <a:chOff x="0" y="0"/>
            <a:chExt cx="7680" cy="32"/>
          </a:xfrm>
        </p:grpSpPr>
        <p:sp>
          <p:nvSpPr>
            <p:cNvPr id="1027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8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1pPr>
      <a:lvl2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2pPr>
      <a:lvl3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3pPr>
      <a:lvl4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4pPr>
      <a:lvl5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5pPr>
      <a:lvl6pPr marL="4572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355600" y="8001000"/>
            <a:ext cx="122936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" charset="0"/>
              </a:rPr>
              <a:t>Click to edit Master text styles</a:t>
            </a:r>
          </a:p>
          <a:p>
            <a:pPr lvl="1"/>
            <a:r>
              <a:rPr lang="en-US">
                <a:sym typeface="Palatino" charset="0"/>
              </a:rPr>
              <a:t>Second level</a:t>
            </a:r>
          </a:p>
          <a:p>
            <a:pPr lvl="2"/>
            <a:r>
              <a:rPr lang="en-US">
                <a:sym typeface="Palatino" charset="0"/>
              </a:rPr>
              <a:t>Third level</a:t>
            </a:r>
          </a:p>
          <a:p>
            <a:pPr lvl="3"/>
            <a:r>
              <a:rPr lang="en-US">
                <a:sym typeface="Palatino" charset="0"/>
              </a:rPr>
              <a:t>Fourth level</a:t>
            </a:r>
          </a:p>
          <a:p>
            <a:pPr lvl="4"/>
            <a:r>
              <a:rPr lang="en-US">
                <a:sym typeface="Palatino" charset="0"/>
              </a:rPr>
              <a:t>Fifth level</a:t>
            </a:r>
          </a:p>
        </p:txBody>
      </p:sp>
      <p:sp>
        <p:nvSpPr>
          <p:cNvPr id="10242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355600" y="6908800"/>
            <a:ext cx="122936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10245" name="Group 5"/>
          <p:cNvGrpSpPr>
            <a:grpSpLocks/>
          </p:cNvGrpSpPr>
          <p:nvPr/>
        </p:nvGrpSpPr>
        <p:grpSpPr bwMode="auto">
          <a:xfrm>
            <a:off x="404813" y="8623300"/>
            <a:ext cx="12193587" cy="50800"/>
            <a:chOff x="0" y="0"/>
            <a:chExt cx="7680" cy="32"/>
          </a:xfrm>
        </p:grpSpPr>
        <p:sp>
          <p:nvSpPr>
            <p:cNvPr id="10243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1pPr>
      <a:lvl2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2pPr>
      <a:lvl3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3pPr>
      <a:lvl4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4pPr>
      <a:lvl5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5pPr>
      <a:lvl6pPr marL="4572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355600" y="2984500"/>
            <a:ext cx="58166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" charset="0"/>
              </a:rPr>
              <a:t>Click to edit Master text styles</a:t>
            </a:r>
          </a:p>
          <a:p>
            <a:pPr lvl="1"/>
            <a:r>
              <a:rPr lang="en-US">
                <a:sym typeface="Palatino" charset="0"/>
              </a:rPr>
              <a:t>Second level</a:t>
            </a:r>
          </a:p>
          <a:p>
            <a:pPr lvl="2"/>
            <a:r>
              <a:rPr lang="en-US">
                <a:sym typeface="Palatino" charset="0"/>
              </a:rPr>
              <a:t>Third level</a:t>
            </a:r>
          </a:p>
          <a:p>
            <a:pPr lvl="3"/>
            <a:r>
              <a:rPr lang="en-US">
                <a:sym typeface="Palatino" charset="0"/>
              </a:rPr>
              <a:t>Fourth level</a:t>
            </a:r>
          </a:p>
          <a:p>
            <a:pPr lvl="4"/>
            <a:r>
              <a:rPr lang="en-US">
                <a:sym typeface="Palatino" charset="0"/>
              </a:rPr>
              <a:t>Fifth level</a:t>
            </a:r>
          </a:p>
        </p:txBody>
      </p:sp>
      <p:sp>
        <p:nvSpPr>
          <p:cNvPr id="1126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355600" y="444500"/>
            <a:ext cx="5816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11269" name="Group 5"/>
          <p:cNvGrpSpPr>
            <a:grpSpLocks/>
          </p:cNvGrpSpPr>
          <p:nvPr/>
        </p:nvGrpSpPr>
        <p:grpSpPr bwMode="auto">
          <a:xfrm>
            <a:off x="406400" y="2565400"/>
            <a:ext cx="5689600" cy="50800"/>
            <a:chOff x="0" y="0"/>
            <a:chExt cx="3584" cy="32"/>
          </a:xfrm>
        </p:grpSpPr>
        <p:sp>
          <p:nvSpPr>
            <p:cNvPr id="11267" name="Line 3"/>
            <p:cNvSpPr>
              <a:spLocks noChangeShapeType="1"/>
            </p:cNvSpPr>
            <p:nvPr/>
          </p:nvSpPr>
          <p:spPr bwMode="auto">
            <a:xfrm>
              <a:off x="0" y="0"/>
              <a:ext cx="3584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268" name="Line 4"/>
            <p:cNvSpPr>
              <a:spLocks noChangeShapeType="1"/>
            </p:cNvSpPr>
            <p:nvPr/>
          </p:nvSpPr>
          <p:spPr bwMode="auto">
            <a:xfrm>
              <a:off x="0" y="32"/>
              <a:ext cx="3584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ransition xmlns:p14="http://schemas.microsoft.com/office/powerpoint/2010/main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 xmlns:p14="http://schemas.microsoft.com/office/powerpoint/2010/main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8128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57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7018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146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603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60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517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75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13314" name="Line 2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315" name="Line 3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xmlns:p14="http://schemas.microsoft.com/office/powerpoint/2010/main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8128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57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7018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146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603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60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517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75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355600" y="2984500"/>
            <a:ext cx="122936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" charset="0"/>
              </a:rPr>
              <a:t>Click to edit Master text styles</a:t>
            </a:r>
          </a:p>
          <a:p>
            <a:pPr lvl="1"/>
            <a:r>
              <a:rPr lang="en-US">
                <a:sym typeface="Palatino" charset="0"/>
              </a:rPr>
              <a:t>Second level</a:t>
            </a:r>
          </a:p>
          <a:p>
            <a:pPr lvl="2"/>
            <a:r>
              <a:rPr lang="en-US">
                <a:sym typeface="Palatino" charset="0"/>
              </a:rPr>
              <a:t>Third level</a:t>
            </a:r>
          </a:p>
          <a:p>
            <a:pPr lvl="3"/>
            <a:r>
              <a:rPr lang="en-US">
                <a:sym typeface="Palatino" charset="0"/>
              </a:rPr>
              <a:t>Fourth level</a:t>
            </a:r>
          </a:p>
          <a:p>
            <a:pPr lvl="4"/>
            <a:r>
              <a:rPr lang="en-US">
                <a:sym typeface="Palatino" charset="0"/>
              </a:rPr>
              <a:t>Fifth level</a:t>
            </a:r>
          </a:p>
        </p:txBody>
      </p:sp>
      <p:sp>
        <p:nvSpPr>
          <p:cNvPr id="2050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2051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xmlns:p14="http://schemas.microsoft.com/office/powerpoint/2010/main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355600" y="2628900"/>
            <a:ext cx="12293600" cy="210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404813" y="4864100"/>
            <a:ext cx="12193587" cy="50800"/>
            <a:chOff x="0" y="0"/>
            <a:chExt cx="7680" cy="32"/>
          </a:xfrm>
        </p:grpSpPr>
        <p:sp>
          <p:nvSpPr>
            <p:cNvPr id="3074" name="Line 2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075" name="Line 3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1pPr>
      <a:lvl2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2pPr>
      <a:lvl3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3pPr>
      <a:lvl4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4pPr>
      <a:lvl5pPr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5pPr>
      <a:lvl6pPr marL="4572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just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sp>
        <p:nvSpPr>
          <p:cNvPr id="4098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355600" y="2984500"/>
            <a:ext cx="58928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" charset="0"/>
              </a:rPr>
              <a:t>Click to edit Master text styles</a:t>
            </a:r>
          </a:p>
          <a:p>
            <a:pPr lvl="1"/>
            <a:r>
              <a:rPr lang="en-US">
                <a:sym typeface="Palatino" charset="0"/>
              </a:rPr>
              <a:t>Second level</a:t>
            </a:r>
          </a:p>
          <a:p>
            <a:pPr lvl="2"/>
            <a:r>
              <a:rPr lang="en-US">
                <a:sym typeface="Palatino" charset="0"/>
              </a:rPr>
              <a:t>Third level</a:t>
            </a:r>
          </a:p>
          <a:p>
            <a:pPr lvl="3"/>
            <a:r>
              <a:rPr lang="en-US">
                <a:sym typeface="Palatino" charset="0"/>
              </a:rPr>
              <a:t>Fourth level</a:t>
            </a:r>
          </a:p>
          <a:p>
            <a:pPr lvl="4"/>
            <a:r>
              <a:rPr lang="en-US">
                <a:sym typeface="Palatino" charset="0"/>
              </a:rPr>
              <a:t>Fifth level</a:t>
            </a:r>
          </a:p>
        </p:txBody>
      </p: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4099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00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ransition xmlns:p14="http://schemas.microsoft.com/office/powerpoint/2010/main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355600" y="5410200"/>
            <a:ext cx="5816600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" charset="0"/>
              </a:rPr>
              <a:t>Click to edit Master text styles</a:t>
            </a:r>
          </a:p>
          <a:p>
            <a:pPr lvl="1"/>
            <a:r>
              <a:rPr lang="en-US">
                <a:sym typeface="Palatino" charset="0"/>
              </a:rPr>
              <a:t>Second level</a:t>
            </a:r>
          </a:p>
          <a:p>
            <a:pPr lvl="2"/>
            <a:r>
              <a:rPr lang="en-US">
                <a:sym typeface="Palatino" charset="0"/>
              </a:rPr>
              <a:t>Third level</a:t>
            </a:r>
          </a:p>
          <a:p>
            <a:pPr lvl="3"/>
            <a:r>
              <a:rPr lang="en-US">
                <a:sym typeface="Palatino" charset="0"/>
              </a:rPr>
              <a:t>Fourth level</a:t>
            </a:r>
          </a:p>
          <a:p>
            <a:pPr lvl="4"/>
            <a:r>
              <a:rPr lang="en-US">
                <a:sym typeface="Palatino" charset="0"/>
              </a:rPr>
              <a:t>Fifth level</a:t>
            </a:r>
          </a:p>
        </p:txBody>
      </p:sp>
      <p:sp>
        <p:nvSpPr>
          <p:cNvPr id="5122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355600" y="1930400"/>
            <a:ext cx="5816600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406400" y="5270500"/>
            <a:ext cx="5689600" cy="50800"/>
            <a:chOff x="0" y="0"/>
            <a:chExt cx="3584" cy="32"/>
          </a:xfrm>
        </p:grpSpPr>
        <p:sp>
          <p:nvSpPr>
            <p:cNvPr id="5123" name="Line 3"/>
            <p:cNvSpPr>
              <a:spLocks noChangeShapeType="1"/>
            </p:cNvSpPr>
            <p:nvPr/>
          </p:nvSpPr>
          <p:spPr bwMode="auto">
            <a:xfrm>
              <a:off x="0" y="0"/>
              <a:ext cx="3584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4" name="Line 4"/>
            <p:cNvSpPr>
              <a:spLocks noChangeShapeType="1"/>
            </p:cNvSpPr>
            <p:nvPr/>
          </p:nvSpPr>
          <p:spPr bwMode="auto">
            <a:xfrm>
              <a:off x="0" y="32"/>
              <a:ext cx="3584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1pPr>
      <a:lvl2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2pPr>
      <a:lvl3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3pPr>
      <a:lvl4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4pPr>
      <a:lvl5pPr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5pPr>
      <a:lvl6pPr marL="4572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6pPr>
      <a:lvl7pPr marL="9144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7pPr>
      <a:lvl8pPr marL="13716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8pPr>
      <a:lvl9pPr marL="1828800" algn="l" rtl="0" fontAlgn="base">
        <a:spcBef>
          <a:spcPts val="1000"/>
        </a:spcBef>
        <a:spcAft>
          <a:spcPct val="0"/>
        </a:spcAft>
        <a:defRPr sz="2400">
          <a:solidFill>
            <a:srgbClr val="4A71A9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355600" y="444500"/>
            <a:ext cx="12293600" cy="886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" charset="0"/>
              </a:rPr>
              <a:t>Click to edit Master text styles</a:t>
            </a:r>
          </a:p>
          <a:p>
            <a:pPr lvl="1"/>
            <a:r>
              <a:rPr lang="en-US">
                <a:sym typeface="Palatino" charset="0"/>
              </a:rPr>
              <a:t>Second level</a:t>
            </a:r>
          </a:p>
          <a:p>
            <a:pPr lvl="2"/>
            <a:r>
              <a:rPr lang="en-US">
                <a:sym typeface="Palatino" charset="0"/>
              </a:rPr>
              <a:t>Third level</a:t>
            </a:r>
          </a:p>
          <a:p>
            <a:pPr lvl="3"/>
            <a:r>
              <a:rPr lang="en-US">
                <a:sym typeface="Palatino" charset="0"/>
              </a:rPr>
              <a:t>Fourth level</a:t>
            </a:r>
          </a:p>
          <a:p>
            <a:pPr lvl="4"/>
            <a:r>
              <a:rPr lang="en-US">
                <a:sym typeface="Palatino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ransition xmlns:p14="http://schemas.microsoft.com/office/powerpoint/2010/main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ransition xmlns:p14="http://schemas.microsoft.com/office/powerpoint/2010/main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8128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57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7018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1463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6035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607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5179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75100" indent="-368300" algn="l" rtl="0" fontAlgn="base">
        <a:lnSpc>
          <a:spcPct val="12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8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sp>
        <p:nvSpPr>
          <p:cNvPr id="8194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6756400" y="2984500"/>
            <a:ext cx="58928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" charset="0"/>
              </a:rPr>
              <a:t>Click to edit Master text styles</a:t>
            </a:r>
          </a:p>
          <a:p>
            <a:pPr lvl="1"/>
            <a:r>
              <a:rPr lang="en-US">
                <a:sym typeface="Palatino" charset="0"/>
              </a:rPr>
              <a:t>Second level</a:t>
            </a:r>
          </a:p>
          <a:p>
            <a:pPr lvl="2"/>
            <a:r>
              <a:rPr lang="en-US">
                <a:sym typeface="Palatino" charset="0"/>
              </a:rPr>
              <a:t>Third level</a:t>
            </a:r>
          </a:p>
          <a:p>
            <a:pPr lvl="3"/>
            <a:r>
              <a:rPr lang="en-US">
                <a:sym typeface="Palatino" charset="0"/>
              </a:rPr>
              <a:t>Fourth level</a:t>
            </a:r>
          </a:p>
          <a:p>
            <a:pPr lvl="4"/>
            <a:r>
              <a:rPr lang="en-US">
                <a:sym typeface="Palatino" charset="0"/>
              </a:rPr>
              <a:t>Fifth level</a:t>
            </a:r>
          </a:p>
        </p:txBody>
      </p: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8195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196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 xmlns:p14="http://schemas.microsoft.com/office/powerpoint/2010/main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355600" y="444500"/>
            <a:ext cx="1229360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Didot" charset="0"/>
              </a:rPr>
              <a:t>Click to edit Master title style</a:t>
            </a:r>
          </a:p>
        </p:txBody>
      </p:sp>
      <p:sp>
        <p:nvSpPr>
          <p:cNvPr id="9218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355600" y="2984500"/>
            <a:ext cx="122936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Palatino" charset="0"/>
              </a:rPr>
              <a:t>Click to edit Master text styles</a:t>
            </a:r>
          </a:p>
          <a:p>
            <a:pPr lvl="1"/>
            <a:r>
              <a:rPr lang="en-US">
                <a:sym typeface="Palatino" charset="0"/>
              </a:rPr>
              <a:t>Second level</a:t>
            </a:r>
          </a:p>
          <a:p>
            <a:pPr lvl="2"/>
            <a:r>
              <a:rPr lang="en-US">
                <a:sym typeface="Palatino" charset="0"/>
              </a:rPr>
              <a:t>Third level</a:t>
            </a:r>
          </a:p>
          <a:p>
            <a:pPr lvl="3"/>
            <a:r>
              <a:rPr lang="en-US">
                <a:sym typeface="Palatino" charset="0"/>
              </a:rPr>
              <a:t>Fourth level</a:t>
            </a:r>
          </a:p>
          <a:p>
            <a:pPr lvl="4"/>
            <a:r>
              <a:rPr lang="en-US">
                <a:sym typeface="Palatino" charset="0"/>
              </a:rPr>
              <a:t>Fifth level</a:t>
            </a:r>
          </a:p>
        </p:txBody>
      </p:sp>
      <p:grpSp>
        <p:nvGrpSpPr>
          <p:cNvPr id="9221" name="Group 5"/>
          <p:cNvGrpSpPr>
            <a:grpSpLocks/>
          </p:cNvGrpSpPr>
          <p:nvPr/>
        </p:nvGrpSpPr>
        <p:grpSpPr bwMode="auto">
          <a:xfrm>
            <a:off x="404813" y="2565400"/>
            <a:ext cx="12193587" cy="50800"/>
            <a:chOff x="0" y="0"/>
            <a:chExt cx="7680" cy="32"/>
          </a:xfrm>
        </p:grpSpPr>
        <p:sp>
          <p:nvSpPr>
            <p:cNvPr id="9219" name="Line 3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220" name="Line 4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ransition xmlns:p14="http://schemas.microsoft.com/office/powerpoint/2010/main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1pPr>
      <a:lvl2pPr marL="762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2pPr>
      <a:lvl3pPr marL="1206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3pPr>
      <a:lvl4pPr marL="16510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4pPr>
      <a:lvl5pPr marL="20955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5pPr>
      <a:lvl6pPr marL="25527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fontAlgn="base">
        <a:lnSpc>
          <a:spcPct val="90000"/>
        </a:lnSpc>
        <a:spcBef>
          <a:spcPts val="38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 sz="3000"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csapp.cs.cmu.edu/public/waside/waside-graphs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368300" y="8585200"/>
            <a:ext cx="122555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 algn="l">
              <a:spcBef>
                <a:spcPts val="1100"/>
              </a:spcBef>
            </a:pPr>
            <a:r>
              <a:rPr lang="en-US" sz="1800">
                <a:solidFill>
                  <a:srgbClr val="4A71A9"/>
                </a:solidFill>
                <a:latin typeface="Palatino Italic" charset="0"/>
                <a:ea typeface="ＭＳ Ｐゴシック" charset="0"/>
                <a:cs typeface="Palatino Italic" charset="0"/>
                <a:sym typeface="Palatino Italic" charset="0"/>
              </a:rPr>
              <a:t>Recitation 9: Section L (1:30pm - 2:20pm)</a:t>
            </a:r>
          </a:p>
          <a:p>
            <a:pPr algn="l">
              <a:spcBef>
                <a:spcPts val="1100"/>
              </a:spcBef>
            </a:pPr>
            <a:r>
              <a:rPr lang="en-US" sz="1800">
                <a:solidFill>
                  <a:srgbClr val="4A71A9"/>
                </a:solidFill>
                <a:latin typeface="Palatino Italic" charset="0"/>
                <a:ea typeface="ＭＳ Ｐゴシック" charset="0"/>
                <a:cs typeface="Palatino Italic" charset="0"/>
                <a:sym typeface="Palatino Italic" charset="0"/>
              </a:rPr>
              <a:t>Monday, October 22, 2012</a:t>
            </a:r>
          </a:p>
        </p:txBody>
      </p:sp>
      <p:sp>
        <p:nvSpPr>
          <p:cNvPr id="14338" name="Rectangle 2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Processes, Signals and Shell Lab</a:t>
            </a:r>
          </a:p>
        </p:txBody>
      </p:sp>
      <p:sp>
        <p:nvSpPr>
          <p:cNvPr id="14339" name="Rectangle 3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Siddharth Dhulipalla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exec() Example</a:t>
            </a:r>
          </a:p>
        </p:txBody>
      </p:sp>
      <p:sp>
        <p:nvSpPr>
          <p:cNvPr id="23554" name="Rectangle 2"/>
          <p:cNvSpPr>
            <a:spLocks/>
          </p:cNvSpPr>
          <p:nvPr/>
        </p:nvSpPr>
        <p:spPr bwMode="auto">
          <a:xfrm>
            <a:off x="652463" y="3429000"/>
            <a:ext cx="53213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ea typeface="ＭＳ Ｐゴシック" charset="0"/>
                <a:cs typeface="Palatino" charset="0"/>
              </a:rPr>
              <a:t>Code</a:t>
            </a:r>
          </a:p>
          <a:p>
            <a:endParaRPr lang="en-US">
              <a:solidFill>
                <a:schemeClr val="tx1"/>
              </a:solidFill>
              <a:ea typeface="ＭＳ Ｐゴシック" charset="0"/>
              <a:cs typeface="Palatino" charset="0"/>
            </a:endParaRPr>
          </a:p>
          <a:p>
            <a:pPr algn="l"/>
            <a:r>
              <a:rPr lang="en-US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int rc = fork(); if (rc == 0) {     printf(</a:t>
            </a:r>
            <a:r>
              <a:rPr lang="ja-JP" altLang="en-US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“</a:t>
            </a:r>
            <a:r>
              <a:rPr lang="en-US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child\n</a:t>
            </a:r>
            <a:r>
              <a:rPr lang="ja-JP" altLang="en-US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”</a:t>
            </a:r>
            <a:r>
              <a:rPr lang="en-US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);</a:t>
            </a:r>
          </a:p>
          <a:p>
            <a:pPr algn="l"/>
            <a:r>
              <a:rPr lang="en-US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    execl(</a:t>
            </a:r>
            <a:r>
              <a:rPr lang="ja-JP" altLang="en-US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“</a:t>
            </a:r>
            <a:r>
              <a:rPr lang="en-US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/bin/echo</a:t>
            </a:r>
            <a:r>
              <a:rPr lang="ja-JP" altLang="en-US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”</a:t>
            </a:r>
            <a:r>
              <a:rPr lang="en-US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,           </a:t>
            </a:r>
            <a:r>
              <a:rPr lang="ja-JP" altLang="en-US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“</a:t>
            </a:r>
            <a:r>
              <a:rPr lang="en-US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/bin/echo</a:t>
            </a:r>
            <a:r>
              <a:rPr lang="ja-JP" altLang="en-US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”</a:t>
            </a:r>
            <a:r>
              <a:rPr lang="en-US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,           </a:t>
            </a:r>
            <a:r>
              <a:rPr lang="ja-JP" altLang="en-US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“</a:t>
            </a:r>
            <a:r>
              <a:rPr lang="en-US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sup!</a:t>
            </a:r>
            <a:r>
              <a:rPr lang="ja-JP" altLang="en-US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”</a:t>
            </a:r>
            <a:r>
              <a:rPr lang="en-US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, NULL);     exit(EXIT_FAILURE); }printf(</a:t>
            </a:r>
            <a:r>
              <a:rPr lang="ja-JP" altLang="en-US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“</a:t>
            </a:r>
            <a:r>
              <a:rPr lang="en-US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parent\n</a:t>
            </a:r>
            <a:r>
              <a:rPr lang="ja-JP" altLang="en-US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”</a:t>
            </a:r>
            <a:r>
              <a:rPr lang="en-US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);</a:t>
            </a:r>
          </a:p>
        </p:txBody>
      </p:sp>
      <p:sp>
        <p:nvSpPr>
          <p:cNvPr id="23555" name="Rectangle 3"/>
          <p:cNvSpPr>
            <a:spLocks/>
          </p:cNvSpPr>
          <p:nvPr/>
        </p:nvSpPr>
        <p:spPr bwMode="auto">
          <a:xfrm>
            <a:off x="7861300" y="3473450"/>
            <a:ext cx="41910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ea typeface="ＭＳ Ｐゴシック" charset="0"/>
                <a:cs typeface="Palatino" charset="0"/>
              </a:rPr>
              <a:t>Output</a:t>
            </a:r>
          </a:p>
          <a:p>
            <a:endParaRPr lang="en-US">
              <a:solidFill>
                <a:schemeClr val="tx1"/>
              </a:solidFill>
              <a:ea typeface="ＭＳ Ｐゴシック" charset="0"/>
              <a:cs typeface="Palatino" charset="0"/>
            </a:endParaRPr>
          </a:p>
          <a:p>
            <a:pPr algn="l"/>
            <a:r>
              <a:rPr lang="en-US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child sup! parent </a:t>
            </a:r>
          </a:p>
          <a:p>
            <a:pPr algn="l"/>
            <a:endParaRPr lang="en-US">
              <a:solidFill>
                <a:schemeClr val="tx1"/>
              </a:solidFill>
              <a:latin typeface="Consolas" charset="0"/>
              <a:ea typeface="ＭＳ Ｐゴシック" charset="0"/>
              <a:cs typeface="Consolas" charset="0"/>
              <a:sym typeface="Consolas" charset="0"/>
            </a:endParaRPr>
          </a:p>
          <a:p>
            <a:pPr algn="l"/>
            <a:endParaRPr lang="en-US">
              <a:solidFill>
                <a:schemeClr val="tx1"/>
              </a:solidFill>
              <a:latin typeface="Consolas" charset="0"/>
              <a:ea typeface="ＭＳ Ｐゴシック" charset="0"/>
              <a:cs typeface="Consolas" charset="0"/>
              <a:sym typeface="Consolas" charset="0"/>
            </a:endParaRPr>
          </a:p>
          <a:p>
            <a:pPr algn="l"/>
            <a:r>
              <a:rPr lang="en-US">
                <a:solidFill>
                  <a:schemeClr val="tx1"/>
                </a:solidFill>
                <a:ea typeface="ＭＳ Ｐゴシック" charset="0"/>
                <a:cs typeface="Palatino" charset="0"/>
              </a:rPr>
              <a:t>Any other possibilities?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exit()</a:t>
            </a:r>
          </a:p>
        </p:txBody>
      </p:sp>
      <p:sp>
        <p:nvSpPr>
          <p:cNvPr id="24578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Terminates a process</a:t>
            </a:r>
          </a:p>
          <a:p>
            <a:r>
              <a:rPr lang="en-US"/>
              <a:t>OS frees resources used by the process</a:t>
            </a:r>
          </a:p>
          <a:p>
            <a:r>
              <a:rPr lang="en-US"/>
              <a:t>Tiny leftover data</a:t>
            </a:r>
          </a:p>
          <a:p>
            <a:pPr marL="812800" lvl="1"/>
            <a:r>
              <a:rPr lang="en-US"/>
              <a:t>Zombie state</a:t>
            </a:r>
          </a:p>
          <a:p>
            <a:pPr marL="812800" lvl="1"/>
            <a:r>
              <a:rPr lang="en-US"/>
              <a:t>Exit status for parent</a:t>
            </a:r>
          </a:p>
          <a:p>
            <a:pPr marL="812800" lvl="1"/>
            <a:r>
              <a:rPr lang="en-US"/>
              <a:t>Must be freed (reaped)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wait()</a:t>
            </a:r>
          </a:p>
        </p:txBody>
      </p:sp>
      <p:sp>
        <p:nvSpPr>
          <p:cNvPr id="25602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Blocks until child process changes state</a:t>
            </a:r>
          </a:p>
          <a:p>
            <a:r>
              <a:rPr lang="en-US"/>
              <a:t>Reaps child if it terminated</a:t>
            </a:r>
          </a:p>
          <a:p>
            <a:pPr marL="812800" lvl="1"/>
            <a:r>
              <a:rPr lang="en-US"/>
              <a:t>Frees all remaining resources and gets exit status</a:t>
            </a:r>
          </a:p>
          <a:p>
            <a:r>
              <a:rPr lang="en-US"/>
              <a:t>Can be used for synchronization</a:t>
            </a:r>
          </a:p>
          <a:p>
            <a:r>
              <a:rPr lang="en-US"/>
              <a:t>Lots of details</a:t>
            </a:r>
          </a:p>
          <a:p>
            <a:pPr marL="812800" lvl="1"/>
            <a:r>
              <a:rPr lang="en-US"/>
              <a:t>man 2 wait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wait() Example</a:t>
            </a:r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538163" y="3098800"/>
            <a:ext cx="6515100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ea typeface="ＭＳ Ｐゴシック" charset="0"/>
                <a:cs typeface="Palatino" charset="0"/>
              </a:rPr>
              <a:t>Code</a:t>
            </a:r>
          </a:p>
          <a:p>
            <a:endParaRPr lang="en-US">
              <a:solidFill>
                <a:schemeClr val="tx1"/>
              </a:solidFill>
              <a:ea typeface="ＭＳ Ｐゴシック" charset="0"/>
              <a:cs typeface="Palatino" charset="0"/>
            </a:endParaRPr>
          </a:p>
          <a:p>
            <a:pPr algn="l"/>
            <a:r>
              <a:rPr lang="en-US" sz="2400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int rc = fork(); if (rc == 0) {     printf(</a:t>
            </a:r>
            <a:r>
              <a:rPr lang="ja-JP" altLang="en-US" sz="2400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“</a:t>
            </a:r>
            <a:r>
              <a:rPr lang="en-US" sz="2400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child\n</a:t>
            </a:r>
            <a:r>
              <a:rPr lang="ja-JP" altLang="en-US" sz="2400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”</a:t>
            </a:r>
            <a:r>
              <a:rPr lang="en-US" sz="2400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);</a:t>
            </a:r>
          </a:p>
          <a:p>
            <a:pPr algn="l"/>
            <a:r>
              <a:rPr lang="en-US" sz="2400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    execl(</a:t>
            </a:r>
            <a:r>
              <a:rPr lang="ja-JP" altLang="en-US" sz="2400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“</a:t>
            </a:r>
            <a:r>
              <a:rPr lang="en-US" sz="2400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/bin/echo</a:t>
            </a:r>
            <a:r>
              <a:rPr lang="ja-JP" altLang="en-US" sz="2400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”</a:t>
            </a:r>
            <a:r>
              <a:rPr lang="en-US" sz="2400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,           </a:t>
            </a:r>
            <a:r>
              <a:rPr lang="ja-JP" altLang="en-US" sz="2400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“</a:t>
            </a:r>
            <a:r>
              <a:rPr lang="en-US" sz="2400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/bin/echo</a:t>
            </a:r>
            <a:r>
              <a:rPr lang="ja-JP" altLang="en-US" sz="2400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”</a:t>
            </a:r>
            <a:r>
              <a:rPr lang="en-US" sz="2400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,           </a:t>
            </a:r>
            <a:r>
              <a:rPr lang="ja-JP" altLang="en-US" sz="2400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“</a:t>
            </a:r>
            <a:r>
              <a:rPr lang="en-US" sz="2400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sup!</a:t>
            </a:r>
            <a:r>
              <a:rPr lang="ja-JP" altLang="en-US" sz="2400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”</a:t>
            </a:r>
            <a:r>
              <a:rPr lang="en-US" sz="2400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, NULL);     exit(EXIT_FAILURE); }int status; waitpid(rc, &amp;status, 0); printf(</a:t>
            </a:r>
            <a:r>
              <a:rPr lang="ja-JP" altLang="en-US" sz="2400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“</a:t>
            </a:r>
            <a:r>
              <a:rPr lang="en-US" sz="2400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child status %d\n</a:t>
            </a:r>
            <a:r>
              <a:rPr lang="ja-JP" altLang="en-US" sz="2400">
                <a:solidFill>
                  <a:schemeClr val="tx1"/>
                </a:solidFill>
                <a:latin typeface="Arial"/>
                <a:ea typeface="ＭＳ Ｐゴシック" charset="0"/>
                <a:cs typeface="Consolas" charset="0"/>
                <a:sym typeface="Consolas" charset="0"/>
              </a:rPr>
              <a:t>”</a:t>
            </a:r>
            <a:r>
              <a:rPr lang="en-US" sz="2400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,         WEXITSTATUS(status)); </a:t>
            </a:r>
          </a:p>
        </p:txBody>
      </p:sp>
      <p:sp>
        <p:nvSpPr>
          <p:cNvPr id="26627" name="Rectangle 3"/>
          <p:cNvSpPr>
            <a:spLocks/>
          </p:cNvSpPr>
          <p:nvPr/>
        </p:nvSpPr>
        <p:spPr bwMode="auto">
          <a:xfrm>
            <a:off x="7861300" y="3232150"/>
            <a:ext cx="41910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ea typeface="ＭＳ Ｐゴシック" charset="0"/>
                <a:cs typeface="Palatino" charset="0"/>
              </a:rPr>
              <a:t>Output</a:t>
            </a:r>
          </a:p>
          <a:p>
            <a:endParaRPr lang="en-US">
              <a:solidFill>
                <a:schemeClr val="tx1"/>
              </a:solidFill>
              <a:ea typeface="ＭＳ Ｐゴシック" charset="0"/>
              <a:cs typeface="Palatino" charset="0"/>
            </a:endParaRPr>
          </a:p>
          <a:p>
            <a:pPr algn="l"/>
            <a:r>
              <a:rPr lang="en-US">
                <a:solidFill>
                  <a:schemeClr val="tx1"/>
                </a:solidFill>
                <a:latin typeface="Consolas" charset="0"/>
                <a:ea typeface="ＭＳ Ｐゴシック" charset="0"/>
                <a:cs typeface="Consolas" charset="0"/>
                <a:sym typeface="Consolas" charset="0"/>
              </a:rPr>
              <a:t>child sup! child status 0 </a:t>
            </a:r>
          </a:p>
          <a:p>
            <a:pPr algn="l"/>
            <a:endParaRPr lang="en-US">
              <a:solidFill>
                <a:schemeClr val="tx1"/>
              </a:solidFill>
              <a:latin typeface="Consolas" charset="0"/>
              <a:ea typeface="ＭＳ Ｐゴシック" charset="0"/>
              <a:cs typeface="Consolas" charset="0"/>
              <a:sym typeface="Consolas" charset="0"/>
            </a:endParaRPr>
          </a:p>
          <a:p>
            <a:pPr algn="l"/>
            <a:endParaRPr lang="en-US">
              <a:solidFill>
                <a:schemeClr val="tx1"/>
              </a:solidFill>
              <a:latin typeface="Consolas" charset="0"/>
              <a:ea typeface="ＭＳ Ｐゴシック" charset="0"/>
              <a:cs typeface="Consolas" charset="0"/>
              <a:sym typeface="Consolas" charset="0"/>
            </a:endParaRPr>
          </a:p>
          <a:p>
            <a:pPr algn="l"/>
            <a:r>
              <a:rPr lang="en-US">
                <a:solidFill>
                  <a:schemeClr val="tx1"/>
                </a:solidFill>
                <a:ea typeface="ＭＳ Ｐゴシック" charset="0"/>
                <a:cs typeface="Palatino" charset="0"/>
              </a:rPr>
              <a:t>Any other possibilities?</a:t>
            </a:r>
          </a:p>
        </p:txBody>
      </p:sp>
      <p:sp>
        <p:nvSpPr>
          <p:cNvPr id="26628" name="Rectangle 4"/>
          <p:cNvSpPr>
            <a:spLocks/>
          </p:cNvSpPr>
          <p:nvPr/>
        </p:nvSpPr>
        <p:spPr bwMode="auto">
          <a:xfrm>
            <a:off x="990600" y="8864600"/>
            <a:ext cx="108997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ＭＳ Ｐゴシック" charset="0"/>
                <a:cs typeface="Palatino" charset="0"/>
              </a:rPr>
              <a:t>Take a look at: </a:t>
            </a:r>
            <a:r>
              <a:rPr lang="en-US" sz="2400" u="sng">
                <a:solidFill>
                  <a:schemeClr val="tx1"/>
                </a:solidFill>
                <a:ea typeface="ＭＳ Ｐゴシック" charset="0"/>
                <a:cs typeface="Palatino" charset="0"/>
                <a:hlinkClick r:id="rId2"/>
              </a:rPr>
              <a:t>http://csapp.cs.cmu.edu/public/waside/waside-graphs.pdf</a:t>
            </a:r>
            <a:endParaRPr lang="en-US" sz="2400" u="sng">
              <a:solidFill>
                <a:schemeClr val="tx1"/>
              </a:solidFill>
              <a:ea typeface="ＭＳ Ｐゴシック" charset="0"/>
              <a:cs typeface="Palatino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States</a:t>
            </a:r>
          </a:p>
        </p:txBody>
      </p:sp>
      <p:sp>
        <p:nvSpPr>
          <p:cNvPr id="27650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sz="2000"/>
              <a:t>Running</a:t>
            </a:r>
          </a:p>
          <a:p>
            <a:pPr marL="812800" lvl="1">
              <a:spcBef>
                <a:spcPts val="2575"/>
              </a:spcBef>
            </a:pPr>
            <a:r>
              <a:rPr lang="en-US" sz="2000"/>
              <a:t>Executing instructions on the CPU</a:t>
            </a:r>
          </a:p>
          <a:p>
            <a:pPr marL="812800" lvl="1">
              <a:spcBef>
                <a:spcPts val="2575"/>
              </a:spcBef>
            </a:pPr>
            <a:r>
              <a:rPr lang="en-US" sz="2000"/>
              <a:t>Number bounded by the number of CPU cores</a:t>
            </a:r>
          </a:p>
          <a:p>
            <a:pPr>
              <a:spcBef>
                <a:spcPts val="2575"/>
              </a:spcBef>
            </a:pPr>
            <a:r>
              <a:rPr lang="en-US" sz="2000"/>
              <a:t>Runnable</a:t>
            </a:r>
          </a:p>
          <a:p>
            <a:pPr marL="812800" lvl="1">
              <a:spcBef>
                <a:spcPts val="2575"/>
              </a:spcBef>
            </a:pPr>
            <a:r>
              <a:rPr lang="en-US" sz="2000"/>
              <a:t>Waiting to be running</a:t>
            </a:r>
          </a:p>
          <a:p>
            <a:pPr>
              <a:spcBef>
                <a:spcPts val="2575"/>
              </a:spcBef>
            </a:pPr>
            <a:r>
              <a:rPr lang="en-US" sz="2000"/>
              <a:t>Blocked</a:t>
            </a:r>
          </a:p>
          <a:p>
            <a:pPr marL="812800" lvl="1">
              <a:spcBef>
                <a:spcPts val="2575"/>
              </a:spcBef>
            </a:pPr>
            <a:r>
              <a:rPr lang="en-US" sz="2000"/>
              <a:t>Waiting for an event</a:t>
            </a:r>
          </a:p>
          <a:p>
            <a:pPr marL="812800" lvl="1">
              <a:spcBef>
                <a:spcPts val="2575"/>
              </a:spcBef>
            </a:pPr>
            <a:r>
              <a:rPr lang="en-US" sz="2000"/>
              <a:t>Not runnable</a:t>
            </a:r>
          </a:p>
          <a:p>
            <a:pPr>
              <a:spcBef>
                <a:spcPts val="2575"/>
              </a:spcBef>
            </a:pPr>
            <a:r>
              <a:rPr lang="en-US" sz="2000"/>
              <a:t>Zombie</a:t>
            </a:r>
          </a:p>
          <a:p>
            <a:pPr marL="812800" lvl="1">
              <a:spcBef>
                <a:spcPts val="2575"/>
              </a:spcBef>
            </a:pPr>
            <a:r>
              <a:rPr lang="en-US" sz="2000"/>
              <a:t>Terminated but not yet reaped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Signals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Signals</a:t>
            </a:r>
          </a:p>
        </p:txBody>
      </p:sp>
      <p:sp>
        <p:nvSpPr>
          <p:cNvPr id="29698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Primitive form of interprocess communication</a:t>
            </a:r>
          </a:p>
          <a:p>
            <a:pPr>
              <a:spcBef>
                <a:spcPts val="3113"/>
              </a:spcBef>
            </a:pPr>
            <a:r>
              <a:rPr lang="en-US"/>
              <a:t>Notify process of an event</a:t>
            </a:r>
          </a:p>
          <a:p>
            <a:pPr>
              <a:spcBef>
                <a:spcPts val="3113"/>
              </a:spcBef>
            </a:pPr>
            <a:r>
              <a:rPr lang="en-US"/>
              <a:t>Asynchronous with normal execution</a:t>
            </a:r>
          </a:p>
          <a:p>
            <a:pPr>
              <a:spcBef>
                <a:spcPts val="3113"/>
              </a:spcBef>
            </a:pPr>
            <a:r>
              <a:rPr lang="en-US"/>
              <a:t>Several types</a:t>
            </a:r>
          </a:p>
          <a:p>
            <a:pPr marL="812800" lvl="1">
              <a:spcBef>
                <a:spcPts val="3113"/>
              </a:spcBef>
            </a:pPr>
            <a:r>
              <a:rPr lang="en-US" sz="1900"/>
              <a:t>man 7 signal</a:t>
            </a:r>
          </a:p>
          <a:p>
            <a:pPr>
              <a:spcBef>
                <a:spcPts val="3113"/>
              </a:spcBef>
            </a:pPr>
            <a:r>
              <a:rPr lang="en-US"/>
              <a:t>Sent in various ways</a:t>
            </a:r>
          </a:p>
          <a:p>
            <a:pPr marL="812800" lvl="1">
              <a:spcBef>
                <a:spcPts val="3113"/>
              </a:spcBef>
            </a:pPr>
            <a:r>
              <a:rPr lang="en-US" sz="1900"/>
              <a:t>^C, ^Z, ^\</a:t>
            </a:r>
          </a:p>
          <a:p>
            <a:pPr marL="812800" lvl="1">
              <a:spcBef>
                <a:spcPts val="3113"/>
              </a:spcBef>
            </a:pPr>
            <a:r>
              <a:rPr lang="en-US" sz="1900"/>
              <a:t>kill command</a:t>
            </a:r>
          </a:p>
          <a:p>
            <a:pPr marL="812800" lvl="1">
              <a:spcBef>
                <a:spcPts val="3113"/>
              </a:spcBef>
            </a:pPr>
            <a:r>
              <a:rPr lang="en-US" sz="1900"/>
              <a:t>kill system call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Signals</a:t>
            </a:r>
          </a:p>
        </p:txBody>
      </p:sp>
      <p:sp>
        <p:nvSpPr>
          <p:cNvPr id="30722" name="Rectangle 2"/>
          <p:cNvSpPr>
            <a:spLocks noChangeArrowheads="1"/>
          </p:cNvSpPr>
          <p:nvPr>
            <p:ph type="body" idx="1"/>
          </p:nvPr>
        </p:nvSpPr>
        <p:spPr>
          <a:xfrm>
            <a:off x="355600" y="2984500"/>
            <a:ext cx="12293600" cy="6362700"/>
          </a:xfrm>
          <a:ln/>
        </p:spPr>
        <p:txBody>
          <a:bodyPr/>
          <a:lstStyle/>
          <a:p>
            <a:r>
              <a:rPr lang="en-US"/>
              <a:t>What to do when receiving a signal</a:t>
            </a:r>
          </a:p>
          <a:p>
            <a:pPr marL="812800" lvl="1">
              <a:spcBef>
                <a:spcPts val="3150"/>
              </a:spcBef>
            </a:pPr>
            <a:r>
              <a:rPr lang="en-US" sz="1900"/>
              <a:t>Ignore</a:t>
            </a:r>
          </a:p>
          <a:p>
            <a:pPr marL="812800" lvl="1">
              <a:spcBef>
                <a:spcPts val="3150"/>
              </a:spcBef>
            </a:pPr>
            <a:r>
              <a:rPr lang="en-US" sz="1900"/>
              <a:t>Catch and run signal handler</a:t>
            </a:r>
          </a:p>
          <a:p>
            <a:pPr marL="812800" lvl="1">
              <a:spcBef>
                <a:spcPts val="3150"/>
              </a:spcBef>
            </a:pPr>
            <a:r>
              <a:rPr lang="en-US" sz="1900"/>
              <a:t>Terminate</a:t>
            </a:r>
          </a:p>
          <a:p>
            <a:pPr marL="812800" lvl="1">
              <a:spcBef>
                <a:spcPts val="3150"/>
              </a:spcBef>
            </a:pPr>
            <a:r>
              <a:rPr lang="en-US" sz="1900"/>
              <a:t>man sigaction</a:t>
            </a:r>
          </a:p>
          <a:p>
            <a:pPr>
              <a:spcBef>
                <a:spcPts val="3150"/>
              </a:spcBef>
            </a:pPr>
            <a:r>
              <a:rPr lang="en-US"/>
              <a:t>Blocking</a:t>
            </a:r>
          </a:p>
          <a:p>
            <a:pPr marL="812800" lvl="1">
              <a:spcBef>
                <a:spcPts val="3150"/>
              </a:spcBef>
            </a:pPr>
            <a:r>
              <a:rPr lang="en-US" sz="1900"/>
              <a:t>man sigprocmask</a:t>
            </a:r>
          </a:p>
          <a:p>
            <a:pPr>
              <a:spcBef>
                <a:spcPts val="3150"/>
              </a:spcBef>
            </a:pPr>
            <a:r>
              <a:rPr lang="en-US"/>
              <a:t>Can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modify behavior of SIGKILL and SIGSTOP</a:t>
            </a:r>
          </a:p>
          <a:p>
            <a:pPr>
              <a:spcBef>
                <a:spcPts val="3150"/>
              </a:spcBef>
            </a:pPr>
            <a:r>
              <a:rPr lang="en-US"/>
              <a:t>Signals don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queue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Signals</a:t>
            </a:r>
          </a:p>
        </p:txBody>
      </p:sp>
      <p:sp>
        <p:nvSpPr>
          <p:cNvPr id="31746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Signal Handlers</a:t>
            </a:r>
          </a:p>
          <a:p>
            <a:pPr marL="812800" lvl="1"/>
            <a:r>
              <a:rPr lang="en-US"/>
              <a:t>Can be installed to run when a signal is received</a:t>
            </a:r>
          </a:p>
          <a:p>
            <a:pPr marL="812800" lvl="1"/>
            <a:r>
              <a:rPr lang="en-US"/>
              <a:t>Type is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void (*sa_handler)(int)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pPr marL="812800" lvl="1"/>
            <a:r>
              <a:rPr lang="en-US"/>
              <a:t>Separate control ﬂow in the same process</a:t>
            </a:r>
          </a:p>
          <a:p>
            <a:pPr marL="812800" lvl="1"/>
            <a:r>
              <a:rPr lang="en-US"/>
              <a:t>Resumes control ﬂow on return</a:t>
            </a:r>
          </a:p>
          <a:p>
            <a:pPr marL="812800" lvl="1"/>
            <a:r>
              <a:rPr lang="en-US"/>
              <a:t>Signal handlers can be called anytime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Signals</a:t>
            </a:r>
          </a:p>
        </p:txBody>
      </p:sp>
      <p:sp>
        <p:nvSpPr>
          <p:cNvPr id="32770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Interesting signals</a:t>
            </a:r>
          </a:p>
          <a:p>
            <a:pPr marL="812800" lvl="1"/>
            <a:r>
              <a:rPr lang="en-US"/>
              <a:t>SIGKILL – force kill a process</a:t>
            </a:r>
          </a:p>
          <a:p>
            <a:pPr marL="812800" lvl="1"/>
            <a:r>
              <a:rPr lang="en-US"/>
              <a:t>SIGINT – kill a process</a:t>
            </a:r>
          </a:p>
          <a:p>
            <a:pPr marL="812800" lvl="1"/>
            <a:r>
              <a:rPr lang="en-US"/>
              <a:t>SIGSTOP and SIGCONT – suspend and resume a process</a:t>
            </a:r>
          </a:p>
          <a:p>
            <a:pPr marL="812800" lvl="1"/>
            <a:r>
              <a:rPr lang="en-US"/>
              <a:t>SIGCHLD – child changed state</a:t>
            </a:r>
          </a:p>
          <a:p>
            <a:pPr marL="812800" lvl="1"/>
            <a:r>
              <a:rPr lang="en-US"/>
              <a:t>SIGSEGV – everyone knows this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5362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Midterm Overview</a:t>
            </a:r>
          </a:p>
          <a:p>
            <a:r>
              <a:rPr lang="en-US"/>
              <a:t>Processes</a:t>
            </a:r>
          </a:p>
          <a:p>
            <a:r>
              <a:rPr lang="en-US"/>
              <a:t>Signals</a:t>
            </a:r>
          </a:p>
          <a:p>
            <a:r>
              <a:rPr lang="en-US"/>
              <a:t>Shell Lab Overview</a:t>
            </a:r>
          </a:p>
          <a:p>
            <a:r>
              <a:rPr lang="en-US"/>
              <a:t>Cheating Policy Reminder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Shell Lab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Shell Lab</a:t>
            </a:r>
          </a:p>
        </p:txBody>
      </p:sp>
      <p:sp>
        <p:nvSpPr>
          <p:cNvPr id="34818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Write a not-so-basic shell</a:t>
            </a:r>
          </a:p>
          <a:p>
            <a:pPr marL="812800" lvl="1">
              <a:spcBef>
                <a:spcPts val="3150"/>
              </a:spcBef>
            </a:pPr>
            <a:r>
              <a:rPr lang="en-US" sz="1900"/>
              <a:t>Fork and execute a new program</a:t>
            </a:r>
          </a:p>
          <a:p>
            <a:pPr marL="812800" lvl="1">
              <a:spcBef>
                <a:spcPts val="3150"/>
              </a:spcBef>
            </a:pPr>
            <a:r>
              <a:rPr lang="en-US" sz="1900"/>
              <a:t>Wait for foreground jobs</a:t>
            </a:r>
          </a:p>
          <a:p>
            <a:pPr marL="812800" lvl="1">
              <a:spcBef>
                <a:spcPts val="3150"/>
              </a:spcBef>
            </a:pPr>
            <a:r>
              <a:rPr lang="en-US" sz="1900"/>
              <a:t>Support background jobs</a:t>
            </a:r>
          </a:p>
          <a:p>
            <a:pPr marL="812800" lvl="1">
              <a:spcBef>
                <a:spcPts val="3150"/>
              </a:spcBef>
            </a:pPr>
            <a:r>
              <a:rPr lang="en-US" sz="1900"/>
              <a:t>React to changes in child state</a:t>
            </a:r>
          </a:p>
          <a:p>
            <a:pPr marL="812800" lvl="1">
              <a:spcBef>
                <a:spcPts val="3150"/>
              </a:spcBef>
            </a:pPr>
            <a:r>
              <a:rPr lang="en-US" sz="1900"/>
              <a:t>Input and output redirection</a:t>
            </a:r>
          </a:p>
          <a:p>
            <a:pPr marL="1257300" lvl="2">
              <a:spcBef>
                <a:spcPts val="3150"/>
              </a:spcBef>
            </a:pPr>
            <a:r>
              <a:rPr lang="en-US" sz="1900"/>
              <a:t>ls &gt; ls_out and wc &lt; ﬁlename</a:t>
            </a:r>
          </a:p>
          <a:p>
            <a:pPr>
              <a:spcBef>
                <a:spcPts val="3150"/>
              </a:spcBef>
            </a:pPr>
            <a:r>
              <a:rPr lang="en-US"/>
              <a:t>Many different designs</a:t>
            </a:r>
          </a:p>
          <a:p>
            <a:pPr marL="812800" lvl="1">
              <a:spcBef>
                <a:spcPts val="3150"/>
              </a:spcBef>
            </a:pPr>
            <a:r>
              <a:rPr lang="en-US" sz="1900"/>
              <a:t>Some much better than others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Shell Lab Tips</a:t>
            </a:r>
          </a:p>
        </p:txBody>
      </p:sp>
      <p:sp>
        <p:nvSpPr>
          <p:cNvPr id="35842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sz="2800"/>
              <a:t>Read the code we</a:t>
            </a:r>
            <a:r>
              <a:rPr lang="ja-JP" altLang="en-US" sz="2800">
                <a:latin typeface="Arial"/>
              </a:rPr>
              <a:t>’</a:t>
            </a:r>
            <a:r>
              <a:rPr lang="en-US" sz="2800"/>
              <a:t>ve given you.	</a:t>
            </a:r>
          </a:p>
          <a:p>
            <a:pPr marL="812800" lvl="1">
              <a:spcBef>
                <a:spcPts val="3563"/>
              </a:spcBef>
            </a:pPr>
            <a:r>
              <a:rPr lang="en-US" sz="2800"/>
              <a:t>There is a lot of stuff you don</a:t>
            </a:r>
            <a:r>
              <a:rPr lang="ja-JP" altLang="en-US" sz="2800">
                <a:latin typeface="Arial"/>
              </a:rPr>
              <a:t>’</a:t>
            </a:r>
            <a:r>
              <a:rPr lang="en-US" sz="2800"/>
              <a:t>t need to write for yourself.</a:t>
            </a:r>
          </a:p>
          <a:p>
            <a:pPr marL="812800" lvl="1">
              <a:spcBef>
                <a:spcPts val="3563"/>
              </a:spcBef>
            </a:pPr>
            <a:r>
              <a:rPr lang="en-US" sz="2800"/>
              <a:t>It</a:t>
            </a:r>
            <a:r>
              <a:rPr lang="ja-JP" altLang="en-US" sz="2800">
                <a:latin typeface="Arial"/>
              </a:rPr>
              <a:t>’</a:t>
            </a:r>
            <a:r>
              <a:rPr lang="en-US" sz="2800"/>
              <a:t>s a good example of the kind of code we expect from you</a:t>
            </a:r>
          </a:p>
          <a:p>
            <a:pPr>
              <a:spcBef>
                <a:spcPts val="3563"/>
              </a:spcBef>
            </a:pPr>
            <a:r>
              <a:rPr lang="en-US" sz="2800"/>
              <a:t>If you find yourself using sleep() as a way of avoiding race conditions, you are doing it VERY wrong. We will dock performance points for this.	</a:t>
            </a:r>
          </a:p>
          <a:p>
            <a:pPr>
              <a:spcBef>
                <a:spcPts val="3563"/>
              </a:spcBef>
            </a:pPr>
            <a:r>
              <a:rPr lang="en-US" sz="2800"/>
              <a:t>You should only use it for performance to avoid your code having to execute useless instructions. Your code should still work if we remove calls to sleep. </a:t>
            </a:r>
          </a:p>
          <a:p>
            <a:pPr>
              <a:spcBef>
                <a:spcPts val="3563"/>
              </a:spcBef>
            </a:pPr>
            <a:r>
              <a:rPr lang="en-US" sz="2800"/>
              <a:t>Read the spec carefully and start early!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Shell Lab Hazards</a:t>
            </a:r>
          </a:p>
        </p:txBody>
      </p:sp>
      <p:sp>
        <p:nvSpPr>
          <p:cNvPr id="36866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sz="2800"/>
              <a:t>Race Conditions</a:t>
            </a:r>
          </a:p>
          <a:p>
            <a:pPr marL="812800" lvl="1">
              <a:spcBef>
                <a:spcPts val="3600"/>
              </a:spcBef>
            </a:pPr>
            <a:r>
              <a:rPr lang="en-US" sz="2800"/>
              <a:t>Hard to debug so start early</a:t>
            </a:r>
          </a:p>
          <a:p>
            <a:pPr>
              <a:spcBef>
                <a:spcPts val="3600"/>
              </a:spcBef>
            </a:pPr>
            <a:r>
              <a:rPr lang="en-US" sz="2800"/>
              <a:t>Reaping zombies</a:t>
            </a:r>
          </a:p>
          <a:p>
            <a:pPr marL="812800" lvl="1">
              <a:spcBef>
                <a:spcPts val="3600"/>
              </a:spcBef>
            </a:pPr>
            <a:r>
              <a:rPr lang="en-US" sz="2800"/>
              <a:t>Again, race conditions</a:t>
            </a:r>
          </a:p>
          <a:p>
            <a:pPr marL="812800" lvl="1">
              <a:spcBef>
                <a:spcPts val="3600"/>
              </a:spcBef>
            </a:pPr>
            <a:r>
              <a:rPr lang="en-US" sz="2800"/>
              <a:t>Fiddle with signals</a:t>
            </a:r>
          </a:p>
          <a:p>
            <a:pPr>
              <a:spcBef>
                <a:spcPts val="3600"/>
              </a:spcBef>
            </a:pPr>
            <a:r>
              <a:rPr lang="en-US" sz="2800"/>
              <a:t>Waiting for foreground job</a:t>
            </a:r>
          </a:p>
          <a:p>
            <a:pPr marL="812800" lvl="1">
              <a:spcBef>
                <a:spcPts val="3600"/>
              </a:spcBef>
            </a:pPr>
            <a:r>
              <a:rPr lang="en-US" sz="2800"/>
              <a:t>One of the only places where sleep is acceptable (though you don</a:t>
            </a:r>
            <a:r>
              <a:rPr lang="ja-JP" altLang="en-US" sz="2800">
                <a:latin typeface="Arial"/>
              </a:rPr>
              <a:t>’</a:t>
            </a:r>
            <a:r>
              <a:rPr lang="en-US" sz="2800"/>
              <a:t>t NEED it)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Cheating Policy Reminder</a:t>
            </a:r>
          </a:p>
        </p:txBody>
      </p:sp>
      <p:sp>
        <p:nvSpPr>
          <p:cNvPr id="37890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Don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do it.</a:t>
            </a:r>
          </a:p>
          <a:p>
            <a:r>
              <a:rPr lang="en-US"/>
              <a:t>Two students caught by Moss have received R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and could potentially be kicked out of their program</a:t>
            </a:r>
          </a:p>
          <a:p>
            <a:r>
              <a:rPr lang="en-US"/>
              <a:t>Two more cases are currently looked into</a:t>
            </a:r>
          </a:p>
          <a:p>
            <a:r>
              <a:rPr lang="en-US"/>
              <a:t>Never worth it.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Questions?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Midterm Overview</a:t>
            </a:r>
          </a:p>
        </p:txBody>
      </p:sp>
      <p:sp>
        <p:nvSpPr>
          <p:cNvPr id="16386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Average: 54/71</a:t>
            </a:r>
          </a:p>
          <a:p>
            <a:r>
              <a:rPr lang="en-US"/>
              <a:t>Pick up from ECE Course Hub in HH 1112</a:t>
            </a:r>
          </a:p>
          <a:p>
            <a:r>
              <a:rPr lang="en-US"/>
              <a:t>Alternate solution to assembly question found</a:t>
            </a:r>
          </a:p>
          <a:p>
            <a:r>
              <a:rPr lang="en-US"/>
              <a:t>Regrade requests accepted until Wednesday</a:t>
            </a:r>
          </a:p>
          <a:p>
            <a:r>
              <a:rPr lang="en-US"/>
              <a:t>Question?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Processes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Processes</a:t>
            </a:r>
          </a:p>
        </p:txBody>
      </p:sp>
      <p:sp>
        <p:nvSpPr>
          <p:cNvPr id="18434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sz="2900"/>
              <a:t>What is a process?</a:t>
            </a:r>
          </a:p>
          <a:p>
            <a:pPr marL="812800" lvl="1">
              <a:spcBef>
                <a:spcPts val="3750"/>
              </a:spcBef>
            </a:pPr>
            <a:r>
              <a:rPr lang="en-US" sz="2900"/>
              <a:t>An instance of a program in execution</a:t>
            </a:r>
          </a:p>
          <a:p>
            <a:pPr marL="812800" lvl="1">
              <a:spcBef>
                <a:spcPts val="3750"/>
              </a:spcBef>
            </a:pPr>
            <a:r>
              <a:rPr lang="en-US" sz="2900"/>
              <a:t>A Great Idea in Computer Science</a:t>
            </a:r>
          </a:p>
          <a:p>
            <a:pPr marL="1257300" lvl="2">
              <a:spcBef>
                <a:spcPts val="3750"/>
              </a:spcBef>
            </a:pPr>
            <a:r>
              <a:rPr lang="en-US" sz="1700"/>
              <a:t>Ubiquitous on multitasking systems</a:t>
            </a:r>
          </a:p>
          <a:p>
            <a:pPr marL="812800" lvl="1">
              <a:spcBef>
                <a:spcPts val="3750"/>
              </a:spcBef>
            </a:pPr>
            <a:r>
              <a:rPr lang="en-US" sz="2900"/>
              <a:t>Fundamental abstraction provided by the OS</a:t>
            </a:r>
          </a:p>
          <a:p>
            <a:pPr marL="1257300" lvl="2">
              <a:spcBef>
                <a:spcPts val="3750"/>
              </a:spcBef>
            </a:pPr>
            <a:r>
              <a:rPr lang="en-US" sz="1700"/>
              <a:t>Single thread of execution (control ﬂow)</a:t>
            </a:r>
          </a:p>
          <a:p>
            <a:pPr marL="1257300" lvl="2">
              <a:spcBef>
                <a:spcPts val="3750"/>
              </a:spcBef>
            </a:pPr>
            <a:r>
              <a:rPr lang="en-US" sz="1700"/>
              <a:t>Full, private memory space and registers</a:t>
            </a:r>
          </a:p>
          <a:p>
            <a:pPr marL="1257300" lvl="2">
              <a:spcBef>
                <a:spcPts val="3750"/>
              </a:spcBef>
            </a:pPr>
            <a:r>
              <a:rPr lang="en-US" sz="1700"/>
              <a:t>Various other state (file descriptors, etc.)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>
            <p:ph type="title"/>
          </p:nvPr>
        </p:nvSpPr>
        <p:spPr>
          <a:xfrm>
            <a:off x="355600" y="431800"/>
            <a:ext cx="12293600" cy="2044700"/>
          </a:xfrm>
          <a:ln/>
        </p:spPr>
        <p:txBody>
          <a:bodyPr/>
          <a:lstStyle/>
          <a:p>
            <a:r>
              <a:rPr lang="en-US"/>
              <a:t>Processes</a:t>
            </a:r>
          </a:p>
        </p:txBody>
      </p:sp>
      <p:sp>
        <p:nvSpPr>
          <p:cNvPr id="19458" name="Rectangle 2"/>
          <p:cNvSpPr>
            <a:spLocks noChangeArrowheads="1"/>
          </p:cNvSpPr>
          <p:nvPr>
            <p:ph type="body" idx="1"/>
          </p:nvPr>
        </p:nvSpPr>
        <p:spPr>
          <a:xfrm>
            <a:off x="355600" y="2959100"/>
            <a:ext cx="12293600" cy="6324600"/>
          </a:xfrm>
          <a:ln/>
        </p:spPr>
        <p:txBody>
          <a:bodyPr/>
          <a:lstStyle/>
          <a:p>
            <a:r>
              <a:rPr lang="en-US"/>
              <a:t>Four basic process control functions</a:t>
            </a:r>
          </a:p>
          <a:p>
            <a:pPr marL="812800" lvl="1"/>
            <a:r>
              <a:rPr lang="en-US"/>
              <a:t>fork()</a:t>
            </a:r>
          </a:p>
          <a:p>
            <a:pPr marL="812800" lvl="1"/>
            <a:r>
              <a:rPr lang="en-US"/>
              <a:t>exec()</a:t>
            </a:r>
          </a:p>
          <a:p>
            <a:pPr marL="812800" lvl="1"/>
            <a:r>
              <a:rPr lang="en-US"/>
              <a:t>exit()</a:t>
            </a:r>
          </a:p>
          <a:p>
            <a:pPr marL="812800" lvl="1"/>
            <a:r>
              <a:rPr lang="en-US"/>
              <a:t>wait()</a:t>
            </a:r>
          </a:p>
          <a:p>
            <a:r>
              <a:rPr lang="en-US"/>
              <a:t>Standard on all Unix systems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fork()</a:t>
            </a:r>
          </a:p>
        </p:txBody>
      </p:sp>
      <p:sp>
        <p:nvSpPr>
          <p:cNvPr id="20482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sz="2800"/>
              <a:t>Creates a process (more like mitosis than birth)</a:t>
            </a:r>
          </a:p>
          <a:p>
            <a:pPr>
              <a:spcBef>
                <a:spcPts val="3638"/>
              </a:spcBef>
            </a:pPr>
            <a:r>
              <a:rPr lang="en-US" sz="2800"/>
              <a:t>Parent and child are exactly alike</a:t>
            </a:r>
          </a:p>
          <a:p>
            <a:pPr marL="812800" lvl="1">
              <a:spcBef>
                <a:spcPts val="3638"/>
              </a:spcBef>
            </a:pPr>
            <a:r>
              <a:rPr lang="en-US" sz="2300"/>
              <a:t>Except for return value (%eax)</a:t>
            </a:r>
          </a:p>
          <a:p>
            <a:pPr marL="812800" lvl="1">
              <a:spcBef>
                <a:spcPts val="3638"/>
              </a:spcBef>
            </a:pPr>
            <a:r>
              <a:rPr lang="en-US" sz="2300"/>
              <a:t>Equal, but private:</a:t>
            </a:r>
          </a:p>
          <a:p>
            <a:pPr marL="1257300" lvl="2">
              <a:spcBef>
                <a:spcPts val="3638"/>
              </a:spcBef>
            </a:pPr>
            <a:r>
              <a:rPr lang="en-US" sz="2300"/>
              <a:t>Threads of execution</a:t>
            </a:r>
          </a:p>
          <a:p>
            <a:pPr marL="1257300" lvl="2">
              <a:spcBef>
                <a:spcPts val="3638"/>
              </a:spcBef>
            </a:pPr>
            <a:r>
              <a:rPr lang="en-US" sz="2300"/>
              <a:t>Registers</a:t>
            </a:r>
          </a:p>
          <a:p>
            <a:pPr marL="1257300" lvl="2">
              <a:spcBef>
                <a:spcPts val="3638"/>
              </a:spcBef>
            </a:pPr>
            <a:r>
              <a:rPr lang="en-US" sz="2300"/>
              <a:t>Memory</a:t>
            </a:r>
          </a:p>
          <a:p>
            <a:pPr marL="1257300" lvl="2">
              <a:spcBef>
                <a:spcPts val="3638"/>
              </a:spcBef>
            </a:pPr>
            <a:r>
              <a:rPr lang="en-US" sz="2300"/>
              <a:t>File descriptors (note: files, however, are shared)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8998387"/>
      </p:ext>
    </p:extLst>
  </p:cSld>
  <p:clrMapOvr>
    <a:masterClrMapping/>
  </p:clrMapOvr>
  <p:transition xmlns:p14="http://schemas.microsoft.com/office/powerpoint/2010/main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exec()</a:t>
            </a:r>
          </a:p>
        </p:txBody>
      </p:sp>
      <p:sp>
        <p:nvSpPr>
          <p:cNvPr id="22530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Replaces process</a:t>
            </a:r>
          </a:p>
          <a:p>
            <a:pPr marL="812800" lvl="1">
              <a:spcBef>
                <a:spcPts val="3150"/>
              </a:spcBef>
            </a:pPr>
            <a:r>
              <a:rPr lang="en-US" sz="1900"/>
              <a:t>No processes created</a:t>
            </a:r>
          </a:p>
          <a:p>
            <a:pPr marL="812800" lvl="1">
              <a:spcBef>
                <a:spcPts val="3150"/>
              </a:spcBef>
            </a:pPr>
            <a:r>
              <a:rPr lang="en-US" sz="1900"/>
              <a:t>New process (mostly) unaware of old state</a:t>
            </a:r>
          </a:p>
          <a:p>
            <a:pPr>
              <a:spcBef>
                <a:spcPts val="3150"/>
              </a:spcBef>
            </a:pPr>
            <a:r>
              <a:rPr lang="en-US"/>
              <a:t>How programs are run</a:t>
            </a:r>
          </a:p>
          <a:p>
            <a:pPr marL="812800" lvl="1">
              <a:spcBef>
                <a:spcPts val="3150"/>
              </a:spcBef>
            </a:pPr>
            <a:r>
              <a:rPr lang="en-US" sz="1900"/>
              <a:t>Replace memory image with new program</a:t>
            </a:r>
          </a:p>
          <a:p>
            <a:pPr marL="812800" lvl="1">
              <a:spcBef>
                <a:spcPts val="3150"/>
              </a:spcBef>
            </a:pPr>
            <a:r>
              <a:rPr lang="en-US" sz="1900"/>
              <a:t>Set up stack with arguments</a:t>
            </a:r>
          </a:p>
          <a:p>
            <a:pPr marL="812800" lvl="1">
              <a:spcBef>
                <a:spcPts val="3150"/>
              </a:spcBef>
            </a:pPr>
            <a:r>
              <a:rPr lang="en-US" sz="1900"/>
              <a:t>Start execution at the entry point (main)</a:t>
            </a:r>
          </a:p>
          <a:p>
            <a:pPr>
              <a:spcBef>
                <a:spcPts val="3150"/>
              </a:spcBef>
            </a:pPr>
            <a:r>
              <a:rPr lang="en-US"/>
              <a:t>Actually a family of functions</a:t>
            </a:r>
          </a:p>
          <a:p>
            <a:pPr marL="812800" lvl="1">
              <a:spcBef>
                <a:spcPts val="3150"/>
              </a:spcBef>
            </a:pPr>
            <a:r>
              <a:rPr lang="en-US" sz="1900"/>
              <a:t>man 3 exec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Title &amp; Subtitle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Photo - Horizontal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, Bullets &amp; Photo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Photo - 2 Up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2 Up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2 U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itle - Top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&amp; Bullets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- Center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&amp; Bullets - Left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Vertical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Bullets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Blank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itle &amp; Bullets - Right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&amp; Bullets - 2 Column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816</Words>
  <Characters>0</Characters>
  <Application>Microsoft Macintosh PowerPoint</Application>
  <PresentationFormat>Custom</PresentationFormat>
  <Lines>0</Lines>
  <Paragraphs>167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13</vt:i4>
      </vt:variant>
      <vt:variant>
        <vt:lpstr>Slide Titles</vt:lpstr>
      </vt:variant>
      <vt:variant>
        <vt:i4>25</vt:i4>
      </vt:variant>
    </vt:vector>
  </HeadingPairs>
  <TitlesOfParts>
    <vt:vector size="44" baseType="lpstr">
      <vt:lpstr>Palatino</vt:lpstr>
      <vt:lpstr>ヒラギノ明朝 ProN W3</vt:lpstr>
      <vt:lpstr>Didot</vt:lpstr>
      <vt:lpstr>Zapf Dingbats</vt:lpstr>
      <vt:lpstr>Palatino Italic</vt:lpstr>
      <vt:lpstr>Consolas</vt:lpstr>
      <vt:lpstr>Title &amp; Subtitle</vt:lpstr>
      <vt:lpstr>Title &amp; Bullets</vt:lpstr>
      <vt:lpstr>Title - Center</vt:lpstr>
      <vt:lpstr>Title &amp; Bullets - Left</vt:lpstr>
      <vt:lpstr>Photo - Vertical</vt:lpstr>
      <vt:lpstr>Bullets</vt:lpstr>
      <vt:lpstr>Blank</vt:lpstr>
      <vt:lpstr>Title &amp; Bullets - Right</vt:lpstr>
      <vt:lpstr>Title &amp; Bullets - 2 Column</vt:lpstr>
      <vt:lpstr>Photo - Horizontal</vt:lpstr>
      <vt:lpstr>Title, Bullets &amp; Photo</vt:lpstr>
      <vt:lpstr>Photo - 2 Up</vt:lpstr>
      <vt:lpstr>Title - Top</vt:lpstr>
      <vt:lpstr>Processes, Signals and Shell Lab</vt:lpstr>
      <vt:lpstr>Outline</vt:lpstr>
      <vt:lpstr>Midterm Overview</vt:lpstr>
      <vt:lpstr>Processes</vt:lpstr>
      <vt:lpstr>Processes</vt:lpstr>
      <vt:lpstr>Processes</vt:lpstr>
      <vt:lpstr>fork()</vt:lpstr>
      <vt:lpstr>PowerPoint Presentation</vt:lpstr>
      <vt:lpstr>exec()</vt:lpstr>
      <vt:lpstr>exec() Example</vt:lpstr>
      <vt:lpstr>exit()</vt:lpstr>
      <vt:lpstr>wait()</vt:lpstr>
      <vt:lpstr>wait() Example</vt:lpstr>
      <vt:lpstr>States</vt:lpstr>
      <vt:lpstr>Signals</vt:lpstr>
      <vt:lpstr>Signals</vt:lpstr>
      <vt:lpstr>Signals</vt:lpstr>
      <vt:lpstr>Signals</vt:lpstr>
      <vt:lpstr>Signals</vt:lpstr>
      <vt:lpstr>Shell Lab</vt:lpstr>
      <vt:lpstr>Shell Lab</vt:lpstr>
      <vt:lpstr>Shell Lab Tips</vt:lpstr>
      <vt:lpstr>Shell Lab Hazards</vt:lpstr>
      <vt:lpstr>Cheating Policy Reminder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Processes, Signals and Shell Lab</dc:title>
  <dc:subject/>
  <dc:creator/>
  <cp:keywords/>
  <dc:description/>
  <cp:lastModifiedBy>Siddharth Dhulipalla</cp:lastModifiedBy>
  <cp:revision>1</cp:revision>
  <dcterms:modified xsi:type="dcterms:W3CDTF">2012-10-21T21:14:51Z</dcterms:modified>
</cp:coreProperties>
</file>