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58" r:id="rId6"/>
    <p:sldId id="279" r:id="rId7"/>
    <p:sldId id="259" r:id="rId8"/>
    <p:sldId id="280" r:id="rId9"/>
    <p:sldId id="260" r:id="rId10"/>
    <p:sldId id="267" r:id="rId11"/>
    <p:sldId id="281" r:id="rId12"/>
    <p:sldId id="261" r:id="rId13"/>
    <p:sldId id="282" r:id="rId14"/>
    <p:sldId id="262" r:id="rId15"/>
    <p:sldId id="263" r:id="rId16"/>
    <p:sldId id="264" r:id="rId17"/>
    <p:sldId id="265" r:id="rId18"/>
    <p:sldId id="278" r:id="rId19"/>
    <p:sldId id="276" r:id="rId20"/>
    <p:sldId id="266" r:id="rId21"/>
    <p:sldId id="277" r:id="rId22"/>
    <p:sldId id="268" r:id="rId23"/>
    <p:sldId id="269" r:id="rId24"/>
    <p:sldId id="270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3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CE25D-7EBB-482E-AACA-58A27EE394C4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643E-93B2-4E8F-A76C-AA367C45C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559314"/>
            <a:ext cx="7386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https://autolab.cs.cmu.edu/15451-f13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273314"/>
            <a:ext cx="5569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Minis for 15-451/651</a:t>
            </a:r>
            <a:endParaRPr lang="en-US" sz="4800" b="1" dirty="0"/>
          </a:p>
        </p:txBody>
      </p:sp>
      <p:sp>
        <p:nvSpPr>
          <p:cNvPr id="4" name="Rectangle 3"/>
          <p:cNvSpPr/>
          <p:nvPr/>
        </p:nvSpPr>
        <p:spPr>
          <a:xfrm>
            <a:off x="3031789" y="2797314"/>
            <a:ext cx="3140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now submit via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0"/>
            <a:ext cx="5894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do </a:t>
            </a:r>
            <a:r>
              <a:rPr lang="en-US" sz="4000" b="1" dirty="0" smtClean="0">
                <a:solidFill>
                  <a:srgbClr val="FF0000"/>
                </a:solidFill>
              </a:rPr>
              <a:t>not use for </a:t>
            </a:r>
            <a:r>
              <a:rPr lang="en-US" sz="4000" b="1" dirty="0" smtClean="0">
                <a:solidFill>
                  <a:srgbClr val="FF0000"/>
                </a:solidFill>
              </a:rPr>
              <a:t>longer HWs!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616714"/>
            <a:ext cx="6857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will also contain grades for HWs/exams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914400" y="3962400"/>
            <a:ext cx="16764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4953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066800" y="32004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4953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609600" y="35052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066800" y="32385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90600" y="3733800"/>
            <a:ext cx="2286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05400" y="3733800"/>
            <a:ext cx="762000" cy="533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9600" y="4419600"/>
            <a:ext cx="3273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 graded </a:t>
            </a:r>
            <a:r>
              <a:rPr lang="en-US" b="1" dirty="0" smtClean="0"/>
              <a:t>yet..</a:t>
            </a:r>
            <a:endParaRPr lang="en-US" b="1" dirty="0" smtClean="0"/>
          </a:p>
          <a:p>
            <a:r>
              <a:rPr lang="en-US" b="1" dirty="0" smtClean="0"/>
              <a:t>(Duh -- it’s </a:t>
            </a:r>
            <a:r>
              <a:rPr lang="en-US" b="1" u="sng" dirty="0" smtClean="0"/>
              <a:t>just</a:t>
            </a:r>
            <a:r>
              <a:rPr lang="en-US" b="1" dirty="0" smtClean="0"/>
              <a:t> been submitted!)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371600" y="4114800"/>
            <a:ext cx="22098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57200" y="23622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15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066800" y="22098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57300"/>
            <a:ext cx="731833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64707" y="4385846"/>
            <a:ext cx="3188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not graded yet. you just submitted!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4114800"/>
            <a:ext cx="3581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29000" y="38100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" name="Oval 3"/>
          <p:cNvSpPr/>
          <p:nvPr/>
        </p:nvSpPr>
        <p:spPr>
          <a:xfrm>
            <a:off x="3429000" y="43434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3" grpId="1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0"/>
            <a:ext cx="48207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after grading is done…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4267200"/>
            <a:ext cx="35814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429000" y="44958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5334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76800" y="38100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33400" y="2895600"/>
            <a:ext cx="2514600" cy="12192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82677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33400" y="4267200"/>
            <a:ext cx="3124200" cy="5334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4267200"/>
            <a:ext cx="36261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Gotta</a:t>
            </a:r>
            <a:r>
              <a:rPr lang="en-US" sz="2400" b="1" dirty="0" smtClean="0"/>
              <a:t> choose a nickname…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8305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15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15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838200" y="33528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71600" y="3048000"/>
            <a:ext cx="67056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990600" y="4343400"/>
            <a:ext cx="1143000" cy="381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52</Words>
  <Application>Microsoft Office PowerPoint</Application>
  <PresentationFormat>On-screen Show (4:3)</PresentationFormat>
  <Paragraphs>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Anupam</dc:creator>
  <cp:lastModifiedBy>a</cp:lastModifiedBy>
  <cp:revision>11</cp:revision>
  <dcterms:created xsi:type="dcterms:W3CDTF">2013-09-11T22:40:14Z</dcterms:created>
  <dcterms:modified xsi:type="dcterms:W3CDTF">2013-09-12T15:48:21Z</dcterms:modified>
</cp:coreProperties>
</file>