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6" r:id="rId2"/>
    <p:sldId id="264" r:id="rId3"/>
    <p:sldId id="314" r:id="rId4"/>
    <p:sldId id="259" r:id="rId5"/>
    <p:sldId id="265" r:id="rId6"/>
    <p:sldId id="260" r:id="rId7"/>
    <p:sldId id="267" r:id="rId8"/>
    <p:sldId id="317" r:id="rId9"/>
    <p:sldId id="268" r:id="rId10"/>
    <p:sldId id="287" r:id="rId11"/>
    <p:sldId id="269" r:id="rId12"/>
    <p:sldId id="275" r:id="rId13"/>
    <p:sldId id="282" r:id="rId14"/>
    <p:sldId id="284" r:id="rId15"/>
    <p:sldId id="286" r:id="rId16"/>
    <p:sldId id="340" r:id="rId17"/>
    <p:sldId id="344" r:id="rId18"/>
    <p:sldId id="285" r:id="rId19"/>
    <p:sldId id="327" r:id="rId20"/>
    <p:sldId id="281" r:id="rId21"/>
    <p:sldId id="318" r:id="rId22"/>
    <p:sldId id="289" r:id="rId23"/>
    <p:sldId id="290" r:id="rId24"/>
    <p:sldId id="291" r:id="rId25"/>
    <p:sldId id="292" r:id="rId26"/>
    <p:sldId id="288" r:id="rId27"/>
    <p:sldId id="299" r:id="rId28"/>
    <p:sldId id="297" r:id="rId29"/>
    <p:sldId id="342" r:id="rId30"/>
    <p:sldId id="312" r:id="rId31"/>
    <p:sldId id="313" r:id="rId32"/>
    <p:sldId id="308" r:id="rId33"/>
    <p:sldId id="309" r:id="rId34"/>
    <p:sldId id="310" r:id="rId35"/>
    <p:sldId id="321" r:id="rId36"/>
    <p:sldId id="311" r:id="rId37"/>
    <p:sldId id="304" r:id="rId38"/>
    <p:sldId id="305" r:id="rId39"/>
    <p:sldId id="307" r:id="rId40"/>
    <p:sldId id="323" r:id="rId41"/>
    <p:sldId id="322" r:id="rId42"/>
    <p:sldId id="332" r:id="rId43"/>
    <p:sldId id="324" r:id="rId44"/>
    <p:sldId id="331" r:id="rId45"/>
    <p:sldId id="333" r:id="rId46"/>
    <p:sldId id="325" r:id="rId47"/>
    <p:sldId id="328" r:id="rId48"/>
    <p:sldId id="330" r:id="rId49"/>
    <p:sldId id="326" r:id="rId50"/>
    <p:sldId id="329" r:id="rId51"/>
    <p:sldId id="334" r:id="rId52"/>
    <p:sldId id="335" r:id="rId53"/>
    <p:sldId id="336" r:id="rId54"/>
    <p:sldId id="337" r:id="rId55"/>
    <p:sldId id="338" r:id="rId56"/>
    <p:sldId id="341" r:id="rId57"/>
    <p:sldId id="343" r:id="rId5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5" autoAdjust="0"/>
    <p:restoredTop sz="77647" autoAdjust="0"/>
  </p:normalViewPr>
  <p:slideViewPr>
    <p:cSldViewPr>
      <p:cViewPr varScale="1">
        <p:scale>
          <a:sx n="56" d="100"/>
          <a:sy n="5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Carnegie%20Mellon%20University\Spring%202009\16722%20Sensing%20and%20Sensors\Presentation\SiO2%20spec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XPS spectra of unknow</a:t>
            </a:r>
            <a:r>
              <a:rPr lang="en-US" baseline="0"/>
              <a:t>n material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2916661584426639"/>
          <c:y val="9.0797901109223991E-2"/>
          <c:w val="0.78714906350735869"/>
          <c:h val="0.80833602178595432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Count Intensity</c:v>
                </c:pt>
              </c:strCache>
            </c:strRef>
          </c:tx>
          <c:marker>
            <c:symbol val="none"/>
          </c:marker>
          <c:xVal>
            <c:numRef>
              <c:f>Sheet1!$A$2:$A$18342</c:f>
              <c:numCache>
                <c:formatCode>General</c:formatCode>
                <c:ptCount val="18341"/>
                <c:pt idx="0">
                  <c:v>1900</c:v>
                </c:pt>
                <c:pt idx="1">
                  <c:v>1899.9</c:v>
                </c:pt>
                <c:pt idx="2">
                  <c:v>1899.8</c:v>
                </c:pt>
                <c:pt idx="3">
                  <c:v>1899.7</c:v>
                </c:pt>
                <c:pt idx="4">
                  <c:v>1899.6</c:v>
                </c:pt>
                <c:pt idx="5">
                  <c:v>1899.5</c:v>
                </c:pt>
                <c:pt idx="6">
                  <c:v>1899.4</c:v>
                </c:pt>
                <c:pt idx="7">
                  <c:v>1899.3</c:v>
                </c:pt>
                <c:pt idx="8">
                  <c:v>1899.2</c:v>
                </c:pt>
                <c:pt idx="9">
                  <c:v>1899.1</c:v>
                </c:pt>
                <c:pt idx="10">
                  <c:v>1899</c:v>
                </c:pt>
                <c:pt idx="11">
                  <c:v>1898.9</c:v>
                </c:pt>
                <c:pt idx="12">
                  <c:v>1898.8</c:v>
                </c:pt>
                <c:pt idx="13">
                  <c:v>1898.7</c:v>
                </c:pt>
                <c:pt idx="14">
                  <c:v>1898.6</c:v>
                </c:pt>
                <c:pt idx="15">
                  <c:v>1898.5</c:v>
                </c:pt>
                <c:pt idx="16">
                  <c:v>1898.4</c:v>
                </c:pt>
                <c:pt idx="17">
                  <c:v>1898.3</c:v>
                </c:pt>
                <c:pt idx="18">
                  <c:v>1898.2</c:v>
                </c:pt>
                <c:pt idx="19">
                  <c:v>1898.1</c:v>
                </c:pt>
                <c:pt idx="20">
                  <c:v>1898</c:v>
                </c:pt>
                <c:pt idx="21">
                  <c:v>1897.9</c:v>
                </c:pt>
                <c:pt idx="22">
                  <c:v>1897.8</c:v>
                </c:pt>
                <c:pt idx="23">
                  <c:v>1897.7</c:v>
                </c:pt>
                <c:pt idx="24">
                  <c:v>1897.6</c:v>
                </c:pt>
                <c:pt idx="25">
                  <c:v>1897.5</c:v>
                </c:pt>
                <c:pt idx="26">
                  <c:v>1897.4</c:v>
                </c:pt>
                <c:pt idx="27">
                  <c:v>1897.3</c:v>
                </c:pt>
                <c:pt idx="28">
                  <c:v>1897.2</c:v>
                </c:pt>
                <c:pt idx="29">
                  <c:v>1897.1</c:v>
                </c:pt>
                <c:pt idx="30">
                  <c:v>1897</c:v>
                </c:pt>
                <c:pt idx="31">
                  <c:v>1896.9</c:v>
                </c:pt>
                <c:pt idx="32">
                  <c:v>1896.8</c:v>
                </c:pt>
                <c:pt idx="33">
                  <c:v>1896.7</c:v>
                </c:pt>
                <c:pt idx="34">
                  <c:v>1896.6</c:v>
                </c:pt>
                <c:pt idx="35">
                  <c:v>1896.5</c:v>
                </c:pt>
                <c:pt idx="36">
                  <c:v>1896.4</c:v>
                </c:pt>
                <c:pt idx="37">
                  <c:v>1896.3</c:v>
                </c:pt>
                <c:pt idx="38">
                  <c:v>1896.2</c:v>
                </c:pt>
                <c:pt idx="39">
                  <c:v>1896.1</c:v>
                </c:pt>
                <c:pt idx="40">
                  <c:v>1896</c:v>
                </c:pt>
                <c:pt idx="41">
                  <c:v>1895.9</c:v>
                </c:pt>
                <c:pt idx="42">
                  <c:v>1895.8</c:v>
                </c:pt>
                <c:pt idx="43">
                  <c:v>1895.7</c:v>
                </c:pt>
                <c:pt idx="44">
                  <c:v>1895.6</c:v>
                </c:pt>
                <c:pt idx="45">
                  <c:v>1895.5</c:v>
                </c:pt>
                <c:pt idx="46">
                  <c:v>1895.4</c:v>
                </c:pt>
                <c:pt idx="47">
                  <c:v>1895.3</c:v>
                </c:pt>
                <c:pt idx="48">
                  <c:v>1895.2</c:v>
                </c:pt>
                <c:pt idx="49">
                  <c:v>1895.1</c:v>
                </c:pt>
                <c:pt idx="50">
                  <c:v>1895</c:v>
                </c:pt>
                <c:pt idx="51">
                  <c:v>1894.9</c:v>
                </c:pt>
                <c:pt idx="52">
                  <c:v>1894.8</c:v>
                </c:pt>
                <c:pt idx="53">
                  <c:v>1894.7</c:v>
                </c:pt>
                <c:pt idx="54">
                  <c:v>1894.6</c:v>
                </c:pt>
                <c:pt idx="55">
                  <c:v>1894.50000000001</c:v>
                </c:pt>
                <c:pt idx="56">
                  <c:v>1894.4000000000101</c:v>
                </c:pt>
                <c:pt idx="57">
                  <c:v>1894.30000000001</c:v>
                </c:pt>
                <c:pt idx="58">
                  <c:v>1894.20000000001</c:v>
                </c:pt>
                <c:pt idx="59">
                  <c:v>1894.1000000000099</c:v>
                </c:pt>
                <c:pt idx="60">
                  <c:v>1894.00000000001</c:v>
                </c:pt>
                <c:pt idx="61">
                  <c:v>1893.9000000000101</c:v>
                </c:pt>
                <c:pt idx="62">
                  <c:v>1893.80000000001</c:v>
                </c:pt>
                <c:pt idx="63">
                  <c:v>1893.70000000001</c:v>
                </c:pt>
                <c:pt idx="64">
                  <c:v>1893.6000000000099</c:v>
                </c:pt>
                <c:pt idx="65">
                  <c:v>1893.50000000001</c:v>
                </c:pt>
                <c:pt idx="66">
                  <c:v>1893.4000000000101</c:v>
                </c:pt>
                <c:pt idx="67">
                  <c:v>1893.30000000001</c:v>
                </c:pt>
                <c:pt idx="68">
                  <c:v>1893.20000000001</c:v>
                </c:pt>
                <c:pt idx="69">
                  <c:v>1893.1000000000099</c:v>
                </c:pt>
                <c:pt idx="70">
                  <c:v>1893.00000000001</c:v>
                </c:pt>
                <c:pt idx="71">
                  <c:v>1892.9000000000101</c:v>
                </c:pt>
                <c:pt idx="72">
                  <c:v>1892.80000000001</c:v>
                </c:pt>
                <c:pt idx="73">
                  <c:v>1892.70000000001</c:v>
                </c:pt>
                <c:pt idx="74">
                  <c:v>1892.6000000000099</c:v>
                </c:pt>
                <c:pt idx="75">
                  <c:v>1892.50000000001</c:v>
                </c:pt>
                <c:pt idx="76">
                  <c:v>1892.4000000000101</c:v>
                </c:pt>
                <c:pt idx="77">
                  <c:v>1892.30000000001</c:v>
                </c:pt>
                <c:pt idx="78">
                  <c:v>1892.20000000001</c:v>
                </c:pt>
                <c:pt idx="79">
                  <c:v>1892.1000000000099</c:v>
                </c:pt>
                <c:pt idx="80">
                  <c:v>1892.00000000001</c:v>
                </c:pt>
                <c:pt idx="81">
                  <c:v>1891.9000000000101</c:v>
                </c:pt>
                <c:pt idx="82">
                  <c:v>1891.80000000001</c:v>
                </c:pt>
                <c:pt idx="83">
                  <c:v>1891.70000000001</c:v>
                </c:pt>
                <c:pt idx="84">
                  <c:v>1891.6000000000099</c:v>
                </c:pt>
                <c:pt idx="85">
                  <c:v>1891.50000000001</c:v>
                </c:pt>
                <c:pt idx="86">
                  <c:v>1891.4000000000101</c:v>
                </c:pt>
                <c:pt idx="87">
                  <c:v>1891.30000000001</c:v>
                </c:pt>
                <c:pt idx="88">
                  <c:v>1891.20000000001</c:v>
                </c:pt>
                <c:pt idx="89">
                  <c:v>1891.1000000000099</c:v>
                </c:pt>
                <c:pt idx="90">
                  <c:v>1891.00000000001</c:v>
                </c:pt>
                <c:pt idx="91">
                  <c:v>1890.9000000000101</c:v>
                </c:pt>
                <c:pt idx="92">
                  <c:v>1890.80000000001</c:v>
                </c:pt>
                <c:pt idx="93">
                  <c:v>1890.70000000001</c:v>
                </c:pt>
                <c:pt idx="94">
                  <c:v>1890.6000000000099</c:v>
                </c:pt>
                <c:pt idx="95">
                  <c:v>1890.50000000001</c:v>
                </c:pt>
                <c:pt idx="96">
                  <c:v>1890.4000000000101</c:v>
                </c:pt>
                <c:pt idx="97">
                  <c:v>1890.30000000001</c:v>
                </c:pt>
                <c:pt idx="98">
                  <c:v>1890.20000000001</c:v>
                </c:pt>
                <c:pt idx="99">
                  <c:v>1890.1000000000099</c:v>
                </c:pt>
                <c:pt idx="100">
                  <c:v>1890.00000000001</c:v>
                </c:pt>
                <c:pt idx="101">
                  <c:v>1889.9000000000101</c:v>
                </c:pt>
                <c:pt idx="102">
                  <c:v>1889.80000000001</c:v>
                </c:pt>
                <c:pt idx="103">
                  <c:v>1889.70000000001</c:v>
                </c:pt>
                <c:pt idx="104">
                  <c:v>1889.6000000000099</c:v>
                </c:pt>
                <c:pt idx="105">
                  <c:v>1889.50000000001</c:v>
                </c:pt>
                <c:pt idx="106">
                  <c:v>1889.4000000000101</c:v>
                </c:pt>
                <c:pt idx="107">
                  <c:v>1889.30000000001</c:v>
                </c:pt>
                <c:pt idx="108">
                  <c:v>1889.20000000001</c:v>
                </c:pt>
                <c:pt idx="109">
                  <c:v>1889.1000000000099</c:v>
                </c:pt>
                <c:pt idx="110">
                  <c:v>1889.00000000001</c:v>
                </c:pt>
                <c:pt idx="111">
                  <c:v>1888.9000000000101</c:v>
                </c:pt>
                <c:pt idx="112">
                  <c:v>1888.80000000001</c:v>
                </c:pt>
                <c:pt idx="113">
                  <c:v>1888.70000000001</c:v>
                </c:pt>
                <c:pt idx="114">
                  <c:v>1888.6000000000099</c:v>
                </c:pt>
                <c:pt idx="115">
                  <c:v>1888.50000000001</c:v>
                </c:pt>
                <c:pt idx="116">
                  <c:v>1888.4000000000101</c:v>
                </c:pt>
                <c:pt idx="117">
                  <c:v>1888.30000000001</c:v>
                </c:pt>
                <c:pt idx="118">
                  <c:v>1888.20000000001</c:v>
                </c:pt>
                <c:pt idx="119">
                  <c:v>1888.1000000000099</c:v>
                </c:pt>
                <c:pt idx="120">
                  <c:v>1888.00000000001</c:v>
                </c:pt>
                <c:pt idx="121">
                  <c:v>1887.9000000000101</c:v>
                </c:pt>
                <c:pt idx="122">
                  <c:v>1887.80000000001</c:v>
                </c:pt>
                <c:pt idx="123">
                  <c:v>1887.70000000001</c:v>
                </c:pt>
                <c:pt idx="124">
                  <c:v>1887.6000000000099</c:v>
                </c:pt>
                <c:pt idx="125">
                  <c:v>1887.50000000001</c:v>
                </c:pt>
                <c:pt idx="126">
                  <c:v>1887.4000000000101</c:v>
                </c:pt>
                <c:pt idx="127">
                  <c:v>1887.30000000001</c:v>
                </c:pt>
                <c:pt idx="128">
                  <c:v>1887.20000000001</c:v>
                </c:pt>
                <c:pt idx="129">
                  <c:v>1887.1000000000099</c:v>
                </c:pt>
                <c:pt idx="130">
                  <c:v>1887.00000000001</c:v>
                </c:pt>
                <c:pt idx="131">
                  <c:v>1886.9000000000101</c:v>
                </c:pt>
                <c:pt idx="132">
                  <c:v>1886.80000000001</c:v>
                </c:pt>
                <c:pt idx="133">
                  <c:v>1886.70000000001</c:v>
                </c:pt>
                <c:pt idx="134">
                  <c:v>1886.6000000000099</c:v>
                </c:pt>
                <c:pt idx="135">
                  <c:v>1886.50000000001</c:v>
                </c:pt>
                <c:pt idx="136">
                  <c:v>1886.4000000000101</c:v>
                </c:pt>
                <c:pt idx="137">
                  <c:v>1886.30000000001</c:v>
                </c:pt>
                <c:pt idx="138">
                  <c:v>1886.20000000001</c:v>
                </c:pt>
                <c:pt idx="139">
                  <c:v>1886.1000000000099</c:v>
                </c:pt>
                <c:pt idx="140">
                  <c:v>1886.00000000001</c:v>
                </c:pt>
                <c:pt idx="141">
                  <c:v>1885.9000000000101</c:v>
                </c:pt>
                <c:pt idx="142">
                  <c:v>1885.80000000001</c:v>
                </c:pt>
                <c:pt idx="143">
                  <c:v>1885.70000000001</c:v>
                </c:pt>
                <c:pt idx="144">
                  <c:v>1885.6000000000099</c:v>
                </c:pt>
                <c:pt idx="145">
                  <c:v>1885.50000000001</c:v>
                </c:pt>
                <c:pt idx="146">
                  <c:v>1885.4000000000101</c:v>
                </c:pt>
                <c:pt idx="147">
                  <c:v>1885.30000000001</c:v>
                </c:pt>
                <c:pt idx="148">
                  <c:v>1885.20000000001</c:v>
                </c:pt>
                <c:pt idx="149">
                  <c:v>1885.1000000000099</c:v>
                </c:pt>
                <c:pt idx="150">
                  <c:v>1885.00000000001</c:v>
                </c:pt>
                <c:pt idx="151">
                  <c:v>1884.9000000000101</c:v>
                </c:pt>
                <c:pt idx="152">
                  <c:v>1884.80000000001</c:v>
                </c:pt>
                <c:pt idx="153">
                  <c:v>1884.70000000001</c:v>
                </c:pt>
                <c:pt idx="154">
                  <c:v>1884.6000000000099</c:v>
                </c:pt>
                <c:pt idx="155">
                  <c:v>1884.50000000001</c:v>
                </c:pt>
                <c:pt idx="156">
                  <c:v>1884.4000000000101</c:v>
                </c:pt>
                <c:pt idx="157">
                  <c:v>1884.30000000001</c:v>
                </c:pt>
                <c:pt idx="158">
                  <c:v>1884.20000000001</c:v>
                </c:pt>
                <c:pt idx="159">
                  <c:v>1884.1000000000099</c:v>
                </c:pt>
                <c:pt idx="160">
                  <c:v>1884.00000000001</c:v>
                </c:pt>
                <c:pt idx="161">
                  <c:v>1883.9000000000101</c:v>
                </c:pt>
                <c:pt idx="162">
                  <c:v>1883.80000000001</c:v>
                </c:pt>
                <c:pt idx="163">
                  <c:v>1883.70000000001</c:v>
                </c:pt>
                <c:pt idx="164">
                  <c:v>1883.6000000000099</c:v>
                </c:pt>
                <c:pt idx="165">
                  <c:v>1883.50000000002</c:v>
                </c:pt>
                <c:pt idx="166">
                  <c:v>1883.4000000000201</c:v>
                </c:pt>
                <c:pt idx="167">
                  <c:v>1883.30000000002</c:v>
                </c:pt>
                <c:pt idx="168">
                  <c:v>1883.2000000000201</c:v>
                </c:pt>
                <c:pt idx="169">
                  <c:v>1883.1000000000199</c:v>
                </c:pt>
                <c:pt idx="170">
                  <c:v>1883.00000000002</c:v>
                </c:pt>
                <c:pt idx="171">
                  <c:v>1882.9000000000201</c:v>
                </c:pt>
                <c:pt idx="172">
                  <c:v>1882.80000000002</c:v>
                </c:pt>
                <c:pt idx="173">
                  <c:v>1882.7000000000201</c:v>
                </c:pt>
                <c:pt idx="174">
                  <c:v>1882.6000000000199</c:v>
                </c:pt>
                <c:pt idx="175">
                  <c:v>1882.50000000002</c:v>
                </c:pt>
                <c:pt idx="176">
                  <c:v>1882.4000000000201</c:v>
                </c:pt>
                <c:pt idx="177">
                  <c:v>1882.30000000002</c:v>
                </c:pt>
                <c:pt idx="178">
                  <c:v>1882.2000000000201</c:v>
                </c:pt>
                <c:pt idx="179">
                  <c:v>1882.1000000000199</c:v>
                </c:pt>
                <c:pt idx="180">
                  <c:v>1882.00000000002</c:v>
                </c:pt>
                <c:pt idx="181">
                  <c:v>1881.9000000000201</c:v>
                </c:pt>
                <c:pt idx="182">
                  <c:v>1881.80000000002</c:v>
                </c:pt>
                <c:pt idx="183">
                  <c:v>1881.7000000000201</c:v>
                </c:pt>
                <c:pt idx="184">
                  <c:v>1881.6000000000199</c:v>
                </c:pt>
                <c:pt idx="185">
                  <c:v>1881.50000000002</c:v>
                </c:pt>
                <c:pt idx="186">
                  <c:v>1881.4000000000201</c:v>
                </c:pt>
                <c:pt idx="187">
                  <c:v>1881.30000000002</c:v>
                </c:pt>
                <c:pt idx="188">
                  <c:v>1881.2000000000201</c:v>
                </c:pt>
                <c:pt idx="189">
                  <c:v>1881.1000000000199</c:v>
                </c:pt>
                <c:pt idx="190">
                  <c:v>1881.00000000002</c:v>
                </c:pt>
                <c:pt idx="191">
                  <c:v>1880.9000000000201</c:v>
                </c:pt>
                <c:pt idx="192">
                  <c:v>1880.80000000002</c:v>
                </c:pt>
                <c:pt idx="193">
                  <c:v>1880.7000000000201</c:v>
                </c:pt>
                <c:pt idx="194">
                  <c:v>1880.6000000000199</c:v>
                </c:pt>
                <c:pt idx="195">
                  <c:v>1880.50000000002</c:v>
                </c:pt>
                <c:pt idx="196">
                  <c:v>1880.4000000000201</c:v>
                </c:pt>
                <c:pt idx="197">
                  <c:v>1880.30000000002</c:v>
                </c:pt>
                <c:pt idx="198">
                  <c:v>1880.2000000000201</c:v>
                </c:pt>
                <c:pt idx="199">
                  <c:v>1880.1000000000199</c:v>
                </c:pt>
                <c:pt idx="200">
                  <c:v>1880.00000000002</c:v>
                </c:pt>
                <c:pt idx="201">
                  <c:v>1879.9000000000201</c:v>
                </c:pt>
                <c:pt idx="202">
                  <c:v>1879.80000000002</c:v>
                </c:pt>
                <c:pt idx="203">
                  <c:v>1879.7000000000201</c:v>
                </c:pt>
                <c:pt idx="204">
                  <c:v>1879.6000000000199</c:v>
                </c:pt>
                <c:pt idx="205">
                  <c:v>1879.50000000002</c:v>
                </c:pt>
                <c:pt idx="206">
                  <c:v>1879.4000000000201</c:v>
                </c:pt>
                <c:pt idx="207">
                  <c:v>1879.30000000002</c:v>
                </c:pt>
                <c:pt idx="208">
                  <c:v>1879.2000000000201</c:v>
                </c:pt>
                <c:pt idx="209">
                  <c:v>1879.1000000000199</c:v>
                </c:pt>
                <c:pt idx="210">
                  <c:v>1879.00000000002</c:v>
                </c:pt>
                <c:pt idx="211">
                  <c:v>1878.9000000000201</c:v>
                </c:pt>
                <c:pt idx="212">
                  <c:v>1878.80000000002</c:v>
                </c:pt>
                <c:pt idx="213">
                  <c:v>1878.7000000000201</c:v>
                </c:pt>
                <c:pt idx="214">
                  <c:v>1878.6000000000199</c:v>
                </c:pt>
                <c:pt idx="215">
                  <c:v>1878.50000000002</c:v>
                </c:pt>
                <c:pt idx="216">
                  <c:v>1878.4000000000201</c:v>
                </c:pt>
                <c:pt idx="217">
                  <c:v>1878.30000000002</c:v>
                </c:pt>
                <c:pt idx="218">
                  <c:v>1878.2000000000201</c:v>
                </c:pt>
                <c:pt idx="219">
                  <c:v>1878.1000000000199</c:v>
                </c:pt>
                <c:pt idx="220">
                  <c:v>1878.00000000002</c:v>
                </c:pt>
                <c:pt idx="221">
                  <c:v>1877.9000000000201</c:v>
                </c:pt>
                <c:pt idx="222">
                  <c:v>1877.80000000002</c:v>
                </c:pt>
                <c:pt idx="223">
                  <c:v>1877.7000000000201</c:v>
                </c:pt>
                <c:pt idx="224">
                  <c:v>1877.6000000000199</c:v>
                </c:pt>
                <c:pt idx="225">
                  <c:v>1877.50000000002</c:v>
                </c:pt>
                <c:pt idx="226">
                  <c:v>1877.4000000000201</c:v>
                </c:pt>
                <c:pt idx="227">
                  <c:v>1877.30000000002</c:v>
                </c:pt>
                <c:pt idx="228">
                  <c:v>1877.2000000000201</c:v>
                </c:pt>
                <c:pt idx="229">
                  <c:v>1877.1000000000199</c:v>
                </c:pt>
                <c:pt idx="230">
                  <c:v>1877.00000000002</c:v>
                </c:pt>
                <c:pt idx="231">
                  <c:v>1876.9000000000201</c:v>
                </c:pt>
                <c:pt idx="232">
                  <c:v>1876.80000000002</c:v>
                </c:pt>
                <c:pt idx="233">
                  <c:v>1876.7000000000201</c:v>
                </c:pt>
                <c:pt idx="234">
                  <c:v>1876.6000000000199</c:v>
                </c:pt>
                <c:pt idx="235">
                  <c:v>1876.50000000002</c:v>
                </c:pt>
                <c:pt idx="236">
                  <c:v>1876.4000000000201</c:v>
                </c:pt>
                <c:pt idx="237">
                  <c:v>1876.30000000002</c:v>
                </c:pt>
                <c:pt idx="238">
                  <c:v>1876.2000000000201</c:v>
                </c:pt>
                <c:pt idx="239">
                  <c:v>1876.1000000000199</c:v>
                </c:pt>
                <c:pt idx="240">
                  <c:v>1876.00000000002</c:v>
                </c:pt>
                <c:pt idx="241">
                  <c:v>1875.9000000000201</c:v>
                </c:pt>
                <c:pt idx="242">
                  <c:v>1875.80000000002</c:v>
                </c:pt>
                <c:pt idx="243">
                  <c:v>1875.7000000000201</c:v>
                </c:pt>
                <c:pt idx="244">
                  <c:v>1875.6000000000199</c:v>
                </c:pt>
                <c:pt idx="245">
                  <c:v>1875.50000000002</c:v>
                </c:pt>
                <c:pt idx="246">
                  <c:v>1875.4000000000201</c:v>
                </c:pt>
                <c:pt idx="247">
                  <c:v>1875.30000000002</c:v>
                </c:pt>
                <c:pt idx="248">
                  <c:v>1875.2000000000201</c:v>
                </c:pt>
                <c:pt idx="249">
                  <c:v>1875.1000000000199</c:v>
                </c:pt>
                <c:pt idx="250">
                  <c:v>1875.00000000002</c:v>
                </c:pt>
                <c:pt idx="251">
                  <c:v>1874.9000000000201</c:v>
                </c:pt>
                <c:pt idx="252">
                  <c:v>1874.80000000002</c:v>
                </c:pt>
                <c:pt idx="253">
                  <c:v>1874.7000000000201</c:v>
                </c:pt>
                <c:pt idx="254">
                  <c:v>1874.6000000000199</c:v>
                </c:pt>
                <c:pt idx="255">
                  <c:v>1874.50000000002</c:v>
                </c:pt>
                <c:pt idx="256">
                  <c:v>1874.4000000000201</c:v>
                </c:pt>
                <c:pt idx="257">
                  <c:v>1874.30000000002</c:v>
                </c:pt>
                <c:pt idx="258">
                  <c:v>1874.2000000000201</c:v>
                </c:pt>
                <c:pt idx="259">
                  <c:v>1874.1000000000199</c:v>
                </c:pt>
                <c:pt idx="260">
                  <c:v>1874.00000000002</c:v>
                </c:pt>
                <c:pt idx="261">
                  <c:v>1873.9000000000201</c:v>
                </c:pt>
                <c:pt idx="262">
                  <c:v>1873.80000000002</c:v>
                </c:pt>
                <c:pt idx="263">
                  <c:v>1873.7000000000201</c:v>
                </c:pt>
                <c:pt idx="264">
                  <c:v>1873.6000000000199</c:v>
                </c:pt>
                <c:pt idx="265">
                  <c:v>1873.50000000002</c:v>
                </c:pt>
                <c:pt idx="266">
                  <c:v>1873.4000000000201</c:v>
                </c:pt>
                <c:pt idx="267">
                  <c:v>1873.30000000002</c:v>
                </c:pt>
                <c:pt idx="268">
                  <c:v>1873.2000000000201</c:v>
                </c:pt>
                <c:pt idx="269">
                  <c:v>1873.1000000000199</c:v>
                </c:pt>
                <c:pt idx="270">
                  <c:v>1873.00000000002</c:v>
                </c:pt>
                <c:pt idx="271">
                  <c:v>1872.9000000000201</c:v>
                </c:pt>
                <c:pt idx="272">
                  <c:v>1872.80000000002</c:v>
                </c:pt>
                <c:pt idx="273">
                  <c:v>1872.7000000000201</c:v>
                </c:pt>
                <c:pt idx="274">
                  <c:v>1872.6000000000199</c:v>
                </c:pt>
                <c:pt idx="275">
                  <c:v>1872.50000000003</c:v>
                </c:pt>
                <c:pt idx="276">
                  <c:v>1872.4000000000301</c:v>
                </c:pt>
                <c:pt idx="277">
                  <c:v>1872.30000000003</c:v>
                </c:pt>
                <c:pt idx="278">
                  <c:v>1872.2000000000301</c:v>
                </c:pt>
                <c:pt idx="279">
                  <c:v>1872.1000000000299</c:v>
                </c:pt>
                <c:pt idx="280">
                  <c:v>1872.00000000003</c:v>
                </c:pt>
                <c:pt idx="281">
                  <c:v>1871.9000000000301</c:v>
                </c:pt>
                <c:pt idx="282">
                  <c:v>1871.80000000003</c:v>
                </c:pt>
                <c:pt idx="283">
                  <c:v>1871.7000000000301</c:v>
                </c:pt>
                <c:pt idx="284">
                  <c:v>1871.6000000000299</c:v>
                </c:pt>
                <c:pt idx="285">
                  <c:v>1871.50000000003</c:v>
                </c:pt>
                <c:pt idx="286">
                  <c:v>1871.4000000000301</c:v>
                </c:pt>
                <c:pt idx="287">
                  <c:v>1871.30000000003</c:v>
                </c:pt>
                <c:pt idx="288">
                  <c:v>1871.2000000000301</c:v>
                </c:pt>
                <c:pt idx="289">
                  <c:v>1871.1000000000299</c:v>
                </c:pt>
                <c:pt idx="290">
                  <c:v>1871.00000000003</c:v>
                </c:pt>
                <c:pt idx="291">
                  <c:v>1870.9000000000301</c:v>
                </c:pt>
                <c:pt idx="292">
                  <c:v>1870.80000000003</c:v>
                </c:pt>
                <c:pt idx="293">
                  <c:v>1870.7000000000301</c:v>
                </c:pt>
                <c:pt idx="294">
                  <c:v>1870.6000000000299</c:v>
                </c:pt>
                <c:pt idx="295">
                  <c:v>1870.50000000003</c:v>
                </c:pt>
                <c:pt idx="296">
                  <c:v>1870.4000000000301</c:v>
                </c:pt>
                <c:pt idx="297">
                  <c:v>1870.30000000003</c:v>
                </c:pt>
                <c:pt idx="298">
                  <c:v>1870.2000000000301</c:v>
                </c:pt>
                <c:pt idx="299">
                  <c:v>1870.1000000000299</c:v>
                </c:pt>
                <c:pt idx="300">
                  <c:v>1870.00000000003</c:v>
                </c:pt>
                <c:pt idx="301">
                  <c:v>1869.9000000000301</c:v>
                </c:pt>
                <c:pt idx="302">
                  <c:v>1869.80000000003</c:v>
                </c:pt>
                <c:pt idx="303">
                  <c:v>1869.7000000000301</c:v>
                </c:pt>
                <c:pt idx="304">
                  <c:v>1869.6000000000299</c:v>
                </c:pt>
                <c:pt idx="305">
                  <c:v>1869.50000000003</c:v>
                </c:pt>
                <c:pt idx="306">
                  <c:v>1869.4000000000301</c:v>
                </c:pt>
                <c:pt idx="307">
                  <c:v>1869.30000000003</c:v>
                </c:pt>
                <c:pt idx="308">
                  <c:v>1869.2000000000301</c:v>
                </c:pt>
                <c:pt idx="309">
                  <c:v>1869.1000000000299</c:v>
                </c:pt>
                <c:pt idx="310">
                  <c:v>1869.00000000003</c:v>
                </c:pt>
                <c:pt idx="311">
                  <c:v>1868.9000000000301</c:v>
                </c:pt>
                <c:pt idx="312">
                  <c:v>1868.80000000003</c:v>
                </c:pt>
                <c:pt idx="313">
                  <c:v>1868.7000000000301</c:v>
                </c:pt>
                <c:pt idx="314">
                  <c:v>1868.6000000000299</c:v>
                </c:pt>
                <c:pt idx="315">
                  <c:v>1868.50000000003</c:v>
                </c:pt>
                <c:pt idx="316">
                  <c:v>1868.4000000000301</c:v>
                </c:pt>
                <c:pt idx="317">
                  <c:v>1868.30000000003</c:v>
                </c:pt>
                <c:pt idx="318">
                  <c:v>1868.2000000000301</c:v>
                </c:pt>
                <c:pt idx="319">
                  <c:v>1868.1000000000299</c:v>
                </c:pt>
                <c:pt idx="320">
                  <c:v>1868.00000000003</c:v>
                </c:pt>
                <c:pt idx="321">
                  <c:v>1867.9000000000301</c:v>
                </c:pt>
                <c:pt idx="322">
                  <c:v>1867.80000000003</c:v>
                </c:pt>
                <c:pt idx="323">
                  <c:v>1867.7000000000301</c:v>
                </c:pt>
                <c:pt idx="324">
                  <c:v>1867.6000000000299</c:v>
                </c:pt>
                <c:pt idx="325">
                  <c:v>1867.50000000003</c:v>
                </c:pt>
                <c:pt idx="326">
                  <c:v>1867.4000000000301</c:v>
                </c:pt>
                <c:pt idx="327">
                  <c:v>1867.30000000003</c:v>
                </c:pt>
                <c:pt idx="328">
                  <c:v>1867.2000000000301</c:v>
                </c:pt>
                <c:pt idx="329">
                  <c:v>1867.1000000000299</c:v>
                </c:pt>
                <c:pt idx="330">
                  <c:v>1867.00000000003</c:v>
                </c:pt>
                <c:pt idx="331">
                  <c:v>1866.9000000000301</c:v>
                </c:pt>
                <c:pt idx="332">
                  <c:v>1866.80000000003</c:v>
                </c:pt>
                <c:pt idx="333">
                  <c:v>1866.7000000000301</c:v>
                </c:pt>
                <c:pt idx="334">
                  <c:v>1866.6000000000299</c:v>
                </c:pt>
                <c:pt idx="335">
                  <c:v>1866.50000000003</c:v>
                </c:pt>
                <c:pt idx="336">
                  <c:v>1866.4000000000301</c:v>
                </c:pt>
                <c:pt idx="337">
                  <c:v>1866.30000000003</c:v>
                </c:pt>
                <c:pt idx="338">
                  <c:v>1866.2000000000301</c:v>
                </c:pt>
                <c:pt idx="339">
                  <c:v>1866.1000000000299</c:v>
                </c:pt>
                <c:pt idx="340">
                  <c:v>1866.00000000003</c:v>
                </c:pt>
                <c:pt idx="341">
                  <c:v>1865.9000000000301</c:v>
                </c:pt>
                <c:pt idx="342">
                  <c:v>1865.80000000003</c:v>
                </c:pt>
                <c:pt idx="343">
                  <c:v>1865.7000000000301</c:v>
                </c:pt>
                <c:pt idx="344">
                  <c:v>1865.6000000000299</c:v>
                </c:pt>
                <c:pt idx="345">
                  <c:v>1865.50000000003</c:v>
                </c:pt>
                <c:pt idx="346">
                  <c:v>1865.4000000000301</c:v>
                </c:pt>
                <c:pt idx="347">
                  <c:v>1865.30000000003</c:v>
                </c:pt>
                <c:pt idx="348">
                  <c:v>1865.2000000000301</c:v>
                </c:pt>
                <c:pt idx="349">
                  <c:v>1865.1000000000299</c:v>
                </c:pt>
                <c:pt idx="350">
                  <c:v>1865.00000000003</c:v>
                </c:pt>
                <c:pt idx="351">
                  <c:v>1864.9000000000301</c:v>
                </c:pt>
                <c:pt idx="352">
                  <c:v>1864.80000000003</c:v>
                </c:pt>
                <c:pt idx="353">
                  <c:v>1864.7000000000301</c:v>
                </c:pt>
                <c:pt idx="354">
                  <c:v>1864.6000000000299</c:v>
                </c:pt>
                <c:pt idx="355">
                  <c:v>1864.50000000003</c:v>
                </c:pt>
                <c:pt idx="356">
                  <c:v>1864.4000000000301</c:v>
                </c:pt>
                <c:pt idx="357">
                  <c:v>1864.30000000003</c:v>
                </c:pt>
                <c:pt idx="358">
                  <c:v>1864.2000000000301</c:v>
                </c:pt>
                <c:pt idx="359">
                  <c:v>1864.1000000000299</c:v>
                </c:pt>
                <c:pt idx="360">
                  <c:v>1864.00000000003</c:v>
                </c:pt>
                <c:pt idx="361">
                  <c:v>1863.9000000000301</c:v>
                </c:pt>
                <c:pt idx="362">
                  <c:v>1863.80000000003</c:v>
                </c:pt>
                <c:pt idx="363">
                  <c:v>1863.7000000000301</c:v>
                </c:pt>
                <c:pt idx="364">
                  <c:v>1863.6000000000299</c:v>
                </c:pt>
                <c:pt idx="365">
                  <c:v>1863.50000000003</c:v>
                </c:pt>
                <c:pt idx="366">
                  <c:v>1863.4000000000301</c:v>
                </c:pt>
                <c:pt idx="367">
                  <c:v>1863.30000000003</c:v>
                </c:pt>
                <c:pt idx="368">
                  <c:v>1863.2000000000301</c:v>
                </c:pt>
                <c:pt idx="369">
                  <c:v>1863.1000000000299</c:v>
                </c:pt>
                <c:pt idx="370">
                  <c:v>1863.00000000003</c:v>
                </c:pt>
                <c:pt idx="371">
                  <c:v>1862.9000000000301</c:v>
                </c:pt>
                <c:pt idx="372">
                  <c:v>1862.80000000003</c:v>
                </c:pt>
                <c:pt idx="373">
                  <c:v>1862.7000000000301</c:v>
                </c:pt>
                <c:pt idx="374">
                  <c:v>1862.6000000000299</c:v>
                </c:pt>
                <c:pt idx="375">
                  <c:v>1862.50000000003</c:v>
                </c:pt>
                <c:pt idx="376">
                  <c:v>1862.4000000000301</c:v>
                </c:pt>
                <c:pt idx="377">
                  <c:v>1862.30000000003</c:v>
                </c:pt>
                <c:pt idx="378">
                  <c:v>1862.2000000000301</c:v>
                </c:pt>
                <c:pt idx="379">
                  <c:v>1862.1000000000299</c:v>
                </c:pt>
                <c:pt idx="380">
                  <c:v>1862.00000000003</c:v>
                </c:pt>
                <c:pt idx="381">
                  <c:v>1861.9000000000301</c:v>
                </c:pt>
                <c:pt idx="382">
                  <c:v>1861.80000000003</c:v>
                </c:pt>
                <c:pt idx="383">
                  <c:v>1861.7000000000301</c:v>
                </c:pt>
                <c:pt idx="384">
                  <c:v>1861.6000000000299</c:v>
                </c:pt>
                <c:pt idx="385">
                  <c:v>1861.50000000004</c:v>
                </c:pt>
                <c:pt idx="386">
                  <c:v>1861.4000000000401</c:v>
                </c:pt>
                <c:pt idx="387">
                  <c:v>1861.30000000004</c:v>
                </c:pt>
                <c:pt idx="388">
                  <c:v>1861.2000000000401</c:v>
                </c:pt>
                <c:pt idx="389">
                  <c:v>1861.1000000000399</c:v>
                </c:pt>
                <c:pt idx="390">
                  <c:v>1861.00000000004</c:v>
                </c:pt>
                <c:pt idx="391">
                  <c:v>1860.9000000000401</c:v>
                </c:pt>
                <c:pt idx="392">
                  <c:v>1860.80000000004</c:v>
                </c:pt>
                <c:pt idx="393">
                  <c:v>1860.7000000000401</c:v>
                </c:pt>
                <c:pt idx="394">
                  <c:v>1860.6000000000399</c:v>
                </c:pt>
                <c:pt idx="395">
                  <c:v>1860.50000000004</c:v>
                </c:pt>
                <c:pt idx="396">
                  <c:v>1860.4000000000401</c:v>
                </c:pt>
                <c:pt idx="397">
                  <c:v>1860.30000000004</c:v>
                </c:pt>
                <c:pt idx="398">
                  <c:v>1860.2000000000401</c:v>
                </c:pt>
                <c:pt idx="399">
                  <c:v>1860.1000000000399</c:v>
                </c:pt>
                <c:pt idx="400">
                  <c:v>1860.00000000004</c:v>
                </c:pt>
                <c:pt idx="401">
                  <c:v>1859.9000000000401</c:v>
                </c:pt>
                <c:pt idx="402">
                  <c:v>1859.80000000004</c:v>
                </c:pt>
                <c:pt idx="403">
                  <c:v>1859.7000000000401</c:v>
                </c:pt>
                <c:pt idx="404">
                  <c:v>1859.6000000000399</c:v>
                </c:pt>
                <c:pt idx="405">
                  <c:v>1859.50000000004</c:v>
                </c:pt>
                <c:pt idx="406">
                  <c:v>1859.4000000000401</c:v>
                </c:pt>
                <c:pt idx="407">
                  <c:v>1859.30000000004</c:v>
                </c:pt>
                <c:pt idx="408">
                  <c:v>1859.2000000000401</c:v>
                </c:pt>
                <c:pt idx="409">
                  <c:v>1859.1000000000399</c:v>
                </c:pt>
                <c:pt idx="410">
                  <c:v>1859.00000000004</c:v>
                </c:pt>
                <c:pt idx="411">
                  <c:v>1858.9000000000401</c:v>
                </c:pt>
                <c:pt idx="412">
                  <c:v>1858.80000000004</c:v>
                </c:pt>
                <c:pt idx="413">
                  <c:v>1858.7000000000401</c:v>
                </c:pt>
                <c:pt idx="414">
                  <c:v>1858.6000000000399</c:v>
                </c:pt>
                <c:pt idx="415">
                  <c:v>1858.50000000004</c:v>
                </c:pt>
                <c:pt idx="416">
                  <c:v>1858.4000000000401</c:v>
                </c:pt>
                <c:pt idx="417">
                  <c:v>1858.30000000004</c:v>
                </c:pt>
                <c:pt idx="418">
                  <c:v>1858.2000000000401</c:v>
                </c:pt>
                <c:pt idx="419">
                  <c:v>1858.1000000000399</c:v>
                </c:pt>
                <c:pt idx="420">
                  <c:v>1858.00000000004</c:v>
                </c:pt>
                <c:pt idx="421">
                  <c:v>1857.9000000000401</c:v>
                </c:pt>
                <c:pt idx="422">
                  <c:v>1857.80000000004</c:v>
                </c:pt>
                <c:pt idx="423">
                  <c:v>1857.7000000000401</c:v>
                </c:pt>
                <c:pt idx="424">
                  <c:v>1857.6000000000399</c:v>
                </c:pt>
                <c:pt idx="425">
                  <c:v>1857.50000000004</c:v>
                </c:pt>
                <c:pt idx="426">
                  <c:v>1857.4000000000401</c:v>
                </c:pt>
                <c:pt idx="427">
                  <c:v>1857.30000000004</c:v>
                </c:pt>
                <c:pt idx="428">
                  <c:v>1857.2000000000401</c:v>
                </c:pt>
                <c:pt idx="429">
                  <c:v>1857.1000000000399</c:v>
                </c:pt>
                <c:pt idx="430">
                  <c:v>1857.00000000004</c:v>
                </c:pt>
                <c:pt idx="431">
                  <c:v>1856.9000000000401</c:v>
                </c:pt>
                <c:pt idx="432">
                  <c:v>1856.80000000004</c:v>
                </c:pt>
                <c:pt idx="433">
                  <c:v>1856.7000000000401</c:v>
                </c:pt>
                <c:pt idx="434">
                  <c:v>1856.6000000000399</c:v>
                </c:pt>
                <c:pt idx="435">
                  <c:v>1856.50000000004</c:v>
                </c:pt>
                <c:pt idx="436">
                  <c:v>1856.4000000000401</c:v>
                </c:pt>
                <c:pt idx="437">
                  <c:v>1856.30000000004</c:v>
                </c:pt>
                <c:pt idx="438">
                  <c:v>1856.2000000000401</c:v>
                </c:pt>
                <c:pt idx="439">
                  <c:v>1856.1000000000399</c:v>
                </c:pt>
                <c:pt idx="440">
                  <c:v>1856.00000000004</c:v>
                </c:pt>
                <c:pt idx="441">
                  <c:v>1855.9000000000401</c:v>
                </c:pt>
                <c:pt idx="442">
                  <c:v>1855.80000000004</c:v>
                </c:pt>
                <c:pt idx="443">
                  <c:v>1855.7000000000401</c:v>
                </c:pt>
                <c:pt idx="444">
                  <c:v>1855.6000000000399</c:v>
                </c:pt>
                <c:pt idx="445">
                  <c:v>1855.50000000004</c:v>
                </c:pt>
                <c:pt idx="446">
                  <c:v>1855.4000000000401</c:v>
                </c:pt>
                <c:pt idx="447">
                  <c:v>1855.30000000004</c:v>
                </c:pt>
                <c:pt idx="448">
                  <c:v>1855.2000000000401</c:v>
                </c:pt>
                <c:pt idx="449">
                  <c:v>1855.1000000000399</c:v>
                </c:pt>
                <c:pt idx="450">
                  <c:v>1855.00000000004</c:v>
                </c:pt>
                <c:pt idx="451">
                  <c:v>1854.9000000000401</c:v>
                </c:pt>
                <c:pt idx="452">
                  <c:v>1854.80000000004</c:v>
                </c:pt>
                <c:pt idx="453">
                  <c:v>1854.7000000000401</c:v>
                </c:pt>
                <c:pt idx="454">
                  <c:v>1854.6000000000399</c:v>
                </c:pt>
                <c:pt idx="455">
                  <c:v>1854.50000000004</c:v>
                </c:pt>
                <c:pt idx="456">
                  <c:v>1854.4000000000401</c:v>
                </c:pt>
                <c:pt idx="457">
                  <c:v>1854.30000000004</c:v>
                </c:pt>
                <c:pt idx="458">
                  <c:v>1854.2000000000401</c:v>
                </c:pt>
                <c:pt idx="459">
                  <c:v>1854.1000000000399</c:v>
                </c:pt>
                <c:pt idx="460">
                  <c:v>1854.00000000004</c:v>
                </c:pt>
                <c:pt idx="461">
                  <c:v>1853.9000000000401</c:v>
                </c:pt>
                <c:pt idx="462">
                  <c:v>1853.80000000004</c:v>
                </c:pt>
                <c:pt idx="463">
                  <c:v>1853.7000000000401</c:v>
                </c:pt>
                <c:pt idx="464">
                  <c:v>1853.6000000000399</c:v>
                </c:pt>
                <c:pt idx="465">
                  <c:v>1853.50000000004</c:v>
                </c:pt>
                <c:pt idx="466">
                  <c:v>1853.4000000000401</c:v>
                </c:pt>
                <c:pt idx="467">
                  <c:v>1853.30000000004</c:v>
                </c:pt>
                <c:pt idx="468">
                  <c:v>1853.2000000000401</c:v>
                </c:pt>
                <c:pt idx="469">
                  <c:v>1853.1000000000399</c:v>
                </c:pt>
                <c:pt idx="470">
                  <c:v>1853.00000000004</c:v>
                </c:pt>
                <c:pt idx="471">
                  <c:v>1852.9000000000401</c:v>
                </c:pt>
                <c:pt idx="472">
                  <c:v>1852.80000000004</c:v>
                </c:pt>
                <c:pt idx="473">
                  <c:v>1852.7000000000401</c:v>
                </c:pt>
                <c:pt idx="474">
                  <c:v>1852.6000000000399</c:v>
                </c:pt>
                <c:pt idx="475">
                  <c:v>1852.50000000004</c:v>
                </c:pt>
                <c:pt idx="476">
                  <c:v>1852.4000000000401</c:v>
                </c:pt>
                <c:pt idx="477">
                  <c:v>1852.30000000004</c:v>
                </c:pt>
                <c:pt idx="478">
                  <c:v>1852.2000000000401</c:v>
                </c:pt>
                <c:pt idx="479">
                  <c:v>1852.1000000000399</c:v>
                </c:pt>
                <c:pt idx="480">
                  <c:v>1852.00000000004</c:v>
                </c:pt>
                <c:pt idx="481">
                  <c:v>1851.9000000000401</c:v>
                </c:pt>
                <c:pt idx="482">
                  <c:v>1851.80000000004</c:v>
                </c:pt>
                <c:pt idx="483">
                  <c:v>1851.7000000000401</c:v>
                </c:pt>
                <c:pt idx="484">
                  <c:v>1851.6000000000399</c:v>
                </c:pt>
                <c:pt idx="485">
                  <c:v>1851.50000000004</c:v>
                </c:pt>
                <c:pt idx="486">
                  <c:v>1851.4000000000401</c:v>
                </c:pt>
                <c:pt idx="487">
                  <c:v>1851.30000000004</c:v>
                </c:pt>
                <c:pt idx="488">
                  <c:v>1851.2000000000401</c:v>
                </c:pt>
                <c:pt idx="489">
                  <c:v>1851.1000000000399</c:v>
                </c:pt>
                <c:pt idx="490">
                  <c:v>1851.00000000004</c:v>
                </c:pt>
                <c:pt idx="491">
                  <c:v>1850.9000000000401</c:v>
                </c:pt>
                <c:pt idx="492">
                  <c:v>1850.80000000004</c:v>
                </c:pt>
                <c:pt idx="493">
                  <c:v>1850.7000000000401</c:v>
                </c:pt>
                <c:pt idx="494">
                  <c:v>1850.6000000000399</c:v>
                </c:pt>
                <c:pt idx="495">
                  <c:v>1850.50000000005</c:v>
                </c:pt>
                <c:pt idx="496">
                  <c:v>1850.4000000000501</c:v>
                </c:pt>
                <c:pt idx="497">
                  <c:v>1850.30000000005</c:v>
                </c:pt>
                <c:pt idx="498">
                  <c:v>1850.2000000000501</c:v>
                </c:pt>
                <c:pt idx="499">
                  <c:v>1850.1000000000499</c:v>
                </c:pt>
                <c:pt idx="500">
                  <c:v>1850.00000000005</c:v>
                </c:pt>
                <c:pt idx="501">
                  <c:v>1849.9000000000501</c:v>
                </c:pt>
                <c:pt idx="502">
                  <c:v>1849.80000000005</c:v>
                </c:pt>
                <c:pt idx="503">
                  <c:v>1849.7000000000501</c:v>
                </c:pt>
                <c:pt idx="504">
                  <c:v>1849.6000000000499</c:v>
                </c:pt>
                <c:pt idx="505">
                  <c:v>1849.50000000005</c:v>
                </c:pt>
                <c:pt idx="506">
                  <c:v>1849.4000000000501</c:v>
                </c:pt>
                <c:pt idx="507">
                  <c:v>1849.30000000005</c:v>
                </c:pt>
                <c:pt idx="508">
                  <c:v>1849.2000000000501</c:v>
                </c:pt>
                <c:pt idx="509">
                  <c:v>1849.1000000000499</c:v>
                </c:pt>
                <c:pt idx="510">
                  <c:v>1849.00000000005</c:v>
                </c:pt>
                <c:pt idx="511">
                  <c:v>1848.9000000000501</c:v>
                </c:pt>
                <c:pt idx="512">
                  <c:v>1848.80000000005</c:v>
                </c:pt>
                <c:pt idx="513">
                  <c:v>1848.7000000000501</c:v>
                </c:pt>
                <c:pt idx="514">
                  <c:v>1848.6000000000499</c:v>
                </c:pt>
                <c:pt idx="515">
                  <c:v>1848.50000000005</c:v>
                </c:pt>
                <c:pt idx="516">
                  <c:v>1848.4000000000501</c:v>
                </c:pt>
                <c:pt idx="517">
                  <c:v>1848.30000000005</c:v>
                </c:pt>
                <c:pt idx="518">
                  <c:v>1848.2000000000501</c:v>
                </c:pt>
                <c:pt idx="519">
                  <c:v>1848.1000000000499</c:v>
                </c:pt>
                <c:pt idx="520">
                  <c:v>1848.00000000005</c:v>
                </c:pt>
                <c:pt idx="521">
                  <c:v>1847.9000000000501</c:v>
                </c:pt>
                <c:pt idx="522">
                  <c:v>1847.80000000005</c:v>
                </c:pt>
                <c:pt idx="523">
                  <c:v>1847.7000000000501</c:v>
                </c:pt>
                <c:pt idx="524">
                  <c:v>1847.6000000000499</c:v>
                </c:pt>
                <c:pt idx="525">
                  <c:v>1847.50000000005</c:v>
                </c:pt>
                <c:pt idx="526">
                  <c:v>1847.4000000000501</c:v>
                </c:pt>
                <c:pt idx="527">
                  <c:v>1847.30000000005</c:v>
                </c:pt>
                <c:pt idx="528">
                  <c:v>1847.2000000000501</c:v>
                </c:pt>
                <c:pt idx="529">
                  <c:v>1847.1000000000499</c:v>
                </c:pt>
                <c:pt idx="530">
                  <c:v>1847.00000000005</c:v>
                </c:pt>
                <c:pt idx="531">
                  <c:v>1846.9000000000501</c:v>
                </c:pt>
                <c:pt idx="532">
                  <c:v>1846.80000000005</c:v>
                </c:pt>
                <c:pt idx="533">
                  <c:v>1846.7000000000501</c:v>
                </c:pt>
                <c:pt idx="534">
                  <c:v>1846.6000000000499</c:v>
                </c:pt>
                <c:pt idx="535">
                  <c:v>1846.50000000005</c:v>
                </c:pt>
                <c:pt idx="536">
                  <c:v>1846.4000000000501</c:v>
                </c:pt>
                <c:pt idx="537">
                  <c:v>1846.30000000005</c:v>
                </c:pt>
                <c:pt idx="538">
                  <c:v>1846.2000000000501</c:v>
                </c:pt>
                <c:pt idx="539">
                  <c:v>1846.1000000000499</c:v>
                </c:pt>
                <c:pt idx="540">
                  <c:v>1846.00000000005</c:v>
                </c:pt>
                <c:pt idx="541">
                  <c:v>1845.9000000000501</c:v>
                </c:pt>
                <c:pt idx="542">
                  <c:v>1845.80000000005</c:v>
                </c:pt>
                <c:pt idx="543">
                  <c:v>1845.7000000000501</c:v>
                </c:pt>
                <c:pt idx="544">
                  <c:v>1845.6000000000499</c:v>
                </c:pt>
                <c:pt idx="545">
                  <c:v>1845.50000000005</c:v>
                </c:pt>
                <c:pt idx="546">
                  <c:v>1845.4000000000501</c:v>
                </c:pt>
                <c:pt idx="547">
                  <c:v>1845.30000000005</c:v>
                </c:pt>
                <c:pt idx="548">
                  <c:v>1845.2000000000501</c:v>
                </c:pt>
                <c:pt idx="549">
                  <c:v>1845.1000000000499</c:v>
                </c:pt>
                <c:pt idx="550">
                  <c:v>1845.00000000005</c:v>
                </c:pt>
                <c:pt idx="551">
                  <c:v>1844.9000000000501</c:v>
                </c:pt>
                <c:pt idx="552">
                  <c:v>1844.80000000005</c:v>
                </c:pt>
                <c:pt idx="553">
                  <c:v>1844.7000000000501</c:v>
                </c:pt>
                <c:pt idx="554">
                  <c:v>1844.6000000000499</c:v>
                </c:pt>
                <c:pt idx="555">
                  <c:v>1844.50000000005</c:v>
                </c:pt>
                <c:pt idx="556">
                  <c:v>1844.4000000000501</c:v>
                </c:pt>
                <c:pt idx="557">
                  <c:v>1844.30000000005</c:v>
                </c:pt>
                <c:pt idx="558">
                  <c:v>1844.2000000000501</c:v>
                </c:pt>
                <c:pt idx="559">
                  <c:v>1844.1000000000499</c:v>
                </c:pt>
                <c:pt idx="560">
                  <c:v>1844.00000000005</c:v>
                </c:pt>
                <c:pt idx="561">
                  <c:v>1843.9000000000501</c:v>
                </c:pt>
                <c:pt idx="562">
                  <c:v>1843.80000000005</c:v>
                </c:pt>
                <c:pt idx="563">
                  <c:v>1843.7000000000501</c:v>
                </c:pt>
                <c:pt idx="564">
                  <c:v>1843.6000000000499</c:v>
                </c:pt>
                <c:pt idx="565">
                  <c:v>1843.50000000005</c:v>
                </c:pt>
                <c:pt idx="566">
                  <c:v>1843.4000000000501</c:v>
                </c:pt>
                <c:pt idx="567">
                  <c:v>1843.30000000005</c:v>
                </c:pt>
                <c:pt idx="568">
                  <c:v>1843.2000000000501</c:v>
                </c:pt>
                <c:pt idx="569">
                  <c:v>1843.1000000000499</c:v>
                </c:pt>
                <c:pt idx="570">
                  <c:v>1843.00000000005</c:v>
                </c:pt>
                <c:pt idx="571">
                  <c:v>1842.9000000000501</c:v>
                </c:pt>
                <c:pt idx="572">
                  <c:v>1842.80000000005</c:v>
                </c:pt>
                <c:pt idx="573">
                  <c:v>1842.7000000000501</c:v>
                </c:pt>
                <c:pt idx="574">
                  <c:v>1842.6000000000499</c:v>
                </c:pt>
                <c:pt idx="575">
                  <c:v>1842.50000000005</c:v>
                </c:pt>
                <c:pt idx="576">
                  <c:v>1842.4000000000501</c:v>
                </c:pt>
                <c:pt idx="577">
                  <c:v>1842.30000000005</c:v>
                </c:pt>
                <c:pt idx="578">
                  <c:v>1842.2000000000501</c:v>
                </c:pt>
                <c:pt idx="579">
                  <c:v>1842.1000000000499</c:v>
                </c:pt>
                <c:pt idx="580">
                  <c:v>1842.00000000005</c:v>
                </c:pt>
                <c:pt idx="581">
                  <c:v>1841.9000000000501</c:v>
                </c:pt>
                <c:pt idx="582">
                  <c:v>1841.80000000005</c:v>
                </c:pt>
                <c:pt idx="583">
                  <c:v>1841.7000000000501</c:v>
                </c:pt>
                <c:pt idx="584">
                  <c:v>1841.6000000000499</c:v>
                </c:pt>
                <c:pt idx="585">
                  <c:v>1841.50000000005</c:v>
                </c:pt>
                <c:pt idx="586">
                  <c:v>1841.4000000000501</c:v>
                </c:pt>
                <c:pt idx="587">
                  <c:v>1841.30000000005</c:v>
                </c:pt>
                <c:pt idx="588">
                  <c:v>1841.2000000000501</c:v>
                </c:pt>
                <c:pt idx="589">
                  <c:v>1841.1000000000499</c:v>
                </c:pt>
                <c:pt idx="590">
                  <c:v>1841.00000000005</c:v>
                </c:pt>
                <c:pt idx="591">
                  <c:v>1840.9000000000501</c:v>
                </c:pt>
                <c:pt idx="592">
                  <c:v>1840.80000000005</c:v>
                </c:pt>
                <c:pt idx="593">
                  <c:v>1840.7000000000501</c:v>
                </c:pt>
                <c:pt idx="594">
                  <c:v>1840.6000000000499</c:v>
                </c:pt>
                <c:pt idx="595">
                  <c:v>1840.50000000005</c:v>
                </c:pt>
                <c:pt idx="596">
                  <c:v>1840.4000000000501</c:v>
                </c:pt>
                <c:pt idx="597">
                  <c:v>1840.30000000005</c:v>
                </c:pt>
                <c:pt idx="598">
                  <c:v>1840.2000000000501</c:v>
                </c:pt>
                <c:pt idx="599">
                  <c:v>1840.1000000000499</c:v>
                </c:pt>
                <c:pt idx="600">
                  <c:v>1840.00000000005</c:v>
                </c:pt>
                <c:pt idx="601">
                  <c:v>1839.9000000000501</c:v>
                </c:pt>
                <c:pt idx="602">
                  <c:v>1839.80000000005</c:v>
                </c:pt>
                <c:pt idx="603">
                  <c:v>1839.7000000000501</c:v>
                </c:pt>
                <c:pt idx="604">
                  <c:v>1839.6000000000499</c:v>
                </c:pt>
                <c:pt idx="605">
                  <c:v>1839.50000000006</c:v>
                </c:pt>
                <c:pt idx="606">
                  <c:v>1839.4000000000601</c:v>
                </c:pt>
                <c:pt idx="607">
                  <c:v>1839.30000000006</c:v>
                </c:pt>
                <c:pt idx="608">
                  <c:v>1839.2000000000601</c:v>
                </c:pt>
                <c:pt idx="609">
                  <c:v>1839.1000000000599</c:v>
                </c:pt>
                <c:pt idx="610">
                  <c:v>1839.00000000006</c:v>
                </c:pt>
                <c:pt idx="611">
                  <c:v>1838.9000000000601</c:v>
                </c:pt>
                <c:pt idx="612">
                  <c:v>1838.80000000006</c:v>
                </c:pt>
                <c:pt idx="613">
                  <c:v>1838.7000000000601</c:v>
                </c:pt>
                <c:pt idx="614">
                  <c:v>1838.6000000000599</c:v>
                </c:pt>
                <c:pt idx="615">
                  <c:v>1838.50000000006</c:v>
                </c:pt>
                <c:pt idx="616">
                  <c:v>1838.4000000000601</c:v>
                </c:pt>
                <c:pt idx="617">
                  <c:v>1838.30000000006</c:v>
                </c:pt>
                <c:pt idx="618">
                  <c:v>1838.2000000000601</c:v>
                </c:pt>
                <c:pt idx="619">
                  <c:v>1838.1000000000599</c:v>
                </c:pt>
                <c:pt idx="620">
                  <c:v>1838.00000000006</c:v>
                </c:pt>
                <c:pt idx="621">
                  <c:v>1837.9000000000601</c:v>
                </c:pt>
                <c:pt idx="622">
                  <c:v>1837.80000000006</c:v>
                </c:pt>
                <c:pt idx="623">
                  <c:v>1837.7000000000601</c:v>
                </c:pt>
                <c:pt idx="624">
                  <c:v>1837.6000000000599</c:v>
                </c:pt>
                <c:pt idx="625">
                  <c:v>1837.50000000006</c:v>
                </c:pt>
                <c:pt idx="626">
                  <c:v>1837.4000000000601</c:v>
                </c:pt>
                <c:pt idx="627">
                  <c:v>1837.30000000006</c:v>
                </c:pt>
                <c:pt idx="628">
                  <c:v>1837.2000000000601</c:v>
                </c:pt>
                <c:pt idx="629">
                  <c:v>1837.1000000000599</c:v>
                </c:pt>
                <c:pt idx="630">
                  <c:v>1837.00000000006</c:v>
                </c:pt>
                <c:pt idx="631">
                  <c:v>1836.9000000000601</c:v>
                </c:pt>
                <c:pt idx="632">
                  <c:v>1836.80000000006</c:v>
                </c:pt>
                <c:pt idx="633">
                  <c:v>1836.7000000000601</c:v>
                </c:pt>
                <c:pt idx="634">
                  <c:v>1836.6000000000599</c:v>
                </c:pt>
                <c:pt idx="635">
                  <c:v>1836.50000000006</c:v>
                </c:pt>
                <c:pt idx="636">
                  <c:v>1836.4000000000601</c:v>
                </c:pt>
                <c:pt idx="637">
                  <c:v>1836.30000000006</c:v>
                </c:pt>
                <c:pt idx="638">
                  <c:v>1836.2000000000601</c:v>
                </c:pt>
                <c:pt idx="639">
                  <c:v>1836.1000000000599</c:v>
                </c:pt>
                <c:pt idx="640">
                  <c:v>1836.00000000006</c:v>
                </c:pt>
                <c:pt idx="641">
                  <c:v>1835.9000000000601</c:v>
                </c:pt>
                <c:pt idx="642">
                  <c:v>1835.80000000006</c:v>
                </c:pt>
                <c:pt idx="643">
                  <c:v>1835.7000000000601</c:v>
                </c:pt>
                <c:pt idx="644">
                  <c:v>1835.6000000000599</c:v>
                </c:pt>
                <c:pt idx="645">
                  <c:v>1835.50000000006</c:v>
                </c:pt>
                <c:pt idx="646">
                  <c:v>1835.4000000000601</c:v>
                </c:pt>
                <c:pt idx="647">
                  <c:v>1835.30000000006</c:v>
                </c:pt>
                <c:pt idx="648">
                  <c:v>1835.2000000000601</c:v>
                </c:pt>
                <c:pt idx="649">
                  <c:v>1835.1000000000599</c:v>
                </c:pt>
                <c:pt idx="650">
                  <c:v>1835.00000000006</c:v>
                </c:pt>
                <c:pt idx="651">
                  <c:v>1834.9000000000601</c:v>
                </c:pt>
                <c:pt idx="652">
                  <c:v>1834.80000000006</c:v>
                </c:pt>
                <c:pt idx="653">
                  <c:v>1834.7000000000601</c:v>
                </c:pt>
                <c:pt idx="654">
                  <c:v>1834.6000000000599</c:v>
                </c:pt>
                <c:pt idx="655">
                  <c:v>1834.50000000006</c:v>
                </c:pt>
                <c:pt idx="656">
                  <c:v>1834.4000000000601</c:v>
                </c:pt>
                <c:pt idx="657">
                  <c:v>1834.30000000006</c:v>
                </c:pt>
                <c:pt idx="658">
                  <c:v>1834.2000000000601</c:v>
                </c:pt>
                <c:pt idx="659">
                  <c:v>1834.1000000000599</c:v>
                </c:pt>
                <c:pt idx="660">
                  <c:v>1834.00000000006</c:v>
                </c:pt>
                <c:pt idx="661">
                  <c:v>1833.9000000000601</c:v>
                </c:pt>
                <c:pt idx="662">
                  <c:v>1833.80000000006</c:v>
                </c:pt>
                <c:pt idx="663">
                  <c:v>1833.7000000000601</c:v>
                </c:pt>
                <c:pt idx="664">
                  <c:v>1833.6000000000599</c:v>
                </c:pt>
                <c:pt idx="665">
                  <c:v>1833.50000000006</c:v>
                </c:pt>
                <c:pt idx="666">
                  <c:v>1833.4000000000601</c:v>
                </c:pt>
                <c:pt idx="667">
                  <c:v>1833.30000000006</c:v>
                </c:pt>
                <c:pt idx="668">
                  <c:v>1833.2000000000601</c:v>
                </c:pt>
                <c:pt idx="669">
                  <c:v>1833.1000000000599</c:v>
                </c:pt>
                <c:pt idx="670">
                  <c:v>1833.00000000006</c:v>
                </c:pt>
                <c:pt idx="671">
                  <c:v>1832.9000000000601</c:v>
                </c:pt>
                <c:pt idx="672">
                  <c:v>1832.80000000006</c:v>
                </c:pt>
                <c:pt idx="673">
                  <c:v>1832.7000000000601</c:v>
                </c:pt>
                <c:pt idx="674">
                  <c:v>1832.6000000000599</c:v>
                </c:pt>
                <c:pt idx="675">
                  <c:v>1832.50000000006</c:v>
                </c:pt>
                <c:pt idx="676">
                  <c:v>1832.4000000000601</c:v>
                </c:pt>
                <c:pt idx="677">
                  <c:v>1832.30000000006</c:v>
                </c:pt>
                <c:pt idx="678">
                  <c:v>1832.2000000000601</c:v>
                </c:pt>
                <c:pt idx="679">
                  <c:v>1832.1000000000599</c:v>
                </c:pt>
                <c:pt idx="680">
                  <c:v>1832.00000000006</c:v>
                </c:pt>
                <c:pt idx="681">
                  <c:v>1831.9000000000601</c:v>
                </c:pt>
                <c:pt idx="682">
                  <c:v>1831.80000000006</c:v>
                </c:pt>
                <c:pt idx="683">
                  <c:v>1831.7000000000601</c:v>
                </c:pt>
                <c:pt idx="684">
                  <c:v>1831.6000000000599</c:v>
                </c:pt>
                <c:pt idx="685">
                  <c:v>1831.50000000006</c:v>
                </c:pt>
                <c:pt idx="686">
                  <c:v>1831.4000000000601</c:v>
                </c:pt>
                <c:pt idx="687">
                  <c:v>1831.30000000006</c:v>
                </c:pt>
                <c:pt idx="688">
                  <c:v>1831.2000000000601</c:v>
                </c:pt>
                <c:pt idx="689">
                  <c:v>1831.1000000000599</c:v>
                </c:pt>
                <c:pt idx="690">
                  <c:v>1831.00000000006</c:v>
                </c:pt>
                <c:pt idx="691">
                  <c:v>1830.9000000000601</c:v>
                </c:pt>
                <c:pt idx="692">
                  <c:v>1830.80000000006</c:v>
                </c:pt>
                <c:pt idx="693">
                  <c:v>1830.7000000000601</c:v>
                </c:pt>
                <c:pt idx="694">
                  <c:v>1830.6000000000599</c:v>
                </c:pt>
                <c:pt idx="695">
                  <c:v>1830.50000000006</c:v>
                </c:pt>
                <c:pt idx="696">
                  <c:v>1830.4000000000601</c:v>
                </c:pt>
                <c:pt idx="697">
                  <c:v>1830.30000000006</c:v>
                </c:pt>
                <c:pt idx="698">
                  <c:v>1830.2000000000601</c:v>
                </c:pt>
                <c:pt idx="699">
                  <c:v>1830.1000000000599</c:v>
                </c:pt>
                <c:pt idx="700">
                  <c:v>1830.00000000006</c:v>
                </c:pt>
                <c:pt idx="701">
                  <c:v>1829.9000000000601</c:v>
                </c:pt>
                <c:pt idx="702">
                  <c:v>1829.80000000006</c:v>
                </c:pt>
                <c:pt idx="703">
                  <c:v>1829.7000000000601</c:v>
                </c:pt>
                <c:pt idx="704">
                  <c:v>1829.6000000000599</c:v>
                </c:pt>
                <c:pt idx="705">
                  <c:v>1829.50000000006</c:v>
                </c:pt>
                <c:pt idx="706">
                  <c:v>1829.4000000000601</c:v>
                </c:pt>
                <c:pt idx="707">
                  <c:v>1829.30000000006</c:v>
                </c:pt>
                <c:pt idx="708">
                  <c:v>1829.2000000000601</c:v>
                </c:pt>
                <c:pt idx="709">
                  <c:v>1829.1000000000599</c:v>
                </c:pt>
                <c:pt idx="710">
                  <c:v>1829.00000000006</c:v>
                </c:pt>
                <c:pt idx="711">
                  <c:v>1828.9000000000601</c:v>
                </c:pt>
                <c:pt idx="712">
                  <c:v>1828.80000000006</c:v>
                </c:pt>
                <c:pt idx="713">
                  <c:v>1828.7000000000601</c:v>
                </c:pt>
                <c:pt idx="714">
                  <c:v>1828.6000000000599</c:v>
                </c:pt>
                <c:pt idx="715">
                  <c:v>1828.50000000007</c:v>
                </c:pt>
                <c:pt idx="716">
                  <c:v>1828.4000000000701</c:v>
                </c:pt>
                <c:pt idx="717">
                  <c:v>1828.30000000007</c:v>
                </c:pt>
                <c:pt idx="718">
                  <c:v>1828.2000000000701</c:v>
                </c:pt>
                <c:pt idx="719">
                  <c:v>1828.1000000000699</c:v>
                </c:pt>
                <c:pt idx="720">
                  <c:v>1828.00000000007</c:v>
                </c:pt>
                <c:pt idx="721">
                  <c:v>1827.9000000000701</c:v>
                </c:pt>
                <c:pt idx="722">
                  <c:v>1827.80000000007</c:v>
                </c:pt>
                <c:pt idx="723">
                  <c:v>1827.7000000000701</c:v>
                </c:pt>
                <c:pt idx="724">
                  <c:v>1827.6000000000699</c:v>
                </c:pt>
                <c:pt idx="725">
                  <c:v>1827.50000000007</c:v>
                </c:pt>
                <c:pt idx="726">
                  <c:v>1827.4000000000701</c:v>
                </c:pt>
                <c:pt idx="727">
                  <c:v>1827.30000000007</c:v>
                </c:pt>
                <c:pt idx="728">
                  <c:v>1827.2000000000701</c:v>
                </c:pt>
                <c:pt idx="729">
                  <c:v>1827.1000000000699</c:v>
                </c:pt>
                <c:pt idx="730">
                  <c:v>1827.00000000007</c:v>
                </c:pt>
                <c:pt idx="731">
                  <c:v>1826.9000000000701</c:v>
                </c:pt>
                <c:pt idx="732">
                  <c:v>1826.80000000007</c:v>
                </c:pt>
                <c:pt idx="733">
                  <c:v>1826.7000000000701</c:v>
                </c:pt>
                <c:pt idx="734">
                  <c:v>1826.6000000000699</c:v>
                </c:pt>
                <c:pt idx="735">
                  <c:v>1826.50000000007</c:v>
                </c:pt>
                <c:pt idx="736">
                  <c:v>1826.4000000000701</c:v>
                </c:pt>
                <c:pt idx="737">
                  <c:v>1826.30000000007</c:v>
                </c:pt>
                <c:pt idx="738">
                  <c:v>1826.2000000000701</c:v>
                </c:pt>
                <c:pt idx="739">
                  <c:v>1826.1000000000699</c:v>
                </c:pt>
                <c:pt idx="740">
                  <c:v>1826.00000000007</c:v>
                </c:pt>
                <c:pt idx="741">
                  <c:v>1825.9000000000701</c:v>
                </c:pt>
                <c:pt idx="742">
                  <c:v>1825.80000000007</c:v>
                </c:pt>
                <c:pt idx="743">
                  <c:v>1825.7000000000701</c:v>
                </c:pt>
                <c:pt idx="744">
                  <c:v>1825.6000000000699</c:v>
                </c:pt>
                <c:pt idx="745">
                  <c:v>1825.50000000007</c:v>
                </c:pt>
                <c:pt idx="746">
                  <c:v>1825.4000000000701</c:v>
                </c:pt>
                <c:pt idx="747">
                  <c:v>1825.30000000007</c:v>
                </c:pt>
                <c:pt idx="748">
                  <c:v>1825.2000000000701</c:v>
                </c:pt>
                <c:pt idx="749">
                  <c:v>1825.1000000000699</c:v>
                </c:pt>
                <c:pt idx="750">
                  <c:v>1825.00000000007</c:v>
                </c:pt>
                <c:pt idx="751">
                  <c:v>1824.9000000000701</c:v>
                </c:pt>
                <c:pt idx="752">
                  <c:v>1824.80000000007</c:v>
                </c:pt>
                <c:pt idx="753">
                  <c:v>1824.7000000000701</c:v>
                </c:pt>
                <c:pt idx="754">
                  <c:v>1824.6000000000699</c:v>
                </c:pt>
                <c:pt idx="755">
                  <c:v>1824.50000000007</c:v>
                </c:pt>
                <c:pt idx="756">
                  <c:v>1824.4000000000701</c:v>
                </c:pt>
                <c:pt idx="757">
                  <c:v>1824.30000000007</c:v>
                </c:pt>
                <c:pt idx="758">
                  <c:v>1824.2000000000701</c:v>
                </c:pt>
                <c:pt idx="759">
                  <c:v>1824.1000000000699</c:v>
                </c:pt>
                <c:pt idx="760">
                  <c:v>1824.00000000007</c:v>
                </c:pt>
                <c:pt idx="761">
                  <c:v>1823.9000000000701</c:v>
                </c:pt>
                <c:pt idx="762">
                  <c:v>1823.80000000007</c:v>
                </c:pt>
                <c:pt idx="763">
                  <c:v>1823.7000000000701</c:v>
                </c:pt>
                <c:pt idx="764">
                  <c:v>1823.6000000000699</c:v>
                </c:pt>
                <c:pt idx="765">
                  <c:v>1823.50000000007</c:v>
                </c:pt>
                <c:pt idx="766">
                  <c:v>1823.4000000000701</c:v>
                </c:pt>
                <c:pt idx="767">
                  <c:v>1823.30000000007</c:v>
                </c:pt>
                <c:pt idx="768">
                  <c:v>1823.2000000000701</c:v>
                </c:pt>
                <c:pt idx="769">
                  <c:v>1823.1000000000699</c:v>
                </c:pt>
                <c:pt idx="770">
                  <c:v>1823.00000000007</c:v>
                </c:pt>
                <c:pt idx="771">
                  <c:v>1822.9000000000701</c:v>
                </c:pt>
                <c:pt idx="772">
                  <c:v>1822.80000000007</c:v>
                </c:pt>
                <c:pt idx="773">
                  <c:v>1822.7000000000701</c:v>
                </c:pt>
                <c:pt idx="774">
                  <c:v>1822.6000000000699</c:v>
                </c:pt>
                <c:pt idx="775">
                  <c:v>1822.50000000007</c:v>
                </c:pt>
                <c:pt idx="776">
                  <c:v>1822.4000000000701</c:v>
                </c:pt>
                <c:pt idx="777">
                  <c:v>1822.30000000007</c:v>
                </c:pt>
                <c:pt idx="778">
                  <c:v>1822.2000000000701</c:v>
                </c:pt>
                <c:pt idx="779">
                  <c:v>1822.1000000000699</c:v>
                </c:pt>
                <c:pt idx="780">
                  <c:v>1822.00000000007</c:v>
                </c:pt>
                <c:pt idx="781">
                  <c:v>1821.9000000000701</c:v>
                </c:pt>
                <c:pt idx="782">
                  <c:v>1821.80000000007</c:v>
                </c:pt>
                <c:pt idx="783">
                  <c:v>1821.7000000000701</c:v>
                </c:pt>
                <c:pt idx="784">
                  <c:v>1821.6000000000699</c:v>
                </c:pt>
                <c:pt idx="785">
                  <c:v>1821.50000000007</c:v>
                </c:pt>
                <c:pt idx="786">
                  <c:v>1821.4000000000701</c:v>
                </c:pt>
                <c:pt idx="787">
                  <c:v>1821.30000000007</c:v>
                </c:pt>
                <c:pt idx="788">
                  <c:v>1821.2000000000701</c:v>
                </c:pt>
                <c:pt idx="789">
                  <c:v>1821.1000000000699</c:v>
                </c:pt>
                <c:pt idx="790">
                  <c:v>1821.00000000007</c:v>
                </c:pt>
                <c:pt idx="791">
                  <c:v>1820.9000000000701</c:v>
                </c:pt>
                <c:pt idx="792">
                  <c:v>1820.80000000007</c:v>
                </c:pt>
                <c:pt idx="793">
                  <c:v>1820.7000000000701</c:v>
                </c:pt>
                <c:pt idx="794">
                  <c:v>1820.6000000000699</c:v>
                </c:pt>
                <c:pt idx="795">
                  <c:v>1820.50000000007</c:v>
                </c:pt>
                <c:pt idx="796">
                  <c:v>1820.4000000000701</c:v>
                </c:pt>
                <c:pt idx="797">
                  <c:v>1820.30000000007</c:v>
                </c:pt>
                <c:pt idx="798">
                  <c:v>1820.2000000000701</c:v>
                </c:pt>
                <c:pt idx="799">
                  <c:v>1820.1000000000699</c:v>
                </c:pt>
                <c:pt idx="800">
                  <c:v>1820.00000000007</c:v>
                </c:pt>
                <c:pt idx="801">
                  <c:v>1819.9000000000701</c:v>
                </c:pt>
                <c:pt idx="802">
                  <c:v>1819.80000000007</c:v>
                </c:pt>
                <c:pt idx="803">
                  <c:v>1819.7000000000701</c:v>
                </c:pt>
                <c:pt idx="804">
                  <c:v>1819.6000000000699</c:v>
                </c:pt>
                <c:pt idx="805">
                  <c:v>1819.50000000007</c:v>
                </c:pt>
                <c:pt idx="806">
                  <c:v>1819.4000000000701</c:v>
                </c:pt>
                <c:pt idx="807">
                  <c:v>1819.30000000007</c:v>
                </c:pt>
                <c:pt idx="808">
                  <c:v>1819.2000000000701</c:v>
                </c:pt>
                <c:pt idx="809">
                  <c:v>1819.1000000000699</c:v>
                </c:pt>
                <c:pt idx="810">
                  <c:v>1819.00000000007</c:v>
                </c:pt>
                <c:pt idx="811">
                  <c:v>1818.9000000000701</c:v>
                </c:pt>
                <c:pt idx="812">
                  <c:v>1818.80000000007</c:v>
                </c:pt>
                <c:pt idx="813">
                  <c:v>1818.7000000000701</c:v>
                </c:pt>
                <c:pt idx="814">
                  <c:v>1818.6000000000699</c:v>
                </c:pt>
                <c:pt idx="815">
                  <c:v>1818.50000000007</c:v>
                </c:pt>
                <c:pt idx="816">
                  <c:v>1818.4000000000701</c:v>
                </c:pt>
                <c:pt idx="817">
                  <c:v>1818.30000000007</c:v>
                </c:pt>
                <c:pt idx="818">
                  <c:v>1818.2000000000701</c:v>
                </c:pt>
                <c:pt idx="819">
                  <c:v>1818.1000000000699</c:v>
                </c:pt>
                <c:pt idx="820">
                  <c:v>1818.00000000007</c:v>
                </c:pt>
                <c:pt idx="821">
                  <c:v>1817.9000000000701</c:v>
                </c:pt>
                <c:pt idx="822">
                  <c:v>1817.80000000007</c:v>
                </c:pt>
                <c:pt idx="823">
                  <c:v>1817.7000000000701</c:v>
                </c:pt>
                <c:pt idx="824">
                  <c:v>1817.6000000000699</c:v>
                </c:pt>
                <c:pt idx="825">
                  <c:v>1817.50000000008</c:v>
                </c:pt>
                <c:pt idx="826">
                  <c:v>1817.4000000000801</c:v>
                </c:pt>
                <c:pt idx="827">
                  <c:v>1817.30000000008</c:v>
                </c:pt>
                <c:pt idx="828">
                  <c:v>1817.2000000000801</c:v>
                </c:pt>
                <c:pt idx="829">
                  <c:v>1817.1000000000799</c:v>
                </c:pt>
                <c:pt idx="830">
                  <c:v>1817.00000000008</c:v>
                </c:pt>
                <c:pt idx="831">
                  <c:v>1816.9000000000801</c:v>
                </c:pt>
                <c:pt idx="832">
                  <c:v>1816.80000000008</c:v>
                </c:pt>
                <c:pt idx="833">
                  <c:v>1816.7000000000801</c:v>
                </c:pt>
                <c:pt idx="834">
                  <c:v>1816.6000000000799</c:v>
                </c:pt>
                <c:pt idx="835">
                  <c:v>1816.50000000008</c:v>
                </c:pt>
                <c:pt idx="836">
                  <c:v>1816.4000000000801</c:v>
                </c:pt>
                <c:pt idx="837">
                  <c:v>1816.30000000008</c:v>
                </c:pt>
                <c:pt idx="838">
                  <c:v>1816.2000000000801</c:v>
                </c:pt>
                <c:pt idx="839">
                  <c:v>1816.1000000000799</c:v>
                </c:pt>
                <c:pt idx="840">
                  <c:v>1816.00000000008</c:v>
                </c:pt>
                <c:pt idx="841">
                  <c:v>1815.9000000000801</c:v>
                </c:pt>
                <c:pt idx="842">
                  <c:v>1815.80000000008</c:v>
                </c:pt>
                <c:pt idx="843">
                  <c:v>1815.7000000000801</c:v>
                </c:pt>
                <c:pt idx="844">
                  <c:v>1815.6000000000799</c:v>
                </c:pt>
                <c:pt idx="845">
                  <c:v>1815.50000000008</c:v>
                </c:pt>
                <c:pt idx="846">
                  <c:v>1815.4000000000801</c:v>
                </c:pt>
                <c:pt idx="847">
                  <c:v>1815.30000000008</c:v>
                </c:pt>
                <c:pt idx="848">
                  <c:v>1815.2000000000801</c:v>
                </c:pt>
                <c:pt idx="849">
                  <c:v>1815.1000000000799</c:v>
                </c:pt>
                <c:pt idx="850">
                  <c:v>1815.00000000008</c:v>
                </c:pt>
                <c:pt idx="851">
                  <c:v>1814.9000000000801</c:v>
                </c:pt>
                <c:pt idx="852">
                  <c:v>1814.80000000008</c:v>
                </c:pt>
                <c:pt idx="853">
                  <c:v>1814.7000000000801</c:v>
                </c:pt>
                <c:pt idx="854">
                  <c:v>1814.6000000000799</c:v>
                </c:pt>
                <c:pt idx="855">
                  <c:v>1814.50000000008</c:v>
                </c:pt>
                <c:pt idx="856">
                  <c:v>1814.4000000000801</c:v>
                </c:pt>
                <c:pt idx="857">
                  <c:v>1814.30000000008</c:v>
                </c:pt>
                <c:pt idx="858">
                  <c:v>1814.2000000000801</c:v>
                </c:pt>
                <c:pt idx="859">
                  <c:v>1814.1000000000799</c:v>
                </c:pt>
                <c:pt idx="860">
                  <c:v>1814.00000000008</c:v>
                </c:pt>
                <c:pt idx="861">
                  <c:v>1813.9000000000801</c:v>
                </c:pt>
                <c:pt idx="862">
                  <c:v>1813.80000000008</c:v>
                </c:pt>
                <c:pt idx="863">
                  <c:v>1813.7000000000801</c:v>
                </c:pt>
                <c:pt idx="864">
                  <c:v>1813.6000000000799</c:v>
                </c:pt>
                <c:pt idx="865">
                  <c:v>1813.50000000008</c:v>
                </c:pt>
                <c:pt idx="866">
                  <c:v>1813.4000000000801</c:v>
                </c:pt>
                <c:pt idx="867">
                  <c:v>1813.30000000008</c:v>
                </c:pt>
                <c:pt idx="868">
                  <c:v>1813.2000000000801</c:v>
                </c:pt>
                <c:pt idx="869">
                  <c:v>1813.1000000000799</c:v>
                </c:pt>
                <c:pt idx="870">
                  <c:v>1813.00000000008</c:v>
                </c:pt>
                <c:pt idx="871">
                  <c:v>1812.9000000000801</c:v>
                </c:pt>
                <c:pt idx="872">
                  <c:v>1812.80000000008</c:v>
                </c:pt>
                <c:pt idx="873">
                  <c:v>1812.7000000000801</c:v>
                </c:pt>
                <c:pt idx="874">
                  <c:v>1812.6000000000799</c:v>
                </c:pt>
                <c:pt idx="875">
                  <c:v>1812.50000000008</c:v>
                </c:pt>
                <c:pt idx="876">
                  <c:v>1812.4000000000801</c:v>
                </c:pt>
                <c:pt idx="877">
                  <c:v>1812.30000000008</c:v>
                </c:pt>
                <c:pt idx="878">
                  <c:v>1812.2000000000801</c:v>
                </c:pt>
                <c:pt idx="879">
                  <c:v>1812.1000000000799</c:v>
                </c:pt>
                <c:pt idx="880">
                  <c:v>1812.00000000008</c:v>
                </c:pt>
                <c:pt idx="881">
                  <c:v>1811.9000000000801</c:v>
                </c:pt>
                <c:pt idx="882">
                  <c:v>1811.80000000008</c:v>
                </c:pt>
                <c:pt idx="883">
                  <c:v>1811.7000000000801</c:v>
                </c:pt>
                <c:pt idx="884">
                  <c:v>1811.6000000000799</c:v>
                </c:pt>
                <c:pt idx="885">
                  <c:v>1811.50000000008</c:v>
                </c:pt>
                <c:pt idx="886">
                  <c:v>1811.4000000000801</c:v>
                </c:pt>
                <c:pt idx="887">
                  <c:v>1811.30000000008</c:v>
                </c:pt>
                <c:pt idx="888">
                  <c:v>1811.2000000000801</c:v>
                </c:pt>
                <c:pt idx="889">
                  <c:v>1811.1000000000799</c:v>
                </c:pt>
                <c:pt idx="890">
                  <c:v>1811.00000000008</c:v>
                </c:pt>
                <c:pt idx="891">
                  <c:v>1810.9000000000801</c:v>
                </c:pt>
                <c:pt idx="892">
                  <c:v>1810.80000000008</c:v>
                </c:pt>
                <c:pt idx="893">
                  <c:v>1810.7000000000801</c:v>
                </c:pt>
                <c:pt idx="894">
                  <c:v>1810.6000000000799</c:v>
                </c:pt>
                <c:pt idx="895">
                  <c:v>1810.50000000008</c:v>
                </c:pt>
                <c:pt idx="896">
                  <c:v>1810.4000000000801</c:v>
                </c:pt>
                <c:pt idx="897">
                  <c:v>1810.30000000008</c:v>
                </c:pt>
                <c:pt idx="898">
                  <c:v>1810.2000000000801</c:v>
                </c:pt>
                <c:pt idx="899">
                  <c:v>1810.1000000000799</c:v>
                </c:pt>
                <c:pt idx="900">
                  <c:v>1810.00000000008</c:v>
                </c:pt>
                <c:pt idx="901">
                  <c:v>1809.9000000000801</c:v>
                </c:pt>
                <c:pt idx="902">
                  <c:v>1809.80000000008</c:v>
                </c:pt>
                <c:pt idx="903">
                  <c:v>1809.7000000000801</c:v>
                </c:pt>
                <c:pt idx="904">
                  <c:v>1809.6000000000799</c:v>
                </c:pt>
                <c:pt idx="905">
                  <c:v>1809.50000000008</c:v>
                </c:pt>
                <c:pt idx="906">
                  <c:v>1809.4000000000801</c:v>
                </c:pt>
                <c:pt idx="907">
                  <c:v>1809.30000000008</c:v>
                </c:pt>
                <c:pt idx="908">
                  <c:v>1809.2000000000801</c:v>
                </c:pt>
                <c:pt idx="909">
                  <c:v>1809.1000000000799</c:v>
                </c:pt>
                <c:pt idx="910">
                  <c:v>1809.00000000008</c:v>
                </c:pt>
                <c:pt idx="911">
                  <c:v>1808.9000000000801</c:v>
                </c:pt>
                <c:pt idx="912">
                  <c:v>1808.80000000008</c:v>
                </c:pt>
                <c:pt idx="913">
                  <c:v>1808.7000000000801</c:v>
                </c:pt>
                <c:pt idx="914">
                  <c:v>1808.6000000000799</c:v>
                </c:pt>
                <c:pt idx="915">
                  <c:v>1808.50000000008</c:v>
                </c:pt>
                <c:pt idx="916">
                  <c:v>1808.4000000000801</c:v>
                </c:pt>
                <c:pt idx="917">
                  <c:v>1808.30000000008</c:v>
                </c:pt>
                <c:pt idx="918">
                  <c:v>1808.2000000000801</c:v>
                </c:pt>
                <c:pt idx="919">
                  <c:v>1808.1000000000799</c:v>
                </c:pt>
                <c:pt idx="920">
                  <c:v>1808.00000000008</c:v>
                </c:pt>
                <c:pt idx="921">
                  <c:v>1807.9000000000801</c:v>
                </c:pt>
                <c:pt idx="922">
                  <c:v>1807.80000000008</c:v>
                </c:pt>
                <c:pt idx="923">
                  <c:v>1807.7000000000801</c:v>
                </c:pt>
                <c:pt idx="924">
                  <c:v>1807.6000000000799</c:v>
                </c:pt>
                <c:pt idx="925">
                  <c:v>1807.50000000008</c:v>
                </c:pt>
                <c:pt idx="926">
                  <c:v>1807.4000000000801</c:v>
                </c:pt>
                <c:pt idx="927">
                  <c:v>1807.30000000008</c:v>
                </c:pt>
                <c:pt idx="928">
                  <c:v>1807.2000000000801</c:v>
                </c:pt>
                <c:pt idx="929">
                  <c:v>1807.1000000000799</c:v>
                </c:pt>
                <c:pt idx="930">
                  <c:v>1807.00000000008</c:v>
                </c:pt>
                <c:pt idx="931">
                  <c:v>1806.9000000000801</c:v>
                </c:pt>
                <c:pt idx="932">
                  <c:v>1806.80000000008</c:v>
                </c:pt>
                <c:pt idx="933">
                  <c:v>1806.7000000000801</c:v>
                </c:pt>
                <c:pt idx="934">
                  <c:v>1806.6000000000799</c:v>
                </c:pt>
                <c:pt idx="935">
                  <c:v>1806.50000000009</c:v>
                </c:pt>
                <c:pt idx="936">
                  <c:v>1806.4000000000901</c:v>
                </c:pt>
                <c:pt idx="937">
                  <c:v>1806.30000000009</c:v>
                </c:pt>
                <c:pt idx="938">
                  <c:v>1806.2000000000901</c:v>
                </c:pt>
                <c:pt idx="939">
                  <c:v>1806.1000000000899</c:v>
                </c:pt>
                <c:pt idx="940">
                  <c:v>1806.00000000009</c:v>
                </c:pt>
                <c:pt idx="941">
                  <c:v>1805.9000000000901</c:v>
                </c:pt>
                <c:pt idx="942">
                  <c:v>1805.80000000009</c:v>
                </c:pt>
                <c:pt idx="943">
                  <c:v>1805.7000000000901</c:v>
                </c:pt>
                <c:pt idx="944">
                  <c:v>1805.6000000000899</c:v>
                </c:pt>
                <c:pt idx="945">
                  <c:v>1805.50000000009</c:v>
                </c:pt>
                <c:pt idx="946">
                  <c:v>1805.4000000000901</c:v>
                </c:pt>
                <c:pt idx="947">
                  <c:v>1805.30000000009</c:v>
                </c:pt>
                <c:pt idx="948">
                  <c:v>1805.2000000000901</c:v>
                </c:pt>
                <c:pt idx="949">
                  <c:v>1805.1000000000899</c:v>
                </c:pt>
                <c:pt idx="950">
                  <c:v>1805.00000000009</c:v>
                </c:pt>
                <c:pt idx="951">
                  <c:v>1804.9000000000901</c:v>
                </c:pt>
                <c:pt idx="952">
                  <c:v>1804.80000000009</c:v>
                </c:pt>
                <c:pt idx="953">
                  <c:v>1804.7000000000901</c:v>
                </c:pt>
                <c:pt idx="954">
                  <c:v>1804.6000000000899</c:v>
                </c:pt>
                <c:pt idx="955">
                  <c:v>1804.50000000009</c:v>
                </c:pt>
                <c:pt idx="956">
                  <c:v>1804.4000000000901</c:v>
                </c:pt>
                <c:pt idx="957">
                  <c:v>1804.30000000009</c:v>
                </c:pt>
                <c:pt idx="958">
                  <c:v>1804.2000000000901</c:v>
                </c:pt>
                <c:pt idx="959">
                  <c:v>1804.1000000000899</c:v>
                </c:pt>
                <c:pt idx="960">
                  <c:v>1804.00000000009</c:v>
                </c:pt>
                <c:pt idx="961">
                  <c:v>1803.9000000000901</c:v>
                </c:pt>
                <c:pt idx="962">
                  <c:v>1803.80000000009</c:v>
                </c:pt>
                <c:pt idx="963">
                  <c:v>1803.7000000000901</c:v>
                </c:pt>
                <c:pt idx="964">
                  <c:v>1803.6000000000899</c:v>
                </c:pt>
                <c:pt idx="965">
                  <c:v>1803.50000000009</c:v>
                </c:pt>
                <c:pt idx="966">
                  <c:v>1803.4000000000901</c:v>
                </c:pt>
                <c:pt idx="967">
                  <c:v>1803.30000000009</c:v>
                </c:pt>
                <c:pt idx="968">
                  <c:v>1803.2000000000901</c:v>
                </c:pt>
                <c:pt idx="969">
                  <c:v>1803.1000000000899</c:v>
                </c:pt>
                <c:pt idx="970">
                  <c:v>1803.00000000009</c:v>
                </c:pt>
                <c:pt idx="971">
                  <c:v>1802.9000000000901</c:v>
                </c:pt>
                <c:pt idx="972">
                  <c:v>1802.80000000009</c:v>
                </c:pt>
                <c:pt idx="973">
                  <c:v>1802.7000000000901</c:v>
                </c:pt>
                <c:pt idx="974">
                  <c:v>1802.6000000000899</c:v>
                </c:pt>
                <c:pt idx="975">
                  <c:v>1802.50000000009</c:v>
                </c:pt>
                <c:pt idx="976">
                  <c:v>1802.4000000000901</c:v>
                </c:pt>
                <c:pt idx="977">
                  <c:v>1802.30000000009</c:v>
                </c:pt>
                <c:pt idx="978">
                  <c:v>1802.2000000000901</c:v>
                </c:pt>
                <c:pt idx="979">
                  <c:v>1802.1000000000899</c:v>
                </c:pt>
                <c:pt idx="980">
                  <c:v>1802.00000000009</c:v>
                </c:pt>
                <c:pt idx="981">
                  <c:v>1801.9000000000901</c:v>
                </c:pt>
                <c:pt idx="982">
                  <c:v>1801.80000000009</c:v>
                </c:pt>
                <c:pt idx="983">
                  <c:v>1801.7000000000901</c:v>
                </c:pt>
                <c:pt idx="984">
                  <c:v>1801.6000000000899</c:v>
                </c:pt>
                <c:pt idx="985">
                  <c:v>1801.50000000009</c:v>
                </c:pt>
                <c:pt idx="986">
                  <c:v>1801.4000000000901</c:v>
                </c:pt>
                <c:pt idx="987">
                  <c:v>1801.30000000009</c:v>
                </c:pt>
                <c:pt idx="988">
                  <c:v>1801.2000000000901</c:v>
                </c:pt>
                <c:pt idx="989">
                  <c:v>1801.1000000000899</c:v>
                </c:pt>
                <c:pt idx="990">
                  <c:v>1801.00000000009</c:v>
                </c:pt>
                <c:pt idx="991">
                  <c:v>1800.9000000000901</c:v>
                </c:pt>
                <c:pt idx="992">
                  <c:v>1800.80000000009</c:v>
                </c:pt>
                <c:pt idx="993">
                  <c:v>1800.7000000000901</c:v>
                </c:pt>
                <c:pt idx="994">
                  <c:v>1800.6000000000899</c:v>
                </c:pt>
                <c:pt idx="995">
                  <c:v>1800.50000000009</c:v>
                </c:pt>
                <c:pt idx="996">
                  <c:v>1800.4000000000901</c:v>
                </c:pt>
                <c:pt idx="997">
                  <c:v>1800.30000000009</c:v>
                </c:pt>
                <c:pt idx="998">
                  <c:v>1800.2000000000901</c:v>
                </c:pt>
                <c:pt idx="999">
                  <c:v>1800.1000000000899</c:v>
                </c:pt>
                <c:pt idx="1000">
                  <c:v>1800.00000000009</c:v>
                </c:pt>
                <c:pt idx="1001">
                  <c:v>1799.9000000000901</c:v>
                </c:pt>
                <c:pt idx="1002">
                  <c:v>1799.80000000009</c:v>
                </c:pt>
                <c:pt idx="1003">
                  <c:v>1799.7000000000901</c:v>
                </c:pt>
                <c:pt idx="1004">
                  <c:v>1799.6000000000899</c:v>
                </c:pt>
                <c:pt idx="1005">
                  <c:v>1799.50000000009</c:v>
                </c:pt>
                <c:pt idx="1006">
                  <c:v>1799.4000000000901</c:v>
                </c:pt>
                <c:pt idx="1007">
                  <c:v>1799.30000000009</c:v>
                </c:pt>
                <c:pt idx="1008">
                  <c:v>1799.2000000000901</c:v>
                </c:pt>
                <c:pt idx="1009">
                  <c:v>1799.1000000000899</c:v>
                </c:pt>
                <c:pt idx="1010">
                  <c:v>1799.00000000009</c:v>
                </c:pt>
                <c:pt idx="1011">
                  <c:v>1798.9000000000901</c:v>
                </c:pt>
                <c:pt idx="1012">
                  <c:v>1798.80000000009</c:v>
                </c:pt>
                <c:pt idx="1013">
                  <c:v>1798.7000000000901</c:v>
                </c:pt>
                <c:pt idx="1014">
                  <c:v>1798.6000000000899</c:v>
                </c:pt>
                <c:pt idx="1015">
                  <c:v>1798.50000000009</c:v>
                </c:pt>
                <c:pt idx="1016">
                  <c:v>1798.4000000000901</c:v>
                </c:pt>
                <c:pt idx="1017">
                  <c:v>1798.30000000009</c:v>
                </c:pt>
                <c:pt idx="1018">
                  <c:v>1798.2000000000901</c:v>
                </c:pt>
                <c:pt idx="1019">
                  <c:v>1798.1000000000899</c:v>
                </c:pt>
                <c:pt idx="1020">
                  <c:v>1798.00000000009</c:v>
                </c:pt>
                <c:pt idx="1021">
                  <c:v>1797.9000000000901</c:v>
                </c:pt>
                <c:pt idx="1022">
                  <c:v>1797.80000000009</c:v>
                </c:pt>
                <c:pt idx="1023">
                  <c:v>1797.7000000000901</c:v>
                </c:pt>
                <c:pt idx="1024">
                  <c:v>1797.6000000000899</c:v>
                </c:pt>
                <c:pt idx="1025">
                  <c:v>1797.50000000009</c:v>
                </c:pt>
                <c:pt idx="1026">
                  <c:v>1797.4000000000901</c:v>
                </c:pt>
                <c:pt idx="1027">
                  <c:v>1797.30000000009</c:v>
                </c:pt>
                <c:pt idx="1028">
                  <c:v>1797.2000000000901</c:v>
                </c:pt>
                <c:pt idx="1029">
                  <c:v>1797.1000000000899</c:v>
                </c:pt>
                <c:pt idx="1030">
                  <c:v>1797.00000000009</c:v>
                </c:pt>
                <c:pt idx="1031">
                  <c:v>1796.9000000000901</c:v>
                </c:pt>
                <c:pt idx="1032">
                  <c:v>1796.80000000009</c:v>
                </c:pt>
                <c:pt idx="1033">
                  <c:v>1796.7000000000901</c:v>
                </c:pt>
                <c:pt idx="1034">
                  <c:v>1796.6000000000899</c:v>
                </c:pt>
                <c:pt idx="1035">
                  <c:v>1796.50000000009</c:v>
                </c:pt>
                <c:pt idx="1036">
                  <c:v>1796.4000000000901</c:v>
                </c:pt>
                <c:pt idx="1037">
                  <c:v>1796.30000000009</c:v>
                </c:pt>
                <c:pt idx="1038">
                  <c:v>1796.2000000000901</c:v>
                </c:pt>
                <c:pt idx="1039">
                  <c:v>1796.1000000000899</c:v>
                </c:pt>
                <c:pt idx="1040">
                  <c:v>1796.0000000001</c:v>
                </c:pt>
                <c:pt idx="1041">
                  <c:v>1795.9000000000901</c:v>
                </c:pt>
                <c:pt idx="1042">
                  <c:v>1795.80000000009</c:v>
                </c:pt>
                <c:pt idx="1043">
                  <c:v>1795.7000000001001</c:v>
                </c:pt>
                <c:pt idx="1044">
                  <c:v>1795.6000000000899</c:v>
                </c:pt>
                <c:pt idx="1045">
                  <c:v>1795.5000000001</c:v>
                </c:pt>
                <c:pt idx="1046">
                  <c:v>1795.4000000000901</c:v>
                </c:pt>
                <c:pt idx="1047">
                  <c:v>1795.30000000009</c:v>
                </c:pt>
                <c:pt idx="1048">
                  <c:v>1795.2000000001001</c:v>
                </c:pt>
                <c:pt idx="1049">
                  <c:v>1795.1000000000899</c:v>
                </c:pt>
                <c:pt idx="1050">
                  <c:v>1795.0000000001</c:v>
                </c:pt>
                <c:pt idx="1051">
                  <c:v>1794.9000000001001</c:v>
                </c:pt>
                <c:pt idx="1052">
                  <c:v>1794.8000000001</c:v>
                </c:pt>
                <c:pt idx="1053">
                  <c:v>1794.7000000001001</c:v>
                </c:pt>
                <c:pt idx="1054">
                  <c:v>1794.6000000001</c:v>
                </c:pt>
                <c:pt idx="1055">
                  <c:v>1794.5000000001</c:v>
                </c:pt>
                <c:pt idx="1056">
                  <c:v>1794.4000000001001</c:v>
                </c:pt>
                <c:pt idx="1057">
                  <c:v>1794.3000000001</c:v>
                </c:pt>
                <c:pt idx="1058">
                  <c:v>1794.2000000001001</c:v>
                </c:pt>
                <c:pt idx="1059">
                  <c:v>1794.1000000001</c:v>
                </c:pt>
                <c:pt idx="1060">
                  <c:v>1794.0000000001</c:v>
                </c:pt>
                <c:pt idx="1061">
                  <c:v>1793.9000000001001</c:v>
                </c:pt>
                <c:pt idx="1062">
                  <c:v>1793.8000000001</c:v>
                </c:pt>
                <c:pt idx="1063">
                  <c:v>1793.7000000001001</c:v>
                </c:pt>
                <c:pt idx="1064">
                  <c:v>1793.6000000001</c:v>
                </c:pt>
                <c:pt idx="1065">
                  <c:v>1793.5000000001</c:v>
                </c:pt>
                <c:pt idx="1066">
                  <c:v>1793.4000000001001</c:v>
                </c:pt>
                <c:pt idx="1067">
                  <c:v>1793.3000000001</c:v>
                </c:pt>
                <c:pt idx="1068">
                  <c:v>1793.2000000001001</c:v>
                </c:pt>
                <c:pt idx="1069">
                  <c:v>1793.1000000001</c:v>
                </c:pt>
                <c:pt idx="1070">
                  <c:v>1793.0000000001</c:v>
                </c:pt>
                <c:pt idx="1071">
                  <c:v>1792.9000000001001</c:v>
                </c:pt>
                <c:pt idx="1072">
                  <c:v>1792.8000000001</c:v>
                </c:pt>
                <c:pt idx="1073">
                  <c:v>1792.7000000001001</c:v>
                </c:pt>
                <c:pt idx="1074">
                  <c:v>1792.6000000001</c:v>
                </c:pt>
                <c:pt idx="1075">
                  <c:v>1792.5000000001</c:v>
                </c:pt>
                <c:pt idx="1076">
                  <c:v>1792.4000000001001</c:v>
                </c:pt>
                <c:pt idx="1077">
                  <c:v>1792.3000000001</c:v>
                </c:pt>
                <c:pt idx="1078">
                  <c:v>1792.2000000001001</c:v>
                </c:pt>
                <c:pt idx="1079">
                  <c:v>1792.1000000001</c:v>
                </c:pt>
                <c:pt idx="1080">
                  <c:v>1792.0000000001</c:v>
                </c:pt>
                <c:pt idx="1081">
                  <c:v>1791.9000000001001</c:v>
                </c:pt>
                <c:pt idx="1082">
                  <c:v>1791.8000000001</c:v>
                </c:pt>
                <c:pt idx="1083">
                  <c:v>1791.7000000001001</c:v>
                </c:pt>
                <c:pt idx="1084">
                  <c:v>1791.6000000001</c:v>
                </c:pt>
                <c:pt idx="1085">
                  <c:v>1791.5000000001</c:v>
                </c:pt>
                <c:pt idx="1086">
                  <c:v>1791.4000000001001</c:v>
                </c:pt>
                <c:pt idx="1087">
                  <c:v>1791.3000000001</c:v>
                </c:pt>
                <c:pt idx="1088">
                  <c:v>1791.2000000001001</c:v>
                </c:pt>
                <c:pt idx="1089">
                  <c:v>1791.1000000001</c:v>
                </c:pt>
                <c:pt idx="1090">
                  <c:v>1791.0000000001</c:v>
                </c:pt>
                <c:pt idx="1091">
                  <c:v>1790.9000000001001</c:v>
                </c:pt>
                <c:pt idx="1092">
                  <c:v>1790.8000000001</c:v>
                </c:pt>
                <c:pt idx="1093">
                  <c:v>1790.7000000001001</c:v>
                </c:pt>
                <c:pt idx="1094">
                  <c:v>1790.6000000001</c:v>
                </c:pt>
                <c:pt idx="1095">
                  <c:v>1790.5000000001</c:v>
                </c:pt>
                <c:pt idx="1096">
                  <c:v>1790.4000000001001</c:v>
                </c:pt>
                <c:pt idx="1097">
                  <c:v>1790.3000000001</c:v>
                </c:pt>
                <c:pt idx="1098">
                  <c:v>1790.2000000001001</c:v>
                </c:pt>
                <c:pt idx="1099">
                  <c:v>1790.1000000001</c:v>
                </c:pt>
                <c:pt idx="1100">
                  <c:v>1790.0000000001</c:v>
                </c:pt>
                <c:pt idx="1101">
                  <c:v>1789.9000000001001</c:v>
                </c:pt>
                <c:pt idx="1102">
                  <c:v>1789.8000000001</c:v>
                </c:pt>
                <c:pt idx="1103">
                  <c:v>1789.7000000001001</c:v>
                </c:pt>
                <c:pt idx="1104">
                  <c:v>1789.6000000001</c:v>
                </c:pt>
                <c:pt idx="1105">
                  <c:v>1789.5000000001</c:v>
                </c:pt>
                <c:pt idx="1106">
                  <c:v>1789.4000000001001</c:v>
                </c:pt>
                <c:pt idx="1107">
                  <c:v>1789.3000000001</c:v>
                </c:pt>
                <c:pt idx="1108">
                  <c:v>1789.2000000001001</c:v>
                </c:pt>
                <c:pt idx="1109">
                  <c:v>1789.1000000001</c:v>
                </c:pt>
                <c:pt idx="1110">
                  <c:v>1789.0000000001</c:v>
                </c:pt>
                <c:pt idx="1111">
                  <c:v>1788.9000000001001</c:v>
                </c:pt>
                <c:pt idx="1112">
                  <c:v>1788.8000000001</c:v>
                </c:pt>
                <c:pt idx="1113">
                  <c:v>1788.7000000001001</c:v>
                </c:pt>
                <c:pt idx="1114">
                  <c:v>1788.6000000001</c:v>
                </c:pt>
                <c:pt idx="1115">
                  <c:v>1788.5000000001</c:v>
                </c:pt>
                <c:pt idx="1116">
                  <c:v>1788.4000000001001</c:v>
                </c:pt>
                <c:pt idx="1117">
                  <c:v>1788.3000000001</c:v>
                </c:pt>
                <c:pt idx="1118">
                  <c:v>1788.2000000001001</c:v>
                </c:pt>
                <c:pt idx="1119">
                  <c:v>1788.1000000001</c:v>
                </c:pt>
                <c:pt idx="1120">
                  <c:v>1788.0000000001</c:v>
                </c:pt>
                <c:pt idx="1121">
                  <c:v>1787.9000000001001</c:v>
                </c:pt>
                <c:pt idx="1122">
                  <c:v>1787.8000000001</c:v>
                </c:pt>
                <c:pt idx="1123">
                  <c:v>1787.7000000001001</c:v>
                </c:pt>
                <c:pt idx="1124">
                  <c:v>1787.6000000001</c:v>
                </c:pt>
                <c:pt idx="1125">
                  <c:v>1787.5000000001</c:v>
                </c:pt>
                <c:pt idx="1126">
                  <c:v>1787.4000000001001</c:v>
                </c:pt>
                <c:pt idx="1127">
                  <c:v>1787.3000000001</c:v>
                </c:pt>
                <c:pt idx="1128">
                  <c:v>1787.2000000001001</c:v>
                </c:pt>
                <c:pt idx="1129">
                  <c:v>1787.1000000001</c:v>
                </c:pt>
                <c:pt idx="1130">
                  <c:v>1787.0000000001</c:v>
                </c:pt>
                <c:pt idx="1131">
                  <c:v>1786.9000000001001</c:v>
                </c:pt>
                <c:pt idx="1132">
                  <c:v>1786.8000000001</c:v>
                </c:pt>
                <c:pt idx="1133">
                  <c:v>1786.7000000001001</c:v>
                </c:pt>
                <c:pt idx="1134">
                  <c:v>1786.6000000001</c:v>
                </c:pt>
                <c:pt idx="1135">
                  <c:v>1786.5000000001</c:v>
                </c:pt>
                <c:pt idx="1136">
                  <c:v>1786.4000000001001</c:v>
                </c:pt>
                <c:pt idx="1137">
                  <c:v>1786.3000000001</c:v>
                </c:pt>
                <c:pt idx="1138">
                  <c:v>1786.2000000001001</c:v>
                </c:pt>
                <c:pt idx="1139">
                  <c:v>1786.1000000001</c:v>
                </c:pt>
                <c:pt idx="1140">
                  <c:v>1786.0000000001</c:v>
                </c:pt>
                <c:pt idx="1141">
                  <c:v>1785.9000000001001</c:v>
                </c:pt>
                <c:pt idx="1142">
                  <c:v>1785.8000000001</c:v>
                </c:pt>
                <c:pt idx="1143">
                  <c:v>1785.7000000001001</c:v>
                </c:pt>
                <c:pt idx="1144">
                  <c:v>1785.6000000001</c:v>
                </c:pt>
                <c:pt idx="1145">
                  <c:v>1785.5000000001</c:v>
                </c:pt>
                <c:pt idx="1146">
                  <c:v>1785.4000000001001</c:v>
                </c:pt>
                <c:pt idx="1147">
                  <c:v>1785.3000000001</c:v>
                </c:pt>
                <c:pt idx="1148">
                  <c:v>1785.2000000001001</c:v>
                </c:pt>
                <c:pt idx="1149">
                  <c:v>1785.1000000001</c:v>
                </c:pt>
                <c:pt idx="1150">
                  <c:v>1785.00000000011</c:v>
                </c:pt>
                <c:pt idx="1151">
                  <c:v>1784.9000000001001</c:v>
                </c:pt>
                <c:pt idx="1152">
                  <c:v>1784.80000000011</c:v>
                </c:pt>
                <c:pt idx="1153">
                  <c:v>1784.7000000001101</c:v>
                </c:pt>
                <c:pt idx="1154">
                  <c:v>1784.6000000001</c:v>
                </c:pt>
                <c:pt idx="1155">
                  <c:v>1784.50000000011</c:v>
                </c:pt>
                <c:pt idx="1156">
                  <c:v>1784.4000000001001</c:v>
                </c:pt>
                <c:pt idx="1157">
                  <c:v>1784.30000000011</c:v>
                </c:pt>
                <c:pt idx="1158">
                  <c:v>1784.2000000001101</c:v>
                </c:pt>
                <c:pt idx="1159">
                  <c:v>1784.1000000001</c:v>
                </c:pt>
                <c:pt idx="1160">
                  <c:v>1784.00000000011</c:v>
                </c:pt>
                <c:pt idx="1161">
                  <c:v>1783.9000000001101</c:v>
                </c:pt>
                <c:pt idx="1162">
                  <c:v>1783.80000000011</c:v>
                </c:pt>
                <c:pt idx="1163">
                  <c:v>1783.7000000001101</c:v>
                </c:pt>
                <c:pt idx="1164">
                  <c:v>1783.60000000011</c:v>
                </c:pt>
                <c:pt idx="1165">
                  <c:v>1783.50000000011</c:v>
                </c:pt>
                <c:pt idx="1166">
                  <c:v>1783.4000000001101</c:v>
                </c:pt>
                <c:pt idx="1167">
                  <c:v>1783.30000000011</c:v>
                </c:pt>
                <c:pt idx="1168">
                  <c:v>1783.2000000001101</c:v>
                </c:pt>
                <c:pt idx="1169">
                  <c:v>1783.10000000011</c:v>
                </c:pt>
                <c:pt idx="1170">
                  <c:v>1783.00000000011</c:v>
                </c:pt>
                <c:pt idx="1171">
                  <c:v>1782.9000000001101</c:v>
                </c:pt>
                <c:pt idx="1172">
                  <c:v>1782.80000000011</c:v>
                </c:pt>
                <c:pt idx="1173">
                  <c:v>1782.7000000001101</c:v>
                </c:pt>
                <c:pt idx="1174">
                  <c:v>1782.60000000011</c:v>
                </c:pt>
                <c:pt idx="1175">
                  <c:v>1782.50000000011</c:v>
                </c:pt>
                <c:pt idx="1176">
                  <c:v>1782.4000000001101</c:v>
                </c:pt>
                <c:pt idx="1177">
                  <c:v>1782.30000000011</c:v>
                </c:pt>
                <c:pt idx="1178">
                  <c:v>1782.2000000001101</c:v>
                </c:pt>
                <c:pt idx="1179">
                  <c:v>1782.10000000011</c:v>
                </c:pt>
                <c:pt idx="1180">
                  <c:v>1782.00000000011</c:v>
                </c:pt>
                <c:pt idx="1181">
                  <c:v>1781.9000000001101</c:v>
                </c:pt>
                <c:pt idx="1182">
                  <c:v>1781.80000000011</c:v>
                </c:pt>
                <c:pt idx="1183">
                  <c:v>1781.7000000001101</c:v>
                </c:pt>
                <c:pt idx="1184">
                  <c:v>1781.60000000011</c:v>
                </c:pt>
                <c:pt idx="1185">
                  <c:v>1781.50000000011</c:v>
                </c:pt>
                <c:pt idx="1186">
                  <c:v>1781.4000000001101</c:v>
                </c:pt>
                <c:pt idx="1187">
                  <c:v>1781.30000000011</c:v>
                </c:pt>
                <c:pt idx="1188">
                  <c:v>1781.2000000001101</c:v>
                </c:pt>
                <c:pt idx="1189">
                  <c:v>1781.10000000011</c:v>
                </c:pt>
                <c:pt idx="1190">
                  <c:v>1781.00000000011</c:v>
                </c:pt>
                <c:pt idx="1191">
                  <c:v>1780.9000000001101</c:v>
                </c:pt>
                <c:pt idx="1192">
                  <c:v>1780.80000000011</c:v>
                </c:pt>
                <c:pt idx="1193">
                  <c:v>1780.7000000001101</c:v>
                </c:pt>
                <c:pt idx="1194">
                  <c:v>1780.60000000011</c:v>
                </c:pt>
                <c:pt idx="1195">
                  <c:v>1780.50000000011</c:v>
                </c:pt>
                <c:pt idx="1196">
                  <c:v>1780.4000000001101</c:v>
                </c:pt>
                <c:pt idx="1197">
                  <c:v>1780.30000000011</c:v>
                </c:pt>
                <c:pt idx="1198">
                  <c:v>1780.2000000001101</c:v>
                </c:pt>
                <c:pt idx="1199">
                  <c:v>1780.10000000011</c:v>
                </c:pt>
                <c:pt idx="1200">
                  <c:v>1780.00000000011</c:v>
                </c:pt>
                <c:pt idx="1201">
                  <c:v>1779.9000000001101</c:v>
                </c:pt>
                <c:pt idx="1202">
                  <c:v>1779.80000000011</c:v>
                </c:pt>
                <c:pt idx="1203">
                  <c:v>1779.7000000001101</c:v>
                </c:pt>
                <c:pt idx="1204">
                  <c:v>1779.60000000011</c:v>
                </c:pt>
                <c:pt idx="1205">
                  <c:v>1779.50000000011</c:v>
                </c:pt>
                <c:pt idx="1206">
                  <c:v>1779.4000000001101</c:v>
                </c:pt>
                <c:pt idx="1207">
                  <c:v>1779.30000000011</c:v>
                </c:pt>
                <c:pt idx="1208">
                  <c:v>1779.2000000001101</c:v>
                </c:pt>
                <c:pt idx="1209">
                  <c:v>1779.10000000011</c:v>
                </c:pt>
                <c:pt idx="1210">
                  <c:v>1779.00000000011</c:v>
                </c:pt>
                <c:pt idx="1211">
                  <c:v>1778.9000000001101</c:v>
                </c:pt>
                <c:pt idx="1212">
                  <c:v>1778.80000000011</c:v>
                </c:pt>
                <c:pt idx="1213">
                  <c:v>1778.7000000001101</c:v>
                </c:pt>
                <c:pt idx="1214">
                  <c:v>1778.60000000011</c:v>
                </c:pt>
                <c:pt idx="1215">
                  <c:v>1778.50000000011</c:v>
                </c:pt>
                <c:pt idx="1216">
                  <c:v>1778.4000000001101</c:v>
                </c:pt>
                <c:pt idx="1217">
                  <c:v>1778.30000000011</c:v>
                </c:pt>
                <c:pt idx="1218">
                  <c:v>1778.2000000001101</c:v>
                </c:pt>
                <c:pt idx="1219">
                  <c:v>1778.10000000011</c:v>
                </c:pt>
                <c:pt idx="1220">
                  <c:v>1778.00000000011</c:v>
                </c:pt>
                <c:pt idx="1221">
                  <c:v>1777.9000000001101</c:v>
                </c:pt>
                <c:pt idx="1222">
                  <c:v>1777.80000000011</c:v>
                </c:pt>
                <c:pt idx="1223">
                  <c:v>1777.7000000001101</c:v>
                </c:pt>
                <c:pt idx="1224">
                  <c:v>1777.60000000011</c:v>
                </c:pt>
                <c:pt idx="1225">
                  <c:v>1777.50000000011</c:v>
                </c:pt>
                <c:pt idx="1226">
                  <c:v>1777.4000000001101</c:v>
                </c:pt>
                <c:pt idx="1227">
                  <c:v>1777.30000000011</c:v>
                </c:pt>
                <c:pt idx="1228">
                  <c:v>1777.2000000001101</c:v>
                </c:pt>
                <c:pt idx="1229">
                  <c:v>1777.10000000011</c:v>
                </c:pt>
                <c:pt idx="1230">
                  <c:v>1777.00000000011</c:v>
                </c:pt>
                <c:pt idx="1231">
                  <c:v>1776.9000000001101</c:v>
                </c:pt>
                <c:pt idx="1232">
                  <c:v>1776.80000000011</c:v>
                </c:pt>
                <c:pt idx="1233">
                  <c:v>1776.7000000001101</c:v>
                </c:pt>
                <c:pt idx="1234">
                  <c:v>1776.60000000011</c:v>
                </c:pt>
                <c:pt idx="1235">
                  <c:v>1776.50000000011</c:v>
                </c:pt>
                <c:pt idx="1236">
                  <c:v>1776.4000000001101</c:v>
                </c:pt>
                <c:pt idx="1237">
                  <c:v>1776.30000000011</c:v>
                </c:pt>
                <c:pt idx="1238">
                  <c:v>1776.2000000001101</c:v>
                </c:pt>
                <c:pt idx="1239">
                  <c:v>1776.10000000011</c:v>
                </c:pt>
                <c:pt idx="1240">
                  <c:v>1776.00000000011</c:v>
                </c:pt>
                <c:pt idx="1241">
                  <c:v>1775.9000000001101</c:v>
                </c:pt>
                <c:pt idx="1242">
                  <c:v>1775.80000000011</c:v>
                </c:pt>
                <c:pt idx="1243">
                  <c:v>1775.7000000001101</c:v>
                </c:pt>
                <c:pt idx="1244">
                  <c:v>1775.60000000011</c:v>
                </c:pt>
                <c:pt idx="1245">
                  <c:v>1775.50000000011</c:v>
                </c:pt>
                <c:pt idx="1246">
                  <c:v>1775.4000000001101</c:v>
                </c:pt>
                <c:pt idx="1247">
                  <c:v>1775.30000000011</c:v>
                </c:pt>
                <c:pt idx="1248">
                  <c:v>1775.2000000001101</c:v>
                </c:pt>
                <c:pt idx="1249">
                  <c:v>1775.10000000011</c:v>
                </c:pt>
                <c:pt idx="1250">
                  <c:v>1775.00000000011</c:v>
                </c:pt>
                <c:pt idx="1251">
                  <c:v>1774.9000000001101</c:v>
                </c:pt>
                <c:pt idx="1252">
                  <c:v>1774.80000000011</c:v>
                </c:pt>
                <c:pt idx="1253">
                  <c:v>1774.7000000001101</c:v>
                </c:pt>
                <c:pt idx="1254">
                  <c:v>1774.60000000011</c:v>
                </c:pt>
                <c:pt idx="1255">
                  <c:v>1774.50000000011</c:v>
                </c:pt>
                <c:pt idx="1256">
                  <c:v>1774.4000000001101</c:v>
                </c:pt>
                <c:pt idx="1257">
                  <c:v>1774.30000000011</c:v>
                </c:pt>
                <c:pt idx="1258">
                  <c:v>1774.2000000001101</c:v>
                </c:pt>
                <c:pt idx="1259">
                  <c:v>1774.10000000011</c:v>
                </c:pt>
                <c:pt idx="1260">
                  <c:v>1774.0000000001201</c:v>
                </c:pt>
                <c:pt idx="1261">
                  <c:v>1773.9000000001101</c:v>
                </c:pt>
                <c:pt idx="1262">
                  <c:v>1773.80000000012</c:v>
                </c:pt>
                <c:pt idx="1263">
                  <c:v>1773.7000000001201</c:v>
                </c:pt>
                <c:pt idx="1264">
                  <c:v>1773.60000000011</c:v>
                </c:pt>
                <c:pt idx="1265">
                  <c:v>1773.5000000001201</c:v>
                </c:pt>
                <c:pt idx="1266">
                  <c:v>1773.4000000001101</c:v>
                </c:pt>
                <c:pt idx="1267">
                  <c:v>1773.30000000012</c:v>
                </c:pt>
                <c:pt idx="1268">
                  <c:v>1773.2000000001201</c:v>
                </c:pt>
                <c:pt idx="1269">
                  <c:v>1773.10000000011</c:v>
                </c:pt>
                <c:pt idx="1270">
                  <c:v>1773.0000000001201</c:v>
                </c:pt>
                <c:pt idx="1271">
                  <c:v>1772.9000000001201</c:v>
                </c:pt>
                <c:pt idx="1272">
                  <c:v>1772.80000000012</c:v>
                </c:pt>
                <c:pt idx="1273">
                  <c:v>1772.7000000001201</c:v>
                </c:pt>
                <c:pt idx="1274">
                  <c:v>1772.60000000012</c:v>
                </c:pt>
                <c:pt idx="1275">
                  <c:v>1772.5000000001201</c:v>
                </c:pt>
                <c:pt idx="1276">
                  <c:v>1772.4000000001201</c:v>
                </c:pt>
                <c:pt idx="1277">
                  <c:v>1772.30000000012</c:v>
                </c:pt>
                <c:pt idx="1278">
                  <c:v>1772.2000000001201</c:v>
                </c:pt>
                <c:pt idx="1279">
                  <c:v>1772.10000000012</c:v>
                </c:pt>
                <c:pt idx="1280">
                  <c:v>1772.0000000001201</c:v>
                </c:pt>
                <c:pt idx="1281">
                  <c:v>1771.9000000001201</c:v>
                </c:pt>
                <c:pt idx="1282">
                  <c:v>1771.80000000012</c:v>
                </c:pt>
                <c:pt idx="1283">
                  <c:v>1771.7000000001201</c:v>
                </c:pt>
                <c:pt idx="1284">
                  <c:v>1771.60000000012</c:v>
                </c:pt>
                <c:pt idx="1285">
                  <c:v>1771.5000000001201</c:v>
                </c:pt>
                <c:pt idx="1286">
                  <c:v>1771.4000000001201</c:v>
                </c:pt>
                <c:pt idx="1287">
                  <c:v>1771.30000000012</c:v>
                </c:pt>
                <c:pt idx="1288">
                  <c:v>1771.2000000001201</c:v>
                </c:pt>
                <c:pt idx="1289">
                  <c:v>1771.10000000012</c:v>
                </c:pt>
                <c:pt idx="1290">
                  <c:v>1771.0000000001201</c:v>
                </c:pt>
                <c:pt idx="1291">
                  <c:v>1770.9000000001201</c:v>
                </c:pt>
                <c:pt idx="1292">
                  <c:v>1770.80000000012</c:v>
                </c:pt>
                <c:pt idx="1293">
                  <c:v>1770.7000000001201</c:v>
                </c:pt>
                <c:pt idx="1294">
                  <c:v>1770.60000000012</c:v>
                </c:pt>
                <c:pt idx="1295">
                  <c:v>1770.5000000001201</c:v>
                </c:pt>
                <c:pt idx="1296">
                  <c:v>1770.4000000001201</c:v>
                </c:pt>
                <c:pt idx="1297">
                  <c:v>1770.30000000012</c:v>
                </c:pt>
                <c:pt idx="1298">
                  <c:v>1770.2000000001201</c:v>
                </c:pt>
                <c:pt idx="1299">
                  <c:v>1770.10000000012</c:v>
                </c:pt>
                <c:pt idx="1300">
                  <c:v>1770.0000000001201</c:v>
                </c:pt>
                <c:pt idx="1301">
                  <c:v>1769.9000000001201</c:v>
                </c:pt>
                <c:pt idx="1302">
                  <c:v>1769.80000000012</c:v>
                </c:pt>
                <c:pt idx="1303">
                  <c:v>1769.7000000001201</c:v>
                </c:pt>
                <c:pt idx="1304">
                  <c:v>1769.60000000012</c:v>
                </c:pt>
                <c:pt idx="1305">
                  <c:v>1769.5000000001201</c:v>
                </c:pt>
                <c:pt idx="1306">
                  <c:v>1769.4000000001201</c:v>
                </c:pt>
                <c:pt idx="1307">
                  <c:v>1769.30000000012</c:v>
                </c:pt>
                <c:pt idx="1308">
                  <c:v>1769.2000000001201</c:v>
                </c:pt>
                <c:pt idx="1309">
                  <c:v>1769.10000000012</c:v>
                </c:pt>
                <c:pt idx="1310">
                  <c:v>1769.0000000001201</c:v>
                </c:pt>
                <c:pt idx="1311">
                  <c:v>1768.9000000001201</c:v>
                </c:pt>
                <c:pt idx="1312">
                  <c:v>1768.80000000012</c:v>
                </c:pt>
                <c:pt idx="1313">
                  <c:v>1768.7000000001201</c:v>
                </c:pt>
                <c:pt idx="1314">
                  <c:v>1768.60000000012</c:v>
                </c:pt>
                <c:pt idx="1315">
                  <c:v>1768.5000000001201</c:v>
                </c:pt>
                <c:pt idx="1316">
                  <c:v>1768.4000000001201</c:v>
                </c:pt>
                <c:pt idx="1317">
                  <c:v>1768.30000000012</c:v>
                </c:pt>
                <c:pt idx="1318">
                  <c:v>1768.2000000001201</c:v>
                </c:pt>
                <c:pt idx="1319">
                  <c:v>1768.10000000012</c:v>
                </c:pt>
                <c:pt idx="1320">
                  <c:v>1768.0000000001201</c:v>
                </c:pt>
                <c:pt idx="1321">
                  <c:v>1767.9000000001201</c:v>
                </c:pt>
                <c:pt idx="1322">
                  <c:v>1767.80000000012</c:v>
                </c:pt>
                <c:pt idx="1323">
                  <c:v>1767.7000000001201</c:v>
                </c:pt>
                <c:pt idx="1324">
                  <c:v>1767.60000000012</c:v>
                </c:pt>
                <c:pt idx="1325">
                  <c:v>1767.5000000001201</c:v>
                </c:pt>
                <c:pt idx="1326">
                  <c:v>1767.4000000001201</c:v>
                </c:pt>
                <c:pt idx="1327">
                  <c:v>1767.30000000012</c:v>
                </c:pt>
                <c:pt idx="1328">
                  <c:v>1767.2000000001201</c:v>
                </c:pt>
                <c:pt idx="1329">
                  <c:v>1767.10000000012</c:v>
                </c:pt>
                <c:pt idx="1330">
                  <c:v>1767.0000000001201</c:v>
                </c:pt>
                <c:pt idx="1331">
                  <c:v>1766.9000000001201</c:v>
                </c:pt>
                <c:pt idx="1332">
                  <c:v>1766.80000000012</c:v>
                </c:pt>
                <c:pt idx="1333">
                  <c:v>1766.7000000001201</c:v>
                </c:pt>
                <c:pt idx="1334">
                  <c:v>1766.60000000012</c:v>
                </c:pt>
                <c:pt idx="1335">
                  <c:v>1766.5000000001201</c:v>
                </c:pt>
                <c:pt idx="1336">
                  <c:v>1766.4000000001201</c:v>
                </c:pt>
                <c:pt idx="1337">
                  <c:v>1766.30000000012</c:v>
                </c:pt>
                <c:pt idx="1338">
                  <c:v>1766.2000000001201</c:v>
                </c:pt>
                <c:pt idx="1339">
                  <c:v>1766.10000000012</c:v>
                </c:pt>
                <c:pt idx="1340">
                  <c:v>1766.0000000001201</c:v>
                </c:pt>
                <c:pt idx="1341">
                  <c:v>1765.9000000001201</c:v>
                </c:pt>
                <c:pt idx="1342">
                  <c:v>1765.80000000012</c:v>
                </c:pt>
                <c:pt idx="1343">
                  <c:v>1765.7000000001201</c:v>
                </c:pt>
                <c:pt idx="1344">
                  <c:v>1765.60000000012</c:v>
                </c:pt>
                <c:pt idx="1345">
                  <c:v>1765.5000000001201</c:v>
                </c:pt>
                <c:pt idx="1346">
                  <c:v>1765.4000000001201</c:v>
                </c:pt>
                <c:pt idx="1347">
                  <c:v>1765.30000000012</c:v>
                </c:pt>
                <c:pt idx="1348">
                  <c:v>1765.2000000001201</c:v>
                </c:pt>
                <c:pt idx="1349">
                  <c:v>1765.10000000012</c:v>
                </c:pt>
                <c:pt idx="1350">
                  <c:v>1765.0000000001201</c:v>
                </c:pt>
                <c:pt idx="1351">
                  <c:v>1764.9000000001201</c:v>
                </c:pt>
                <c:pt idx="1352">
                  <c:v>1764.80000000012</c:v>
                </c:pt>
                <c:pt idx="1353">
                  <c:v>1764.7000000001201</c:v>
                </c:pt>
                <c:pt idx="1354">
                  <c:v>1764.60000000012</c:v>
                </c:pt>
                <c:pt idx="1355">
                  <c:v>1764.5000000001201</c:v>
                </c:pt>
                <c:pt idx="1356">
                  <c:v>1764.4000000001201</c:v>
                </c:pt>
                <c:pt idx="1357">
                  <c:v>1764.30000000012</c:v>
                </c:pt>
                <c:pt idx="1358">
                  <c:v>1764.2000000001201</c:v>
                </c:pt>
                <c:pt idx="1359">
                  <c:v>1764.10000000012</c:v>
                </c:pt>
                <c:pt idx="1360">
                  <c:v>1764.0000000001201</c:v>
                </c:pt>
                <c:pt idx="1361">
                  <c:v>1763.9000000001201</c:v>
                </c:pt>
                <c:pt idx="1362">
                  <c:v>1763.80000000012</c:v>
                </c:pt>
                <c:pt idx="1363">
                  <c:v>1763.7000000001201</c:v>
                </c:pt>
                <c:pt idx="1364">
                  <c:v>1763.60000000012</c:v>
                </c:pt>
                <c:pt idx="1365">
                  <c:v>1763.5000000001201</c:v>
                </c:pt>
                <c:pt idx="1366">
                  <c:v>1763.4000000001201</c:v>
                </c:pt>
                <c:pt idx="1367">
                  <c:v>1763.30000000012</c:v>
                </c:pt>
                <c:pt idx="1368">
                  <c:v>1763.2000000001201</c:v>
                </c:pt>
                <c:pt idx="1369">
                  <c:v>1763.10000000012</c:v>
                </c:pt>
                <c:pt idx="1370">
                  <c:v>1763.0000000001301</c:v>
                </c:pt>
                <c:pt idx="1371">
                  <c:v>1762.9000000001201</c:v>
                </c:pt>
                <c:pt idx="1372">
                  <c:v>1762.80000000013</c:v>
                </c:pt>
                <c:pt idx="1373">
                  <c:v>1762.7000000001201</c:v>
                </c:pt>
                <c:pt idx="1374">
                  <c:v>1762.60000000012</c:v>
                </c:pt>
                <c:pt idx="1375">
                  <c:v>1762.5000000001301</c:v>
                </c:pt>
                <c:pt idx="1376">
                  <c:v>1762.4000000001201</c:v>
                </c:pt>
                <c:pt idx="1377">
                  <c:v>1762.30000000013</c:v>
                </c:pt>
                <c:pt idx="1378">
                  <c:v>1762.2000000001201</c:v>
                </c:pt>
                <c:pt idx="1379">
                  <c:v>1762.10000000012</c:v>
                </c:pt>
                <c:pt idx="1380">
                  <c:v>1762.0000000001301</c:v>
                </c:pt>
                <c:pt idx="1381">
                  <c:v>1761.9000000001301</c:v>
                </c:pt>
                <c:pt idx="1382">
                  <c:v>1761.80000000013</c:v>
                </c:pt>
                <c:pt idx="1383">
                  <c:v>1761.7000000001301</c:v>
                </c:pt>
                <c:pt idx="1384">
                  <c:v>1761.60000000013</c:v>
                </c:pt>
                <c:pt idx="1385">
                  <c:v>1761.5000000001301</c:v>
                </c:pt>
                <c:pt idx="1386">
                  <c:v>1761.4000000001301</c:v>
                </c:pt>
                <c:pt idx="1387">
                  <c:v>1761.30000000013</c:v>
                </c:pt>
                <c:pt idx="1388">
                  <c:v>1761.2000000001301</c:v>
                </c:pt>
                <c:pt idx="1389">
                  <c:v>1761.10000000013</c:v>
                </c:pt>
                <c:pt idx="1390">
                  <c:v>1761.0000000001301</c:v>
                </c:pt>
                <c:pt idx="1391">
                  <c:v>1760.9000000001301</c:v>
                </c:pt>
                <c:pt idx="1392">
                  <c:v>1760.80000000013</c:v>
                </c:pt>
                <c:pt idx="1393">
                  <c:v>1760.7000000001301</c:v>
                </c:pt>
                <c:pt idx="1394">
                  <c:v>1760.60000000013</c:v>
                </c:pt>
                <c:pt idx="1395">
                  <c:v>1760.5000000001301</c:v>
                </c:pt>
                <c:pt idx="1396">
                  <c:v>1760.4000000001301</c:v>
                </c:pt>
                <c:pt idx="1397">
                  <c:v>1760.30000000013</c:v>
                </c:pt>
                <c:pt idx="1398">
                  <c:v>1760.2000000001301</c:v>
                </c:pt>
                <c:pt idx="1399">
                  <c:v>1760.10000000013</c:v>
                </c:pt>
                <c:pt idx="1400">
                  <c:v>1760.0000000001301</c:v>
                </c:pt>
                <c:pt idx="1401">
                  <c:v>1759.9000000001301</c:v>
                </c:pt>
                <c:pt idx="1402">
                  <c:v>1759.80000000013</c:v>
                </c:pt>
                <c:pt idx="1403">
                  <c:v>1759.7000000001301</c:v>
                </c:pt>
                <c:pt idx="1404">
                  <c:v>1759.60000000013</c:v>
                </c:pt>
                <c:pt idx="1405">
                  <c:v>1759.5000000001301</c:v>
                </c:pt>
                <c:pt idx="1406">
                  <c:v>1759.4000000001301</c:v>
                </c:pt>
                <c:pt idx="1407">
                  <c:v>1759.30000000013</c:v>
                </c:pt>
                <c:pt idx="1408">
                  <c:v>1759.2000000001301</c:v>
                </c:pt>
                <c:pt idx="1409">
                  <c:v>1759.10000000013</c:v>
                </c:pt>
                <c:pt idx="1410">
                  <c:v>1759.0000000001301</c:v>
                </c:pt>
                <c:pt idx="1411">
                  <c:v>1758.9000000001301</c:v>
                </c:pt>
                <c:pt idx="1412">
                  <c:v>1758.80000000013</c:v>
                </c:pt>
                <c:pt idx="1413">
                  <c:v>1758.7000000001301</c:v>
                </c:pt>
                <c:pt idx="1414">
                  <c:v>1758.60000000013</c:v>
                </c:pt>
                <c:pt idx="1415">
                  <c:v>1758.5000000001301</c:v>
                </c:pt>
                <c:pt idx="1416">
                  <c:v>1758.4000000001301</c:v>
                </c:pt>
                <c:pt idx="1417">
                  <c:v>1758.30000000013</c:v>
                </c:pt>
                <c:pt idx="1418">
                  <c:v>1758.2000000001301</c:v>
                </c:pt>
                <c:pt idx="1419">
                  <c:v>1758.10000000013</c:v>
                </c:pt>
                <c:pt idx="1420">
                  <c:v>1758.0000000001301</c:v>
                </c:pt>
                <c:pt idx="1421">
                  <c:v>1757.9000000001301</c:v>
                </c:pt>
                <c:pt idx="1422">
                  <c:v>1757.80000000013</c:v>
                </c:pt>
                <c:pt idx="1423">
                  <c:v>1757.7000000001301</c:v>
                </c:pt>
                <c:pt idx="1424">
                  <c:v>1757.60000000013</c:v>
                </c:pt>
                <c:pt idx="1425">
                  <c:v>1757.5000000001301</c:v>
                </c:pt>
                <c:pt idx="1426">
                  <c:v>1757.4000000001301</c:v>
                </c:pt>
                <c:pt idx="1427">
                  <c:v>1757.30000000013</c:v>
                </c:pt>
                <c:pt idx="1428">
                  <c:v>1757.2000000001301</c:v>
                </c:pt>
                <c:pt idx="1429">
                  <c:v>1757.10000000013</c:v>
                </c:pt>
                <c:pt idx="1430">
                  <c:v>1757.0000000001301</c:v>
                </c:pt>
                <c:pt idx="1431">
                  <c:v>1756.9000000001301</c:v>
                </c:pt>
                <c:pt idx="1432">
                  <c:v>1756.80000000013</c:v>
                </c:pt>
                <c:pt idx="1433">
                  <c:v>1756.7000000001301</c:v>
                </c:pt>
                <c:pt idx="1434">
                  <c:v>1756.60000000013</c:v>
                </c:pt>
                <c:pt idx="1435">
                  <c:v>1756.5000000001301</c:v>
                </c:pt>
                <c:pt idx="1436">
                  <c:v>1756.4000000001301</c:v>
                </c:pt>
                <c:pt idx="1437">
                  <c:v>1756.30000000013</c:v>
                </c:pt>
                <c:pt idx="1438">
                  <c:v>1756.2000000001301</c:v>
                </c:pt>
                <c:pt idx="1439">
                  <c:v>1756.10000000013</c:v>
                </c:pt>
                <c:pt idx="1440">
                  <c:v>1756.0000000001301</c:v>
                </c:pt>
                <c:pt idx="1441">
                  <c:v>1755.9000000001301</c:v>
                </c:pt>
                <c:pt idx="1442">
                  <c:v>1755.80000000013</c:v>
                </c:pt>
                <c:pt idx="1443">
                  <c:v>1755.7000000001301</c:v>
                </c:pt>
                <c:pt idx="1444">
                  <c:v>1755.60000000013</c:v>
                </c:pt>
                <c:pt idx="1445">
                  <c:v>1755.5000000001301</c:v>
                </c:pt>
                <c:pt idx="1446">
                  <c:v>1755.4000000001301</c:v>
                </c:pt>
                <c:pt idx="1447">
                  <c:v>1755.30000000013</c:v>
                </c:pt>
                <c:pt idx="1448">
                  <c:v>1755.2000000001301</c:v>
                </c:pt>
                <c:pt idx="1449">
                  <c:v>1755.10000000013</c:v>
                </c:pt>
                <c:pt idx="1450">
                  <c:v>1755.0000000001301</c:v>
                </c:pt>
                <c:pt idx="1451">
                  <c:v>1754.9000000001301</c:v>
                </c:pt>
                <c:pt idx="1452">
                  <c:v>1754.80000000013</c:v>
                </c:pt>
                <c:pt idx="1453">
                  <c:v>1754.7000000001301</c:v>
                </c:pt>
                <c:pt idx="1454">
                  <c:v>1754.60000000013</c:v>
                </c:pt>
                <c:pt idx="1455">
                  <c:v>1754.5000000001301</c:v>
                </c:pt>
                <c:pt idx="1456">
                  <c:v>1754.4000000001301</c:v>
                </c:pt>
                <c:pt idx="1457">
                  <c:v>1754.30000000013</c:v>
                </c:pt>
                <c:pt idx="1458">
                  <c:v>1754.2000000001301</c:v>
                </c:pt>
                <c:pt idx="1459">
                  <c:v>1754.10000000013</c:v>
                </c:pt>
                <c:pt idx="1460">
                  <c:v>1754.0000000001301</c:v>
                </c:pt>
                <c:pt idx="1461">
                  <c:v>1753.9000000001301</c:v>
                </c:pt>
                <c:pt idx="1462">
                  <c:v>1753.80000000013</c:v>
                </c:pt>
                <c:pt idx="1463">
                  <c:v>1753.7000000001301</c:v>
                </c:pt>
                <c:pt idx="1464">
                  <c:v>1753.60000000013</c:v>
                </c:pt>
                <c:pt idx="1465">
                  <c:v>1753.5000000001301</c:v>
                </c:pt>
                <c:pt idx="1466">
                  <c:v>1753.4000000001301</c:v>
                </c:pt>
                <c:pt idx="1467">
                  <c:v>1753.30000000013</c:v>
                </c:pt>
                <c:pt idx="1468">
                  <c:v>1753.2000000001301</c:v>
                </c:pt>
                <c:pt idx="1469">
                  <c:v>1753.10000000013</c:v>
                </c:pt>
                <c:pt idx="1470">
                  <c:v>1753.0000000001301</c:v>
                </c:pt>
                <c:pt idx="1471">
                  <c:v>1752.9000000001301</c:v>
                </c:pt>
                <c:pt idx="1472">
                  <c:v>1752.80000000013</c:v>
                </c:pt>
                <c:pt idx="1473">
                  <c:v>1752.7000000001301</c:v>
                </c:pt>
                <c:pt idx="1474">
                  <c:v>1752.60000000013</c:v>
                </c:pt>
                <c:pt idx="1475">
                  <c:v>1752.5000000001301</c:v>
                </c:pt>
                <c:pt idx="1476">
                  <c:v>1752.4000000001301</c:v>
                </c:pt>
                <c:pt idx="1477">
                  <c:v>1752.30000000013</c:v>
                </c:pt>
                <c:pt idx="1478">
                  <c:v>1752.2000000001301</c:v>
                </c:pt>
                <c:pt idx="1479">
                  <c:v>1752.10000000013</c:v>
                </c:pt>
                <c:pt idx="1480">
                  <c:v>1752.0000000001401</c:v>
                </c:pt>
                <c:pt idx="1481">
                  <c:v>1751.9000000001301</c:v>
                </c:pt>
                <c:pt idx="1482">
                  <c:v>1751.80000000014</c:v>
                </c:pt>
                <c:pt idx="1483">
                  <c:v>1751.7000000001301</c:v>
                </c:pt>
                <c:pt idx="1484">
                  <c:v>1751.60000000013</c:v>
                </c:pt>
                <c:pt idx="1485">
                  <c:v>1751.5000000001401</c:v>
                </c:pt>
                <c:pt idx="1486">
                  <c:v>1751.4000000001301</c:v>
                </c:pt>
                <c:pt idx="1487">
                  <c:v>1751.30000000014</c:v>
                </c:pt>
                <c:pt idx="1488">
                  <c:v>1751.2000000001301</c:v>
                </c:pt>
                <c:pt idx="1489">
                  <c:v>1751.10000000013</c:v>
                </c:pt>
                <c:pt idx="1490">
                  <c:v>1751.0000000001401</c:v>
                </c:pt>
                <c:pt idx="1491">
                  <c:v>1750.9000000001404</c:v>
                </c:pt>
                <c:pt idx="1492">
                  <c:v>1750.80000000014</c:v>
                </c:pt>
                <c:pt idx="1493">
                  <c:v>1750.7000000001401</c:v>
                </c:pt>
                <c:pt idx="1494">
                  <c:v>1750.60000000014</c:v>
                </c:pt>
                <c:pt idx="1495">
                  <c:v>1750.5000000001401</c:v>
                </c:pt>
                <c:pt idx="1496">
                  <c:v>1750.4000000001404</c:v>
                </c:pt>
                <c:pt idx="1497">
                  <c:v>1750.30000000014</c:v>
                </c:pt>
                <c:pt idx="1498">
                  <c:v>1750.2000000001401</c:v>
                </c:pt>
                <c:pt idx="1499">
                  <c:v>1750.10000000014</c:v>
                </c:pt>
                <c:pt idx="1500">
                  <c:v>1750.0000000001401</c:v>
                </c:pt>
                <c:pt idx="1501">
                  <c:v>1749.9000000001404</c:v>
                </c:pt>
                <c:pt idx="1502">
                  <c:v>1749.80000000014</c:v>
                </c:pt>
                <c:pt idx="1503">
                  <c:v>1749.7000000001401</c:v>
                </c:pt>
                <c:pt idx="1504">
                  <c:v>1749.60000000014</c:v>
                </c:pt>
                <c:pt idx="1505">
                  <c:v>1749.5000000001401</c:v>
                </c:pt>
                <c:pt idx="1506">
                  <c:v>1749.4000000001404</c:v>
                </c:pt>
                <c:pt idx="1507">
                  <c:v>1749.30000000014</c:v>
                </c:pt>
                <c:pt idx="1508">
                  <c:v>1749.2000000001401</c:v>
                </c:pt>
                <c:pt idx="1509">
                  <c:v>1749.10000000014</c:v>
                </c:pt>
                <c:pt idx="1510">
                  <c:v>1749.0000000001401</c:v>
                </c:pt>
                <c:pt idx="1511">
                  <c:v>1748.9000000001404</c:v>
                </c:pt>
                <c:pt idx="1512">
                  <c:v>1748.80000000014</c:v>
                </c:pt>
                <c:pt idx="1513">
                  <c:v>1748.7000000001401</c:v>
                </c:pt>
                <c:pt idx="1514">
                  <c:v>1748.60000000014</c:v>
                </c:pt>
                <c:pt idx="1515">
                  <c:v>1748.5000000001401</c:v>
                </c:pt>
                <c:pt idx="1516">
                  <c:v>1748.4000000001404</c:v>
                </c:pt>
                <c:pt idx="1517">
                  <c:v>1748.30000000014</c:v>
                </c:pt>
                <c:pt idx="1518">
                  <c:v>1748.2000000001401</c:v>
                </c:pt>
                <c:pt idx="1519">
                  <c:v>1748.10000000014</c:v>
                </c:pt>
                <c:pt idx="1520">
                  <c:v>1748.0000000001401</c:v>
                </c:pt>
                <c:pt idx="1521">
                  <c:v>1747.9000000001404</c:v>
                </c:pt>
                <c:pt idx="1522">
                  <c:v>1747.80000000014</c:v>
                </c:pt>
                <c:pt idx="1523">
                  <c:v>1747.7000000001401</c:v>
                </c:pt>
                <c:pt idx="1524">
                  <c:v>1747.60000000014</c:v>
                </c:pt>
                <c:pt idx="1525">
                  <c:v>1747.5000000001401</c:v>
                </c:pt>
                <c:pt idx="1526">
                  <c:v>1747.4000000001404</c:v>
                </c:pt>
                <c:pt idx="1527">
                  <c:v>1747.30000000014</c:v>
                </c:pt>
                <c:pt idx="1528">
                  <c:v>1747.2000000001401</c:v>
                </c:pt>
                <c:pt idx="1529">
                  <c:v>1747.10000000014</c:v>
                </c:pt>
                <c:pt idx="1530">
                  <c:v>1747.0000000001401</c:v>
                </c:pt>
                <c:pt idx="1531">
                  <c:v>1746.9000000001404</c:v>
                </c:pt>
                <c:pt idx="1532">
                  <c:v>1746.80000000014</c:v>
                </c:pt>
                <c:pt idx="1533">
                  <c:v>1746.7000000001401</c:v>
                </c:pt>
                <c:pt idx="1534">
                  <c:v>1746.60000000014</c:v>
                </c:pt>
                <c:pt idx="1535">
                  <c:v>1746.5000000001401</c:v>
                </c:pt>
                <c:pt idx="1536">
                  <c:v>1746.4000000001404</c:v>
                </c:pt>
                <c:pt idx="1537">
                  <c:v>1746.30000000014</c:v>
                </c:pt>
                <c:pt idx="1538">
                  <c:v>1746.2000000001401</c:v>
                </c:pt>
                <c:pt idx="1539">
                  <c:v>1746.10000000014</c:v>
                </c:pt>
                <c:pt idx="1540">
                  <c:v>1746.0000000001401</c:v>
                </c:pt>
                <c:pt idx="1541">
                  <c:v>1745.9000000001404</c:v>
                </c:pt>
                <c:pt idx="1542">
                  <c:v>1745.80000000014</c:v>
                </c:pt>
                <c:pt idx="1543">
                  <c:v>1745.7000000001401</c:v>
                </c:pt>
                <c:pt idx="1544">
                  <c:v>1745.60000000014</c:v>
                </c:pt>
                <c:pt idx="1545">
                  <c:v>1745.5000000001401</c:v>
                </c:pt>
                <c:pt idx="1546">
                  <c:v>1745.4000000001404</c:v>
                </c:pt>
                <c:pt idx="1547">
                  <c:v>1745.30000000014</c:v>
                </c:pt>
                <c:pt idx="1548">
                  <c:v>1745.2000000001401</c:v>
                </c:pt>
                <c:pt idx="1549">
                  <c:v>1745.10000000014</c:v>
                </c:pt>
                <c:pt idx="1550">
                  <c:v>1745.0000000001401</c:v>
                </c:pt>
                <c:pt idx="1551">
                  <c:v>1744.9000000001404</c:v>
                </c:pt>
                <c:pt idx="1552">
                  <c:v>1744.80000000014</c:v>
                </c:pt>
                <c:pt idx="1553">
                  <c:v>1744.7000000001401</c:v>
                </c:pt>
                <c:pt idx="1554">
                  <c:v>1744.60000000014</c:v>
                </c:pt>
                <c:pt idx="1555">
                  <c:v>1744.5000000001401</c:v>
                </c:pt>
                <c:pt idx="1556">
                  <c:v>1744.4000000001404</c:v>
                </c:pt>
                <c:pt idx="1557">
                  <c:v>1744.30000000014</c:v>
                </c:pt>
                <c:pt idx="1558">
                  <c:v>1744.2000000001401</c:v>
                </c:pt>
                <c:pt idx="1559">
                  <c:v>1744.10000000014</c:v>
                </c:pt>
                <c:pt idx="1560">
                  <c:v>1744.0000000001401</c:v>
                </c:pt>
                <c:pt idx="1561">
                  <c:v>1743.9000000001404</c:v>
                </c:pt>
                <c:pt idx="1562">
                  <c:v>1743.80000000014</c:v>
                </c:pt>
                <c:pt idx="1563">
                  <c:v>1743.7000000001401</c:v>
                </c:pt>
                <c:pt idx="1564">
                  <c:v>1743.60000000014</c:v>
                </c:pt>
                <c:pt idx="1565">
                  <c:v>1743.5000000001401</c:v>
                </c:pt>
                <c:pt idx="1566">
                  <c:v>1743.4000000001404</c:v>
                </c:pt>
                <c:pt idx="1567">
                  <c:v>1743.30000000014</c:v>
                </c:pt>
                <c:pt idx="1568">
                  <c:v>1743.2000000001401</c:v>
                </c:pt>
                <c:pt idx="1569">
                  <c:v>1743.10000000014</c:v>
                </c:pt>
                <c:pt idx="1570">
                  <c:v>1743.0000000001401</c:v>
                </c:pt>
                <c:pt idx="1571">
                  <c:v>1742.9000000001404</c:v>
                </c:pt>
                <c:pt idx="1572">
                  <c:v>1742.80000000014</c:v>
                </c:pt>
                <c:pt idx="1573">
                  <c:v>1742.7000000001401</c:v>
                </c:pt>
                <c:pt idx="1574">
                  <c:v>1742.60000000014</c:v>
                </c:pt>
                <c:pt idx="1575">
                  <c:v>1742.5000000001401</c:v>
                </c:pt>
                <c:pt idx="1576">
                  <c:v>1742.4000000001404</c:v>
                </c:pt>
                <c:pt idx="1577">
                  <c:v>1742.30000000014</c:v>
                </c:pt>
                <c:pt idx="1578">
                  <c:v>1742.2000000001401</c:v>
                </c:pt>
                <c:pt idx="1579">
                  <c:v>1742.10000000014</c:v>
                </c:pt>
                <c:pt idx="1580">
                  <c:v>1742.0000000001401</c:v>
                </c:pt>
                <c:pt idx="1581">
                  <c:v>1741.9000000001404</c:v>
                </c:pt>
                <c:pt idx="1582">
                  <c:v>1741.80000000014</c:v>
                </c:pt>
                <c:pt idx="1583">
                  <c:v>1741.7000000001401</c:v>
                </c:pt>
                <c:pt idx="1584">
                  <c:v>1741.60000000014</c:v>
                </c:pt>
                <c:pt idx="1585">
                  <c:v>1741.5000000001401</c:v>
                </c:pt>
                <c:pt idx="1586">
                  <c:v>1741.4000000001404</c:v>
                </c:pt>
                <c:pt idx="1587">
                  <c:v>1741.30000000014</c:v>
                </c:pt>
                <c:pt idx="1588">
                  <c:v>1741.2000000001401</c:v>
                </c:pt>
                <c:pt idx="1589">
                  <c:v>1741.10000000014</c:v>
                </c:pt>
                <c:pt idx="1590">
                  <c:v>1741.0000000001501</c:v>
                </c:pt>
                <c:pt idx="1591">
                  <c:v>1740.9000000001404</c:v>
                </c:pt>
                <c:pt idx="1592">
                  <c:v>1740.80000000015</c:v>
                </c:pt>
                <c:pt idx="1593">
                  <c:v>1740.7000000001401</c:v>
                </c:pt>
                <c:pt idx="1594">
                  <c:v>1740.60000000014</c:v>
                </c:pt>
                <c:pt idx="1595">
                  <c:v>1740.5000000001501</c:v>
                </c:pt>
                <c:pt idx="1596">
                  <c:v>1740.4000000001404</c:v>
                </c:pt>
                <c:pt idx="1597">
                  <c:v>1740.30000000015</c:v>
                </c:pt>
                <c:pt idx="1598">
                  <c:v>1740.2000000001401</c:v>
                </c:pt>
                <c:pt idx="1599">
                  <c:v>1740.10000000014</c:v>
                </c:pt>
                <c:pt idx="1600">
                  <c:v>1740.0000000001501</c:v>
                </c:pt>
                <c:pt idx="1601">
                  <c:v>1739.9000000001504</c:v>
                </c:pt>
                <c:pt idx="1602">
                  <c:v>1739.80000000015</c:v>
                </c:pt>
                <c:pt idx="1603">
                  <c:v>1739.7000000001501</c:v>
                </c:pt>
                <c:pt idx="1604">
                  <c:v>1739.60000000015</c:v>
                </c:pt>
                <c:pt idx="1605">
                  <c:v>1739.5000000001501</c:v>
                </c:pt>
                <c:pt idx="1606">
                  <c:v>1739.4000000001504</c:v>
                </c:pt>
                <c:pt idx="1607">
                  <c:v>1739.30000000015</c:v>
                </c:pt>
                <c:pt idx="1608">
                  <c:v>1739.2000000001501</c:v>
                </c:pt>
                <c:pt idx="1609">
                  <c:v>1739.10000000015</c:v>
                </c:pt>
                <c:pt idx="1610">
                  <c:v>1739.0000000001501</c:v>
                </c:pt>
                <c:pt idx="1611">
                  <c:v>1738.9000000001504</c:v>
                </c:pt>
                <c:pt idx="1612">
                  <c:v>1738.80000000015</c:v>
                </c:pt>
                <c:pt idx="1613">
                  <c:v>1738.7000000001501</c:v>
                </c:pt>
                <c:pt idx="1614">
                  <c:v>1738.60000000015</c:v>
                </c:pt>
                <c:pt idx="1615">
                  <c:v>1738.5000000001501</c:v>
                </c:pt>
                <c:pt idx="1616">
                  <c:v>1738.4000000001504</c:v>
                </c:pt>
                <c:pt idx="1617">
                  <c:v>1738.30000000015</c:v>
                </c:pt>
                <c:pt idx="1618">
                  <c:v>1738.2000000001501</c:v>
                </c:pt>
                <c:pt idx="1619">
                  <c:v>1738.10000000015</c:v>
                </c:pt>
                <c:pt idx="1620">
                  <c:v>1738.0000000001501</c:v>
                </c:pt>
                <c:pt idx="1621">
                  <c:v>1737.9000000001504</c:v>
                </c:pt>
                <c:pt idx="1622">
                  <c:v>1737.80000000015</c:v>
                </c:pt>
                <c:pt idx="1623">
                  <c:v>1737.7000000001501</c:v>
                </c:pt>
                <c:pt idx="1624">
                  <c:v>1737.60000000015</c:v>
                </c:pt>
                <c:pt idx="1625">
                  <c:v>1737.5000000001501</c:v>
                </c:pt>
                <c:pt idx="1626">
                  <c:v>1737.4000000001504</c:v>
                </c:pt>
                <c:pt idx="1627">
                  <c:v>1737.30000000015</c:v>
                </c:pt>
                <c:pt idx="1628">
                  <c:v>1737.2000000001501</c:v>
                </c:pt>
                <c:pt idx="1629">
                  <c:v>1737.10000000015</c:v>
                </c:pt>
                <c:pt idx="1630">
                  <c:v>1737.0000000001501</c:v>
                </c:pt>
                <c:pt idx="1631">
                  <c:v>1736.9000000001504</c:v>
                </c:pt>
                <c:pt idx="1632">
                  <c:v>1736.80000000015</c:v>
                </c:pt>
                <c:pt idx="1633">
                  <c:v>1736.7000000001501</c:v>
                </c:pt>
                <c:pt idx="1634">
                  <c:v>1736.60000000015</c:v>
                </c:pt>
                <c:pt idx="1635">
                  <c:v>1736.5000000001501</c:v>
                </c:pt>
                <c:pt idx="1636">
                  <c:v>1736.4000000001504</c:v>
                </c:pt>
                <c:pt idx="1637">
                  <c:v>1736.30000000015</c:v>
                </c:pt>
                <c:pt idx="1638">
                  <c:v>1736.2000000001501</c:v>
                </c:pt>
                <c:pt idx="1639">
                  <c:v>1736.10000000015</c:v>
                </c:pt>
                <c:pt idx="1640">
                  <c:v>1736.0000000001501</c:v>
                </c:pt>
                <c:pt idx="1641">
                  <c:v>1735.9000000001504</c:v>
                </c:pt>
                <c:pt idx="1642">
                  <c:v>1735.80000000015</c:v>
                </c:pt>
                <c:pt idx="1643">
                  <c:v>1735.7000000001501</c:v>
                </c:pt>
                <c:pt idx="1644">
                  <c:v>1735.60000000015</c:v>
                </c:pt>
                <c:pt idx="1645">
                  <c:v>1735.5000000001501</c:v>
                </c:pt>
                <c:pt idx="1646">
                  <c:v>1735.4000000001504</c:v>
                </c:pt>
                <c:pt idx="1647">
                  <c:v>1735.30000000015</c:v>
                </c:pt>
                <c:pt idx="1648">
                  <c:v>1735.2000000001501</c:v>
                </c:pt>
                <c:pt idx="1649">
                  <c:v>1735.10000000015</c:v>
                </c:pt>
                <c:pt idx="1650">
                  <c:v>1735.0000000001501</c:v>
                </c:pt>
                <c:pt idx="1651">
                  <c:v>1734.9000000001504</c:v>
                </c:pt>
                <c:pt idx="1652">
                  <c:v>1734.80000000015</c:v>
                </c:pt>
                <c:pt idx="1653">
                  <c:v>1734.7000000001501</c:v>
                </c:pt>
                <c:pt idx="1654">
                  <c:v>1734.60000000015</c:v>
                </c:pt>
                <c:pt idx="1655">
                  <c:v>1734.5000000001501</c:v>
                </c:pt>
                <c:pt idx="1656">
                  <c:v>1734.4000000001504</c:v>
                </c:pt>
                <c:pt idx="1657">
                  <c:v>1734.30000000015</c:v>
                </c:pt>
                <c:pt idx="1658">
                  <c:v>1734.2000000001501</c:v>
                </c:pt>
                <c:pt idx="1659">
                  <c:v>1734.10000000015</c:v>
                </c:pt>
                <c:pt idx="1660">
                  <c:v>1734.0000000001501</c:v>
                </c:pt>
                <c:pt idx="1661">
                  <c:v>1733.9000000001504</c:v>
                </c:pt>
                <c:pt idx="1662">
                  <c:v>1733.80000000015</c:v>
                </c:pt>
                <c:pt idx="1663">
                  <c:v>1733.7000000001501</c:v>
                </c:pt>
                <c:pt idx="1664">
                  <c:v>1733.60000000015</c:v>
                </c:pt>
                <c:pt idx="1665">
                  <c:v>1733.5000000001501</c:v>
                </c:pt>
                <c:pt idx="1666">
                  <c:v>1733.4000000001504</c:v>
                </c:pt>
                <c:pt idx="1667">
                  <c:v>1733.30000000015</c:v>
                </c:pt>
                <c:pt idx="1668">
                  <c:v>1733.2000000001501</c:v>
                </c:pt>
                <c:pt idx="1669">
                  <c:v>1733.10000000015</c:v>
                </c:pt>
                <c:pt idx="1670">
                  <c:v>1733.0000000001501</c:v>
                </c:pt>
                <c:pt idx="1671">
                  <c:v>1732.9000000001504</c:v>
                </c:pt>
                <c:pt idx="1672">
                  <c:v>1732.80000000015</c:v>
                </c:pt>
                <c:pt idx="1673">
                  <c:v>1732.7000000001501</c:v>
                </c:pt>
                <c:pt idx="1674">
                  <c:v>1732.60000000015</c:v>
                </c:pt>
                <c:pt idx="1675">
                  <c:v>1732.5000000001501</c:v>
                </c:pt>
                <c:pt idx="1676">
                  <c:v>1732.4000000001504</c:v>
                </c:pt>
                <c:pt idx="1677">
                  <c:v>1732.30000000015</c:v>
                </c:pt>
                <c:pt idx="1678">
                  <c:v>1732.2000000001501</c:v>
                </c:pt>
                <c:pt idx="1679">
                  <c:v>1732.10000000015</c:v>
                </c:pt>
                <c:pt idx="1680">
                  <c:v>1732.0000000001501</c:v>
                </c:pt>
                <c:pt idx="1681">
                  <c:v>1731.9000000001504</c:v>
                </c:pt>
                <c:pt idx="1682">
                  <c:v>1731.80000000015</c:v>
                </c:pt>
                <c:pt idx="1683">
                  <c:v>1731.7000000001501</c:v>
                </c:pt>
                <c:pt idx="1684">
                  <c:v>1731.60000000015</c:v>
                </c:pt>
                <c:pt idx="1685">
                  <c:v>1731.5000000001501</c:v>
                </c:pt>
                <c:pt idx="1686">
                  <c:v>1731.4000000001504</c:v>
                </c:pt>
                <c:pt idx="1687">
                  <c:v>1731.30000000015</c:v>
                </c:pt>
                <c:pt idx="1688">
                  <c:v>1731.2000000001501</c:v>
                </c:pt>
                <c:pt idx="1689">
                  <c:v>1731.10000000015</c:v>
                </c:pt>
                <c:pt idx="1690">
                  <c:v>1731.0000000001501</c:v>
                </c:pt>
                <c:pt idx="1691">
                  <c:v>1730.9000000001504</c:v>
                </c:pt>
                <c:pt idx="1692">
                  <c:v>1730.80000000015</c:v>
                </c:pt>
                <c:pt idx="1693">
                  <c:v>1730.7000000001501</c:v>
                </c:pt>
                <c:pt idx="1694">
                  <c:v>1730.60000000015</c:v>
                </c:pt>
                <c:pt idx="1695">
                  <c:v>1730.5000000001501</c:v>
                </c:pt>
                <c:pt idx="1696">
                  <c:v>1730.4000000001504</c:v>
                </c:pt>
                <c:pt idx="1697">
                  <c:v>1730.30000000015</c:v>
                </c:pt>
                <c:pt idx="1698">
                  <c:v>1730.2000000001501</c:v>
                </c:pt>
                <c:pt idx="1699">
                  <c:v>1730.10000000015</c:v>
                </c:pt>
                <c:pt idx="1700">
                  <c:v>1730.0000000001601</c:v>
                </c:pt>
                <c:pt idx="1701">
                  <c:v>1729.9000000001504</c:v>
                </c:pt>
                <c:pt idx="1702">
                  <c:v>1729.80000000016</c:v>
                </c:pt>
                <c:pt idx="1703">
                  <c:v>1729.7000000001501</c:v>
                </c:pt>
                <c:pt idx="1704">
                  <c:v>1729.60000000015</c:v>
                </c:pt>
                <c:pt idx="1705">
                  <c:v>1729.5000000001601</c:v>
                </c:pt>
                <c:pt idx="1706">
                  <c:v>1729.4000000001504</c:v>
                </c:pt>
                <c:pt idx="1707">
                  <c:v>1729.30000000016</c:v>
                </c:pt>
                <c:pt idx="1708">
                  <c:v>1729.2000000001501</c:v>
                </c:pt>
                <c:pt idx="1709">
                  <c:v>1729.10000000015</c:v>
                </c:pt>
                <c:pt idx="1710">
                  <c:v>1729.0000000001601</c:v>
                </c:pt>
                <c:pt idx="1711">
                  <c:v>1728.9000000001604</c:v>
                </c:pt>
                <c:pt idx="1712">
                  <c:v>1728.80000000016</c:v>
                </c:pt>
                <c:pt idx="1713">
                  <c:v>1728.7000000001601</c:v>
                </c:pt>
                <c:pt idx="1714">
                  <c:v>1728.60000000016</c:v>
                </c:pt>
                <c:pt idx="1715">
                  <c:v>1728.5000000001601</c:v>
                </c:pt>
                <c:pt idx="1716">
                  <c:v>1728.4000000001604</c:v>
                </c:pt>
                <c:pt idx="1717">
                  <c:v>1728.30000000016</c:v>
                </c:pt>
                <c:pt idx="1718">
                  <c:v>1728.2000000001601</c:v>
                </c:pt>
                <c:pt idx="1719">
                  <c:v>1728.10000000016</c:v>
                </c:pt>
                <c:pt idx="1720">
                  <c:v>1728.0000000001601</c:v>
                </c:pt>
                <c:pt idx="1721">
                  <c:v>1727.9000000001604</c:v>
                </c:pt>
                <c:pt idx="1722">
                  <c:v>1727.80000000016</c:v>
                </c:pt>
                <c:pt idx="1723">
                  <c:v>1727.7000000001601</c:v>
                </c:pt>
                <c:pt idx="1724">
                  <c:v>1727.60000000016</c:v>
                </c:pt>
                <c:pt idx="1725">
                  <c:v>1727.5000000001601</c:v>
                </c:pt>
                <c:pt idx="1726">
                  <c:v>1727.4000000001604</c:v>
                </c:pt>
                <c:pt idx="1727">
                  <c:v>1727.30000000016</c:v>
                </c:pt>
                <c:pt idx="1728">
                  <c:v>1727.2000000001601</c:v>
                </c:pt>
                <c:pt idx="1729">
                  <c:v>1727.10000000016</c:v>
                </c:pt>
                <c:pt idx="1730">
                  <c:v>1727.0000000001601</c:v>
                </c:pt>
                <c:pt idx="1731">
                  <c:v>1726.9000000001604</c:v>
                </c:pt>
                <c:pt idx="1732">
                  <c:v>1726.80000000016</c:v>
                </c:pt>
                <c:pt idx="1733">
                  <c:v>1726.7000000001601</c:v>
                </c:pt>
                <c:pt idx="1734">
                  <c:v>1726.60000000016</c:v>
                </c:pt>
                <c:pt idx="1735">
                  <c:v>1726.5000000001601</c:v>
                </c:pt>
                <c:pt idx="1736">
                  <c:v>1726.4000000001604</c:v>
                </c:pt>
                <c:pt idx="1737">
                  <c:v>1726.30000000016</c:v>
                </c:pt>
                <c:pt idx="1738">
                  <c:v>1726.2000000001601</c:v>
                </c:pt>
                <c:pt idx="1739">
                  <c:v>1726.10000000016</c:v>
                </c:pt>
                <c:pt idx="1740">
                  <c:v>1726.0000000001601</c:v>
                </c:pt>
                <c:pt idx="1741">
                  <c:v>1725.9000000001604</c:v>
                </c:pt>
                <c:pt idx="1742">
                  <c:v>1725.80000000016</c:v>
                </c:pt>
                <c:pt idx="1743">
                  <c:v>1725.7000000001601</c:v>
                </c:pt>
                <c:pt idx="1744">
                  <c:v>1725.60000000016</c:v>
                </c:pt>
                <c:pt idx="1745">
                  <c:v>1725.5000000001601</c:v>
                </c:pt>
                <c:pt idx="1746">
                  <c:v>1725.4000000001604</c:v>
                </c:pt>
                <c:pt idx="1747">
                  <c:v>1725.30000000016</c:v>
                </c:pt>
                <c:pt idx="1748">
                  <c:v>1725.2000000001601</c:v>
                </c:pt>
                <c:pt idx="1749">
                  <c:v>1725.10000000016</c:v>
                </c:pt>
                <c:pt idx="1750">
                  <c:v>1725.0000000001601</c:v>
                </c:pt>
                <c:pt idx="1751">
                  <c:v>1724.9000000001604</c:v>
                </c:pt>
                <c:pt idx="1752">
                  <c:v>1724.80000000016</c:v>
                </c:pt>
                <c:pt idx="1753">
                  <c:v>1724.7000000001601</c:v>
                </c:pt>
                <c:pt idx="1754">
                  <c:v>1724.60000000016</c:v>
                </c:pt>
                <c:pt idx="1755">
                  <c:v>1724.5000000001601</c:v>
                </c:pt>
                <c:pt idx="1756">
                  <c:v>1724.4000000001604</c:v>
                </c:pt>
                <c:pt idx="1757">
                  <c:v>1724.30000000016</c:v>
                </c:pt>
                <c:pt idx="1758">
                  <c:v>1724.2000000001601</c:v>
                </c:pt>
                <c:pt idx="1759">
                  <c:v>1724.10000000016</c:v>
                </c:pt>
                <c:pt idx="1760">
                  <c:v>1724.0000000001601</c:v>
                </c:pt>
                <c:pt idx="1761">
                  <c:v>1723.9000000001604</c:v>
                </c:pt>
                <c:pt idx="1762">
                  <c:v>1723.80000000016</c:v>
                </c:pt>
                <c:pt idx="1763">
                  <c:v>1723.7000000001601</c:v>
                </c:pt>
                <c:pt idx="1764">
                  <c:v>1723.60000000016</c:v>
                </c:pt>
                <c:pt idx="1765">
                  <c:v>1723.5000000001601</c:v>
                </c:pt>
                <c:pt idx="1766">
                  <c:v>1723.4000000001604</c:v>
                </c:pt>
                <c:pt idx="1767">
                  <c:v>1723.30000000016</c:v>
                </c:pt>
                <c:pt idx="1768">
                  <c:v>1723.2000000001601</c:v>
                </c:pt>
                <c:pt idx="1769">
                  <c:v>1723.10000000016</c:v>
                </c:pt>
                <c:pt idx="1770">
                  <c:v>1723.0000000001601</c:v>
                </c:pt>
                <c:pt idx="1771">
                  <c:v>1722.9000000001604</c:v>
                </c:pt>
                <c:pt idx="1772">
                  <c:v>1722.80000000016</c:v>
                </c:pt>
                <c:pt idx="1773">
                  <c:v>1722.7000000001601</c:v>
                </c:pt>
                <c:pt idx="1774">
                  <c:v>1722.60000000016</c:v>
                </c:pt>
                <c:pt idx="1775">
                  <c:v>1722.5000000001601</c:v>
                </c:pt>
                <c:pt idx="1776">
                  <c:v>1722.4000000001604</c:v>
                </c:pt>
                <c:pt idx="1777">
                  <c:v>1722.30000000016</c:v>
                </c:pt>
                <c:pt idx="1778">
                  <c:v>1722.2000000001601</c:v>
                </c:pt>
                <c:pt idx="1779">
                  <c:v>1722.10000000016</c:v>
                </c:pt>
                <c:pt idx="1780">
                  <c:v>1722.0000000001601</c:v>
                </c:pt>
                <c:pt idx="1781">
                  <c:v>1721.9000000001604</c:v>
                </c:pt>
                <c:pt idx="1782">
                  <c:v>1721.80000000016</c:v>
                </c:pt>
                <c:pt idx="1783">
                  <c:v>1721.7000000001601</c:v>
                </c:pt>
                <c:pt idx="1784">
                  <c:v>1721.60000000016</c:v>
                </c:pt>
                <c:pt idx="1785">
                  <c:v>1721.5000000001601</c:v>
                </c:pt>
                <c:pt idx="1786">
                  <c:v>1721.4000000001604</c:v>
                </c:pt>
                <c:pt idx="1787">
                  <c:v>1721.30000000016</c:v>
                </c:pt>
                <c:pt idx="1788">
                  <c:v>1721.2000000001601</c:v>
                </c:pt>
                <c:pt idx="1789">
                  <c:v>1721.10000000016</c:v>
                </c:pt>
                <c:pt idx="1790">
                  <c:v>1721.0000000001601</c:v>
                </c:pt>
                <c:pt idx="1791">
                  <c:v>1720.9000000001604</c:v>
                </c:pt>
                <c:pt idx="1792">
                  <c:v>1720.80000000016</c:v>
                </c:pt>
                <c:pt idx="1793">
                  <c:v>1720.7000000001601</c:v>
                </c:pt>
                <c:pt idx="1794">
                  <c:v>1720.60000000016</c:v>
                </c:pt>
                <c:pt idx="1795">
                  <c:v>1720.5000000001601</c:v>
                </c:pt>
                <c:pt idx="1796">
                  <c:v>1720.4000000001604</c:v>
                </c:pt>
                <c:pt idx="1797">
                  <c:v>1720.30000000016</c:v>
                </c:pt>
                <c:pt idx="1798">
                  <c:v>1720.2000000001601</c:v>
                </c:pt>
                <c:pt idx="1799">
                  <c:v>1720.10000000016</c:v>
                </c:pt>
                <c:pt idx="1800">
                  <c:v>1720.0000000001601</c:v>
                </c:pt>
                <c:pt idx="1801">
                  <c:v>1719.9000000001604</c:v>
                </c:pt>
                <c:pt idx="1802">
                  <c:v>1719.80000000016</c:v>
                </c:pt>
                <c:pt idx="1803">
                  <c:v>1719.7000000001601</c:v>
                </c:pt>
                <c:pt idx="1804">
                  <c:v>1719.60000000016</c:v>
                </c:pt>
                <c:pt idx="1805">
                  <c:v>1719.5000000001601</c:v>
                </c:pt>
                <c:pt idx="1806">
                  <c:v>1719.4000000001604</c:v>
                </c:pt>
                <c:pt idx="1807">
                  <c:v>1719.30000000016</c:v>
                </c:pt>
                <c:pt idx="1808">
                  <c:v>1719.2000000001601</c:v>
                </c:pt>
                <c:pt idx="1809">
                  <c:v>1719.10000000016</c:v>
                </c:pt>
                <c:pt idx="1810">
                  <c:v>1719.0000000001701</c:v>
                </c:pt>
                <c:pt idx="1811">
                  <c:v>1718.9000000001604</c:v>
                </c:pt>
                <c:pt idx="1812">
                  <c:v>1718.80000000017</c:v>
                </c:pt>
                <c:pt idx="1813">
                  <c:v>1718.7000000001601</c:v>
                </c:pt>
                <c:pt idx="1814">
                  <c:v>1718.60000000016</c:v>
                </c:pt>
                <c:pt idx="1815">
                  <c:v>1718.5000000001701</c:v>
                </c:pt>
                <c:pt idx="1816">
                  <c:v>1718.4000000001604</c:v>
                </c:pt>
                <c:pt idx="1817">
                  <c:v>1718.30000000017</c:v>
                </c:pt>
                <c:pt idx="1818">
                  <c:v>1718.2000000001601</c:v>
                </c:pt>
                <c:pt idx="1819">
                  <c:v>1718.10000000016</c:v>
                </c:pt>
                <c:pt idx="1820">
                  <c:v>1718.0000000001701</c:v>
                </c:pt>
                <c:pt idx="1821">
                  <c:v>1717.9000000001704</c:v>
                </c:pt>
                <c:pt idx="1822">
                  <c:v>1717.80000000017</c:v>
                </c:pt>
                <c:pt idx="1823">
                  <c:v>1717.7000000001701</c:v>
                </c:pt>
                <c:pt idx="1824">
                  <c:v>1717.60000000017</c:v>
                </c:pt>
                <c:pt idx="1825">
                  <c:v>1717.5000000001701</c:v>
                </c:pt>
                <c:pt idx="1826">
                  <c:v>1717.4000000001704</c:v>
                </c:pt>
                <c:pt idx="1827">
                  <c:v>1717.30000000017</c:v>
                </c:pt>
                <c:pt idx="1828">
                  <c:v>1717.2000000001701</c:v>
                </c:pt>
                <c:pt idx="1829">
                  <c:v>1717.10000000017</c:v>
                </c:pt>
                <c:pt idx="1830">
                  <c:v>1717.0000000001701</c:v>
                </c:pt>
                <c:pt idx="1831">
                  <c:v>1716.9000000001704</c:v>
                </c:pt>
                <c:pt idx="1832">
                  <c:v>1716.80000000017</c:v>
                </c:pt>
                <c:pt idx="1833">
                  <c:v>1716.7000000001701</c:v>
                </c:pt>
                <c:pt idx="1834">
                  <c:v>1716.60000000017</c:v>
                </c:pt>
                <c:pt idx="1835">
                  <c:v>1716.5000000001701</c:v>
                </c:pt>
                <c:pt idx="1836">
                  <c:v>1716.4000000001704</c:v>
                </c:pt>
                <c:pt idx="1837">
                  <c:v>1716.30000000017</c:v>
                </c:pt>
                <c:pt idx="1838">
                  <c:v>1716.2000000001701</c:v>
                </c:pt>
                <c:pt idx="1839">
                  <c:v>1716.10000000017</c:v>
                </c:pt>
                <c:pt idx="1840">
                  <c:v>1716.0000000001701</c:v>
                </c:pt>
                <c:pt idx="1841">
                  <c:v>1715.9000000001704</c:v>
                </c:pt>
                <c:pt idx="1842">
                  <c:v>1715.80000000017</c:v>
                </c:pt>
                <c:pt idx="1843">
                  <c:v>1715.7000000001701</c:v>
                </c:pt>
                <c:pt idx="1844">
                  <c:v>1715.60000000017</c:v>
                </c:pt>
                <c:pt idx="1845">
                  <c:v>1715.5000000001701</c:v>
                </c:pt>
                <c:pt idx="1846">
                  <c:v>1715.4000000001704</c:v>
                </c:pt>
                <c:pt idx="1847">
                  <c:v>1715.30000000017</c:v>
                </c:pt>
                <c:pt idx="1848">
                  <c:v>1715.2000000001701</c:v>
                </c:pt>
                <c:pt idx="1849">
                  <c:v>1715.10000000017</c:v>
                </c:pt>
                <c:pt idx="1850">
                  <c:v>1715.0000000001701</c:v>
                </c:pt>
                <c:pt idx="1851">
                  <c:v>1714.9000000001704</c:v>
                </c:pt>
                <c:pt idx="1852">
                  <c:v>1714.80000000017</c:v>
                </c:pt>
                <c:pt idx="1853">
                  <c:v>1714.7000000001701</c:v>
                </c:pt>
                <c:pt idx="1854">
                  <c:v>1714.60000000017</c:v>
                </c:pt>
                <c:pt idx="1855">
                  <c:v>1714.5000000001701</c:v>
                </c:pt>
                <c:pt idx="1856">
                  <c:v>1714.4000000001704</c:v>
                </c:pt>
                <c:pt idx="1857">
                  <c:v>1714.30000000017</c:v>
                </c:pt>
                <c:pt idx="1858">
                  <c:v>1714.2000000001701</c:v>
                </c:pt>
                <c:pt idx="1859">
                  <c:v>1714.10000000017</c:v>
                </c:pt>
                <c:pt idx="1860">
                  <c:v>1714.0000000001701</c:v>
                </c:pt>
                <c:pt idx="1861">
                  <c:v>1713.9000000001704</c:v>
                </c:pt>
                <c:pt idx="1862">
                  <c:v>1713.80000000017</c:v>
                </c:pt>
                <c:pt idx="1863">
                  <c:v>1713.7000000001701</c:v>
                </c:pt>
                <c:pt idx="1864">
                  <c:v>1713.60000000017</c:v>
                </c:pt>
                <c:pt idx="1865">
                  <c:v>1713.5000000001701</c:v>
                </c:pt>
                <c:pt idx="1866">
                  <c:v>1713.4000000001704</c:v>
                </c:pt>
                <c:pt idx="1867">
                  <c:v>1713.30000000017</c:v>
                </c:pt>
                <c:pt idx="1868">
                  <c:v>1713.2000000001701</c:v>
                </c:pt>
                <c:pt idx="1869">
                  <c:v>1713.10000000017</c:v>
                </c:pt>
                <c:pt idx="1870">
                  <c:v>1713.0000000001701</c:v>
                </c:pt>
                <c:pt idx="1871">
                  <c:v>1712.9000000001704</c:v>
                </c:pt>
                <c:pt idx="1872">
                  <c:v>1712.80000000017</c:v>
                </c:pt>
                <c:pt idx="1873">
                  <c:v>1712.7000000001701</c:v>
                </c:pt>
                <c:pt idx="1874">
                  <c:v>1712.60000000017</c:v>
                </c:pt>
                <c:pt idx="1875">
                  <c:v>1712.5000000001701</c:v>
                </c:pt>
                <c:pt idx="1876">
                  <c:v>1712.4000000001704</c:v>
                </c:pt>
                <c:pt idx="1877">
                  <c:v>1712.30000000017</c:v>
                </c:pt>
                <c:pt idx="1878">
                  <c:v>1712.2000000001701</c:v>
                </c:pt>
                <c:pt idx="1879">
                  <c:v>1712.10000000017</c:v>
                </c:pt>
                <c:pt idx="1880">
                  <c:v>1712.0000000001701</c:v>
                </c:pt>
                <c:pt idx="1881">
                  <c:v>1711.9000000001704</c:v>
                </c:pt>
                <c:pt idx="1882">
                  <c:v>1711.80000000017</c:v>
                </c:pt>
                <c:pt idx="1883">
                  <c:v>1711.7000000001701</c:v>
                </c:pt>
                <c:pt idx="1884">
                  <c:v>1711.60000000017</c:v>
                </c:pt>
                <c:pt idx="1885">
                  <c:v>1711.5000000001701</c:v>
                </c:pt>
                <c:pt idx="1886">
                  <c:v>1711.4000000001704</c:v>
                </c:pt>
                <c:pt idx="1887">
                  <c:v>1711.30000000017</c:v>
                </c:pt>
                <c:pt idx="1888">
                  <c:v>1711.2000000001701</c:v>
                </c:pt>
                <c:pt idx="1889">
                  <c:v>1711.10000000017</c:v>
                </c:pt>
                <c:pt idx="1890">
                  <c:v>1711.0000000001701</c:v>
                </c:pt>
                <c:pt idx="1891">
                  <c:v>1710.9000000001704</c:v>
                </c:pt>
                <c:pt idx="1892">
                  <c:v>1710.80000000017</c:v>
                </c:pt>
                <c:pt idx="1893">
                  <c:v>1710.7000000001701</c:v>
                </c:pt>
                <c:pt idx="1894">
                  <c:v>1710.60000000017</c:v>
                </c:pt>
                <c:pt idx="1895">
                  <c:v>1710.5000000001701</c:v>
                </c:pt>
                <c:pt idx="1896">
                  <c:v>1710.4000000001704</c:v>
                </c:pt>
                <c:pt idx="1897">
                  <c:v>1710.30000000017</c:v>
                </c:pt>
                <c:pt idx="1898">
                  <c:v>1710.2000000001701</c:v>
                </c:pt>
                <c:pt idx="1899">
                  <c:v>1710.10000000017</c:v>
                </c:pt>
                <c:pt idx="1900">
                  <c:v>1710.0000000001701</c:v>
                </c:pt>
                <c:pt idx="1901">
                  <c:v>1709.9000000001704</c:v>
                </c:pt>
                <c:pt idx="1902">
                  <c:v>1709.80000000017</c:v>
                </c:pt>
                <c:pt idx="1903">
                  <c:v>1709.7000000001701</c:v>
                </c:pt>
                <c:pt idx="1904">
                  <c:v>1709.60000000017</c:v>
                </c:pt>
                <c:pt idx="1905">
                  <c:v>1709.5000000001701</c:v>
                </c:pt>
                <c:pt idx="1906">
                  <c:v>1709.4000000001704</c:v>
                </c:pt>
                <c:pt idx="1907">
                  <c:v>1709.30000000017</c:v>
                </c:pt>
                <c:pt idx="1908">
                  <c:v>1709.2000000001701</c:v>
                </c:pt>
                <c:pt idx="1909">
                  <c:v>1709.10000000017</c:v>
                </c:pt>
                <c:pt idx="1910">
                  <c:v>1709.0000000001701</c:v>
                </c:pt>
                <c:pt idx="1911">
                  <c:v>1708.9000000001704</c:v>
                </c:pt>
                <c:pt idx="1912">
                  <c:v>1708.80000000017</c:v>
                </c:pt>
                <c:pt idx="1913">
                  <c:v>1708.7000000001701</c:v>
                </c:pt>
                <c:pt idx="1914">
                  <c:v>1708.60000000017</c:v>
                </c:pt>
                <c:pt idx="1915">
                  <c:v>1708.5000000001701</c:v>
                </c:pt>
                <c:pt idx="1916">
                  <c:v>1708.4000000001704</c:v>
                </c:pt>
                <c:pt idx="1917">
                  <c:v>1708.30000000017</c:v>
                </c:pt>
                <c:pt idx="1918">
                  <c:v>1708.2000000001701</c:v>
                </c:pt>
                <c:pt idx="1919">
                  <c:v>1708.10000000017</c:v>
                </c:pt>
                <c:pt idx="1920">
                  <c:v>1708.0000000001801</c:v>
                </c:pt>
                <c:pt idx="1921">
                  <c:v>1707.9000000001704</c:v>
                </c:pt>
                <c:pt idx="1922">
                  <c:v>1707.80000000018</c:v>
                </c:pt>
                <c:pt idx="1923">
                  <c:v>1707.7000000001701</c:v>
                </c:pt>
                <c:pt idx="1924">
                  <c:v>1707.60000000017</c:v>
                </c:pt>
                <c:pt idx="1925">
                  <c:v>1707.5000000001801</c:v>
                </c:pt>
                <c:pt idx="1926">
                  <c:v>1707.4000000001704</c:v>
                </c:pt>
                <c:pt idx="1927">
                  <c:v>1707.30000000018</c:v>
                </c:pt>
                <c:pt idx="1928">
                  <c:v>1707.2000000001701</c:v>
                </c:pt>
                <c:pt idx="1929">
                  <c:v>1707.10000000017</c:v>
                </c:pt>
                <c:pt idx="1930">
                  <c:v>1707.0000000001801</c:v>
                </c:pt>
                <c:pt idx="1931">
                  <c:v>1706.9000000001804</c:v>
                </c:pt>
                <c:pt idx="1932">
                  <c:v>1706.80000000018</c:v>
                </c:pt>
                <c:pt idx="1933">
                  <c:v>1706.7000000001801</c:v>
                </c:pt>
                <c:pt idx="1934">
                  <c:v>1706.60000000018</c:v>
                </c:pt>
                <c:pt idx="1935">
                  <c:v>1706.5000000001801</c:v>
                </c:pt>
                <c:pt idx="1936">
                  <c:v>1706.4000000001804</c:v>
                </c:pt>
                <c:pt idx="1937">
                  <c:v>1706.30000000018</c:v>
                </c:pt>
                <c:pt idx="1938">
                  <c:v>1706.2000000001801</c:v>
                </c:pt>
                <c:pt idx="1939">
                  <c:v>1706.10000000018</c:v>
                </c:pt>
                <c:pt idx="1940">
                  <c:v>1706.0000000001801</c:v>
                </c:pt>
                <c:pt idx="1941">
                  <c:v>1705.9000000001804</c:v>
                </c:pt>
                <c:pt idx="1942">
                  <c:v>1705.80000000018</c:v>
                </c:pt>
                <c:pt idx="1943">
                  <c:v>1705.7000000001801</c:v>
                </c:pt>
                <c:pt idx="1944">
                  <c:v>1705.60000000018</c:v>
                </c:pt>
                <c:pt idx="1945">
                  <c:v>1705.5000000001801</c:v>
                </c:pt>
                <c:pt idx="1946">
                  <c:v>1705.4000000001804</c:v>
                </c:pt>
                <c:pt idx="1947">
                  <c:v>1705.30000000018</c:v>
                </c:pt>
                <c:pt idx="1948">
                  <c:v>1705.2000000001801</c:v>
                </c:pt>
                <c:pt idx="1949">
                  <c:v>1705.10000000018</c:v>
                </c:pt>
                <c:pt idx="1950">
                  <c:v>1705.0000000001801</c:v>
                </c:pt>
                <c:pt idx="1951">
                  <c:v>1704.9000000001804</c:v>
                </c:pt>
                <c:pt idx="1952">
                  <c:v>1704.80000000018</c:v>
                </c:pt>
                <c:pt idx="1953">
                  <c:v>1704.7000000001801</c:v>
                </c:pt>
                <c:pt idx="1954">
                  <c:v>1704.60000000018</c:v>
                </c:pt>
                <c:pt idx="1955">
                  <c:v>1704.5000000001801</c:v>
                </c:pt>
                <c:pt idx="1956">
                  <c:v>1704.4000000001804</c:v>
                </c:pt>
                <c:pt idx="1957">
                  <c:v>1704.30000000018</c:v>
                </c:pt>
                <c:pt idx="1958">
                  <c:v>1704.2000000001801</c:v>
                </c:pt>
                <c:pt idx="1959">
                  <c:v>1704.10000000018</c:v>
                </c:pt>
                <c:pt idx="1960">
                  <c:v>1704.0000000001801</c:v>
                </c:pt>
                <c:pt idx="1961">
                  <c:v>1703.9000000001804</c:v>
                </c:pt>
                <c:pt idx="1962">
                  <c:v>1703.80000000018</c:v>
                </c:pt>
                <c:pt idx="1963">
                  <c:v>1703.7000000001801</c:v>
                </c:pt>
                <c:pt idx="1964">
                  <c:v>1703.60000000018</c:v>
                </c:pt>
                <c:pt idx="1965">
                  <c:v>1703.5000000001801</c:v>
                </c:pt>
                <c:pt idx="1966">
                  <c:v>1703.4000000001804</c:v>
                </c:pt>
                <c:pt idx="1967">
                  <c:v>1703.30000000018</c:v>
                </c:pt>
                <c:pt idx="1968">
                  <c:v>1703.2000000001801</c:v>
                </c:pt>
                <c:pt idx="1969">
                  <c:v>1703.10000000018</c:v>
                </c:pt>
                <c:pt idx="1970">
                  <c:v>1703.0000000001801</c:v>
                </c:pt>
                <c:pt idx="1971">
                  <c:v>1702.9000000001804</c:v>
                </c:pt>
                <c:pt idx="1972">
                  <c:v>1702.80000000018</c:v>
                </c:pt>
                <c:pt idx="1973">
                  <c:v>1702.7000000001801</c:v>
                </c:pt>
                <c:pt idx="1974">
                  <c:v>1702.60000000018</c:v>
                </c:pt>
                <c:pt idx="1975">
                  <c:v>1702.5000000001801</c:v>
                </c:pt>
                <c:pt idx="1976">
                  <c:v>1702.4000000001804</c:v>
                </c:pt>
                <c:pt idx="1977">
                  <c:v>1702.30000000018</c:v>
                </c:pt>
                <c:pt idx="1978">
                  <c:v>1702.2000000001801</c:v>
                </c:pt>
                <c:pt idx="1979">
                  <c:v>1702.10000000018</c:v>
                </c:pt>
                <c:pt idx="1980">
                  <c:v>1702.0000000001801</c:v>
                </c:pt>
                <c:pt idx="1981">
                  <c:v>1701.9000000001804</c:v>
                </c:pt>
                <c:pt idx="1982">
                  <c:v>1701.80000000018</c:v>
                </c:pt>
                <c:pt idx="1983">
                  <c:v>1701.7000000001801</c:v>
                </c:pt>
                <c:pt idx="1984">
                  <c:v>1701.60000000018</c:v>
                </c:pt>
                <c:pt idx="1985">
                  <c:v>1701.5000000001801</c:v>
                </c:pt>
                <c:pt idx="1986">
                  <c:v>1701.4000000001804</c:v>
                </c:pt>
                <c:pt idx="1987">
                  <c:v>1701.30000000018</c:v>
                </c:pt>
                <c:pt idx="1988">
                  <c:v>1701.2000000001801</c:v>
                </c:pt>
                <c:pt idx="1989">
                  <c:v>1701.10000000018</c:v>
                </c:pt>
                <c:pt idx="1990">
                  <c:v>1701.0000000001801</c:v>
                </c:pt>
                <c:pt idx="1991">
                  <c:v>1700.9000000001804</c:v>
                </c:pt>
                <c:pt idx="1992">
                  <c:v>1700.80000000018</c:v>
                </c:pt>
                <c:pt idx="1993">
                  <c:v>1700.7000000001801</c:v>
                </c:pt>
                <c:pt idx="1994">
                  <c:v>1700.60000000018</c:v>
                </c:pt>
                <c:pt idx="1995">
                  <c:v>1700.5000000001801</c:v>
                </c:pt>
                <c:pt idx="1996">
                  <c:v>1700.4000000001804</c:v>
                </c:pt>
                <c:pt idx="1997">
                  <c:v>1700.30000000018</c:v>
                </c:pt>
                <c:pt idx="1998">
                  <c:v>1700.2000000001801</c:v>
                </c:pt>
                <c:pt idx="1999">
                  <c:v>1700.10000000018</c:v>
                </c:pt>
                <c:pt idx="2000">
                  <c:v>1700.0000000001801</c:v>
                </c:pt>
                <c:pt idx="2001">
                  <c:v>1699.9000000001804</c:v>
                </c:pt>
                <c:pt idx="2002">
                  <c:v>1699.80000000018</c:v>
                </c:pt>
                <c:pt idx="2003">
                  <c:v>1699.7000000001801</c:v>
                </c:pt>
                <c:pt idx="2004">
                  <c:v>1699.60000000018</c:v>
                </c:pt>
                <c:pt idx="2005">
                  <c:v>1699.5000000001801</c:v>
                </c:pt>
                <c:pt idx="2006">
                  <c:v>1699.4000000001804</c:v>
                </c:pt>
                <c:pt idx="2007">
                  <c:v>1699.30000000018</c:v>
                </c:pt>
                <c:pt idx="2008">
                  <c:v>1699.2000000001801</c:v>
                </c:pt>
                <c:pt idx="2009">
                  <c:v>1699.10000000018</c:v>
                </c:pt>
                <c:pt idx="2010">
                  <c:v>1699.0000000001801</c:v>
                </c:pt>
                <c:pt idx="2011">
                  <c:v>1698.9000000001804</c:v>
                </c:pt>
                <c:pt idx="2012">
                  <c:v>1698.80000000018</c:v>
                </c:pt>
                <c:pt idx="2013">
                  <c:v>1698.7000000001801</c:v>
                </c:pt>
                <c:pt idx="2014">
                  <c:v>1698.60000000018</c:v>
                </c:pt>
                <c:pt idx="2015">
                  <c:v>1698.5000000001801</c:v>
                </c:pt>
                <c:pt idx="2016">
                  <c:v>1698.4000000001804</c:v>
                </c:pt>
                <c:pt idx="2017">
                  <c:v>1698.30000000018</c:v>
                </c:pt>
                <c:pt idx="2018">
                  <c:v>1698.2000000001801</c:v>
                </c:pt>
                <c:pt idx="2019">
                  <c:v>1698.10000000018</c:v>
                </c:pt>
                <c:pt idx="2020">
                  <c:v>1698.0000000001801</c:v>
                </c:pt>
                <c:pt idx="2021">
                  <c:v>1697.9000000001804</c:v>
                </c:pt>
                <c:pt idx="2022">
                  <c:v>1697.80000000018</c:v>
                </c:pt>
                <c:pt idx="2023">
                  <c:v>1697.7000000001801</c:v>
                </c:pt>
                <c:pt idx="2024">
                  <c:v>1697.60000000018</c:v>
                </c:pt>
                <c:pt idx="2025">
                  <c:v>1697.5000000001801</c:v>
                </c:pt>
                <c:pt idx="2026">
                  <c:v>1697.4000000001804</c:v>
                </c:pt>
                <c:pt idx="2027">
                  <c:v>1697.30000000018</c:v>
                </c:pt>
                <c:pt idx="2028">
                  <c:v>1697.2000000001801</c:v>
                </c:pt>
                <c:pt idx="2029">
                  <c:v>1697.10000000018</c:v>
                </c:pt>
                <c:pt idx="2030">
                  <c:v>1697.0000000001901</c:v>
                </c:pt>
                <c:pt idx="2031">
                  <c:v>1696.9000000001804</c:v>
                </c:pt>
                <c:pt idx="2032">
                  <c:v>1696.80000000019</c:v>
                </c:pt>
                <c:pt idx="2033">
                  <c:v>1696.7000000001801</c:v>
                </c:pt>
                <c:pt idx="2034">
                  <c:v>1696.60000000018</c:v>
                </c:pt>
                <c:pt idx="2035">
                  <c:v>1696.5000000001901</c:v>
                </c:pt>
                <c:pt idx="2036">
                  <c:v>1696.4000000001804</c:v>
                </c:pt>
                <c:pt idx="2037">
                  <c:v>1696.30000000019</c:v>
                </c:pt>
                <c:pt idx="2038">
                  <c:v>1696.2000000001801</c:v>
                </c:pt>
                <c:pt idx="2039">
                  <c:v>1696.10000000018</c:v>
                </c:pt>
                <c:pt idx="2040">
                  <c:v>1696.0000000001901</c:v>
                </c:pt>
                <c:pt idx="2041">
                  <c:v>1695.9000000001904</c:v>
                </c:pt>
                <c:pt idx="2042">
                  <c:v>1695.80000000019</c:v>
                </c:pt>
                <c:pt idx="2043">
                  <c:v>1695.7000000001901</c:v>
                </c:pt>
                <c:pt idx="2044">
                  <c:v>1695.60000000019</c:v>
                </c:pt>
                <c:pt idx="2045">
                  <c:v>1695.5000000001901</c:v>
                </c:pt>
                <c:pt idx="2046">
                  <c:v>1695.4000000001904</c:v>
                </c:pt>
                <c:pt idx="2047">
                  <c:v>1695.30000000019</c:v>
                </c:pt>
                <c:pt idx="2048">
                  <c:v>1695.2000000001901</c:v>
                </c:pt>
                <c:pt idx="2049">
                  <c:v>1695.10000000019</c:v>
                </c:pt>
                <c:pt idx="2050">
                  <c:v>1695.0000000001901</c:v>
                </c:pt>
                <c:pt idx="2051">
                  <c:v>1694.9000000001904</c:v>
                </c:pt>
                <c:pt idx="2052">
                  <c:v>1694.80000000019</c:v>
                </c:pt>
                <c:pt idx="2053">
                  <c:v>1694.7000000001901</c:v>
                </c:pt>
                <c:pt idx="2054">
                  <c:v>1694.60000000019</c:v>
                </c:pt>
                <c:pt idx="2055">
                  <c:v>1694.5000000001901</c:v>
                </c:pt>
                <c:pt idx="2056">
                  <c:v>1694.4000000001904</c:v>
                </c:pt>
                <c:pt idx="2057">
                  <c:v>1694.30000000019</c:v>
                </c:pt>
                <c:pt idx="2058">
                  <c:v>1694.2000000001901</c:v>
                </c:pt>
                <c:pt idx="2059">
                  <c:v>1694.10000000019</c:v>
                </c:pt>
                <c:pt idx="2060">
                  <c:v>1694.0000000001901</c:v>
                </c:pt>
                <c:pt idx="2061">
                  <c:v>1693.9000000001904</c:v>
                </c:pt>
                <c:pt idx="2062">
                  <c:v>1693.80000000019</c:v>
                </c:pt>
                <c:pt idx="2063">
                  <c:v>1693.7000000001901</c:v>
                </c:pt>
                <c:pt idx="2064">
                  <c:v>1693.60000000019</c:v>
                </c:pt>
                <c:pt idx="2065">
                  <c:v>1693.5000000001901</c:v>
                </c:pt>
                <c:pt idx="2066">
                  <c:v>1693.4000000001904</c:v>
                </c:pt>
                <c:pt idx="2067">
                  <c:v>1693.30000000019</c:v>
                </c:pt>
                <c:pt idx="2068">
                  <c:v>1693.2000000001901</c:v>
                </c:pt>
                <c:pt idx="2069">
                  <c:v>1693.10000000019</c:v>
                </c:pt>
                <c:pt idx="2070">
                  <c:v>1693.0000000001901</c:v>
                </c:pt>
                <c:pt idx="2071">
                  <c:v>1692.9000000001904</c:v>
                </c:pt>
                <c:pt idx="2072">
                  <c:v>1692.80000000019</c:v>
                </c:pt>
                <c:pt idx="2073">
                  <c:v>1692.7000000001901</c:v>
                </c:pt>
                <c:pt idx="2074">
                  <c:v>1692.60000000019</c:v>
                </c:pt>
                <c:pt idx="2075">
                  <c:v>1692.5000000001901</c:v>
                </c:pt>
                <c:pt idx="2076">
                  <c:v>1692.4000000001904</c:v>
                </c:pt>
                <c:pt idx="2077">
                  <c:v>1692.30000000019</c:v>
                </c:pt>
                <c:pt idx="2078">
                  <c:v>1692.2000000001901</c:v>
                </c:pt>
                <c:pt idx="2079">
                  <c:v>1692.10000000019</c:v>
                </c:pt>
                <c:pt idx="2080">
                  <c:v>1692.0000000001901</c:v>
                </c:pt>
                <c:pt idx="2081">
                  <c:v>1691.9000000001904</c:v>
                </c:pt>
                <c:pt idx="2082">
                  <c:v>1691.80000000019</c:v>
                </c:pt>
                <c:pt idx="2083">
                  <c:v>1691.7000000001901</c:v>
                </c:pt>
                <c:pt idx="2084">
                  <c:v>1691.60000000019</c:v>
                </c:pt>
                <c:pt idx="2085">
                  <c:v>1691.5000000001901</c:v>
                </c:pt>
                <c:pt idx="2086">
                  <c:v>1691.4000000001904</c:v>
                </c:pt>
                <c:pt idx="2087">
                  <c:v>1691.30000000019</c:v>
                </c:pt>
                <c:pt idx="2088">
                  <c:v>1691.2000000001901</c:v>
                </c:pt>
                <c:pt idx="2089">
                  <c:v>1691.10000000019</c:v>
                </c:pt>
                <c:pt idx="2090">
                  <c:v>1691.0000000001901</c:v>
                </c:pt>
                <c:pt idx="2091">
                  <c:v>1690.9000000001904</c:v>
                </c:pt>
                <c:pt idx="2092">
                  <c:v>1690.80000000019</c:v>
                </c:pt>
                <c:pt idx="2093">
                  <c:v>1690.7000000001901</c:v>
                </c:pt>
                <c:pt idx="2094">
                  <c:v>1690.60000000019</c:v>
                </c:pt>
                <c:pt idx="2095">
                  <c:v>1690.5000000001901</c:v>
                </c:pt>
                <c:pt idx="2096">
                  <c:v>1690.4000000001904</c:v>
                </c:pt>
                <c:pt idx="2097">
                  <c:v>1690.30000000019</c:v>
                </c:pt>
                <c:pt idx="2098">
                  <c:v>1690.2000000001901</c:v>
                </c:pt>
                <c:pt idx="2099">
                  <c:v>1690.10000000019</c:v>
                </c:pt>
                <c:pt idx="2100">
                  <c:v>1690.0000000001901</c:v>
                </c:pt>
                <c:pt idx="2101">
                  <c:v>1689.9000000001904</c:v>
                </c:pt>
                <c:pt idx="2102">
                  <c:v>1689.80000000019</c:v>
                </c:pt>
                <c:pt idx="2103">
                  <c:v>1689.7000000001901</c:v>
                </c:pt>
                <c:pt idx="2104">
                  <c:v>1689.60000000019</c:v>
                </c:pt>
                <c:pt idx="2105">
                  <c:v>1689.5000000001901</c:v>
                </c:pt>
                <c:pt idx="2106">
                  <c:v>1689.4000000001904</c:v>
                </c:pt>
                <c:pt idx="2107">
                  <c:v>1689.30000000019</c:v>
                </c:pt>
                <c:pt idx="2108">
                  <c:v>1689.2000000001901</c:v>
                </c:pt>
                <c:pt idx="2109">
                  <c:v>1689.10000000019</c:v>
                </c:pt>
                <c:pt idx="2110">
                  <c:v>1689.0000000001901</c:v>
                </c:pt>
                <c:pt idx="2111">
                  <c:v>1688.9000000001904</c:v>
                </c:pt>
                <c:pt idx="2112">
                  <c:v>1688.80000000019</c:v>
                </c:pt>
                <c:pt idx="2113">
                  <c:v>1688.7000000001901</c:v>
                </c:pt>
                <c:pt idx="2114">
                  <c:v>1688.60000000019</c:v>
                </c:pt>
                <c:pt idx="2115">
                  <c:v>1688.5000000001901</c:v>
                </c:pt>
                <c:pt idx="2116">
                  <c:v>1688.4000000001904</c:v>
                </c:pt>
                <c:pt idx="2117">
                  <c:v>1688.30000000019</c:v>
                </c:pt>
                <c:pt idx="2118">
                  <c:v>1688.2000000001901</c:v>
                </c:pt>
                <c:pt idx="2119">
                  <c:v>1688.10000000019</c:v>
                </c:pt>
                <c:pt idx="2120">
                  <c:v>1688.0000000001901</c:v>
                </c:pt>
                <c:pt idx="2121">
                  <c:v>1687.9000000001904</c:v>
                </c:pt>
                <c:pt idx="2122">
                  <c:v>1687.80000000019</c:v>
                </c:pt>
                <c:pt idx="2123">
                  <c:v>1687.7000000001901</c:v>
                </c:pt>
                <c:pt idx="2124">
                  <c:v>1687.60000000019</c:v>
                </c:pt>
                <c:pt idx="2125">
                  <c:v>1687.5000000001901</c:v>
                </c:pt>
                <c:pt idx="2126">
                  <c:v>1687.4000000001904</c:v>
                </c:pt>
                <c:pt idx="2127">
                  <c:v>1687.30000000019</c:v>
                </c:pt>
                <c:pt idx="2128">
                  <c:v>1687.2000000001901</c:v>
                </c:pt>
                <c:pt idx="2129">
                  <c:v>1687.10000000019</c:v>
                </c:pt>
                <c:pt idx="2130">
                  <c:v>1687.0000000001901</c:v>
                </c:pt>
                <c:pt idx="2131">
                  <c:v>1686.9000000001904</c:v>
                </c:pt>
                <c:pt idx="2132">
                  <c:v>1686.80000000019</c:v>
                </c:pt>
                <c:pt idx="2133">
                  <c:v>1686.7000000001901</c:v>
                </c:pt>
                <c:pt idx="2134">
                  <c:v>1686.60000000019</c:v>
                </c:pt>
                <c:pt idx="2135">
                  <c:v>1686.5000000001901</c:v>
                </c:pt>
                <c:pt idx="2136">
                  <c:v>1686.4000000001904</c:v>
                </c:pt>
                <c:pt idx="2137">
                  <c:v>1686.30000000019</c:v>
                </c:pt>
                <c:pt idx="2138">
                  <c:v>1686.2000000001901</c:v>
                </c:pt>
                <c:pt idx="2139">
                  <c:v>1686.10000000019</c:v>
                </c:pt>
                <c:pt idx="2140">
                  <c:v>1686.0000000002001</c:v>
                </c:pt>
                <c:pt idx="2141">
                  <c:v>1685.9000000001904</c:v>
                </c:pt>
                <c:pt idx="2142">
                  <c:v>1685.8000000002</c:v>
                </c:pt>
                <c:pt idx="2143">
                  <c:v>1685.7000000001901</c:v>
                </c:pt>
                <c:pt idx="2144">
                  <c:v>1685.60000000019</c:v>
                </c:pt>
                <c:pt idx="2145">
                  <c:v>1685.5000000002001</c:v>
                </c:pt>
                <c:pt idx="2146">
                  <c:v>1685.4000000001904</c:v>
                </c:pt>
                <c:pt idx="2147">
                  <c:v>1685.3000000002</c:v>
                </c:pt>
                <c:pt idx="2148">
                  <c:v>1685.2000000001901</c:v>
                </c:pt>
                <c:pt idx="2149">
                  <c:v>1685.10000000019</c:v>
                </c:pt>
                <c:pt idx="2150">
                  <c:v>1685.0000000002001</c:v>
                </c:pt>
                <c:pt idx="2151">
                  <c:v>1684.9000000002004</c:v>
                </c:pt>
                <c:pt idx="2152">
                  <c:v>1684.8000000002</c:v>
                </c:pt>
                <c:pt idx="2153">
                  <c:v>1684.7000000002001</c:v>
                </c:pt>
                <c:pt idx="2154">
                  <c:v>1684.6000000002</c:v>
                </c:pt>
                <c:pt idx="2155">
                  <c:v>1684.5000000002001</c:v>
                </c:pt>
                <c:pt idx="2156">
                  <c:v>1684.4000000002004</c:v>
                </c:pt>
                <c:pt idx="2157">
                  <c:v>1684.3000000002</c:v>
                </c:pt>
                <c:pt idx="2158">
                  <c:v>1684.2000000002001</c:v>
                </c:pt>
                <c:pt idx="2159">
                  <c:v>1684.1000000002</c:v>
                </c:pt>
                <c:pt idx="2160">
                  <c:v>1684.0000000002001</c:v>
                </c:pt>
                <c:pt idx="2161">
                  <c:v>1683.9000000002004</c:v>
                </c:pt>
                <c:pt idx="2162">
                  <c:v>1683.8000000002</c:v>
                </c:pt>
                <c:pt idx="2163">
                  <c:v>1683.7000000002001</c:v>
                </c:pt>
                <c:pt idx="2164">
                  <c:v>1683.6000000002</c:v>
                </c:pt>
                <c:pt idx="2165">
                  <c:v>1683.5000000002001</c:v>
                </c:pt>
                <c:pt idx="2166">
                  <c:v>1683.4000000002004</c:v>
                </c:pt>
                <c:pt idx="2167">
                  <c:v>1683.3000000002</c:v>
                </c:pt>
                <c:pt idx="2168">
                  <c:v>1683.2000000002001</c:v>
                </c:pt>
                <c:pt idx="2169">
                  <c:v>1683.1000000002</c:v>
                </c:pt>
                <c:pt idx="2170">
                  <c:v>1683.0000000002001</c:v>
                </c:pt>
                <c:pt idx="2171">
                  <c:v>1682.9000000002004</c:v>
                </c:pt>
                <c:pt idx="2172">
                  <c:v>1682.8000000002</c:v>
                </c:pt>
                <c:pt idx="2173">
                  <c:v>1682.7000000002001</c:v>
                </c:pt>
                <c:pt idx="2174">
                  <c:v>1682.6000000002</c:v>
                </c:pt>
                <c:pt idx="2175">
                  <c:v>1682.5000000002001</c:v>
                </c:pt>
                <c:pt idx="2176">
                  <c:v>1682.4000000002004</c:v>
                </c:pt>
                <c:pt idx="2177">
                  <c:v>1682.3000000002</c:v>
                </c:pt>
                <c:pt idx="2178">
                  <c:v>1682.2000000002001</c:v>
                </c:pt>
                <c:pt idx="2179">
                  <c:v>1682.1000000002</c:v>
                </c:pt>
                <c:pt idx="2180">
                  <c:v>1682.0000000002001</c:v>
                </c:pt>
                <c:pt idx="2181">
                  <c:v>1681.9000000002004</c:v>
                </c:pt>
                <c:pt idx="2182">
                  <c:v>1681.8000000002</c:v>
                </c:pt>
                <c:pt idx="2183">
                  <c:v>1681.7000000002001</c:v>
                </c:pt>
                <c:pt idx="2184">
                  <c:v>1681.6000000002</c:v>
                </c:pt>
                <c:pt idx="2185">
                  <c:v>1681.5000000002001</c:v>
                </c:pt>
                <c:pt idx="2186">
                  <c:v>1681.4000000002004</c:v>
                </c:pt>
                <c:pt idx="2187">
                  <c:v>1681.3000000002</c:v>
                </c:pt>
                <c:pt idx="2188">
                  <c:v>1681.2000000002001</c:v>
                </c:pt>
                <c:pt idx="2189">
                  <c:v>1681.1000000002</c:v>
                </c:pt>
                <c:pt idx="2190">
                  <c:v>1681.0000000002001</c:v>
                </c:pt>
                <c:pt idx="2191">
                  <c:v>1680.9000000002004</c:v>
                </c:pt>
                <c:pt idx="2192">
                  <c:v>1680.8000000002</c:v>
                </c:pt>
                <c:pt idx="2193">
                  <c:v>1680.7000000002001</c:v>
                </c:pt>
                <c:pt idx="2194">
                  <c:v>1680.6000000002</c:v>
                </c:pt>
                <c:pt idx="2195">
                  <c:v>1680.5000000002001</c:v>
                </c:pt>
                <c:pt idx="2196">
                  <c:v>1680.4000000002004</c:v>
                </c:pt>
                <c:pt idx="2197">
                  <c:v>1680.3000000002</c:v>
                </c:pt>
                <c:pt idx="2198">
                  <c:v>1680.2000000002001</c:v>
                </c:pt>
                <c:pt idx="2199">
                  <c:v>1680.1000000002</c:v>
                </c:pt>
                <c:pt idx="2200">
                  <c:v>1680.0000000002001</c:v>
                </c:pt>
                <c:pt idx="2201">
                  <c:v>1679.9000000002004</c:v>
                </c:pt>
                <c:pt idx="2202">
                  <c:v>1679.8000000002</c:v>
                </c:pt>
                <c:pt idx="2203">
                  <c:v>1679.7000000002001</c:v>
                </c:pt>
                <c:pt idx="2204">
                  <c:v>1679.6000000002</c:v>
                </c:pt>
                <c:pt idx="2205">
                  <c:v>1679.5000000002001</c:v>
                </c:pt>
                <c:pt idx="2206">
                  <c:v>1679.4000000002004</c:v>
                </c:pt>
                <c:pt idx="2207">
                  <c:v>1679.3000000002</c:v>
                </c:pt>
                <c:pt idx="2208">
                  <c:v>1679.2000000002001</c:v>
                </c:pt>
                <c:pt idx="2209">
                  <c:v>1679.1000000002</c:v>
                </c:pt>
                <c:pt idx="2210">
                  <c:v>1679.0000000002001</c:v>
                </c:pt>
                <c:pt idx="2211">
                  <c:v>1678.9000000002004</c:v>
                </c:pt>
                <c:pt idx="2212">
                  <c:v>1678.8000000002</c:v>
                </c:pt>
                <c:pt idx="2213">
                  <c:v>1678.7000000002001</c:v>
                </c:pt>
                <c:pt idx="2214">
                  <c:v>1678.6000000002</c:v>
                </c:pt>
                <c:pt idx="2215">
                  <c:v>1678.5000000002001</c:v>
                </c:pt>
                <c:pt idx="2216">
                  <c:v>1678.4000000002004</c:v>
                </c:pt>
                <c:pt idx="2217">
                  <c:v>1678.3000000002</c:v>
                </c:pt>
                <c:pt idx="2218">
                  <c:v>1678.2000000002001</c:v>
                </c:pt>
                <c:pt idx="2219">
                  <c:v>1678.1000000002</c:v>
                </c:pt>
                <c:pt idx="2220">
                  <c:v>1678.0000000002001</c:v>
                </c:pt>
                <c:pt idx="2221">
                  <c:v>1677.9000000002004</c:v>
                </c:pt>
                <c:pt idx="2222">
                  <c:v>1677.8000000002</c:v>
                </c:pt>
                <c:pt idx="2223">
                  <c:v>1677.7000000002001</c:v>
                </c:pt>
                <c:pt idx="2224">
                  <c:v>1677.6000000002</c:v>
                </c:pt>
                <c:pt idx="2225">
                  <c:v>1677.5000000002001</c:v>
                </c:pt>
                <c:pt idx="2226">
                  <c:v>1677.4000000002004</c:v>
                </c:pt>
                <c:pt idx="2227">
                  <c:v>1677.3000000002</c:v>
                </c:pt>
                <c:pt idx="2228">
                  <c:v>1677.2000000002001</c:v>
                </c:pt>
                <c:pt idx="2229">
                  <c:v>1677.1000000002</c:v>
                </c:pt>
                <c:pt idx="2230">
                  <c:v>1677.0000000002001</c:v>
                </c:pt>
                <c:pt idx="2231">
                  <c:v>1676.9000000002004</c:v>
                </c:pt>
                <c:pt idx="2232">
                  <c:v>1676.8000000002</c:v>
                </c:pt>
                <c:pt idx="2233">
                  <c:v>1676.7000000002001</c:v>
                </c:pt>
                <c:pt idx="2234">
                  <c:v>1676.6000000002</c:v>
                </c:pt>
                <c:pt idx="2235">
                  <c:v>1676.5000000002001</c:v>
                </c:pt>
                <c:pt idx="2236">
                  <c:v>1676.4000000002004</c:v>
                </c:pt>
                <c:pt idx="2237">
                  <c:v>1676.3000000002</c:v>
                </c:pt>
                <c:pt idx="2238">
                  <c:v>1676.2000000002001</c:v>
                </c:pt>
                <c:pt idx="2239">
                  <c:v>1676.1000000002</c:v>
                </c:pt>
                <c:pt idx="2240">
                  <c:v>1676.0000000002001</c:v>
                </c:pt>
                <c:pt idx="2241">
                  <c:v>1675.9000000002004</c:v>
                </c:pt>
                <c:pt idx="2242">
                  <c:v>1675.8000000002</c:v>
                </c:pt>
                <c:pt idx="2243">
                  <c:v>1675.7000000002001</c:v>
                </c:pt>
                <c:pt idx="2244">
                  <c:v>1675.6000000002</c:v>
                </c:pt>
                <c:pt idx="2245">
                  <c:v>1675.5000000002001</c:v>
                </c:pt>
                <c:pt idx="2246">
                  <c:v>1675.4000000002004</c:v>
                </c:pt>
                <c:pt idx="2247">
                  <c:v>1675.3000000002</c:v>
                </c:pt>
                <c:pt idx="2248">
                  <c:v>1675.2000000002001</c:v>
                </c:pt>
                <c:pt idx="2249">
                  <c:v>1675.10000000021</c:v>
                </c:pt>
                <c:pt idx="2250">
                  <c:v>1675.0000000002101</c:v>
                </c:pt>
                <c:pt idx="2251">
                  <c:v>1674.9000000002004</c:v>
                </c:pt>
                <c:pt idx="2252">
                  <c:v>1674.80000000021</c:v>
                </c:pt>
                <c:pt idx="2253">
                  <c:v>1674.7000000002001</c:v>
                </c:pt>
                <c:pt idx="2254">
                  <c:v>1674.60000000021</c:v>
                </c:pt>
                <c:pt idx="2255">
                  <c:v>1674.5000000002101</c:v>
                </c:pt>
                <c:pt idx="2256">
                  <c:v>1674.4000000002004</c:v>
                </c:pt>
                <c:pt idx="2257">
                  <c:v>1674.30000000021</c:v>
                </c:pt>
                <c:pt idx="2258">
                  <c:v>1674.2000000002001</c:v>
                </c:pt>
                <c:pt idx="2259">
                  <c:v>1674.10000000021</c:v>
                </c:pt>
                <c:pt idx="2260">
                  <c:v>1674.0000000002101</c:v>
                </c:pt>
                <c:pt idx="2261">
                  <c:v>1673.9000000002104</c:v>
                </c:pt>
                <c:pt idx="2262">
                  <c:v>1673.80000000021</c:v>
                </c:pt>
                <c:pt idx="2263">
                  <c:v>1673.7000000002101</c:v>
                </c:pt>
                <c:pt idx="2264">
                  <c:v>1673.60000000021</c:v>
                </c:pt>
                <c:pt idx="2265">
                  <c:v>1673.5000000002101</c:v>
                </c:pt>
                <c:pt idx="2266">
                  <c:v>1673.4000000002104</c:v>
                </c:pt>
                <c:pt idx="2267">
                  <c:v>1673.30000000021</c:v>
                </c:pt>
                <c:pt idx="2268">
                  <c:v>1673.2000000002101</c:v>
                </c:pt>
                <c:pt idx="2269">
                  <c:v>1673.10000000021</c:v>
                </c:pt>
                <c:pt idx="2270">
                  <c:v>1673.0000000002101</c:v>
                </c:pt>
                <c:pt idx="2271">
                  <c:v>1672.9000000002104</c:v>
                </c:pt>
                <c:pt idx="2272">
                  <c:v>1672.80000000021</c:v>
                </c:pt>
                <c:pt idx="2273">
                  <c:v>1672.7000000002101</c:v>
                </c:pt>
                <c:pt idx="2274">
                  <c:v>1672.60000000021</c:v>
                </c:pt>
                <c:pt idx="2275">
                  <c:v>1672.5000000002101</c:v>
                </c:pt>
                <c:pt idx="2276">
                  <c:v>1672.4000000002104</c:v>
                </c:pt>
                <c:pt idx="2277">
                  <c:v>1672.30000000021</c:v>
                </c:pt>
                <c:pt idx="2278">
                  <c:v>1672.2000000002101</c:v>
                </c:pt>
                <c:pt idx="2279">
                  <c:v>1672.10000000021</c:v>
                </c:pt>
                <c:pt idx="2280">
                  <c:v>1672.0000000002101</c:v>
                </c:pt>
                <c:pt idx="2281">
                  <c:v>1671.9000000002104</c:v>
                </c:pt>
                <c:pt idx="2282">
                  <c:v>1671.80000000021</c:v>
                </c:pt>
                <c:pt idx="2283">
                  <c:v>1671.7000000002101</c:v>
                </c:pt>
                <c:pt idx="2284">
                  <c:v>1671.60000000021</c:v>
                </c:pt>
                <c:pt idx="2285">
                  <c:v>1671.5000000002101</c:v>
                </c:pt>
                <c:pt idx="2286">
                  <c:v>1671.4000000002104</c:v>
                </c:pt>
                <c:pt idx="2287">
                  <c:v>1671.30000000021</c:v>
                </c:pt>
                <c:pt idx="2288">
                  <c:v>1671.2000000002101</c:v>
                </c:pt>
                <c:pt idx="2289">
                  <c:v>1671.10000000021</c:v>
                </c:pt>
                <c:pt idx="2290">
                  <c:v>1671.0000000002101</c:v>
                </c:pt>
                <c:pt idx="2291">
                  <c:v>1670.9000000002104</c:v>
                </c:pt>
                <c:pt idx="2292">
                  <c:v>1670.80000000021</c:v>
                </c:pt>
                <c:pt idx="2293">
                  <c:v>1670.7000000002101</c:v>
                </c:pt>
                <c:pt idx="2294">
                  <c:v>1670.60000000021</c:v>
                </c:pt>
                <c:pt idx="2295">
                  <c:v>1670.5000000002101</c:v>
                </c:pt>
                <c:pt idx="2296">
                  <c:v>1670.4000000002104</c:v>
                </c:pt>
                <c:pt idx="2297">
                  <c:v>1670.30000000021</c:v>
                </c:pt>
                <c:pt idx="2298">
                  <c:v>1670.2000000002101</c:v>
                </c:pt>
                <c:pt idx="2299">
                  <c:v>1670.10000000021</c:v>
                </c:pt>
                <c:pt idx="2300">
                  <c:v>1670.0000000002101</c:v>
                </c:pt>
                <c:pt idx="2301">
                  <c:v>1669.9000000002104</c:v>
                </c:pt>
                <c:pt idx="2302">
                  <c:v>1669.80000000021</c:v>
                </c:pt>
                <c:pt idx="2303">
                  <c:v>1669.7000000002101</c:v>
                </c:pt>
                <c:pt idx="2304">
                  <c:v>1669.60000000021</c:v>
                </c:pt>
                <c:pt idx="2305">
                  <c:v>1669.5000000002101</c:v>
                </c:pt>
                <c:pt idx="2306">
                  <c:v>1669.4000000002104</c:v>
                </c:pt>
                <c:pt idx="2307">
                  <c:v>1669.30000000021</c:v>
                </c:pt>
                <c:pt idx="2308">
                  <c:v>1669.2000000002101</c:v>
                </c:pt>
                <c:pt idx="2309">
                  <c:v>1669.10000000021</c:v>
                </c:pt>
                <c:pt idx="2310">
                  <c:v>1669.0000000002101</c:v>
                </c:pt>
                <c:pt idx="2311">
                  <c:v>1668.9000000002104</c:v>
                </c:pt>
                <c:pt idx="2312">
                  <c:v>1668.80000000021</c:v>
                </c:pt>
                <c:pt idx="2313">
                  <c:v>1668.7000000002101</c:v>
                </c:pt>
                <c:pt idx="2314">
                  <c:v>1668.60000000021</c:v>
                </c:pt>
                <c:pt idx="2315">
                  <c:v>1668.5000000002101</c:v>
                </c:pt>
                <c:pt idx="2316">
                  <c:v>1668.4000000002104</c:v>
                </c:pt>
                <c:pt idx="2317">
                  <c:v>1668.30000000021</c:v>
                </c:pt>
                <c:pt idx="2318">
                  <c:v>1668.2000000002101</c:v>
                </c:pt>
                <c:pt idx="2319">
                  <c:v>1668.10000000021</c:v>
                </c:pt>
                <c:pt idx="2320">
                  <c:v>1668.0000000002101</c:v>
                </c:pt>
                <c:pt idx="2321">
                  <c:v>1667.9000000002104</c:v>
                </c:pt>
                <c:pt idx="2322">
                  <c:v>1667.80000000021</c:v>
                </c:pt>
                <c:pt idx="2323">
                  <c:v>1667.7000000002101</c:v>
                </c:pt>
                <c:pt idx="2324">
                  <c:v>1667.60000000021</c:v>
                </c:pt>
                <c:pt idx="2325">
                  <c:v>1667.5000000002101</c:v>
                </c:pt>
                <c:pt idx="2326">
                  <c:v>1667.4000000002104</c:v>
                </c:pt>
                <c:pt idx="2327">
                  <c:v>1667.30000000021</c:v>
                </c:pt>
                <c:pt idx="2328">
                  <c:v>1667.2000000002101</c:v>
                </c:pt>
                <c:pt idx="2329">
                  <c:v>1667.10000000021</c:v>
                </c:pt>
                <c:pt idx="2330">
                  <c:v>1667.0000000002101</c:v>
                </c:pt>
                <c:pt idx="2331">
                  <c:v>1666.9000000002104</c:v>
                </c:pt>
                <c:pt idx="2332">
                  <c:v>1666.80000000021</c:v>
                </c:pt>
                <c:pt idx="2333">
                  <c:v>1666.7000000002101</c:v>
                </c:pt>
                <c:pt idx="2334">
                  <c:v>1666.60000000021</c:v>
                </c:pt>
                <c:pt idx="2335">
                  <c:v>1666.5000000002101</c:v>
                </c:pt>
                <c:pt idx="2336">
                  <c:v>1666.4000000002104</c:v>
                </c:pt>
                <c:pt idx="2337">
                  <c:v>1666.30000000021</c:v>
                </c:pt>
                <c:pt idx="2338">
                  <c:v>1666.2000000002101</c:v>
                </c:pt>
                <c:pt idx="2339">
                  <c:v>1666.10000000021</c:v>
                </c:pt>
                <c:pt idx="2340">
                  <c:v>1666.0000000002101</c:v>
                </c:pt>
                <c:pt idx="2341">
                  <c:v>1665.9000000002104</c:v>
                </c:pt>
                <c:pt idx="2342">
                  <c:v>1665.80000000021</c:v>
                </c:pt>
                <c:pt idx="2343">
                  <c:v>1665.7000000002101</c:v>
                </c:pt>
                <c:pt idx="2344">
                  <c:v>1665.60000000021</c:v>
                </c:pt>
                <c:pt idx="2345">
                  <c:v>1665.5000000002101</c:v>
                </c:pt>
                <c:pt idx="2346">
                  <c:v>1665.4000000002104</c:v>
                </c:pt>
                <c:pt idx="2347">
                  <c:v>1665.30000000021</c:v>
                </c:pt>
                <c:pt idx="2348">
                  <c:v>1665.2000000002101</c:v>
                </c:pt>
                <c:pt idx="2349">
                  <c:v>1665.10000000021</c:v>
                </c:pt>
                <c:pt idx="2350">
                  <c:v>1665.0000000002101</c:v>
                </c:pt>
                <c:pt idx="2351">
                  <c:v>1664.9000000002104</c:v>
                </c:pt>
                <c:pt idx="2352">
                  <c:v>1664.80000000021</c:v>
                </c:pt>
                <c:pt idx="2353">
                  <c:v>1664.7000000002101</c:v>
                </c:pt>
                <c:pt idx="2354">
                  <c:v>1664.60000000021</c:v>
                </c:pt>
                <c:pt idx="2355">
                  <c:v>1664.5000000002101</c:v>
                </c:pt>
                <c:pt idx="2356">
                  <c:v>1664.4000000002104</c:v>
                </c:pt>
                <c:pt idx="2357">
                  <c:v>1664.30000000021</c:v>
                </c:pt>
                <c:pt idx="2358">
                  <c:v>1664.2000000002101</c:v>
                </c:pt>
                <c:pt idx="2359">
                  <c:v>1664.10000000022</c:v>
                </c:pt>
                <c:pt idx="2360">
                  <c:v>1664.0000000002201</c:v>
                </c:pt>
                <c:pt idx="2361">
                  <c:v>1663.9000000002104</c:v>
                </c:pt>
                <c:pt idx="2362">
                  <c:v>1663.8000000002201</c:v>
                </c:pt>
                <c:pt idx="2363">
                  <c:v>1663.7000000002101</c:v>
                </c:pt>
                <c:pt idx="2364">
                  <c:v>1663.60000000022</c:v>
                </c:pt>
                <c:pt idx="2365">
                  <c:v>1663.5000000002201</c:v>
                </c:pt>
                <c:pt idx="2366">
                  <c:v>1663.4000000002104</c:v>
                </c:pt>
                <c:pt idx="2367">
                  <c:v>1663.3000000002201</c:v>
                </c:pt>
                <c:pt idx="2368">
                  <c:v>1663.2000000002101</c:v>
                </c:pt>
                <c:pt idx="2369">
                  <c:v>1663.10000000022</c:v>
                </c:pt>
                <c:pt idx="2370">
                  <c:v>1663.0000000002201</c:v>
                </c:pt>
                <c:pt idx="2371">
                  <c:v>1662.9000000002204</c:v>
                </c:pt>
                <c:pt idx="2372">
                  <c:v>1662.8000000002201</c:v>
                </c:pt>
                <c:pt idx="2373">
                  <c:v>1662.7000000002201</c:v>
                </c:pt>
                <c:pt idx="2374">
                  <c:v>1662.60000000022</c:v>
                </c:pt>
                <c:pt idx="2375">
                  <c:v>1662.5000000002201</c:v>
                </c:pt>
                <c:pt idx="2376">
                  <c:v>1662.4000000002204</c:v>
                </c:pt>
                <c:pt idx="2377">
                  <c:v>1662.3000000002201</c:v>
                </c:pt>
                <c:pt idx="2378">
                  <c:v>1662.2000000002201</c:v>
                </c:pt>
                <c:pt idx="2379">
                  <c:v>1662.10000000022</c:v>
                </c:pt>
                <c:pt idx="2380">
                  <c:v>1662.0000000002201</c:v>
                </c:pt>
                <c:pt idx="2381">
                  <c:v>1661.9000000002204</c:v>
                </c:pt>
                <c:pt idx="2382">
                  <c:v>1661.8000000002201</c:v>
                </c:pt>
                <c:pt idx="2383">
                  <c:v>1661.7000000002201</c:v>
                </c:pt>
                <c:pt idx="2384">
                  <c:v>1661.60000000022</c:v>
                </c:pt>
                <c:pt idx="2385">
                  <c:v>1661.5000000002201</c:v>
                </c:pt>
                <c:pt idx="2386">
                  <c:v>1661.4000000002204</c:v>
                </c:pt>
                <c:pt idx="2387">
                  <c:v>1661.3000000002201</c:v>
                </c:pt>
                <c:pt idx="2388">
                  <c:v>1661.2000000002201</c:v>
                </c:pt>
                <c:pt idx="2389">
                  <c:v>1661.10000000022</c:v>
                </c:pt>
                <c:pt idx="2390">
                  <c:v>1661.0000000002201</c:v>
                </c:pt>
                <c:pt idx="2391">
                  <c:v>1660.9000000002204</c:v>
                </c:pt>
                <c:pt idx="2392">
                  <c:v>1660.8000000002201</c:v>
                </c:pt>
                <c:pt idx="2393">
                  <c:v>1660.7000000002201</c:v>
                </c:pt>
                <c:pt idx="2394">
                  <c:v>1660.60000000022</c:v>
                </c:pt>
                <c:pt idx="2395">
                  <c:v>1660.5000000002201</c:v>
                </c:pt>
                <c:pt idx="2396">
                  <c:v>1660.4000000002204</c:v>
                </c:pt>
                <c:pt idx="2397">
                  <c:v>1660.3000000002201</c:v>
                </c:pt>
                <c:pt idx="2398">
                  <c:v>1660.2000000002201</c:v>
                </c:pt>
                <c:pt idx="2399">
                  <c:v>1660.10000000022</c:v>
                </c:pt>
                <c:pt idx="2400">
                  <c:v>1660.0000000002201</c:v>
                </c:pt>
                <c:pt idx="2401">
                  <c:v>1659.9000000002204</c:v>
                </c:pt>
                <c:pt idx="2402">
                  <c:v>1659.8000000002201</c:v>
                </c:pt>
                <c:pt idx="2403">
                  <c:v>1659.7000000002201</c:v>
                </c:pt>
                <c:pt idx="2404">
                  <c:v>1659.60000000022</c:v>
                </c:pt>
                <c:pt idx="2405">
                  <c:v>1659.5000000002201</c:v>
                </c:pt>
                <c:pt idx="2406">
                  <c:v>1659.4000000002204</c:v>
                </c:pt>
                <c:pt idx="2407">
                  <c:v>1659.3000000002201</c:v>
                </c:pt>
                <c:pt idx="2408">
                  <c:v>1659.2000000002201</c:v>
                </c:pt>
                <c:pt idx="2409">
                  <c:v>1659.10000000022</c:v>
                </c:pt>
                <c:pt idx="2410">
                  <c:v>1659.0000000002201</c:v>
                </c:pt>
                <c:pt idx="2411">
                  <c:v>1658.9000000002204</c:v>
                </c:pt>
                <c:pt idx="2412">
                  <c:v>1658.8000000002201</c:v>
                </c:pt>
                <c:pt idx="2413">
                  <c:v>1658.7000000002201</c:v>
                </c:pt>
                <c:pt idx="2414">
                  <c:v>1658.60000000022</c:v>
                </c:pt>
                <c:pt idx="2415">
                  <c:v>1658.5000000002201</c:v>
                </c:pt>
                <c:pt idx="2416">
                  <c:v>1658.4000000002204</c:v>
                </c:pt>
                <c:pt idx="2417">
                  <c:v>1658.3000000002201</c:v>
                </c:pt>
                <c:pt idx="2418">
                  <c:v>1658.2000000002201</c:v>
                </c:pt>
                <c:pt idx="2419">
                  <c:v>1658.10000000022</c:v>
                </c:pt>
                <c:pt idx="2420">
                  <c:v>1658.0000000002201</c:v>
                </c:pt>
                <c:pt idx="2421">
                  <c:v>1657.9000000002204</c:v>
                </c:pt>
                <c:pt idx="2422">
                  <c:v>1657.8000000002201</c:v>
                </c:pt>
                <c:pt idx="2423">
                  <c:v>1657.7000000002201</c:v>
                </c:pt>
                <c:pt idx="2424">
                  <c:v>1657.60000000022</c:v>
                </c:pt>
                <c:pt idx="2425">
                  <c:v>1657.5000000002201</c:v>
                </c:pt>
                <c:pt idx="2426">
                  <c:v>1657.4000000002204</c:v>
                </c:pt>
                <c:pt idx="2427">
                  <c:v>1657.3000000002201</c:v>
                </c:pt>
                <c:pt idx="2428">
                  <c:v>1657.2000000002201</c:v>
                </c:pt>
                <c:pt idx="2429">
                  <c:v>1657.10000000022</c:v>
                </c:pt>
                <c:pt idx="2430">
                  <c:v>1657.0000000002201</c:v>
                </c:pt>
                <c:pt idx="2431">
                  <c:v>1656.9000000002204</c:v>
                </c:pt>
                <c:pt idx="2432">
                  <c:v>1656.8000000002201</c:v>
                </c:pt>
                <c:pt idx="2433">
                  <c:v>1656.7000000002201</c:v>
                </c:pt>
                <c:pt idx="2434">
                  <c:v>1656.60000000022</c:v>
                </c:pt>
                <c:pt idx="2435">
                  <c:v>1656.5000000002201</c:v>
                </c:pt>
                <c:pt idx="2436">
                  <c:v>1656.4000000002204</c:v>
                </c:pt>
                <c:pt idx="2437">
                  <c:v>1656.3000000002201</c:v>
                </c:pt>
                <c:pt idx="2438">
                  <c:v>1656.2000000002201</c:v>
                </c:pt>
                <c:pt idx="2439">
                  <c:v>1656.10000000022</c:v>
                </c:pt>
                <c:pt idx="2440">
                  <c:v>1656.0000000002201</c:v>
                </c:pt>
                <c:pt idx="2441">
                  <c:v>1655.9000000002204</c:v>
                </c:pt>
                <c:pt idx="2442">
                  <c:v>1655.8000000002201</c:v>
                </c:pt>
                <c:pt idx="2443">
                  <c:v>1655.7000000002201</c:v>
                </c:pt>
                <c:pt idx="2444">
                  <c:v>1655.60000000022</c:v>
                </c:pt>
                <c:pt idx="2445">
                  <c:v>1655.5000000002201</c:v>
                </c:pt>
                <c:pt idx="2446">
                  <c:v>1655.4000000002204</c:v>
                </c:pt>
                <c:pt idx="2447">
                  <c:v>1655.3000000002201</c:v>
                </c:pt>
                <c:pt idx="2448">
                  <c:v>1655.2000000002201</c:v>
                </c:pt>
                <c:pt idx="2449">
                  <c:v>1655.10000000022</c:v>
                </c:pt>
                <c:pt idx="2450">
                  <c:v>1655.0000000002201</c:v>
                </c:pt>
                <c:pt idx="2451">
                  <c:v>1654.9000000002204</c:v>
                </c:pt>
                <c:pt idx="2452">
                  <c:v>1654.8000000002201</c:v>
                </c:pt>
                <c:pt idx="2453">
                  <c:v>1654.7000000002201</c:v>
                </c:pt>
                <c:pt idx="2454">
                  <c:v>1654.60000000022</c:v>
                </c:pt>
                <c:pt idx="2455">
                  <c:v>1654.5000000002201</c:v>
                </c:pt>
                <c:pt idx="2456">
                  <c:v>1654.4000000002204</c:v>
                </c:pt>
                <c:pt idx="2457">
                  <c:v>1654.3000000002201</c:v>
                </c:pt>
                <c:pt idx="2458">
                  <c:v>1654.2000000002201</c:v>
                </c:pt>
                <c:pt idx="2459">
                  <c:v>1654.10000000022</c:v>
                </c:pt>
                <c:pt idx="2460">
                  <c:v>1654.0000000002201</c:v>
                </c:pt>
                <c:pt idx="2461">
                  <c:v>1653.9000000002204</c:v>
                </c:pt>
                <c:pt idx="2462">
                  <c:v>1653.8000000002201</c:v>
                </c:pt>
                <c:pt idx="2463">
                  <c:v>1653.7000000002201</c:v>
                </c:pt>
                <c:pt idx="2464">
                  <c:v>1653.60000000022</c:v>
                </c:pt>
                <c:pt idx="2465">
                  <c:v>1653.5000000002201</c:v>
                </c:pt>
                <c:pt idx="2466">
                  <c:v>1653.4000000002204</c:v>
                </c:pt>
                <c:pt idx="2467">
                  <c:v>1653.3000000002201</c:v>
                </c:pt>
                <c:pt idx="2468">
                  <c:v>1653.2000000002201</c:v>
                </c:pt>
                <c:pt idx="2469">
                  <c:v>1653.10000000023</c:v>
                </c:pt>
                <c:pt idx="2470">
                  <c:v>1653.0000000002301</c:v>
                </c:pt>
                <c:pt idx="2471">
                  <c:v>1652.9000000002204</c:v>
                </c:pt>
                <c:pt idx="2472">
                  <c:v>1652.8000000002301</c:v>
                </c:pt>
                <c:pt idx="2473">
                  <c:v>1652.7000000002201</c:v>
                </c:pt>
                <c:pt idx="2474">
                  <c:v>1652.60000000023</c:v>
                </c:pt>
                <c:pt idx="2475">
                  <c:v>1652.5000000002301</c:v>
                </c:pt>
                <c:pt idx="2476">
                  <c:v>1652.4000000002204</c:v>
                </c:pt>
                <c:pt idx="2477">
                  <c:v>1652.3000000002301</c:v>
                </c:pt>
                <c:pt idx="2478">
                  <c:v>1652.2000000002201</c:v>
                </c:pt>
                <c:pt idx="2479">
                  <c:v>1652.10000000023</c:v>
                </c:pt>
                <c:pt idx="2480">
                  <c:v>1652.0000000002301</c:v>
                </c:pt>
                <c:pt idx="2481">
                  <c:v>1651.9000000002304</c:v>
                </c:pt>
                <c:pt idx="2482">
                  <c:v>1651.8000000002301</c:v>
                </c:pt>
                <c:pt idx="2483">
                  <c:v>1651.7000000002301</c:v>
                </c:pt>
                <c:pt idx="2484">
                  <c:v>1651.60000000023</c:v>
                </c:pt>
                <c:pt idx="2485">
                  <c:v>1651.5000000002301</c:v>
                </c:pt>
                <c:pt idx="2486">
                  <c:v>1651.4000000002304</c:v>
                </c:pt>
                <c:pt idx="2487">
                  <c:v>1651.3000000002301</c:v>
                </c:pt>
                <c:pt idx="2488">
                  <c:v>1651.2000000002301</c:v>
                </c:pt>
                <c:pt idx="2489">
                  <c:v>1651.10000000023</c:v>
                </c:pt>
                <c:pt idx="2490">
                  <c:v>1651.0000000002301</c:v>
                </c:pt>
                <c:pt idx="2491">
                  <c:v>1650.9000000002304</c:v>
                </c:pt>
                <c:pt idx="2492">
                  <c:v>1650.8000000002301</c:v>
                </c:pt>
                <c:pt idx="2493">
                  <c:v>1650.7000000002301</c:v>
                </c:pt>
                <c:pt idx="2494">
                  <c:v>1650.60000000023</c:v>
                </c:pt>
                <c:pt idx="2495">
                  <c:v>1650.5000000002301</c:v>
                </c:pt>
                <c:pt idx="2496">
                  <c:v>1650.4000000002304</c:v>
                </c:pt>
                <c:pt idx="2497">
                  <c:v>1650.3000000002301</c:v>
                </c:pt>
                <c:pt idx="2498">
                  <c:v>1650.2000000002301</c:v>
                </c:pt>
                <c:pt idx="2499">
                  <c:v>1650.10000000023</c:v>
                </c:pt>
                <c:pt idx="2500">
                  <c:v>1650.0000000002301</c:v>
                </c:pt>
                <c:pt idx="2501">
                  <c:v>1649.9000000002304</c:v>
                </c:pt>
                <c:pt idx="2502">
                  <c:v>1649.8000000002301</c:v>
                </c:pt>
                <c:pt idx="2503">
                  <c:v>1649.7000000002301</c:v>
                </c:pt>
                <c:pt idx="2504">
                  <c:v>1649.60000000023</c:v>
                </c:pt>
                <c:pt idx="2505">
                  <c:v>1649.5000000002301</c:v>
                </c:pt>
                <c:pt idx="2506">
                  <c:v>1649.4000000002304</c:v>
                </c:pt>
                <c:pt idx="2507">
                  <c:v>1649.3000000002301</c:v>
                </c:pt>
                <c:pt idx="2508">
                  <c:v>1649.2000000002301</c:v>
                </c:pt>
                <c:pt idx="2509">
                  <c:v>1649.10000000023</c:v>
                </c:pt>
                <c:pt idx="2510">
                  <c:v>1649.0000000002301</c:v>
                </c:pt>
                <c:pt idx="2511">
                  <c:v>1648.9000000002304</c:v>
                </c:pt>
                <c:pt idx="2512">
                  <c:v>1648.8000000002301</c:v>
                </c:pt>
                <c:pt idx="2513">
                  <c:v>1648.7000000002301</c:v>
                </c:pt>
                <c:pt idx="2514">
                  <c:v>1648.60000000023</c:v>
                </c:pt>
                <c:pt idx="2515">
                  <c:v>1648.5000000002301</c:v>
                </c:pt>
                <c:pt idx="2516">
                  <c:v>1648.4000000002304</c:v>
                </c:pt>
                <c:pt idx="2517">
                  <c:v>1648.3000000002301</c:v>
                </c:pt>
                <c:pt idx="2518">
                  <c:v>1648.2000000002301</c:v>
                </c:pt>
                <c:pt idx="2519">
                  <c:v>1648.10000000023</c:v>
                </c:pt>
                <c:pt idx="2520">
                  <c:v>1648.0000000002301</c:v>
                </c:pt>
                <c:pt idx="2521">
                  <c:v>1647.9000000002304</c:v>
                </c:pt>
                <c:pt idx="2522">
                  <c:v>1647.8000000002301</c:v>
                </c:pt>
                <c:pt idx="2523">
                  <c:v>1647.7000000002301</c:v>
                </c:pt>
                <c:pt idx="2524">
                  <c:v>1647.60000000023</c:v>
                </c:pt>
                <c:pt idx="2525">
                  <c:v>1647.5000000002301</c:v>
                </c:pt>
                <c:pt idx="2526">
                  <c:v>1647.4000000002304</c:v>
                </c:pt>
                <c:pt idx="2527">
                  <c:v>1647.3000000002301</c:v>
                </c:pt>
                <c:pt idx="2528">
                  <c:v>1647.2000000002301</c:v>
                </c:pt>
                <c:pt idx="2529">
                  <c:v>1647.10000000023</c:v>
                </c:pt>
                <c:pt idx="2530">
                  <c:v>1647.0000000002301</c:v>
                </c:pt>
                <c:pt idx="2531">
                  <c:v>1646.9000000002304</c:v>
                </c:pt>
                <c:pt idx="2532">
                  <c:v>1646.8000000002301</c:v>
                </c:pt>
                <c:pt idx="2533">
                  <c:v>1646.7000000002301</c:v>
                </c:pt>
                <c:pt idx="2534">
                  <c:v>1646.60000000023</c:v>
                </c:pt>
                <c:pt idx="2535">
                  <c:v>1646.5000000002301</c:v>
                </c:pt>
                <c:pt idx="2536">
                  <c:v>1646.4000000002304</c:v>
                </c:pt>
                <c:pt idx="2537">
                  <c:v>1646.3000000002301</c:v>
                </c:pt>
                <c:pt idx="2538">
                  <c:v>1646.2000000002301</c:v>
                </c:pt>
                <c:pt idx="2539">
                  <c:v>1646.10000000023</c:v>
                </c:pt>
                <c:pt idx="2540">
                  <c:v>1646.0000000002301</c:v>
                </c:pt>
                <c:pt idx="2541">
                  <c:v>1645.9000000002304</c:v>
                </c:pt>
                <c:pt idx="2542">
                  <c:v>1645.8000000002301</c:v>
                </c:pt>
                <c:pt idx="2543">
                  <c:v>1645.7000000002301</c:v>
                </c:pt>
                <c:pt idx="2544">
                  <c:v>1645.60000000023</c:v>
                </c:pt>
                <c:pt idx="2545">
                  <c:v>1645.5000000002301</c:v>
                </c:pt>
                <c:pt idx="2546">
                  <c:v>1645.4000000002304</c:v>
                </c:pt>
                <c:pt idx="2547">
                  <c:v>1645.3000000002301</c:v>
                </c:pt>
                <c:pt idx="2548">
                  <c:v>1645.2000000002301</c:v>
                </c:pt>
                <c:pt idx="2549">
                  <c:v>1645.10000000023</c:v>
                </c:pt>
                <c:pt idx="2550">
                  <c:v>1645.0000000002301</c:v>
                </c:pt>
                <c:pt idx="2551">
                  <c:v>1644.9000000002304</c:v>
                </c:pt>
                <c:pt idx="2552">
                  <c:v>1644.8000000002301</c:v>
                </c:pt>
                <c:pt idx="2553">
                  <c:v>1644.7000000002301</c:v>
                </c:pt>
                <c:pt idx="2554">
                  <c:v>1644.60000000023</c:v>
                </c:pt>
                <c:pt idx="2555">
                  <c:v>1644.5000000002301</c:v>
                </c:pt>
                <c:pt idx="2556">
                  <c:v>1644.4000000002304</c:v>
                </c:pt>
                <c:pt idx="2557">
                  <c:v>1644.3000000002301</c:v>
                </c:pt>
                <c:pt idx="2558">
                  <c:v>1644.2000000002301</c:v>
                </c:pt>
                <c:pt idx="2559">
                  <c:v>1644.10000000023</c:v>
                </c:pt>
                <c:pt idx="2560">
                  <c:v>1644.0000000002301</c:v>
                </c:pt>
                <c:pt idx="2561">
                  <c:v>1643.9000000002304</c:v>
                </c:pt>
                <c:pt idx="2562">
                  <c:v>1643.8000000002301</c:v>
                </c:pt>
                <c:pt idx="2563">
                  <c:v>1643.7000000002301</c:v>
                </c:pt>
                <c:pt idx="2564">
                  <c:v>1643.60000000023</c:v>
                </c:pt>
                <c:pt idx="2565">
                  <c:v>1643.5000000002301</c:v>
                </c:pt>
                <c:pt idx="2566">
                  <c:v>1643.4000000002304</c:v>
                </c:pt>
                <c:pt idx="2567">
                  <c:v>1643.3000000002301</c:v>
                </c:pt>
                <c:pt idx="2568">
                  <c:v>1643.2000000002301</c:v>
                </c:pt>
                <c:pt idx="2569">
                  <c:v>1643.10000000023</c:v>
                </c:pt>
                <c:pt idx="2570">
                  <c:v>1643.0000000002301</c:v>
                </c:pt>
                <c:pt idx="2571">
                  <c:v>1642.9000000002304</c:v>
                </c:pt>
                <c:pt idx="2572">
                  <c:v>1642.8000000002301</c:v>
                </c:pt>
                <c:pt idx="2573">
                  <c:v>1642.7000000002301</c:v>
                </c:pt>
                <c:pt idx="2574">
                  <c:v>1642.60000000023</c:v>
                </c:pt>
                <c:pt idx="2575">
                  <c:v>1642.5000000002301</c:v>
                </c:pt>
                <c:pt idx="2576">
                  <c:v>1642.4000000002304</c:v>
                </c:pt>
                <c:pt idx="2577">
                  <c:v>1642.3000000002301</c:v>
                </c:pt>
                <c:pt idx="2578">
                  <c:v>1642.2000000002301</c:v>
                </c:pt>
                <c:pt idx="2579">
                  <c:v>1642.10000000024</c:v>
                </c:pt>
                <c:pt idx="2580">
                  <c:v>1642.0000000002401</c:v>
                </c:pt>
                <c:pt idx="2581">
                  <c:v>1641.9000000002304</c:v>
                </c:pt>
                <c:pt idx="2582">
                  <c:v>1641.8000000002401</c:v>
                </c:pt>
                <c:pt idx="2583">
                  <c:v>1641.7000000002301</c:v>
                </c:pt>
                <c:pt idx="2584">
                  <c:v>1641.60000000024</c:v>
                </c:pt>
                <c:pt idx="2585">
                  <c:v>1641.5000000002401</c:v>
                </c:pt>
                <c:pt idx="2586">
                  <c:v>1641.4000000002304</c:v>
                </c:pt>
                <c:pt idx="2587">
                  <c:v>1641.3000000002401</c:v>
                </c:pt>
                <c:pt idx="2588">
                  <c:v>1641.2000000002301</c:v>
                </c:pt>
                <c:pt idx="2589">
                  <c:v>1641.10000000024</c:v>
                </c:pt>
                <c:pt idx="2590">
                  <c:v>1641.0000000002401</c:v>
                </c:pt>
                <c:pt idx="2591">
                  <c:v>1640.9000000002404</c:v>
                </c:pt>
                <c:pt idx="2592">
                  <c:v>1640.8000000002401</c:v>
                </c:pt>
                <c:pt idx="2593">
                  <c:v>1640.7000000002404</c:v>
                </c:pt>
                <c:pt idx="2594">
                  <c:v>1640.60000000024</c:v>
                </c:pt>
                <c:pt idx="2595">
                  <c:v>1640.5000000002401</c:v>
                </c:pt>
                <c:pt idx="2596">
                  <c:v>1640.4000000002404</c:v>
                </c:pt>
                <c:pt idx="2597">
                  <c:v>1640.3000000002401</c:v>
                </c:pt>
                <c:pt idx="2598">
                  <c:v>1640.2000000002404</c:v>
                </c:pt>
                <c:pt idx="2599">
                  <c:v>1640.10000000024</c:v>
                </c:pt>
                <c:pt idx="2600">
                  <c:v>1640.0000000002401</c:v>
                </c:pt>
                <c:pt idx="2601">
                  <c:v>1639.9000000002404</c:v>
                </c:pt>
                <c:pt idx="2602">
                  <c:v>1639.8000000002401</c:v>
                </c:pt>
                <c:pt idx="2603">
                  <c:v>1639.7000000002404</c:v>
                </c:pt>
                <c:pt idx="2604">
                  <c:v>1639.60000000024</c:v>
                </c:pt>
                <c:pt idx="2605">
                  <c:v>1639.5000000002401</c:v>
                </c:pt>
                <c:pt idx="2606">
                  <c:v>1639.4000000002404</c:v>
                </c:pt>
                <c:pt idx="2607">
                  <c:v>1639.3000000002401</c:v>
                </c:pt>
                <c:pt idx="2608">
                  <c:v>1639.2000000002404</c:v>
                </c:pt>
                <c:pt idx="2609">
                  <c:v>1639.10000000024</c:v>
                </c:pt>
                <c:pt idx="2610">
                  <c:v>1639.0000000002401</c:v>
                </c:pt>
                <c:pt idx="2611">
                  <c:v>1638.9000000002404</c:v>
                </c:pt>
                <c:pt idx="2612">
                  <c:v>1638.8000000002401</c:v>
                </c:pt>
                <c:pt idx="2613">
                  <c:v>1638.7000000002404</c:v>
                </c:pt>
                <c:pt idx="2614">
                  <c:v>1638.60000000024</c:v>
                </c:pt>
                <c:pt idx="2615">
                  <c:v>1638.5000000002401</c:v>
                </c:pt>
                <c:pt idx="2616">
                  <c:v>1638.4000000002404</c:v>
                </c:pt>
                <c:pt idx="2617">
                  <c:v>1638.3000000002401</c:v>
                </c:pt>
                <c:pt idx="2618">
                  <c:v>1638.2000000002404</c:v>
                </c:pt>
                <c:pt idx="2619">
                  <c:v>1638.10000000024</c:v>
                </c:pt>
                <c:pt idx="2620">
                  <c:v>1638.0000000002401</c:v>
                </c:pt>
                <c:pt idx="2621">
                  <c:v>1637.9000000002404</c:v>
                </c:pt>
                <c:pt idx="2622">
                  <c:v>1637.8000000002401</c:v>
                </c:pt>
                <c:pt idx="2623">
                  <c:v>1637.7000000002404</c:v>
                </c:pt>
                <c:pt idx="2624">
                  <c:v>1637.60000000024</c:v>
                </c:pt>
                <c:pt idx="2625">
                  <c:v>1637.5000000002401</c:v>
                </c:pt>
                <c:pt idx="2626">
                  <c:v>1637.4000000002404</c:v>
                </c:pt>
                <c:pt idx="2627">
                  <c:v>1637.3000000002401</c:v>
                </c:pt>
                <c:pt idx="2628">
                  <c:v>1637.2000000002404</c:v>
                </c:pt>
                <c:pt idx="2629">
                  <c:v>1637.10000000024</c:v>
                </c:pt>
                <c:pt idx="2630">
                  <c:v>1637.0000000002401</c:v>
                </c:pt>
                <c:pt idx="2631">
                  <c:v>1636.9000000002404</c:v>
                </c:pt>
                <c:pt idx="2632">
                  <c:v>1636.8000000002401</c:v>
                </c:pt>
                <c:pt idx="2633">
                  <c:v>1636.7000000002404</c:v>
                </c:pt>
                <c:pt idx="2634">
                  <c:v>1636.60000000024</c:v>
                </c:pt>
                <c:pt idx="2635">
                  <c:v>1636.5000000002401</c:v>
                </c:pt>
                <c:pt idx="2636">
                  <c:v>1636.4000000002404</c:v>
                </c:pt>
                <c:pt idx="2637">
                  <c:v>1636.3000000002401</c:v>
                </c:pt>
                <c:pt idx="2638">
                  <c:v>1636.2000000002404</c:v>
                </c:pt>
                <c:pt idx="2639">
                  <c:v>1636.10000000024</c:v>
                </c:pt>
                <c:pt idx="2640">
                  <c:v>1636.0000000002401</c:v>
                </c:pt>
                <c:pt idx="2641">
                  <c:v>1635.9000000002404</c:v>
                </c:pt>
                <c:pt idx="2642">
                  <c:v>1635.8000000002401</c:v>
                </c:pt>
                <c:pt idx="2643">
                  <c:v>1635.7000000002404</c:v>
                </c:pt>
                <c:pt idx="2644">
                  <c:v>1635.60000000024</c:v>
                </c:pt>
                <c:pt idx="2645">
                  <c:v>1635.5000000002401</c:v>
                </c:pt>
                <c:pt idx="2646">
                  <c:v>1635.4000000002404</c:v>
                </c:pt>
                <c:pt idx="2647">
                  <c:v>1635.3000000002401</c:v>
                </c:pt>
                <c:pt idx="2648">
                  <c:v>1635.2000000002404</c:v>
                </c:pt>
                <c:pt idx="2649">
                  <c:v>1635.10000000024</c:v>
                </c:pt>
                <c:pt idx="2650">
                  <c:v>1635.0000000002401</c:v>
                </c:pt>
                <c:pt idx="2651">
                  <c:v>1634.9000000002404</c:v>
                </c:pt>
                <c:pt idx="2652">
                  <c:v>1634.8000000002401</c:v>
                </c:pt>
                <c:pt idx="2653">
                  <c:v>1634.7000000002404</c:v>
                </c:pt>
                <c:pt idx="2654">
                  <c:v>1634.60000000024</c:v>
                </c:pt>
                <c:pt idx="2655">
                  <c:v>1634.5000000002401</c:v>
                </c:pt>
                <c:pt idx="2656">
                  <c:v>1634.4000000002404</c:v>
                </c:pt>
                <c:pt idx="2657">
                  <c:v>1634.3000000002401</c:v>
                </c:pt>
                <c:pt idx="2658">
                  <c:v>1634.2000000002404</c:v>
                </c:pt>
                <c:pt idx="2659">
                  <c:v>1634.10000000024</c:v>
                </c:pt>
                <c:pt idx="2660">
                  <c:v>1634.0000000002401</c:v>
                </c:pt>
                <c:pt idx="2661">
                  <c:v>1633.9000000002404</c:v>
                </c:pt>
                <c:pt idx="2662">
                  <c:v>1633.8000000002401</c:v>
                </c:pt>
                <c:pt idx="2663">
                  <c:v>1633.7000000002404</c:v>
                </c:pt>
                <c:pt idx="2664">
                  <c:v>1633.60000000024</c:v>
                </c:pt>
                <c:pt idx="2665">
                  <c:v>1633.5000000002401</c:v>
                </c:pt>
                <c:pt idx="2666">
                  <c:v>1633.4000000002404</c:v>
                </c:pt>
                <c:pt idx="2667">
                  <c:v>1633.3000000002401</c:v>
                </c:pt>
                <c:pt idx="2668">
                  <c:v>1633.2000000002404</c:v>
                </c:pt>
                <c:pt idx="2669">
                  <c:v>1633.10000000024</c:v>
                </c:pt>
                <c:pt idx="2670">
                  <c:v>1633.0000000002401</c:v>
                </c:pt>
                <c:pt idx="2671">
                  <c:v>1632.9000000002404</c:v>
                </c:pt>
                <c:pt idx="2672">
                  <c:v>1632.8000000002401</c:v>
                </c:pt>
                <c:pt idx="2673">
                  <c:v>1632.7000000002404</c:v>
                </c:pt>
                <c:pt idx="2674">
                  <c:v>1632.60000000024</c:v>
                </c:pt>
                <c:pt idx="2675">
                  <c:v>1632.5000000002401</c:v>
                </c:pt>
                <c:pt idx="2676">
                  <c:v>1632.4000000002404</c:v>
                </c:pt>
                <c:pt idx="2677">
                  <c:v>1632.3000000002401</c:v>
                </c:pt>
                <c:pt idx="2678">
                  <c:v>1632.2000000002404</c:v>
                </c:pt>
                <c:pt idx="2679">
                  <c:v>1632.10000000024</c:v>
                </c:pt>
                <c:pt idx="2680">
                  <c:v>1632.0000000002401</c:v>
                </c:pt>
                <c:pt idx="2681">
                  <c:v>1631.9000000002404</c:v>
                </c:pt>
                <c:pt idx="2682">
                  <c:v>1631.8000000002401</c:v>
                </c:pt>
                <c:pt idx="2683">
                  <c:v>1631.7000000002404</c:v>
                </c:pt>
                <c:pt idx="2684">
                  <c:v>1631.60000000024</c:v>
                </c:pt>
                <c:pt idx="2685">
                  <c:v>1631.5000000002401</c:v>
                </c:pt>
                <c:pt idx="2686">
                  <c:v>1631.4000000002404</c:v>
                </c:pt>
                <c:pt idx="2687">
                  <c:v>1631.3000000002401</c:v>
                </c:pt>
                <c:pt idx="2688">
                  <c:v>1631.2000000002404</c:v>
                </c:pt>
                <c:pt idx="2689">
                  <c:v>1631.10000000025</c:v>
                </c:pt>
                <c:pt idx="2690">
                  <c:v>1631.0000000002501</c:v>
                </c:pt>
                <c:pt idx="2691">
                  <c:v>1630.9000000002404</c:v>
                </c:pt>
                <c:pt idx="2692">
                  <c:v>1630.8000000002501</c:v>
                </c:pt>
                <c:pt idx="2693">
                  <c:v>1630.7000000002404</c:v>
                </c:pt>
                <c:pt idx="2694">
                  <c:v>1630.60000000025</c:v>
                </c:pt>
                <c:pt idx="2695">
                  <c:v>1630.5000000002501</c:v>
                </c:pt>
                <c:pt idx="2696">
                  <c:v>1630.4000000002404</c:v>
                </c:pt>
                <c:pt idx="2697">
                  <c:v>1630.3000000002501</c:v>
                </c:pt>
                <c:pt idx="2698">
                  <c:v>1630.2000000002404</c:v>
                </c:pt>
                <c:pt idx="2699">
                  <c:v>1630.10000000025</c:v>
                </c:pt>
                <c:pt idx="2700">
                  <c:v>1630.0000000002501</c:v>
                </c:pt>
                <c:pt idx="2701">
                  <c:v>1629.9000000002504</c:v>
                </c:pt>
                <c:pt idx="2702">
                  <c:v>1629.8000000002501</c:v>
                </c:pt>
                <c:pt idx="2703">
                  <c:v>1629.7000000002504</c:v>
                </c:pt>
                <c:pt idx="2704">
                  <c:v>1629.60000000025</c:v>
                </c:pt>
                <c:pt idx="2705">
                  <c:v>1629.5000000002501</c:v>
                </c:pt>
                <c:pt idx="2706">
                  <c:v>1629.4000000002504</c:v>
                </c:pt>
                <c:pt idx="2707">
                  <c:v>1629.3000000002501</c:v>
                </c:pt>
                <c:pt idx="2708">
                  <c:v>1629.2000000002504</c:v>
                </c:pt>
                <c:pt idx="2709">
                  <c:v>1629.10000000025</c:v>
                </c:pt>
                <c:pt idx="2710">
                  <c:v>1629.0000000002501</c:v>
                </c:pt>
                <c:pt idx="2711">
                  <c:v>1628.9000000002504</c:v>
                </c:pt>
                <c:pt idx="2712">
                  <c:v>1628.8000000002501</c:v>
                </c:pt>
                <c:pt idx="2713">
                  <c:v>1628.7000000002504</c:v>
                </c:pt>
                <c:pt idx="2714">
                  <c:v>1628.60000000025</c:v>
                </c:pt>
                <c:pt idx="2715">
                  <c:v>1628.5000000002501</c:v>
                </c:pt>
                <c:pt idx="2716">
                  <c:v>1628.4000000002504</c:v>
                </c:pt>
                <c:pt idx="2717">
                  <c:v>1628.3000000002501</c:v>
                </c:pt>
                <c:pt idx="2718">
                  <c:v>1628.2000000002504</c:v>
                </c:pt>
                <c:pt idx="2719">
                  <c:v>1628.10000000025</c:v>
                </c:pt>
                <c:pt idx="2720">
                  <c:v>1628.0000000002501</c:v>
                </c:pt>
                <c:pt idx="2721">
                  <c:v>1627.9000000002504</c:v>
                </c:pt>
                <c:pt idx="2722">
                  <c:v>1627.8000000002501</c:v>
                </c:pt>
                <c:pt idx="2723">
                  <c:v>1627.7000000002504</c:v>
                </c:pt>
                <c:pt idx="2724">
                  <c:v>1627.60000000025</c:v>
                </c:pt>
                <c:pt idx="2725">
                  <c:v>1627.5000000002501</c:v>
                </c:pt>
                <c:pt idx="2726">
                  <c:v>1627.4000000002504</c:v>
                </c:pt>
                <c:pt idx="2727">
                  <c:v>1627.3000000002501</c:v>
                </c:pt>
                <c:pt idx="2728">
                  <c:v>1627.2000000002504</c:v>
                </c:pt>
                <c:pt idx="2729">
                  <c:v>1627.10000000025</c:v>
                </c:pt>
                <c:pt idx="2730">
                  <c:v>1627.0000000002501</c:v>
                </c:pt>
                <c:pt idx="2731">
                  <c:v>1626.9000000002504</c:v>
                </c:pt>
                <c:pt idx="2732">
                  <c:v>1626.8000000002501</c:v>
                </c:pt>
                <c:pt idx="2733">
                  <c:v>1626.7000000002504</c:v>
                </c:pt>
                <c:pt idx="2734">
                  <c:v>1626.60000000025</c:v>
                </c:pt>
                <c:pt idx="2735">
                  <c:v>1626.5000000002501</c:v>
                </c:pt>
                <c:pt idx="2736">
                  <c:v>1626.4000000002504</c:v>
                </c:pt>
                <c:pt idx="2737">
                  <c:v>1626.3000000002501</c:v>
                </c:pt>
                <c:pt idx="2738">
                  <c:v>1626.2000000002504</c:v>
                </c:pt>
                <c:pt idx="2739">
                  <c:v>1626.10000000025</c:v>
                </c:pt>
                <c:pt idx="2740">
                  <c:v>1626.0000000002501</c:v>
                </c:pt>
                <c:pt idx="2741">
                  <c:v>1625.9000000002504</c:v>
                </c:pt>
                <c:pt idx="2742">
                  <c:v>1625.8000000002501</c:v>
                </c:pt>
                <c:pt idx="2743">
                  <c:v>1625.7000000002504</c:v>
                </c:pt>
                <c:pt idx="2744">
                  <c:v>1625.60000000025</c:v>
                </c:pt>
                <c:pt idx="2745">
                  <c:v>1625.5000000002501</c:v>
                </c:pt>
                <c:pt idx="2746">
                  <c:v>1625.4000000002504</c:v>
                </c:pt>
                <c:pt idx="2747">
                  <c:v>1625.3000000002501</c:v>
                </c:pt>
                <c:pt idx="2748">
                  <c:v>1625.2000000002504</c:v>
                </c:pt>
                <c:pt idx="2749">
                  <c:v>1625.10000000025</c:v>
                </c:pt>
                <c:pt idx="2750">
                  <c:v>1625.0000000002501</c:v>
                </c:pt>
                <c:pt idx="2751">
                  <c:v>1624.9000000002504</c:v>
                </c:pt>
                <c:pt idx="2752">
                  <c:v>1624.8000000002501</c:v>
                </c:pt>
                <c:pt idx="2753">
                  <c:v>1624.7000000002504</c:v>
                </c:pt>
                <c:pt idx="2754">
                  <c:v>1624.60000000025</c:v>
                </c:pt>
                <c:pt idx="2755">
                  <c:v>1624.5000000002501</c:v>
                </c:pt>
                <c:pt idx="2756">
                  <c:v>1624.4000000002504</c:v>
                </c:pt>
                <c:pt idx="2757">
                  <c:v>1624.3000000002501</c:v>
                </c:pt>
                <c:pt idx="2758">
                  <c:v>1624.2000000002504</c:v>
                </c:pt>
                <c:pt idx="2759">
                  <c:v>1624.10000000025</c:v>
                </c:pt>
                <c:pt idx="2760">
                  <c:v>1624.0000000002501</c:v>
                </c:pt>
                <c:pt idx="2761">
                  <c:v>1623.9000000002504</c:v>
                </c:pt>
                <c:pt idx="2762">
                  <c:v>1623.8000000002501</c:v>
                </c:pt>
                <c:pt idx="2763">
                  <c:v>1623.7000000002504</c:v>
                </c:pt>
                <c:pt idx="2764">
                  <c:v>1623.60000000025</c:v>
                </c:pt>
                <c:pt idx="2765">
                  <c:v>1623.5000000002501</c:v>
                </c:pt>
                <c:pt idx="2766">
                  <c:v>1623.4000000002504</c:v>
                </c:pt>
                <c:pt idx="2767">
                  <c:v>1623.3000000002501</c:v>
                </c:pt>
                <c:pt idx="2768">
                  <c:v>1623.2000000002504</c:v>
                </c:pt>
                <c:pt idx="2769">
                  <c:v>1623.10000000025</c:v>
                </c:pt>
                <c:pt idx="2770">
                  <c:v>1623.0000000002501</c:v>
                </c:pt>
                <c:pt idx="2771">
                  <c:v>1622.9000000002504</c:v>
                </c:pt>
                <c:pt idx="2772">
                  <c:v>1622.8000000002501</c:v>
                </c:pt>
                <c:pt idx="2773">
                  <c:v>1622.7000000002504</c:v>
                </c:pt>
                <c:pt idx="2774">
                  <c:v>1622.60000000025</c:v>
                </c:pt>
                <c:pt idx="2775">
                  <c:v>1622.5000000002501</c:v>
                </c:pt>
                <c:pt idx="2776">
                  <c:v>1622.4000000002504</c:v>
                </c:pt>
                <c:pt idx="2777">
                  <c:v>1622.3000000002501</c:v>
                </c:pt>
                <c:pt idx="2778">
                  <c:v>1622.2000000002504</c:v>
                </c:pt>
                <c:pt idx="2779">
                  <c:v>1622.10000000025</c:v>
                </c:pt>
                <c:pt idx="2780">
                  <c:v>1622.0000000002501</c:v>
                </c:pt>
                <c:pt idx="2781">
                  <c:v>1621.9000000002504</c:v>
                </c:pt>
                <c:pt idx="2782">
                  <c:v>1621.8000000002501</c:v>
                </c:pt>
                <c:pt idx="2783">
                  <c:v>1621.7000000002504</c:v>
                </c:pt>
                <c:pt idx="2784">
                  <c:v>1621.60000000025</c:v>
                </c:pt>
                <c:pt idx="2785">
                  <c:v>1621.5000000002501</c:v>
                </c:pt>
                <c:pt idx="2786">
                  <c:v>1621.4000000002504</c:v>
                </c:pt>
                <c:pt idx="2787">
                  <c:v>1621.3000000002501</c:v>
                </c:pt>
                <c:pt idx="2788">
                  <c:v>1621.2000000002504</c:v>
                </c:pt>
                <c:pt idx="2789">
                  <c:v>1621.10000000025</c:v>
                </c:pt>
                <c:pt idx="2790">
                  <c:v>1621.0000000002501</c:v>
                </c:pt>
                <c:pt idx="2791">
                  <c:v>1620.9000000002504</c:v>
                </c:pt>
                <c:pt idx="2792">
                  <c:v>1620.8000000002501</c:v>
                </c:pt>
                <c:pt idx="2793">
                  <c:v>1620.7000000002504</c:v>
                </c:pt>
                <c:pt idx="2794">
                  <c:v>1620.60000000025</c:v>
                </c:pt>
                <c:pt idx="2795">
                  <c:v>1620.5000000002501</c:v>
                </c:pt>
                <c:pt idx="2796">
                  <c:v>1620.4000000002504</c:v>
                </c:pt>
                <c:pt idx="2797">
                  <c:v>1620.3000000002501</c:v>
                </c:pt>
                <c:pt idx="2798">
                  <c:v>1620.2000000002504</c:v>
                </c:pt>
                <c:pt idx="2799">
                  <c:v>1620.10000000026</c:v>
                </c:pt>
                <c:pt idx="2800">
                  <c:v>1620.0000000002601</c:v>
                </c:pt>
                <c:pt idx="2801">
                  <c:v>1619.9000000002504</c:v>
                </c:pt>
                <c:pt idx="2802">
                  <c:v>1619.8000000002601</c:v>
                </c:pt>
                <c:pt idx="2803">
                  <c:v>1619.7000000002504</c:v>
                </c:pt>
                <c:pt idx="2804">
                  <c:v>1619.60000000026</c:v>
                </c:pt>
                <c:pt idx="2805">
                  <c:v>1619.5000000002601</c:v>
                </c:pt>
                <c:pt idx="2806">
                  <c:v>1619.4000000002504</c:v>
                </c:pt>
                <c:pt idx="2807">
                  <c:v>1619.3000000002601</c:v>
                </c:pt>
                <c:pt idx="2808">
                  <c:v>1619.2000000002504</c:v>
                </c:pt>
                <c:pt idx="2809">
                  <c:v>1619.10000000026</c:v>
                </c:pt>
                <c:pt idx="2810">
                  <c:v>1619.0000000002601</c:v>
                </c:pt>
                <c:pt idx="2811">
                  <c:v>1618.9000000002604</c:v>
                </c:pt>
                <c:pt idx="2812">
                  <c:v>1618.8000000002601</c:v>
                </c:pt>
                <c:pt idx="2813">
                  <c:v>1618.7000000002604</c:v>
                </c:pt>
                <c:pt idx="2814">
                  <c:v>1618.60000000026</c:v>
                </c:pt>
                <c:pt idx="2815">
                  <c:v>1618.5000000002601</c:v>
                </c:pt>
                <c:pt idx="2816">
                  <c:v>1618.4000000002604</c:v>
                </c:pt>
                <c:pt idx="2817">
                  <c:v>1618.3000000002601</c:v>
                </c:pt>
                <c:pt idx="2818">
                  <c:v>1618.2000000002604</c:v>
                </c:pt>
                <c:pt idx="2819">
                  <c:v>1618.10000000026</c:v>
                </c:pt>
                <c:pt idx="2820">
                  <c:v>1618.0000000002601</c:v>
                </c:pt>
                <c:pt idx="2821">
                  <c:v>1617.9000000002604</c:v>
                </c:pt>
                <c:pt idx="2822">
                  <c:v>1617.8000000002601</c:v>
                </c:pt>
                <c:pt idx="2823">
                  <c:v>1617.7000000002604</c:v>
                </c:pt>
                <c:pt idx="2824">
                  <c:v>1617.60000000026</c:v>
                </c:pt>
                <c:pt idx="2825">
                  <c:v>1617.5000000002601</c:v>
                </c:pt>
                <c:pt idx="2826">
                  <c:v>1617.4000000002604</c:v>
                </c:pt>
                <c:pt idx="2827">
                  <c:v>1617.3000000002601</c:v>
                </c:pt>
                <c:pt idx="2828">
                  <c:v>1617.2000000002604</c:v>
                </c:pt>
                <c:pt idx="2829">
                  <c:v>1617.10000000026</c:v>
                </c:pt>
                <c:pt idx="2830">
                  <c:v>1617.0000000002601</c:v>
                </c:pt>
                <c:pt idx="2831">
                  <c:v>1616.9000000002604</c:v>
                </c:pt>
                <c:pt idx="2832">
                  <c:v>1616.8000000002601</c:v>
                </c:pt>
                <c:pt idx="2833">
                  <c:v>1616.7000000002604</c:v>
                </c:pt>
                <c:pt idx="2834">
                  <c:v>1616.60000000026</c:v>
                </c:pt>
                <c:pt idx="2835">
                  <c:v>1616.5000000002601</c:v>
                </c:pt>
                <c:pt idx="2836">
                  <c:v>1616.4000000002604</c:v>
                </c:pt>
                <c:pt idx="2837">
                  <c:v>1616.3000000002601</c:v>
                </c:pt>
                <c:pt idx="2838">
                  <c:v>1616.2000000002604</c:v>
                </c:pt>
                <c:pt idx="2839">
                  <c:v>1616.10000000026</c:v>
                </c:pt>
                <c:pt idx="2840">
                  <c:v>1616.0000000002601</c:v>
                </c:pt>
                <c:pt idx="2841">
                  <c:v>1615.9000000002604</c:v>
                </c:pt>
                <c:pt idx="2842">
                  <c:v>1615.8000000002601</c:v>
                </c:pt>
                <c:pt idx="2843">
                  <c:v>1615.7000000002604</c:v>
                </c:pt>
                <c:pt idx="2844">
                  <c:v>1615.60000000026</c:v>
                </c:pt>
                <c:pt idx="2845">
                  <c:v>1615.5000000002601</c:v>
                </c:pt>
                <c:pt idx="2846">
                  <c:v>1615.4000000002604</c:v>
                </c:pt>
                <c:pt idx="2847">
                  <c:v>1615.3000000002601</c:v>
                </c:pt>
                <c:pt idx="2848">
                  <c:v>1615.2000000002604</c:v>
                </c:pt>
                <c:pt idx="2849">
                  <c:v>1615.10000000026</c:v>
                </c:pt>
                <c:pt idx="2850">
                  <c:v>1615.0000000002601</c:v>
                </c:pt>
                <c:pt idx="2851">
                  <c:v>1614.9000000002604</c:v>
                </c:pt>
                <c:pt idx="2852">
                  <c:v>1614.8000000002601</c:v>
                </c:pt>
                <c:pt idx="2853">
                  <c:v>1614.7000000002604</c:v>
                </c:pt>
                <c:pt idx="2854">
                  <c:v>1614.60000000026</c:v>
                </c:pt>
                <c:pt idx="2855">
                  <c:v>1614.5000000002601</c:v>
                </c:pt>
                <c:pt idx="2856">
                  <c:v>1614.4000000002604</c:v>
                </c:pt>
                <c:pt idx="2857">
                  <c:v>1614.3000000002601</c:v>
                </c:pt>
                <c:pt idx="2858">
                  <c:v>1614.2000000002604</c:v>
                </c:pt>
                <c:pt idx="2859">
                  <c:v>1614.10000000026</c:v>
                </c:pt>
                <c:pt idx="2860">
                  <c:v>1614.0000000002601</c:v>
                </c:pt>
                <c:pt idx="2861">
                  <c:v>1613.9000000002604</c:v>
                </c:pt>
                <c:pt idx="2862">
                  <c:v>1613.8000000002601</c:v>
                </c:pt>
                <c:pt idx="2863">
                  <c:v>1613.7000000002604</c:v>
                </c:pt>
                <c:pt idx="2864">
                  <c:v>1613.60000000026</c:v>
                </c:pt>
                <c:pt idx="2865">
                  <c:v>1613.5000000002601</c:v>
                </c:pt>
                <c:pt idx="2866">
                  <c:v>1613.4000000002604</c:v>
                </c:pt>
                <c:pt idx="2867">
                  <c:v>1613.3000000002601</c:v>
                </c:pt>
                <c:pt idx="2868">
                  <c:v>1613.2000000002604</c:v>
                </c:pt>
                <c:pt idx="2869">
                  <c:v>1613.10000000026</c:v>
                </c:pt>
                <c:pt idx="2870">
                  <c:v>1613.0000000002601</c:v>
                </c:pt>
                <c:pt idx="2871">
                  <c:v>1612.9000000002604</c:v>
                </c:pt>
                <c:pt idx="2872">
                  <c:v>1612.8000000002601</c:v>
                </c:pt>
                <c:pt idx="2873">
                  <c:v>1612.7000000002604</c:v>
                </c:pt>
                <c:pt idx="2874">
                  <c:v>1612.60000000026</c:v>
                </c:pt>
                <c:pt idx="2875">
                  <c:v>1612.5000000002601</c:v>
                </c:pt>
                <c:pt idx="2876">
                  <c:v>1612.4000000002604</c:v>
                </c:pt>
                <c:pt idx="2877">
                  <c:v>1612.3000000002601</c:v>
                </c:pt>
                <c:pt idx="2878">
                  <c:v>1612.2000000002604</c:v>
                </c:pt>
                <c:pt idx="2879">
                  <c:v>1612.10000000026</c:v>
                </c:pt>
                <c:pt idx="2880">
                  <c:v>1612.0000000002601</c:v>
                </c:pt>
                <c:pt idx="2881">
                  <c:v>1611.9000000002604</c:v>
                </c:pt>
                <c:pt idx="2882">
                  <c:v>1611.8000000002601</c:v>
                </c:pt>
                <c:pt idx="2883">
                  <c:v>1611.7000000002604</c:v>
                </c:pt>
                <c:pt idx="2884">
                  <c:v>1611.60000000026</c:v>
                </c:pt>
                <c:pt idx="2885">
                  <c:v>1611.5000000002601</c:v>
                </c:pt>
                <c:pt idx="2886">
                  <c:v>1611.4000000002604</c:v>
                </c:pt>
                <c:pt idx="2887">
                  <c:v>1611.3000000002601</c:v>
                </c:pt>
                <c:pt idx="2888">
                  <c:v>1611.2000000002604</c:v>
                </c:pt>
                <c:pt idx="2889">
                  <c:v>1611.10000000026</c:v>
                </c:pt>
                <c:pt idx="2890">
                  <c:v>1611.0000000002601</c:v>
                </c:pt>
                <c:pt idx="2891">
                  <c:v>1610.9000000002604</c:v>
                </c:pt>
                <c:pt idx="2892">
                  <c:v>1610.8000000002601</c:v>
                </c:pt>
                <c:pt idx="2893">
                  <c:v>1610.7000000002604</c:v>
                </c:pt>
                <c:pt idx="2894">
                  <c:v>1610.60000000026</c:v>
                </c:pt>
                <c:pt idx="2895">
                  <c:v>1610.5000000002601</c:v>
                </c:pt>
                <c:pt idx="2896">
                  <c:v>1610.4000000002604</c:v>
                </c:pt>
                <c:pt idx="2897">
                  <c:v>1610.3000000002601</c:v>
                </c:pt>
                <c:pt idx="2898">
                  <c:v>1610.2000000002604</c:v>
                </c:pt>
                <c:pt idx="2899">
                  <c:v>1610.10000000026</c:v>
                </c:pt>
                <c:pt idx="2900">
                  <c:v>1610.0000000002601</c:v>
                </c:pt>
                <c:pt idx="2901">
                  <c:v>1609.9000000002604</c:v>
                </c:pt>
                <c:pt idx="2902">
                  <c:v>1609.8000000002601</c:v>
                </c:pt>
                <c:pt idx="2903">
                  <c:v>1609.7000000002604</c:v>
                </c:pt>
                <c:pt idx="2904">
                  <c:v>1609.60000000026</c:v>
                </c:pt>
                <c:pt idx="2905">
                  <c:v>1609.5000000002601</c:v>
                </c:pt>
                <c:pt idx="2906">
                  <c:v>1609.4000000002604</c:v>
                </c:pt>
                <c:pt idx="2907">
                  <c:v>1609.3000000002601</c:v>
                </c:pt>
                <c:pt idx="2908">
                  <c:v>1609.2000000002604</c:v>
                </c:pt>
                <c:pt idx="2909">
                  <c:v>1609.10000000027</c:v>
                </c:pt>
                <c:pt idx="2910">
                  <c:v>1609.0000000002701</c:v>
                </c:pt>
                <c:pt idx="2911">
                  <c:v>1608.9000000002604</c:v>
                </c:pt>
                <c:pt idx="2912">
                  <c:v>1608.8000000002701</c:v>
                </c:pt>
                <c:pt idx="2913">
                  <c:v>1608.7000000002604</c:v>
                </c:pt>
                <c:pt idx="2914">
                  <c:v>1608.60000000027</c:v>
                </c:pt>
                <c:pt idx="2915">
                  <c:v>1608.5000000002701</c:v>
                </c:pt>
                <c:pt idx="2916">
                  <c:v>1608.4000000002604</c:v>
                </c:pt>
                <c:pt idx="2917">
                  <c:v>1608.3000000002701</c:v>
                </c:pt>
                <c:pt idx="2918">
                  <c:v>1608.2000000002604</c:v>
                </c:pt>
                <c:pt idx="2919">
                  <c:v>1608.10000000027</c:v>
                </c:pt>
                <c:pt idx="2920">
                  <c:v>1608.0000000002701</c:v>
                </c:pt>
                <c:pt idx="2921">
                  <c:v>1607.9000000002704</c:v>
                </c:pt>
                <c:pt idx="2922">
                  <c:v>1607.8000000002701</c:v>
                </c:pt>
                <c:pt idx="2923">
                  <c:v>1607.7000000002704</c:v>
                </c:pt>
                <c:pt idx="2924">
                  <c:v>1607.60000000027</c:v>
                </c:pt>
                <c:pt idx="2925">
                  <c:v>1607.5000000002701</c:v>
                </c:pt>
                <c:pt idx="2926">
                  <c:v>1607.4000000002704</c:v>
                </c:pt>
                <c:pt idx="2927">
                  <c:v>1607.3000000002701</c:v>
                </c:pt>
                <c:pt idx="2928">
                  <c:v>1607.2000000002704</c:v>
                </c:pt>
                <c:pt idx="2929">
                  <c:v>1607.10000000027</c:v>
                </c:pt>
                <c:pt idx="2930">
                  <c:v>1607.0000000002701</c:v>
                </c:pt>
                <c:pt idx="2931">
                  <c:v>1606.9000000002704</c:v>
                </c:pt>
                <c:pt idx="2932">
                  <c:v>1606.8000000002701</c:v>
                </c:pt>
                <c:pt idx="2933">
                  <c:v>1606.7000000002704</c:v>
                </c:pt>
                <c:pt idx="2934">
                  <c:v>1606.60000000027</c:v>
                </c:pt>
                <c:pt idx="2935">
                  <c:v>1606.5000000002701</c:v>
                </c:pt>
                <c:pt idx="2936">
                  <c:v>1606.4000000002704</c:v>
                </c:pt>
                <c:pt idx="2937">
                  <c:v>1606.3000000002701</c:v>
                </c:pt>
                <c:pt idx="2938">
                  <c:v>1606.2000000002704</c:v>
                </c:pt>
                <c:pt idx="2939">
                  <c:v>1606.10000000027</c:v>
                </c:pt>
                <c:pt idx="2940">
                  <c:v>1606.0000000002701</c:v>
                </c:pt>
                <c:pt idx="2941">
                  <c:v>1605.9000000002704</c:v>
                </c:pt>
                <c:pt idx="2942">
                  <c:v>1605.8000000002701</c:v>
                </c:pt>
                <c:pt idx="2943">
                  <c:v>1605.7000000002704</c:v>
                </c:pt>
                <c:pt idx="2944">
                  <c:v>1605.60000000027</c:v>
                </c:pt>
                <c:pt idx="2945">
                  <c:v>1605.5000000002701</c:v>
                </c:pt>
                <c:pt idx="2946">
                  <c:v>1605.4000000002704</c:v>
                </c:pt>
                <c:pt idx="2947">
                  <c:v>1605.3000000002701</c:v>
                </c:pt>
                <c:pt idx="2948">
                  <c:v>1605.2000000002704</c:v>
                </c:pt>
                <c:pt idx="2949">
                  <c:v>1605.10000000027</c:v>
                </c:pt>
                <c:pt idx="2950">
                  <c:v>1605.0000000002701</c:v>
                </c:pt>
                <c:pt idx="2951">
                  <c:v>1604.9000000002704</c:v>
                </c:pt>
                <c:pt idx="2952">
                  <c:v>1604.8000000002701</c:v>
                </c:pt>
                <c:pt idx="2953">
                  <c:v>1604.7000000002704</c:v>
                </c:pt>
                <c:pt idx="2954">
                  <c:v>1604.60000000027</c:v>
                </c:pt>
                <c:pt idx="2955">
                  <c:v>1604.5000000002701</c:v>
                </c:pt>
                <c:pt idx="2956">
                  <c:v>1604.4000000002704</c:v>
                </c:pt>
                <c:pt idx="2957">
                  <c:v>1604.3000000002701</c:v>
                </c:pt>
                <c:pt idx="2958">
                  <c:v>1604.2000000002704</c:v>
                </c:pt>
                <c:pt idx="2959">
                  <c:v>1604.10000000027</c:v>
                </c:pt>
                <c:pt idx="2960">
                  <c:v>1604.0000000002701</c:v>
                </c:pt>
                <c:pt idx="2961">
                  <c:v>1603.9000000002704</c:v>
                </c:pt>
                <c:pt idx="2962">
                  <c:v>1603.8000000002701</c:v>
                </c:pt>
                <c:pt idx="2963">
                  <c:v>1603.7000000002704</c:v>
                </c:pt>
                <c:pt idx="2964">
                  <c:v>1603.60000000027</c:v>
                </c:pt>
                <c:pt idx="2965">
                  <c:v>1603.5000000002701</c:v>
                </c:pt>
                <c:pt idx="2966">
                  <c:v>1603.4000000002704</c:v>
                </c:pt>
                <c:pt idx="2967">
                  <c:v>1603.3000000002701</c:v>
                </c:pt>
                <c:pt idx="2968">
                  <c:v>1603.2000000002704</c:v>
                </c:pt>
                <c:pt idx="2969">
                  <c:v>1603.10000000027</c:v>
                </c:pt>
                <c:pt idx="2970">
                  <c:v>1603.0000000002701</c:v>
                </c:pt>
                <c:pt idx="2971">
                  <c:v>1602.9000000002704</c:v>
                </c:pt>
                <c:pt idx="2972">
                  <c:v>1602.8000000002701</c:v>
                </c:pt>
                <c:pt idx="2973">
                  <c:v>1602.7000000002704</c:v>
                </c:pt>
                <c:pt idx="2974">
                  <c:v>1602.60000000027</c:v>
                </c:pt>
                <c:pt idx="2975">
                  <c:v>1602.5000000002701</c:v>
                </c:pt>
                <c:pt idx="2976">
                  <c:v>1602.4000000002704</c:v>
                </c:pt>
                <c:pt idx="2977">
                  <c:v>1602.3000000002701</c:v>
                </c:pt>
                <c:pt idx="2978">
                  <c:v>1602.2000000002704</c:v>
                </c:pt>
                <c:pt idx="2979">
                  <c:v>1602.10000000027</c:v>
                </c:pt>
                <c:pt idx="2980">
                  <c:v>1602.0000000002701</c:v>
                </c:pt>
                <c:pt idx="2981">
                  <c:v>1601.9000000002704</c:v>
                </c:pt>
                <c:pt idx="2982">
                  <c:v>1601.8000000002701</c:v>
                </c:pt>
                <c:pt idx="2983">
                  <c:v>1601.7000000002704</c:v>
                </c:pt>
                <c:pt idx="2984">
                  <c:v>1601.60000000027</c:v>
                </c:pt>
                <c:pt idx="2985">
                  <c:v>1601.5000000002701</c:v>
                </c:pt>
                <c:pt idx="2986">
                  <c:v>1601.4000000002704</c:v>
                </c:pt>
                <c:pt idx="2987">
                  <c:v>1601.3000000002701</c:v>
                </c:pt>
                <c:pt idx="2988">
                  <c:v>1601.2000000002704</c:v>
                </c:pt>
                <c:pt idx="2989">
                  <c:v>1601.10000000027</c:v>
                </c:pt>
                <c:pt idx="2990">
                  <c:v>1601.0000000002701</c:v>
                </c:pt>
                <c:pt idx="2991">
                  <c:v>1600.9000000002704</c:v>
                </c:pt>
                <c:pt idx="2992">
                  <c:v>1600.8000000002701</c:v>
                </c:pt>
                <c:pt idx="2993">
                  <c:v>1600.7000000002704</c:v>
                </c:pt>
                <c:pt idx="2994">
                  <c:v>1600.60000000027</c:v>
                </c:pt>
                <c:pt idx="2995">
                  <c:v>1600.5000000002701</c:v>
                </c:pt>
                <c:pt idx="2996">
                  <c:v>1600.4000000002704</c:v>
                </c:pt>
                <c:pt idx="2997">
                  <c:v>1600.3000000002701</c:v>
                </c:pt>
                <c:pt idx="2998">
                  <c:v>1600.2000000002704</c:v>
                </c:pt>
                <c:pt idx="2999">
                  <c:v>1600.10000000027</c:v>
                </c:pt>
                <c:pt idx="3000">
                  <c:v>1600.0000000002701</c:v>
                </c:pt>
                <c:pt idx="3001">
                  <c:v>1599.9000000002704</c:v>
                </c:pt>
                <c:pt idx="3002">
                  <c:v>1599.8000000002701</c:v>
                </c:pt>
                <c:pt idx="3003">
                  <c:v>1599.7000000002704</c:v>
                </c:pt>
                <c:pt idx="3004">
                  <c:v>1599.60000000027</c:v>
                </c:pt>
                <c:pt idx="3005">
                  <c:v>1599.5000000002701</c:v>
                </c:pt>
                <c:pt idx="3006">
                  <c:v>1599.4000000002704</c:v>
                </c:pt>
                <c:pt idx="3007">
                  <c:v>1599.3000000002701</c:v>
                </c:pt>
                <c:pt idx="3008">
                  <c:v>1599.2000000002704</c:v>
                </c:pt>
                <c:pt idx="3009">
                  <c:v>1599.10000000027</c:v>
                </c:pt>
                <c:pt idx="3010">
                  <c:v>1599.0000000002701</c:v>
                </c:pt>
                <c:pt idx="3011">
                  <c:v>1598.9000000002704</c:v>
                </c:pt>
                <c:pt idx="3012">
                  <c:v>1598.8000000002701</c:v>
                </c:pt>
                <c:pt idx="3013">
                  <c:v>1598.7000000002704</c:v>
                </c:pt>
                <c:pt idx="3014">
                  <c:v>1598.60000000027</c:v>
                </c:pt>
                <c:pt idx="3015">
                  <c:v>1598.5000000002701</c:v>
                </c:pt>
                <c:pt idx="3016">
                  <c:v>1598.4000000002704</c:v>
                </c:pt>
                <c:pt idx="3017">
                  <c:v>1598.3000000002701</c:v>
                </c:pt>
                <c:pt idx="3018">
                  <c:v>1598.2000000002704</c:v>
                </c:pt>
                <c:pt idx="3019">
                  <c:v>1598.10000000028</c:v>
                </c:pt>
                <c:pt idx="3020">
                  <c:v>1598.0000000002801</c:v>
                </c:pt>
                <c:pt idx="3021">
                  <c:v>1597.9000000002704</c:v>
                </c:pt>
                <c:pt idx="3022">
                  <c:v>1597.8000000002801</c:v>
                </c:pt>
                <c:pt idx="3023">
                  <c:v>1597.7000000002704</c:v>
                </c:pt>
                <c:pt idx="3024">
                  <c:v>1597.60000000028</c:v>
                </c:pt>
                <c:pt idx="3025">
                  <c:v>1597.5000000002801</c:v>
                </c:pt>
                <c:pt idx="3026">
                  <c:v>1597.4000000002704</c:v>
                </c:pt>
                <c:pt idx="3027">
                  <c:v>1597.3000000002801</c:v>
                </c:pt>
                <c:pt idx="3028">
                  <c:v>1597.2000000002704</c:v>
                </c:pt>
                <c:pt idx="3029">
                  <c:v>1597.10000000028</c:v>
                </c:pt>
                <c:pt idx="3030">
                  <c:v>1597.0000000002801</c:v>
                </c:pt>
                <c:pt idx="3031">
                  <c:v>1596.9000000002804</c:v>
                </c:pt>
                <c:pt idx="3032">
                  <c:v>1596.8000000002801</c:v>
                </c:pt>
                <c:pt idx="3033">
                  <c:v>1596.7000000002804</c:v>
                </c:pt>
                <c:pt idx="3034">
                  <c:v>1596.60000000028</c:v>
                </c:pt>
                <c:pt idx="3035">
                  <c:v>1596.5000000002801</c:v>
                </c:pt>
                <c:pt idx="3036">
                  <c:v>1596.4000000002804</c:v>
                </c:pt>
                <c:pt idx="3037">
                  <c:v>1596.3000000002801</c:v>
                </c:pt>
                <c:pt idx="3038">
                  <c:v>1596.2000000002804</c:v>
                </c:pt>
                <c:pt idx="3039">
                  <c:v>1596.10000000028</c:v>
                </c:pt>
                <c:pt idx="3040">
                  <c:v>1596.0000000002801</c:v>
                </c:pt>
                <c:pt idx="3041">
                  <c:v>1595.9000000002804</c:v>
                </c:pt>
                <c:pt idx="3042">
                  <c:v>1595.8000000002801</c:v>
                </c:pt>
                <c:pt idx="3043">
                  <c:v>1595.7000000002804</c:v>
                </c:pt>
                <c:pt idx="3044">
                  <c:v>1595.60000000028</c:v>
                </c:pt>
                <c:pt idx="3045">
                  <c:v>1595.5000000002801</c:v>
                </c:pt>
                <c:pt idx="3046">
                  <c:v>1595.4000000002804</c:v>
                </c:pt>
                <c:pt idx="3047">
                  <c:v>1595.3000000002801</c:v>
                </c:pt>
                <c:pt idx="3048">
                  <c:v>1595.2000000002804</c:v>
                </c:pt>
                <c:pt idx="3049">
                  <c:v>1595.10000000028</c:v>
                </c:pt>
                <c:pt idx="3050">
                  <c:v>1595.0000000002801</c:v>
                </c:pt>
                <c:pt idx="3051">
                  <c:v>1594.9000000002804</c:v>
                </c:pt>
                <c:pt idx="3052">
                  <c:v>1594.8000000002801</c:v>
                </c:pt>
                <c:pt idx="3053">
                  <c:v>1594.7000000002804</c:v>
                </c:pt>
                <c:pt idx="3054">
                  <c:v>1594.60000000028</c:v>
                </c:pt>
                <c:pt idx="3055">
                  <c:v>1594.5000000002801</c:v>
                </c:pt>
                <c:pt idx="3056">
                  <c:v>1594.4000000002804</c:v>
                </c:pt>
                <c:pt idx="3057">
                  <c:v>1594.3000000002801</c:v>
                </c:pt>
                <c:pt idx="3058">
                  <c:v>1594.2000000002804</c:v>
                </c:pt>
                <c:pt idx="3059">
                  <c:v>1594.10000000028</c:v>
                </c:pt>
                <c:pt idx="3060">
                  <c:v>1594.0000000002801</c:v>
                </c:pt>
                <c:pt idx="3061">
                  <c:v>1593.9000000002804</c:v>
                </c:pt>
                <c:pt idx="3062">
                  <c:v>1593.8000000002801</c:v>
                </c:pt>
                <c:pt idx="3063">
                  <c:v>1593.7000000002804</c:v>
                </c:pt>
                <c:pt idx="3064">
                  <c:v>1593.60000000028</c:v>
                </c:pt>
                <c:pt idx="3065">
                  <c:v>1593.5000000002801</c:v>
                </c:pt>
                <c:pt idx="3066">
                  <c:v>1593.4000000002804</c:v>
                </c:pt>
                <c:pt idx="3067">
                  <c:v>1593.3000000002801</c:v>
                </c:pt>
                <c:pt idx="3068">
                  <c:v>1593.2000000002804</c:v>
                </c:pt>
                <c:pt idx="3069">
                  <c:v>1593.10000000028</c:v>
                </c:pt>
                <c:pt idx="3070">
                  <c:v>1593.0000000002801</c:v>
                </c:pt>
                <c:pt idx="3071">
                  <c:v>1592.9000000002804</c:v>
                </c:pt>
                <c:pt idx="3072">
                  <c:v>1592.8000000002801</c:v>
                </c:pt>
                <c:pt idx="3073">
                  <c:v>1592.7000000002804</c:v>
                </c:pt>
                <c:pt idx="3074">
                  <c:v>1592.60000000028</c:v>
                </c:pt>
                <c:pt idx="3075">
                  <c:v>1592.5000000002801</c:v>
                </c:pt>
                <c:pt idx="3076">
                  <c:v>1592.4000000002804</c:v>
                </c:pt>
                <c:pt idx="3077">
                  <c:v>1592.3000000002801</c:v>
                </c:pt>
                <c:pt idx="3078">
                  <c:v>1592.2000000002804</c:v>
                </c:pt>
                <c:pt idx="3079">
                  <c:v>1592.10000000028</c:v>
                </c:pt>
                <c:pt idx="3080">
                  <c:v>1592.0000000002801</c:v>
                </c:pt>
                <c:pt idx="3081">
                  <c:v>1591.9000000002804</c:v>
                </c:pt>
                <c:pt idx="3082">
                  <c:v>1591.8000000002801</c:v>
                </c:pt>
                <c:pt idx="3083">
                  <c:v>1591.7000000002804</c:v>
                </c:pt>
                <c:pt idx="3084">
                  <c:v>1591.60000000028</c:v>
                </c:pt>
                <c:pt idx="3085">
                  <c:v>1591.5000000002801</c:v>
                </c:pt>
                <c:pt idx="3086">
                  <c:v>1591.4000000002804</c:v>
                </c:pt>
                <c:pt idx="3087">
                  <c:v>1591.3000000002801</c:v>
                </c:pt>
                <c:pt idx="3088">
                  <c:v>1591.2000000002804</c:v>
                </c:pt>
                <c:pt idx="3089">
                  <c:v>1591.10000000028</c:v>
                </c:pt>
                <c:pt idx="3090">
                  <c:v>1591.0000000002801</c:v>
                </c:pt>
                <c:pt idx="3091">
                  <c:v>1590.9000000002804</c:v>
                </c:pt>
                <c:pt idx="3092">
                  <c:v>1590.8000000002801</c:v>
                </c:pt>
                <c:pt idx="3093">
                  <c:v>1590.7000000002804</c:v>
                </c:pt>
                <c:pt idx="3094">
                  <c:v>1590.60000000028</c:v>
                </c:pt>
                <c:pt idx="3095">
                  <c:v>1590.5000000002801</c:v>
                </c:pt>
                <c:pt idx="3096">
                  <c:v>1590.4000000002804</c:v>
                </c:pt>
                <c:pt idx="3097">
                  <c:v>1590.3000000002801</c:v>
                </c:pt>
                <c:pt idx="3098">
                  <c:v>1590.2000000002804</c:v>
                </c:pt>
                <c:pt idx="3099">
                  <c:v>1590.10000000028</c:v>
                </c:pt>
                <c:pt idx="3100">
                  <c:v>1590.0000000002801</c:v>
                </c:pt>
                <c:pt idx="3101">
                  <c:v>1589.9000000002804</c:v>
                </c:pt>
                <c:pt idx="3102">
                  <c:v>1589.8000000002801</c:v>
                </c:pt>
                <c:pt idx="3103">
                  <c:v>1589.7000000002804</c:v>
                </c:pt>
                <c:pt idx="3104">
                  <c:v>1589.60000000028</c:v>
                </c:pt>
                <c:pt idx="3105">
                  <c:v>1589.5000000002801</c:v>
                </c:pt>
                <c:pt idx="3106">
                  <c:v>1589.4000000002804</c:v>
                </c:pt>
                <c:pt idx="3107">
                  <c:v>1589.3000000002801</c:v>
                </c:pt>
                <c:pt idx="3108">
                  <c:v>1589.2000000002804</c:v>
                </c:pt>
                <c:pt idx="3109">
                  <c:v>1589.10000000028</c:v>
                </c:pt>
                <c:pt idx="3110">
                  <c:v>1589.0000000002801</c:v>
                </c:pt>
                <c:pt idx="3111">
                  <c:v>1588.9000000002804</c:v>
                </c:pt>
                <c:pt idx="3112">
                  <c:v>1588.8000000002801</c:v>
                </c:pt>
                <c:pt idx="3113">
                  <c:v>1588.7000000002804</c:v>
                </c:pt>
                <c:pt idx="3114">
                  <c:v>1588.60000000028</c:v>
                </c:pt>
                <c:pt idx="3115">
                  <c:v>1588.5000000002801</c:v>
                </c:pt>
                <c:pt idx="3116">
                  <c:v>1588.4000000002804</c:v>
                </c:pt>
                <c:pt idx="3117">
                  <c:v>1588.3000000002801</c:v>
                </c:pt>
                <c:pt idx="3118">
                  <c:v>1588.2000000002804</c:v>
                </c:pt>
                <c:pt idx="3119">
                  <c:v>1588.10000000028</c:v>
                </c:pt>
                <c:pt idx="3120">
                  <c:v>1588.0000000002801</c:v>
                </c:pt>
                <c:pt idx="3121">
                  <c:v>1587.9000000002804</c:v>
                </c:pt>
                <c:pt idx="3122">
                  <c:v>1587.8000000002801</c:v>
                </c:pt>
                <c:pt idx="3123">
                  <c:v>1587.7000000002804</c:v>
                </c:pt>
                <c:pt idx="3124">
                  <c:v>1587.60000000028</c:v>
                </c:pt>
                <c:pt idx="3125">
                  <c:v>1587.5000000002801</c:v>
                </c:pt>
                <c:pt idx="3126">
                  <c:v>1587.4000000002804</c:v>
                </c:pt>
                <c:pt idx="3127">
                  <c:v>1587.3000000002801</c:v>
                </c:pt>
                <c:pt idx="3128">
                  <c:v>1587.2000000002804</c:v>
                </c:pt>
                <c:pt idx="3129">
                  <c:v>1587.10000000029</c:v>
                </c:pt>
                <c:pt idx="3130">
                  <c:v>1587.0000000002901</c:v>
                </c:pt>
                <c:pt idx="3131">
                  <c:v>1586.9000000002804</c:v>
                </c:pt>
                <c:pt idx="3132">
                  <c:v>1586.8000000002901</c:v>
                </c:pt>
                <c:pt idx="3133">
                  <c:v>1586.7000000002804</c:v>
                </c:pt>
                <c:pt idx="3134">
                  <c:v>1586.60000000029</c:v>
                </c:pt>
                <c:pt idx="3135">
                  <c:v>1586.5000000002901</c:v>
                </c:pt>
                <c:pt idx="3136">
                  <c:v>1586.4000000002804</c:v>
                </c:pt>
                <c:pt idx="3137">
                  <c:v>1586.3000000002901</c:v>
                </c:pt>
                <c:pt idx="3138">
                  <c:v>1586.2000000002804</c:v>
                </c:pt>
                <c:pt idx="3139">
                  <c:v>1586.10000000029</c:v>
                </c:pt>
                <c:pt idx="3140">
                  <c:v>1586.0000000002901</c:v>
                </c:pt>
                <c:pt idx="3141">
                  <c:v>1585.9000000002904</c:v>
                </c:pt>
                <c:pt idx="3142">
                  <c:v>1585.8000000002901</c:v>
                </c:pt>
                <c:pt idx="3143">
                  <c:v>1585.7000000002904</c:v>
                </c:pt>
                <c:pt idx="3144">
                  <c:v>1585.60000000029</c:v>
                </c:pt>
                <c:pt idx="3145">
                  <c:v>1585.5000000002901</c:v>
                </c:pt>
                <c:pt idx="3146">
                  <c:v>1585.4000000002904</c:v>
                </c:pt>
                <c:pt idx="3147">
                  <c:v>1585.3000000002901</c:v>
                </c:pt>
                <c:pt idx="3148">
                  <c:v>1585.2000000002904</c:v>
                </c:pt>
                <c:pt idx="3149">
                  <c:v>1585.10000000029</c:v>
                </c:pt>
                <c:pt idx="3150">
                  <c:v>1585.0000000002901</c:v>
                </c:pt>
                <c:pt idx="3151">
                  <c:v>1584.9000000002904</c:v>
                </c:pt>
                <c:pt idx="3152">
                  <c:v>1584.8000000002901</c:v>
                </c:pt>
                <c:pt idx="3153">
                  <c:v>1584.7000000002904</c:v>
                </c:pt>
                <c:pt idx="3154">
                  <c:v>1584.60000000029</c:v>
                </c:pt>
                <c:pt idx="3155">
                  <c:v>1584.5000000002901</c:v>
                </c:pt>
                <c:pt idx="3156">
                  <c:v>1584.4000000002904</c:v>
                </c:pt>
                <c:pt idx="3157">
                  <c:v>1584.3000000002901</c:v>
                </c:pt>
                <c:pt idx="3158">
                  <c:v>1584.2000000002904</c:v>
                </c:pt>
                <c:pt idx="3159">
                  <c:v>1584.10000000029</c:v>
                </c:pt>
                <c:pt idx="3160">
                  <c:v>1584.0000000002901</c:v>
                </c:pt>
                <c:pt idx="3161">
                  <c:v>1583.9000000002904</c:v>
                </c:pt>
                <c:pt idx="3162">
                  <c:v>1583.8000000002901</c:v>
                </c:pt>
                <c:pt idx="3163">
                  <c:v>1583.7000000002904</c:v>
                </c:pt>
                <c:pt idx="3164">
                  <c:v>1583.60000000029</c:v>
                </c:pt>
                <c:pt idx="3165">
                  <c:v>1583.5000000002901</c:v>
                </c:pt>
                <c:pt idx="3166">
                  <c:v>1583.4000000002904</c:v>
                </c:pt>
                <c:pt idx="3167">
                  <c:v>1583.3000000002901</c:v>
                </c:pt>
                <c:pt idx="3168">
                  <c:v>1583.2000000002904</c:v>
                </c:pt>
                <c:pt idx="3169">
                  <c:v>1583.10000000029</c:v>
                </c:pt>
                <c:pt idx="3170">
                  <c:v>1583.0000000002901</c:v>
                </c:pt>
                <c:pt idx="3171">
                  <c:v>1582.9000000002904</c:v>
                </c:pt>
                <c:pt idx="3172">
                  <c:v>1582.8000000002901</c:v>
                </c:pt>
                <c:pt idx="3173">
                  <c:v>1582.7000000002904</c:v>
                </c:pt>
                <c:pt idx="3174">
                  <c:v>1582.60000000029</c:v>
                </c:pt>
                <c:pt idx="3175">
                  <c:v>1582.5000000002901</c:v>
                </c:pt>
                <c:pt idx="3176">
                  <c:v>1582.4000000002904</c:v>
                </c:pt>
                <c:pt idx="3177">
                  <c:v>1582.3000000002901</c:v>
                </c:pt>
                <c:pt idx="3178">
                  <c:v>1582.2000000002904</c:v>
                </c:pt>
                <c:pt idx="3179">
                  <c:v>1582.10000000029</c:v>
                </c:pt>
                <c:pt idx="3180">
                  <c:v>1582.0000000002901</c:v>
                </c:pt>
                <c:pt idx="3181">
                  <c:v>1581.9000000002904</c:v>
                </c:pt>
                <c:pt idx="3182">
                  <c:v>1581.8000000002901</c:v>
                </c:pt>
                <c:pt idx="3183">
                  <c:v>1581.7000000002904</c:v>
                </c:pt>
                <c:pt idx="3184">
                  <c:v>1581.60000000029</c:v>
                </c:pt>
                <c:pt idx="3185">
                  <c:v>1581.5000000002901</c:v>
                </c:pt>
                <c:pt idx="3186">
                  <c:v>1581.4000000002904</c:v>
                </c:pt>
                <c:pt idx="3187">
                  <c:v>1581.3000000002901</c:v>
                </c:pt>
                <c:pt idx="3188">
                  <c:v>1581.2000000002904</c:v>
                </c:pt>
                <c:pt idx="3189">
                  <c:v>1581.10000000029</c:v>
                </c:pt>
                <c:pt idx="3190">
                  <c:v>1581.0000000002901</c:v>
                </c:pt>
                <c:pt idx="3191">
                  <c:v>1580.9000000002904</c:v>
                </c:pt>
                <c:pt idx="3192">
                  <c:v>1580.8000000002901</c:v>
                </c:pt>
                <c:pt idx="3193">
                  <c:v>1580.7000000002904</c:v>
                </c:pt>
                <c:pt idx="3194">
                  <c:v>1580.60000000029</c:v>
                </c:pt>
                <c:pt idx="3195">
                  <c:v>1580.5000000002901</c:v>
                </c:pt>
                <c:pt idx="3196">
                  <c:v>1580.4000000002904</c:v>
                </c:pt>
                <c:pt idx="3197">
                  <c:v>1580.3000000002901</c:v>
                </c:pt>
                <c:pt idx="3198">
                  <c:v>1580.2000000002904</c:v>
                </c:pt>
                <c:pt idx="3199">
                  <c:v>1580.10000000029</c:v>
                </c:pt>
                <c:pt idx="3200">
                  <c:v>1580.0000000002901</c:v>
                </c:pt>
                <c:pt idx="3201">
                  <c:v>1579.9000000002904</c:v>
                </c:pt>
                <c:pt idx="3202">
                  <c:v>1579.8000000002901</c:v>
                </c:pt>
                <c:pt idx="3203">
                  <c:v>1579.7000000002904</c:v>
                </c:pt>
                <c:pt idx="3204">
                  <c:v>1579.60000000029</c:v>
                </c:pt>
                <c:pt idx="3205">
                  <c:v>1579.5000000002901</c:v>
                </c:pt>
                <c:pt idx="3206">
                  <c:v>1579.4000000002904</c:v>
                </c:pt>
                <c:pt idx="3207">
                  <c:v>1579.3000000002901</c:v>
                </c:pt>
                <c:pt idx="3208">
                  <c:v>1579.2000000002904</c:v>
                </c:pt>
                <c:pt idx="3209">
                  <c:v>1579.10000000029</c:v>
                </c:pt>
                <c:pt idx="3210">
                  <c:v>1579.0000000002901</c:v>
                </c:pt>
                <c:pt idx="3211">
                  <c:v>1578.9000000002904</c:v>
                </c:pt>
                <c:pt idx="3212">
                  <c:v>1578.8000000002901</c:v>
                </c:pt>
                <c:pt idx="3213">
                  <c:v>1578.7000000002904</c:v>
                </c:pt>
                <c:pt idx="3214">
                  <c:v>1578.60000000029</c:v>
                </c:pt>
                <c:pt idx="3215">
                  <c:v>1578.5000000002901</c:v>
                </c:pt>
                <c:pt idx="3216">
                  <c:v>1578.4000000002904</c:v>
                </c:pt>
                <c:pt idx="3217">
                  <c:v>1578.3000000002901</c:v>
                </c:pt>
                <c:pt idx="3218">
                  <c:v>1578.2000000002904</c:v>
                </c:pt>
                <c:pt idx="3219">
                  <c:v>1578.10000000029</c:v>
                </c:pt>
                <c:pt idx="3220">
                  <c:v>1578.0000000002901</c:v>
                </c:pt>
                <c:pt idx="3221">
                  <c:v>1577.9000000002904</c:v>
                </c:pt>
                <c:pt idx="3222">
                  <c:v>1577.8000000002901</c:v>
                </c:pt>
                <c:pt idx="3223">
                  <c:v>1577.7000000002904</c:v>
                </c:pt>
                <c:pt idx="3224">
                  <c:v>1577.60000000029</c:v>
                </c:pt>
                <c:pt idx="3225">
                  <c:v>1577.5000000002901</c:v>
                </c:pt>
                <c:pt idx="3226">
                  <c:v>1577.4000000002904</c:v>
                </c:pt>
                <c:pt idx="3227">
                  <c:v>1577.3000000002901</c:v>
                </c:pt>
                <c:pt idx="3228">
                  <c:v>1577.2000000002904</c:v>
                </c:pt>
                <c:pt idx="3229">
                  <c:v>1577.10000000029</c:v>
                </c:pt>
                <c:pt idx="3230">
                  <c:v>1577.0000000002901</c:v>
                </c:pt>
                <c:pt idx="3231">
                  <c:v>1576.9000000002904</c:v>
                </c:pt>
                <c:pt idx="3232">
                  <c:v>1576.8000000002901</c:v>
                </c:pt>
                <c:pt idx="3233">
                  <c:v>1576.7000000002904</c:v>
                </c:pt>
                <c:pt idx="3234">
                  <c:v>1576.60000000029</c:v>
                </c:pt>
                <c:pt idx="3235">
                  <c:v>1576.5000000002901</c:v>
                </c:pt>
                <c:pt idx="3236">
                  <c:v>1576.4000000002904</c:v>
                </c:pt>
                <c:pt idx="3237">
                  <c:v>1576.3000000002901</c:v>
                </c:pt>
                <c:pt idx="3238">
                  <c:v>1576.2000000002904</c:v>
                </c:pt>
                <c:pt idx="3239">
                  <c:v>1576.1000000003</c:v>
                </c:pt>
                <c:pt idx="3240">
                  <c:v>1576.0000000002999</c:v>
                </c:pt>
                <c:pt idx="3241">
                  <c:v>1575.9000000002904</c:v>
                </c:pt>
                <c:pt idx="3242">
                  <c:v>1575.8000000002901</c:v>
                </c:pt>
                <c:pt idx="3243">
                  <c:v>1575.7000000002904</c:v>
                </c:pt>
                <c:pt idx="3244">
                  <c:v>1575.6000000003</c:v>
                </c:pt>
                <c:pt idx="3245">
                  <c:v>1575.5000000002999</c:v>
                </c:pt>
                <c:pt idx="3246">
                  <c:v>1575.4000000002904</c:v>
                </c:pt>
                <c:pt idx="3247">
                  <c:v>1575.3000000002901</c:v>
                </c:pt>
                <c:pt idx="3248">
                  <c:v>1575.2000000002904</c:v>
                </c:pt>
                <c:pt idx="3249">
                  <c:v>1575.1000000003</c:v>
                </c:pt>
                <c:pt idx="3250">
                  <c:v>1575.0000000002999</c:v>
                </c:pt>
                <c:pt idx="3251">
                  <c:v>1574.9000000003</c:v>
                </c:pt>
                <c:pt idx="3252">
                  <c:v>1574.8000000003001</c:v>
                </c:pt>
                <c:pt idx="3253">
                  <c:v>1574.7000000003</c:v>
                </c:pt>
                <c:pt idx="3254">
                  <c:v>1574.6000000003</c:v>
                </c:pt>
                <c:pt idx="3255">
                  <c:v>1574.5000000002999</c:v>
                </c:pt>
                <c:pt idx="3256">
                  <c:v>1574.4000000003</c:v>
                </c:pt>
                <c:pt idx="3257">
                  <c:v>1574.3000000003001</c:v>
                </c:pt>
                <c:pt idx="3258">
                  <c:v>1574.2000000003</c:v>
                </c:pt>
                <c:pt idx="3259">
                  <c:v>1574.1000000003</c:v>
                </c:pt>
                <c:pt idx="3260">
                  <c:v>1574.0000000002999</c:v>
                </c:pt>
                <c:pt idx="3261">
                  <c:v>1573.9000000003</c:v>
                </c:pt>
                <c:pt idx="3262">
                  <c:v>1573.8000000003001</c:v>
                </c:pt>
                <c:pt idx="3263">
                  <c:v>1573.7000000003</c:v>
                </c:pt>
                <c:pt idx="3264">
                  <c:v>1573.6000000003</c:v>
                </c:pt>
                <c:pt idx="3265">
                  <c:v>1573.5000000002999</c:v>
                </c:pt>
                <c:pt idx="3266">
                  <c:v>1573.4000000003</c:v>
                </c:pt>
                <c:pt idx="3267">
                  <c:v>1573.3000000003001</c:v>
                </c:pt>
                <c:pt idx="3268">
                  <c:v>1573.2000000003</c:v>
                </c:pt>
                <c:pt idx="3269">
                  <c:v>1573.1000000003</c:v>
                </c:pt>
                <c:pt idx="3270">
                  <c:v>1573.0000000002999</c:v>
                </c:pt>
                <c:pt idx="3271">
                  <c:v>1572.9000000003</c:v>
                </c:pt>
                <c:pt idx="3272">
                  <c:v>1572.8000000003001</c:v>
                </c:pt>
                <c:pt idx="3273">
                  <c:v>1572.7000000003</c:v>
                </c:pt>
                <c:pt idx="3274">
                  <c:v>1572.6000000003</c:v>
                </c:pt>
                <c:pt idx="3275">
                  <c:v>1572.5000000002999</c:v>
                </c:pt>
                <c:pt idx="3276">
                  <c:v>1572.4000000003</c:v>
                </c:pt>
                <c:pt idx="3277">
                  <c:v>1572.3000000003001</c:v>
                </c:pt>
                <c:pt idx="3278">
                  <c:v>1572.2000000003</c:v>
                </c:pt>
                <c:pt idx="3279">
                  <c:v>1572.1000000003</c:v>
                </c:pt>
                <c:pt idx="3280">
                  <c:v>1572.0000000002999</c:v>
                </c:pt>
                <c:pt idx="3281">
                  <c:v>1571.9000000003</c:v>
                </c:pt>
                <c:pt idx="3282">
                  <c:v>1571.8000000003001</c:v>
                </c:pt>
                <c:pt idx="3283">
                  <c:v>1571.7000000003</c:v>
                </c:pt>
                <c:pt idx="3284">
                  <c:v>1571.6000000003</c:v>
                </c:pt>
                <c:pt idx="3285">
                  <c:v>1571.5000000002999</c:v>
                </c:pt>
                <c:pt idx="3286">
                  <c:v>1571.4000000003</c:v>
                </c:pt>
                <c:pt idx="3287">
                  <c:v>1571.3000000003001</c:v>
                </c:pt>
                <c:pt idx="3288">
                  <c:v>1571.2000000003</c:v>
                </c:pt>
                <c:pt idx="3289">
                  <c:v>1571.1000000003</c:v>
                </c:pt>
                <c:pt idx="3290">
                  <c:v>1571.0000000002999</c:v>
                </c:pt>
                <c:pt idx="3291">
                  <c:v>1570.9000000003</c:v>
                </c:pt>
                <c:pt idx="3292">
                  <c:v>1570.8000000003001</c:v>
                </c:pt>
                <c:pt idx="3293">
                  <c:v>1570.7000000003</c:v>
                </c:pt>
                <c:pt idx="3294">
                  <c:v>1570.6000000003</c:v>
                </c:pt>
                <c:pt idx="3295">
                  <c:v>1570.5000000002999</c:v>
                </c:pt>
                <c:pt idx="3296">
                  <c:v>1570.4000000003</c:v>
                </c:pt>
                <c:pt idx="3297">
                  <c:v>1570.3000000003001</c:v>
                </c:pt>
                <c:pt idx="3298">
                  <c:v>1570.2000000003</c:v>
                </c:pt>
                <c:pt idx="3299">
                  <c:v>1570.1000000003</c:v>
                </c:pt>
                <c:pt idx="3300">
                  <c:v>1570.0000000002999</c:v>
                </c:pt>
                <c:pt idx="3301">
                  <c:v>1569.9000000003</c:v>
                </c:pt>
                <c:pt idx="3302">
                  <c:v>1569.8000000003001</c:v>
                </c:pt>
                <c:pt idx="3303">
                  <c:v>1569.7000000003</c:v>
                </c:pt>
                <c:pt idx="3304">
                  <c:v>1569.6000000003</c:v>
                </c:pt>
                <c:pt idx="3305">
                  <c:v>1569.5000000002999</c:v>
                </c:pt>
                <c:pt idx="3306">
                  <c:v>1569.4000000003</c:v>
                </c:pt>
                <c:pt idx="3307">
                  <c:v>1569.3000000003001</c:v>
                </c:pt>
                <c:pt idx="3308">
                  <c:v>1569.2000000003</c:v>
                </c:pt>
                <c:pt idx="3309">
                  <c:v>1569.1000000003</c:v>
                </c:pt>
                <c:pt idx="3310">
                  <c:v>1569.0000000002999</c:v>
                </c:pt>
                <c:pt idx="3311">
                  <c:v>1568.9000000003</c:v>
                </c:pt>
                <c:pt idx="3312">
                  <c:v>1568.8000000003001</c:v>
                </c:pt>
                <c:pt idx="3313">
                  <c:v>1568.7000000003</c:v>
                </c:pt>
                <c:pt idx="3314">
                  <c:v>1568.6000000003</c:v>
                </c:pt>
                <c:pt idx="3315">
                  <c:v>1568.5000000002999</c:v>
                </c:pt>
                <c:pt idx="3316">
                  <c:v>1568.4000000003</c:v>
                </c:pt>
                <c:pt idx="3317">
                  <c:v>1568.3000000003001</c:v>
                </c:pt>
                <c:pt idx="3318">
                  <c:v>1568.2000000003</c:v>
                </c:pt>
                <c:pt idx="3319">
                  <c:v>1568.1000000003</c:v>
                </c:pt>
                <c:pt idx="3320">
                  <c:v>1568.0000000002999</c:v>
                </c:pt>
                <c:pt idx="3321">
                  <c:v>1567.9000000003</c:v>
                </c:pt>
                <c:pt idx="3322">
                  <c:v>1567.8000000003001</c:v>
                </c:pt>
                <c:pt idx="3323">
                  <c:v>1567.7000000003</c:v>
                </c:pt>
                <c:pt idx="3324">
                  <c:v>1567.6000000003</c:v>
                </c:pt>
                <c:pt idx="3325">
                  <c:v>1567.5000000002999</c:v>
                </c:pt>
                <c:pt idx="3326">
                  <c:v>1567.4000000003</c:v>
                </c:pt>
                <c:pt idx="3327">
                  <c:v>1567.3000000003001</c:v>
                </c:pt>
                <c:pt idx="3328">
                  <c:v>1567.2000000003</c:v>
                </c:pt>
                <c:pt idx="3329">
                  <c:v>1567.1000000003</c:v>
                </c:pt>
                <c:pt idx="3330">
                  <c:v>1567.0000000002999</c:v>
                </c:pt>
                <c:pt idx="3331">
                  <c:v>1566.9000000003</c:v>
                </c:pt>
                <c:pt idx="3332">
                  <c:v>1566.8000000003001</c:v>
                </c:pt>
                <c:pt idx="3333">
                  <c:v>1566.7000000003</c:v>
                </c:pt>
                <c:pt idx="3334">
                  <c:v>1566.6000000003</c:v>
                </c:pt>
                <c:pt idx="3335">
                  <c:v>1566.5000000002999</c:v>
                </c:pt>
                <c:pt idx="3336">
                  <c:v>1566.4000000003</c:v>
                </c:pt>
                <c:pt idx="3337">
                  <c:v>1566.3000000003001</c:v>
                </c:pt>
                <c:pt idx="3338">
                  <c:v>1566.2000000003</c:v>
                </c:pt>
                <c:pt idx="3339">
                  <c:v>1566.1000000003</c:v>
                </c:pt>
                <c:pt idx="3340">
                  <c:v>1566.0000000002999</c:v>
                </c:pt>
                <c:pt idx="3341">
                  <c:v>1565.9000000003</c:v>
                </c:pt>
                <c:pt idx="3342">
                  <c:v>1565.8000000003001</c:v>
                </c:pt>
                <c:pt idx="3343">
                  <c:v>1565.7000000003</c:v>
                </c:pt>
                <c:pt idx="3344">
                  <c:v>1565.6000000003</c:v>
                </c:pt>
                <c:pt idx="3345">
                  <c:v>1565.5000000002999</c:v>
                </c:pt>
                <c:pt idx="3346">
                  <c:v>1565.4000000003</c:v>
                </c:pt>
                <c:pt idx="3347">
                  <c:v>1565.3000000003001</c:v>
                </c:pt>
                <c:pt idx="3348">
                  <c:v>1565.2000000003</c:v>
                </c:pt>
                <c:pt idx="3349">
                  <c:v>1565.1000000003098</c:v>
                </c:pt>
                <c:pt idx="3350">
                  <c:v>1565.0000000003099</c:v>
                </c:pt>
                <c:pt idx="3351">
                  <c:v>1564.9000000003</c:v>
                </c:pt>
                <c:pt idx="3352">
                  <c:v>1564.8000000003001</c:v>
                </c:pt>
                <c:pt idx="3353">
                  <c:v>1564.7000000003</c:v>
                </c:pt>
                <c:pt idx="3354">
                  <c:v>1564.6000000003098</c:v>
                </c:pt>
                <c:pt idx="3355">
                  <c:v>1564.5000000003099</c:v>
                </c:pt>
                <c:pt idx="3356">
                  <c:v>1564.4000000003</c:v>
                </c:pt>
                <c:pt idx="3357">
                  <c:v>1564.3000000003001</c:v>
                </c:pt>
                <c:pt idx="3358">
                  <c:v>1564.2000000003</c:v>
                </c:pt>
                <c:pt idx="3359">
                  <c:v>1564.1000000003098</c:v>
                </c:pt>
                <c:pt idx="3360">
                  <c:v>1564.0000000003099</c:v>
                </c:pt>
                <c:pt idx="3361">
                  <c:v>1563.90000000031</c:v>
                </c:pt>
                <c:pt idx="3362">
                  <c:v>1563.8000000003099</c:v>
                </c:pt>
                <c:pt idx="3363">
                  <c:v>1563.70000000031</c:v>
                </c:pt>
                <c:pt idx="3364">
                  <c:v>1563.6000000003098</c:v>
                </c:pt>
                <c:pt idx="3365">
                  <c:v>1563.5000000003099</c:v>
                </c:pt>
                <c:pt idx="3366">
                  <c:v>1563.40000000031</c:v>
                </c:pt>
                <c:pt idx="3367">
                  <c:v>1563.3000000003099</c:v>
                </c:pt>
                <c:pt idx="3368">
                  <c:v>1563.20000000031</c:v>
                </c:pt>
                <c:pt idx="3369">
                  <c:v>1563.1000000003098</c:v>
                </c:pt>
                <c:pt idx="3370">
                  <c:v>1563.0000000003099</c:v>
                </c:pt>
                <c:pt idx="3371">
                  <c:v>1562.90000000031</c:v>
                </c:pt>
                <c:pt idx="3372">
                  <c:v>1562.8000000003099</c:v>
                </c:pt>
                <c:pt idx="3373">
                  <c:v>1562.70000000031</c:v>
                </c:pt>
                <c:pt idx="3374">
                  <c:v>1562.6000000003098</c:v>
                </c:pt>
                <c:pt idx="3375">
                  <c:v>1562.5000000003099</c:v>
                </c:pt>
                <c:pt idx="3376">
                  <c:v>1562.40000000031</c:v>
                </c:pt>
                <c:pt idx="3377">
                  <c:v>1562.3000000003099</c:v>
                </c:pt>
                <c:pt idx="3378">
                  <c:v>1562.20000000031</c:v>
                </c:pt>
                <c:pt idx="3379">
                  <c:v>1562.1000000003098</c:v>
                </c:pt>
                <c:pt idx="3380">
                  <c:v>1562.0000000003099</c:v>
                </c:pt>
                <c:pt idx="3381">
                  <c:v>1561.90000000031</c:v>
                </c:pt>
                <c:pt idx="3382">
                  <c:v>1561.8000000003099</c:v>
                </c:pt>
                <c:pt idx="3383">
                  <c:v>1561.70000000031</c:v>
                </c:pt>
                <c:pt idx="3384">
                  <c:v>1561.6000000003098</c:v>
                </c:pt>
                <c:pt idx="3385">
                  <c:v>1561.5000000003099</c:v>
                </c:pt>
                <c:pt idx="3386">
                  <c:v>1561.40000000031</c:v>
                </c:pt>
                <c:pt idx="3387">
                  <c:v>1561.3000000003099</c:v>
                </c:pt>
                <c:pt idx="3388">
                  <c:v>1561.20000000031</c:v>
                </c:pt>
                <c:pt idx="3389">
                  <c:v>1561.1000000003098</c:v>
                </c:pt>
                <c:pt idx="3390">
                  <c:v>1561.0000000003099</c:v>
                </c:pt>
                <c:pt idx="3391">
                  <c:v>1560.90000000031</c:v>
                </c:pt>
                <c:pt idx="3392">
                  <c:v>1560.8000000003099</c:v>
                </c:pt>
                <c:pt idx="3393">
                  <c:v>1560.70000000031</c:v>
                </c:pt>
                <c:pt idx="3394">
                  <c:v>1560.6000000003098</c:v>
                </c:pt>
                <c:pt idx="3395">
                  <c:v>1560.5000000003099</c:v>
                </c:pt>
                <c:pt idx="3396">
                  <c:v>1560.40000000031</c:v>
                </c:pt>
                <c:pt idx="3397">
                  <c:v>1560.3000000003099</c:v>
                </c:pt>
                <c:pt idx="3398">
                  <c:v>1560.20000000031</c:v>
                </c:pt>
                <c:pt idx="3399">
                  <c:v>1560.1000000003098</c:v>
                </c:pt>
                <c:pt idx="3400">
                  <c:v>1560.0000000003099</c:v>
                </c:pt>
                <c:pt idx="3401">
                  <c:v>1559.90000000031</c:v>
                </c:pt>
                <c:pt idx="3402">
                  <c:v>1559.8000000003099</c:v>
                </c:pt>
                <c:pt idx="3403">
                  <c:v>1559.70000000031</c:v>
                </c:pt>
                <c:pt idx="3404">
                  <c:v>1559.6000000003098</c:v>
                </c:pt>
                <c:pt idx="3405">
                  <c:v>1559.5000000003099</c:v>
                </c:pt>
                <c:pt idx="3406">
                  <c:v>1559.40000000031</c:v>
                </c:pt>
                <c:pt idx="3407">
                  <c:v>1559.3000000003099</c:v>
                </c:pt>
                <c:pt idx="3408">
                  <c:v>1559.20000000031</c:v>
                </c:pt>
                <c:pt idx="3409">
                  <c:v>1559.1000000003098</c:v>
                </c:pt>
                <c:pt idx="3410">
                  <c:v>1559.0000000003099</c:v>
                </c:pt>
                <c:pt idx="3411">
                  <c:v>1558.90000000031</c:v>
                </c:pt>
                <c:pt idx="3412">
                  <c:v>1558.8000000003099</c:v>
                </c:pt>
                <c:pt idx="3413">
                  <c:v>1558.70000000031</c:v>
                </c:pt>
                <c:pt idx="3414">
                  <c:v>1558.6000000003098</c:v>
                </c:pt>
                <c:pt idx="3415">
                  <c:v>1558.5000000003099</c:v>
                </c:pt>
                <c:pt idx="3416">
                  <c:v>1558.40000000031</c:v>
                </c:pt>
                <c:pt idx="3417">
                  <c:v>1558.3000000003099</c:v>
                </c:pt>
                <c:pt idx="3418">
                  <c:v>1558.20000000031</c:v>
                </c:pt>
                <c:pt idx="3419">
                  <c:v>1558.1000000003098</c:v>
                </c:pt>
                <c:pt idx="3420">
                  <c:v>1558.0000000003099</c:v>
                </c:pt>
                <c:pt idx="3421">
                  <c:v>1557.90000000031</c:v>
                </c:pt>
                <c:pt idx="3422">
                  <c:v>1557.8000000003099</c:v>
                </c:pt>
                <c:pt idx="3423">
                  <c:v>1557.70000000031</c:v>
                </c:pt>
                <c:pt idx="3424">
                  <c:v>1557.6000000003098</c:v>
                </c:pt>
                <c:pt idx="3425">
                  <c:v>1557.5000000003099</c:v>
                </c:pt>
                <c:pt idx="3426">
                  <c:v>1557.40000000031</c:v>
                </c:pt>
                <c:pt idx="3427">
                  <c:v>1557.3000000003099</c:v>
                </c:pt>
                <c:pt idx="3428">
                  <c:v>1557.20000000031</c:v>
                </c:pt>
                <c:pt idx="3429">
                  <c:v>1557.1000000003098</c:v>
                </c:pt>
                <c:pt idx="3430">
                  <c:v>1557.0000000003099</c:v>
                </c:pt>
                <c:pt idx="3431">
                  <c:v>1556.90000000031</c:v>
                </c:pt>
                <c:pt idx="3432">
                  <c:v>1556.8000000003099</c:v>
                </c:pt>
                <c:pt idx="3433">
                  <c:v>1556.70000000031</c:v>
                </c:pt>
                <c:pt idx="3434">
                  <c:v>1556.6000000003098</c:v>
                </c:pt>
                <c:pt idx="3435">
                  <c:v>1556.5000000003099</c:v>
                </c:pt>
                <c:pt idx="3436">
                  <c:v>1556.40000000031</c:v>
                </c:pt>
                <c:pt idx="3437">
                  <c:v>1556.3000000003099</c:v>
                </c:pt>
                <c:pt idx="3438">
                  <c:v>1556.20000000031</c:v>
                </c:pt>
                <c:pt idx="3439">
                  <c:v>1556.1000000003098</c:v>
                </c:pt>
                <c:pt idx="3440">
                  <c:v>1556.0000000003099</c:v>
                </c:pt>
                <c:pt idx="3441">
                  <c:v>1555.90000000031</c:v>
                </c:pt>
                <c:pt idx="3442">
                  <c:v>1555.8000000003099</c:v>
                </c:pt>
                <c:pt idx="3443">
                  <c:v>1555.70000000031</c:v>
                </c:pt>
                <c:pt idx="3444">
                  <c:v>1555.6000000003098</c:v>
                </c:pt>
                <c:pt idx="3445">
                  <c:v>1555.5000000003099</c:v>
                </c:pt>
                <c:pt idx="3446">
                  <c:v>1555.40000000031</c:v>
                </c:pt>
                <c:pt idx="3447">
                  <c:v>1555.3000000003099</c:v>
                </c:pt>
                <c:pt idx="3448">
                  <c:v>1555.20000000031</c:v>
                </c:pt>
                <c:pt idx="3449">
                  <c:v>1555.1000000003098</c:v>
                </c:pt>
                <c:pt idx="3450">
                  <c:v>1555.0000000003099</c:v>
                </c:pt>
                <c:pt idx="3451">
                  <c:v>1554.90000000031</c:v>
                </c:pt>
                <c:pt idx="3452">
                  <c:v>1554.8000000003099</c:v>
                </c:pt>
                <c:pt idx="3453">
                  <c:v>1554.70000000031</c:v>
                </c:pt>
                <c:pt idx="3454">
                  <c:v>1554.6000000003098</c:v>
                </c:pt>
                <c:pt idx="3455">
                  <c:v>1554.5000000003099</c:v>
                </c:pt>
                <c:pt idx="3456">
                  <c:v>1554.40000000031</c:v>
                </c:pt>
                <c:pt idx="3457">
                  <c:v>1554.3000000003099</c:v>
                </c:pt>
                <c:pt idx="3458">
                  <c:v>1554.20000000031</c:v>
                </c:pt>
                <c:pt idx="3459">
                  <c:v>1554.1000000003198</c:v>
                </c:pt>
                <c:pt idx="3460">
                  <c:v>1554.0000000003199</c:v>
                </c:pt>
                <c:pt idx="3461">
                  <c:v>1553.90000000032</c:v>
                </c:pt>
                <c:pt idx="3462">
                  <c:v>1553.8000000003099</c:v>
                </c:pt>
                <c:pt idx="3463">
                  <c:v>1553.70000000031</c:v>
                </c:pt>
                <c:pt idx="3464">
                  <c:v>1553.6000000003198</c:v>
                </c:pt>
                <c:pt idx="3465">
                  <c:v>1553.5000000003199</c:v>
                </c:pt>
                <c:pt idx="3466">
                  <c:v>1553.40000000032</c:v>
                </c:pt>
                <c:pt idx="3467">
                  <c:v>1553.3000000003099</c:v>
                </c:pt>
                <c:pt idx="3468">
                  <c:v>1553.20000000031</c:v>
                </c:pt>
                <c:pt idx="3469">
                  <c:v>1553.1000000003198</c:v>
                </c:pt>
                <c:pt idx="3470">
                  <c:v>1553.0000000003199</c:v>
                </c:pt>
                <c:pt idx="3471">
                  <c:v>1552.90000000032</c:v>
                </c:pt>
                <c:pt idx="3472">
                  <c:v>1552.8000000003199</c:v>
                </c:pt>
                <c:pt idx="3473">
                  <c:v>1552.70000000032</c:v>
                </c:pt>
                <c:pt idx="3474">
                  <c:v>1552.6000000003198</c:v>
                </c:pt>
                <c:pt idx="3475">
                  <c:v>1552.5000000003199</c:v>
                </c:pt>
                <c:pt idx="3476">
                  <c:v>1552.40000000032</c:v>
                </c:pt>
                <c:pt idx="3477">
                  <c:v>1552.3000000003199</c:v>
                </c:pt>
                <c:pt idx="3478">
                  <c:v>1552.20000000032</c:v>
                </c:pt>
                <c:pt idx="3479">
                  <c:v>1552.1000000003198</c:v>
                </c:pt>
                <c:pt idx="3480">
                  <c:v>1552.0000000003199</c:v>
                </c:pt>
                <c:pt idx="3481">
                  <c:v>1551.90000000032</c:v>
                </c:pt>
                <c:pt idx="3482">
                  <c:v>1551.8000000003199</c:v>
                </c:pt>
                <c:pt idx="3483">
                  <c:v>1551.70000000032</c:v>
                </c:pt>
                <c:pt idx="3484">
                  <c:v>1551.6000000003198</c:v>
                </c:pt>
                <c:pt idx="3485">
                  <c:v>1551.5000000003199</c:v>
                </c:pt>
                <c:pt idx="3486">
                  <c:v>1551.40000000032</c:v>
                </c:pt>
                <c:pt idx="3487">
                  <c:v>1551.3000000003199</c:v>
                </c:pt>
                <c:pt idx="3488">
                  <c:v>1551.20000000032</c:v>
                </c:pt>
                <c:pt idx="3489">
                  <c:v>1551.1000000003198</c:v>
                </c:pt>
                <c:pt idx="3490">
                  <c:v>1551.0000000003199</c:v>
                </c:pt>
                <c:pt idx="3491">
                  <c:v>1550.90000000032</c:v>
                </c:pt>
                <c:pt idx="3492">
                  <c:v>1550.8000000003199</c:v>
                </c:pt>
                <c:pt idx="3493">
                  <c:v>1550.70000000032</c:v>
                </c:pt>
                <c:pt idx="3494">
                  <c:v>1550.6000000003198</c:v>
                </c:pt>
                <c:pt idx="3495">
                  <c:v>1550.5000000003199</c:v>
                </c:pt>
                <c:pt idx="3496">
                  <c:v>1550.40000000032</c:v>
                </c:pt>
                <c:pt idx="3497">
                  <c:v>1550.3000000003199</c:v>
                </c:pt>
                <c:pt idx="3498">
                  <c:v>1550.20000000032</c:v>
                </c:pt>
                <c:pt idx="3499">
                  <c:v>1550.1000000003198</c:v>
                </c:pt>
                <c:pt idx="3500">
                  <c:v>1550.0000000003199</c:v>
                </c:pt>
                <c:pt idx="3501">
                  <c:v>1549.90000000032</c:v>
                </c:pt>
                <c:pt idx="3502">
                  <c:v>1549.8000000003199</c:v>
                </c:pt>
                <c:pt idx="3503">
                  <c:v>1549.70000000032</c:v>
                </c:pt>
                <c:pt idx="3504">
                  <c:v>1549.6000000003198</c:v>
                </c:pt>
                <c:pt idx="3505">
                  <c:v>1549.5000000003199</c:v>
                </c:pt>
                <c:pt idx="3506">
                  <c:v>1549.40000000032</c:v>
                </c:pt>
                <c:pt idx="3507">
                  <c:v>1549.3000000003199</c:v>
                </c:pt>
                <c:pt idx="3508">
                  <c:v>1549.20000000032</c:v>
                </c:pt>
                <c:pt idx="3509">
                  <c:v>1549.1000000003198</c:v>
                </c:pt>
                <c:pt idx="3510">
                  <c:v>1549.0000000003199</c:v>
                </c:pt>
                <c:pt idx="3511">
                  <c:v>1548.90000000032</c:v>
                </c:pt>
                <c:pt idx="3512">
                  <c:v>1548.8000000003199</c:v>
                </c:pt>
                <c:pt idx="3513">
                  <c:v>1548.70000000032</c:v>
                </c:pt>
                <c:pt idx="3514">
                  <c:v>1548.6000000003198</c:v>
                </c:pt>
                <c:pt idx="3515">
                  <c:v>1548.5000000003199</c:v>
                </c:pt>
                <c:pt idx="3516">
                  <c:v>1548.40000000032</c:v>
                </c:pt>
                <c:pt idx="3517">
                  <c:v>1548.3000000003199</c:v>
                </c:pt>
                <c:pt idx="3518">
                  <c:v>1548.20000000032</c:v>
                </c:pt>
                <c:pt idx="3519">
                  <c:v>1548.1000000003198</c:v>
                </c:pt>
                <c:pt idx="3520">
                  <c:v>1548.0000000003199</c:v>
                </c:pt>
                <c:pt idx="3521">
                  <c:v>1547.90000000032</c:v>
                </c:pt>
                <c:pt idx="3522">
                  <c:v>1547.8000000003199</c:v>
                </c:pt>
                <c:pt idx="3523">
                  <c:v>1547.70000000032</c:v>
                </c:pt>
                <c:pt idx="3524">
                  <c:v>1547.6000000003198</c:v>
                </c:pt>
                <c:pt idx="3525">
                  <c:v>1547.5000000003199</c:v>
                </c:pt>
                <c:pt idx="3526">
                  <c:v>1547.40000000032</c:v>
                </c:pt>
                <c:pt idx="3527">
                  <c:v>1547.3000000003199</c:v>
                </c:pt>
                <c:pt idx="3528">
                  <c:v>1547.20000000032</c:v>
                </c:pt>
                <c:pt idx="3529">
                  <c:v>1547.1000000003198</c:v>
                </c:pt>
                <c:pt idx="3530">
                  <c:v>1547.0000000003199</c:v>
                </c:pt>
                <c:pt idx="3531">
                  <c:v>1546.90000000032</c:v>
                </c:pt>
                <c:pt idx="3532">
                  <c:v>1546.8000000003199</c:v>
                </c:pt>
                <c:pt idx="3533">
                  <c:v>1546.70000000032</c:v>
                </c:pt>
                <c:pt idx="3534">
                  <c:v>1546.6000000003198</c:v>
                </c:pt>
                <c:pt idx="3535">
                  <c:v>1546.5000000003199</c:v>
                </c:pt>
                <c:pt idx="3536">
                  <c:v>1546.40000000032</c:v>
                </c:pt>
                <c:pt idx="3537">
                  <c:v>1546.3000000003199</c:v>
                </c:pt>
                <c:pt idx="3538">
                  <c:v>1546.20000000032</c:v>
                </c:pt>
                <c:pt idx="3539">
                  <c:v>1546.1000000003198</c:v>
                </c:pt>
                <c:pt idx="3540">
                  <c:v>1546.0000000003199</c:v>
                </c:pt>
                <c:pt idx="3541">
                  <c:v>1545.90000000032</c:v>
                </c:pt>
                <c:pt idx="3542">
                  <c:v>1545.8000000003199</c:v>
                </c:pt>
                <c:pt idx="3543">
                  <c:v>1545.70000000032</c:v>
                </c:pt>
                <c:pt idx="3544">
                  <c:v>1545.6000000003198</c:v>
                </c:pt>
                <c:pt idx="3545">
                  <c:v>1545.5000000003199</c:v>
                </c:pt>
                <c:pt idx="3546">
                  <c:v>1545.40000000032</c:v>
                </c:pt>
                <c:pt idx="3547">
                  <c:v>1545.3000000003199</c:v>
                </c:pt>
                <c:pt idx="3548">
                  <c:v>1545.20000000032</c:v>
                </c:pt>
                <c:pt idx="3549">
                  <c:v>1545.1000000003198</c:v>
                </c:pt>
                <c:pt idx="3550">
                  <c:v>1545.0000000003199</c:v>
                </c:pt>
                <c:pt idx="3551">
                  <c:v>1544.90000000032</c:v>
                </c:pt>
                <c:pt idx="3552">
                  <c:v>1544.8000000003199</c:v>
                </c:pt>
                <c:pt idx="3553">
                  <c:v>1544.70000000032</c:v>
                </c:pt>
                <c:pt idx="3554">
                  <c:v>1544.6000000003198</c:v>
                </c:pt>
                <c:pt idx="3555">
                  <c:v>1544.5000000003199</c:v>
                </c:pt>
                <c:pt idx="3556">
                  <c:v>1544.40000000032</c:v>
                </c:pt>
                <c:pt idx="3557">
                  <c:v>1544.3000000003199</c:v>
                </c:pt>
                <c:pt idx="3558">
                  <c:v>1544.20000000032</c:v>
                </c:pt>
                <c:pt idx="3559">
                  <c:v>1544.1000000003198</c:v>
                </c:pt>
                <c:pt idx="3560">
                  <c:v>1544.0000000003199</c:v>
                </c:pt>
                <c:pt idx="3561">
                  <c:v>1543.90000000032</c:v>
                </c:pt>
                <c:pt idx="3562">
                  <c:v>1543.8000000003199</c:v>
                </c:pt>
                <c:pt idx="3563">
                  <c:v>1543.70000000032</c:v>
                </c:pt>
                <c:pt idx="3564">
                  <c:v>1543.6000000003198</c:v>
                </c:pt>
                <c:pt idx="3565">
                  <c:v>1543.5000000003199</c:v>
                </c:pt>
                <c:pt idx="3566">
                  <c:v>1543.40000000032</c:v>
                </c:pt>
                <c:pt idx="3567">
                  <c:v>1543.3000000003199</c:v>
                </c:pt>
                <c:pt idx="3568">
                  <c:v>1543.20000000032</c:v>
                </c:pt>
                <c:pt idx="3569">
                  <c:v>1543.1000000003298</c:v>
                </c:pt>
                <c:pt idx="3570">
                  <c:v>1543.0000000003199</c:v>
                </c:pt>
                <c:pt idx="3571">
                  <c:v>1542.90000000033</c:v>
                </c:pt>
                <c:pt idx="3572">
                  <c:v>1542.8000000003199</c:v>
                </c:pt>
                <c:pt idx="3573">
                  <c:v>1542.70000000032</c:v>
                </c:pt>
                <c:pt idx="3574">
                  <c:v>1542.6000000003298</c:v>
                </c:pt>
                <c:pt idx="3575">
                  <c:v>1542.5000000003199</c:v>
                </c:pt>
                <c:pt idx="3576">
                  <c:v>1542.40000000033</c:v>
                </c:pt>
                <c:pt idx="3577">
                  <c:v>1542.3000000003199</c:v>
                </c:pt>
                <c:pt idx="3578">
                  <c:v>1542.20000000032</c:v>
                </c:pt>
                <c:pt idx="3579">
                  <c:v>1542.1000000003298</c:v>
                </c:pt>
                <c:pt idx="3580">
                  <c:v>1542.0000000003299</c:v>
                </c:pt>
                <c:pt idx="3581">
                  <c:v>1541.90000000033</c:v>
                </c:pt>
                <c:pt idx="3582">
                  <c:v>1541.8000000003299</c:v>
                </c:pt>
                <c:pt idx="3583">
                  <c:v>1541.70000000033</c:v>
                </c:pt>
                <c:pt idx="3584">
                  <c:v>1541.6000000003298</c:v>
                </c:pt>
                <c:pt idx="3585">
                  <c:v>1541.5000000003299</c:v>
                </c:pt>
                <c:pt idx="3586">
                  <c:v>1541.40000000033</c:v>
                </c:pt>
                <c:pt idx="3587">
                  <c:v>1541.3000000003299</c:v>
                </c:pt>
                <c:pt idx="3588">
                  <c:v>1541.20000000033</c:v>
                </c:pt>
                <c:pt idx="3589">
                  <c:v>1541.1000000003298</c:v>
                </c:pt>
                <c:pt idx="3590">
                  <c:v>1541.0000000003299</c:v>
                </c:pt>
                <c:pt idx="3591">
                  <c:v>1540.90000000033</c:v>
                </c:pt>
                <c:pt idx="3592">
                  <c:v>1540.8000000003299</c:v>
                </c:pt>
                <c:pt idx="3593">
                  <c:v>1540.70000000033</c:v>
                </c:pt>
                <c:pt idx="3594">
                  <c:v>1540.6000000003298</c:v>
                </c:pt>
                <c:pt idx="3595">
                  <c:v>1540.5000000003299</c:v>
                </c:pt>
                <c:pt idx="3596">
                  <c:v>1540.40000000033</c:v>
                </c:pt>
                <c:pt idx="3597">
                  <c:v>1540.3000000003299</c:v>
                </c:pt>
                <c:pt idx="3598">
                  <c:v>1540.20000000033</c:v>
                </c:pt>
                <c:pt idx="3599">
                  <c:v>1540.1000000003298</c:v>
                </c:pt>
                <c:pt idx="3600">
                  <c:v>1540.0000000003299</c:v>
                </c:pt>
                <c:pt idx="3601">
                  <c:v>1539.90000000033</c:v>
                </c:pt>
                <c:pt idx="3602">
                  <c:v>1539.8000000003299</c:v>
                </c:pt>
                <c:pt idx="3603">
                  <c:v>1539.70000000033</c:v>
                </c:pt>
                <c:pt idx="3604">
                  <c:v>1539.6000000003298</c:v>
                </c:pt>
                <c:pt idx="3605">
                  <c:v>1539.5000000003299</c:v>
                </c:pt>
                <c:pt idx="3606">
                  <c:v>1539.40000000033</c:v>
                </c:pt>
                <c:pt idx="3607">
                  <c:v>1539.3000000003299</c:v>
                </c:pt>
                <c:pt idx="3608">
                  <c:v>1539.20000000033</c:v>
                </c:pt>
                <c:pt idx="3609">
                  <c:v>1539.1000000003298</c:v>
                </c:pt>
                <c:pt idx="3610">
                  <c:v>1539.0000000003299</c:v>
                </c:pt>
                <c:pt idx="3611">
                  <c:v>1538.90000000033</c:v>
                </c:pt>
                <c:pt idx="3612">
                  <c:v>1538.8000000003299</c:v>
                </c:pt>
                <c:pt idx="3613">
                  <c:v>1538.70000000033</c:v>
                </c:pt>
                <c:pt idx="3614">
                  <c:v>1538.6000000003298</c:v>
                </c:pt>
                <c:pt idx="3615">
                  <c:v>1538.5000000003299</c:v>
                </c:pt>
                <c:pt idx="3616">
                  <c:v>1538.40000000033</c:v>
                </c:pt>
                <c:pt idx="3617">
                  <c:v>1538.3000000003299</c:v>
                </c:pt>
                <c:pt idx="3618">
                  <c:v>1538.20000000033</c:v>
                </c:pt>
                <c:pt idx="3619">
                  <c:v>1538.1000000003298</c:v>
                </c:pt>
                <c:pt idx="3620">
                  <c:v>1538.0000000003299</c:v>
                </c:pt>
                <c:pt idx="3621">
                  <c:v>1537.90000000033</c:v>
                </c:pt>
                <c:pt idx="3622">
                  <c:v>1537.8000000003299</c:v>
                </c:pt>
                <c:pt idx="3623">
                  <c:v>1537.70000000033</c:v>
                </c:pt>
                <c:pt idx="3624">
                  <c:v>1537.6000000003298</c:v>
                </c:pt>
                <c:pt idx="3625">
                  <c:v>1537.5000000003299</c:v>
                </c:pt>
                <c:pt idx="3626">
                  <c:v>1537.40000000033</c:v>
                </c:pt>
                <c:pt idx="3627">
                  <c:v>1537.3000000003299</c:v>
                </c:pt>
                <c:pt idx="3628">
                  <c:v>1537.20000000033</c:v>
                </c:pt>
                <c:pt idx="3629">
                  <c:v>1537.1000000003298</c:v>
                </c:pt>
                <c:pt idx="3630">
                  <c:v>1537.0000000003299</c:v>
                </c:pt>
                <c:pt idx="3631">
                  <c:v>1536.90000000033</c:v>
                </c:pt>
                <c:pt idx="3632">
                  <c:v>1536.8000000003299</c:v>
                </c:pt>
                <c:pt idx="3633">
                  <c:v>1536.70000000033</c:v>
                </c:pt>
                <c:pt idx="3634">
                  <c:v>1536.6000000003298</c:v>
                </c:pt>
                <c:pt idx="3635">
                  <c:v>1536.5000000003299</c:v>
                </c:pt>
                <c:pt idx="3636">
                  <c:v>1536.40000000033</c:v>
                </c:pt>
                <c:pt idx="3637">
                  <c:v>1536.3000000003299</c:v>
                </c:pt>
                <c:pt idx="3638">
                  <c:v>1536.20000000033</c:v>
                </c:pt>
                <c:pt idx="3639">
                  <c:v>1536.1000000003298</c:v>
                </c:pt>
                <c:pt idx="3640">
                  <c:v>1536.0000000003299</c:v>
                </c:pt>
                <c:pt idx="3641">
                  <c:v>1535.90000000033</c:v>
                </c:pt>
                <c:pt idx="3642">
                  <c:v>1535.8000000003299</c:v>
                </c:pt>
                <c:pt idx="3643">
                  <c:v>1535.70000000033</c:v>
                </c:pt>
                <c:pt idx="3644">
                  <c:v>1535.6000000003298</c:v>
                </c:pt>
                <c:pt idx="3645">
                  <c:v>1535.5000000003299</c:v>
                </c:pt>
                <c:pt idx="3646">
                  <c:v>1535.40000000033</c:v>
                </c:pt>
                <c:pt idx="3647">
                  <c:v>1535.3000000003299</c:v>
                </c:pt>
                <c:pt idx="3648">
                  <c:v>1535.20000000033</c:v>
                </c:pt>
                <c:pt idx="3649">
                  <c:v>1535.1000000003298</c:v>
                </c:pt>
                <c:pt idx="3650">
                  <c:v>1535.0000000003299</c:v>
                </c:pt>
                <c:pt idx="3651">
                  <c:v>1534.90000000033</c:v>
                </c:pt>
                <c:pt idx="3652">
                  <c:v>1534.8000000003299</c:v>
                </c:pt>
                <c:pt idx="3653">
                  <c:v>1534.70000000033</c:v>
                </c:pt>
                <c:pt idx="3654">
                  <c:v>1534.6000000003298</c:v>
                </c:pt>
                <c:pt idx="3655">
                  <c:v>1534.5000000003299</c:v>
                </c:pt>
                <c:pt idx="3656">
                  <c:v>1534.40000000033</c:v>
                </c:pt>
                <c:pt idx="3657">
                  <c:v>1534.3000000003299</c:v>
                </c:pt>
                <c:pt idx="3658">
                  <c:v>1534.20000000033</c:v>
                </c:pt>
                <c:pt idx="3659">
                  <c:v>1534.1000000003298</c:v>
                </c:pt>
                <c:pt idx="3660">
                  <c:v>1534.0000000003299</c:v>
                </c:pt>
                <c:pt idx="3661">
                  <c:v>1533.90000000033</c:v>
                </c:pt>
                <c:pt idx="3662">
                  <c:v>1533.8000000003299</c:v>
                </c:pt>
                <c:pt idx="3663">
                  <c:v>1533.70000000033</c:v>
                </c:pt>
                <c:pt idx="3664">
                  <c:v>1533.6000000003298</c:v>
                </c:pt>
                <c:pt idx="3665">
                  <c:v>1533.5000000003299</c:v>
                </c:pt>
                <c:pt idx="3666">
                  <c:v>1533.40000000033</c:v>
                </c:pt>
                <c:pt idx="3667">
                  <c:v>1533.3000000003299</c:v>
                </c:pt>
                <c:pt idx="3668">
                  <c:v>1533.20000000033</c:v>
                </c:pt>
                <c:pt idx="3669">
                  <c:v>1533.1000000003298</c:v>
                </c:pt>
                <c:pt idx="3670">
                  <c:v>1533.0000000003299</c:v>
                </c:pt>
                <c:pt idx="3671">
                  <c:v>1532.90000000033</c:v>
                </c:pt>
                <c:pt idx="3672">
                  <c:v>1532.8000000003299</c:v>
                </c:pt>
                <c:pt idx="3673">
                  <c:v>1532.70000000033</c:v>
                </c:pt>
                <c:pt idx="3674">
                  <c:v>1532.6000000003298</c:v>
                </c:pt>
                <c:pt idx="3675">
                  <c:v>1532.5000000003299</c:v>
                </c:pt>
                <c:pt idx="3676">
                  <c:v>1532.40000000033</c:v>
                </c:pt>
                <c:pt idx="3677">
                  <c:v>1532.3000000003299</c:v>
                </c:pt>
                <c:pt idx="3678">
                  <c:v>1532.20000000033</c:v>
                </c:pt>
                <c:pt idx="3679">
                  <c:v>1532.1000000003398</c:v>
                </c:pt>
                <c:pt idx="3680">
                  <c:v>1532.0000000003299</c:v>
                </c:pt>
                <c:pt idx="3681">
                  <c:v>1531.90000000034</c:v>
                </c:pt>
                <c:pt idx="3682">
                  <c:v>1531.8000000003299</c:v>
                </c:pt>
                <c:pt idx="3683">
                  <c:v>1531.70000000033</c:v>
                </c:pt>
                <c:pt idx="3684">
                  <c:v>1531.6000000003398</c:v>
                </c:pt>
                <c:pt idx="3685">
                  <c:v>1531.5000000003299</c:v>
                </c:pt>
                <c:pt idx="3686">
                  <c:v>1531.40000000034</c:v>
                </c:pt>
                <c:pt idx="3687">
                  <c:v>1531.3000000003299</c:v>
                </c:pt>
                <c:pt idx="3688">
                  <c:v>1531.20000000033</c:v>
                </c:pt>
                <c:pt idx="3689">
                  <c:v>1531.1000000003398</c:v>
                </c:pt>
                <c:pt idx="3690">
                  <c:v>1531.0000000003399</c:v>
                </c:pt>
                <c:pt idx="3691">
                  <c:v>1530.90000000034</c:v>
                </c:pt>
                <c:pt idx="3692">
                  <c:v>1530.8000000003399</c:v>
                </c:pt>
                <c:pt idx="3693">
                  <c:v>1530.70000000034</c:v>
                </c:pt>
                <c:pt idx="3694">
                  <c:v>1530.6000000003398</c:v>
                </c:pt>
                <c:pt idx="3695">
                  <c:v>1530.5000000003399</c:v>
                </c:pt>
                <c:pt idx="3696">
                  <c:v>1530.40000000034</c:v>
                </c:pt>
                <c:pt idx="3697">
                  <c:v>1530.3000000003399</c:v>
                </c:pt>
                <c:pt idx="3698">
                  <c:v>1530.20000000034</c:v>
                </c:pt>
                <c:pt idx="3699">
                  <c:v>1530.1000000003398</c:v>
                </c:pt>
                <c:pt idx="3700">
                  <c:v>1530.0000000003399</c:v>
                </c:pt>
                <c:pt idx="3701">
                  <c:v>1529.90000000034</c:v>
                </c:pt>
                <c:pt idx="3702">
                  <c:v>1529.8000000003399</c:v>
                </c:pt>
                <c:pt idx="3703">
                  <c:v>1529.70000000034</c:v>
                </c:pt>
                <c:pt idx="3704">
                  <c:v>1529.6000000003398</c:v>
                </c:pt>
                <c:pt idx="3705">
                  <c:v>1529.5000000003399</c:v>
                </c:pt>
                <c:pt idx="3706">
                  <c:v>1529.40000000034</c:v>
                </c:pt>
                <c:pt idx="3707">
                  <c:v>1529.3000000003399</c:v>
                </c:pt>
                <c:pt idx="3708">
                  <c:v>1529.20000000034</c:v>
                </c:pt>
                <c:pt idx="3709">
                  <c:v>1529.1000000003398</c:v>
                </c:pt>
                <c:pt idx="3710">
                  <c:v>1529.0000000003399</c:v>
                </c:pt>
                <c:pt idx="3711">
                  <c:v>1528.90000000034</c:v>
                </c:pt>
                <c:pt idx="3712">
                  <c:v>1528.8000000003399</c:v>
                </c:pt>
                <c:pt idx="3713">
                  <c:v>1528.70000000034</c:v>
                </c:pt>
                <c:pt idx="3714">
                  <c:v>1528.6000000003398</c:v>
                </c:pt>
                <c:pt idx="3715">
                  <c:v>1528.5000000003399</c:v>
                </c:pt>
                <c:pt idx="3716">
                  <c:v>1528.40000000034</c:v>
                </c:pt>
                <c:pt idx="3717">
                  <c:v>1528.3000000003399</c:v>
                </c:pt>
                <c:pt idx="3718">
                  <c:v>1528.20000000034</c:v>
                </c:pt>
                <c:pt idx="3719">
                  <c:v>1528.1000000003398</c:v>
                </c:pt>
                <c:pt idx="3720">
                  <c:v>1528.0000000003399</c:v>
                </c:pt>
                <c:pt idx="3721">
                  <c:v>1527.90000000034</c:v>
                </c:pt>
                <c:pt idx="3722">
                  <c:v>1527.8000000003399</c:v>
                </c:pt>
                <c:pt idx="3723">
                  <c:v>1527.70000000034</c:v>
                </c:pt>
                <c:pt idx="3724">
                  <c:v>1527.6000000003398</c:v>
                </c:pt>
                <c:pt idx="3725">
                  <c:v>1527.5000000003399</c:v>
                </c:pt>
                <c:pt idx="3726">
                  <c:v>1527.40000000034</c:v>
                </c:pt>
                <c:pt idx="3727">
                  <c:v>1527.3000000003399</c:v>
                </c:pt>
                <c:pt idx="3728">
                  <c:v>1527.20000000034</c:v>
                </c:pt>
                <c:pt idx="3729">
                  <c:v>1527.1000000003398</c:v>
                </c:pt>
                <c:pt idx="3730">
                  <c:v>1527.0000000003399</c:v>
                </c:pt>
                <c:pt idx="3731">
                  <c:v>1526.90000000034</c:v>
                </c:pt>
                <c:pt idx="3732">
                  <c:v>1526.8000000003399</c:v>
                </c:pt>
                <c:pt idx="3733">
                  <c:v>1526.70000000034</c:v>
                </c:pt>
                <c:pt idx="3734">
                  <c:v>1526.6000000003398</c:v>
                </c:pt>
                <c:pt idx="3735">
                  <c:v>1526.5000000003399</c:v>
                </c:pt>
                <c:pt idx="3736">
                  <c:v>1526.40000000034</c:v>
                </c:pt>
                <c:pt idx="3737">
                  <c:v>1526.3000000003399</c:v>
                </c:pt>
                <c:pt idx="3738">
                  <c:v>1526.20000000034</c:v>
                </c:pt>
                <c:pt idx="3739">
                  <c:v>1526.1000000003398</c:v>
                </c:pt>
                <c:pt idx="3740">
                  <c:v>1526.0000000003399</c:v>
                </c:pt>
                <c:pt idx="3741">
                  <c:v>1525.90000000034</c:v>
                </c:pt>
                <c:pt idx="3742">
                  <c:v>1525.8000000003399</c:v>
                </c:pt>
                <c:pt idx="3743">
                  <c:v>1525.70000000034</c:v>
                </c:pt>
                <c:pt idx="3744">
                  <c:v>1525.6000000003398</c:v>
                </c:pt>
                <c:pt idx="3745">
                  <c:v>1525.5000000003399</c:v>
                </c:pt>
                <c:pt idx="3746">
                  <c:v>1525.40000000034</c:v>
                </c:pt>
                <c:pt idx="3747">
                  <c:v>1525.3000000003399</c:v>
                </c:pt>
                <c:pt idx="3748">
                  <c:v>1525.20000000034</c:v>
                </c:pt>
                <c:pt idx="3749">
                  <c:v>1525.1000000003398</c:v>
                </c:pt>
                <c:pt idx="3750">
                  <c:v>1525.0000000003399</c:v>
                </c:pt>
                <c:pt idx="3751">
                  <c:v>1524.90000000034</c:v>
                </c:pt>
                <c:pt idx="3752">
                  <c:v>1524.8000000003399</c:v>
                </c:pt>
                <c:pt idx="3753">
                  <c:v>1524.70000000034</c:v>
                </c:pt>
                <c:pt idx="3754">
                  <c:v>1524.6000000003398</c:v>
                </c:pt>
                <c:pt idx="3755">
                  <c:v>1524.5000000003399</c:v>
                </c:pt>
                <c:pt idx="3756">
                  <c:v>1524.40000000034</c:v>
                </c:pt>
                <c:pt idx="3757">
                  <c:v>1524.3000000003399</c:v>
                </c:pt>
                <c:pt idx="3758">
                  <c:v>1524.20000000034</c:v>
                </c:pt>
                <c:pt idx="3759">
                  <c:v>1524.1000000003398</c:v>
                </c:pt>
                <c:pt idx="3760">
                  <c:v>1524.0000000003399</c:v>
                </c:pt>
                <c:pt idx="3761">
                  <c:v>1523.90000000034</c:v>
                </c:pt>
                <c:pt idx="3762">
                  <c:v>1523.8000000003399</c:v>
                </c:pt>
                <c:pt idx="3763">
                  <c:v>1523.70000000034</c:v>
                </c:pt>
                <c:pt idx="3764">
                  <c:v>1523.6000000003398</c:v>
                </c:pt>
                <c:pt idx="3765">
                  <c:v>1523.5000000003399</c:v>
                </c:pt>
                <c:pt idx="3766">
                  <c:v>1523.40000000034</c:v>
                </c:pt>
                <c:pt idx="3767">
                  <c:v>1523.3000000003399</c:v>
                </c:pt>
                <c:pt idx="3768">
                  <c:v>1523.20000000034</c:v>
                </c:pt>
                <c:pt idx="3769">
                  <c:v>1523.1000000003398</c:v>
                </c:pt>
                <c:pt idx="3770">
                  <c:v>1523.0000000003399</c:v>
                </c:pt>
                <c:pt idx="3771">
                  <c:v>1522.90000000034</c:v>
                </c:pt>
                <c:pt idx="3772">
                  <c:v>1522.8000000003399</c:v>
                </c:pt>
                <c:pt idx="3773">
                  <c:v>1522.70000000034</c:v>
                </c:pt>
                <c:pt idx="3774">
                  <c:v>1522.6000000003398</c:v>
                </c:pt>
                <c:pt idx="3775">
                  <c:v>1522.5000000003399</c:v>
                </c:pt>
                <c:pt idx="3776">
                  <c:v>1522.40000000034</c:v>
                </c:pt>
                <c:pt idx="3777">
                  <c:v>1522.3000000003399</c:v>
                </c:pt>
                <c:pt idx="3778">
                  <c:v>1522.20000000034</c:v>
                </c:pt>
                <c:pt idx="3779">
                  <c:v>1522.1000000003398</c:v>
                </c:pt>
                <c:pt idx="3780">
                  <c:v>1522.0000000003399</c:v>
                </c:pt>
                <c:pt idx="3781">
                  <c:v>1521.90000000034</c:v>
                </c:pt>
                <c:pt idx="3782">
                  <c:v>1521.8000000003399</c:v>
                </c:pt>
                <c:pt idx="3783">
                  <c:v>1521.70000000034</c:v>
                </c:pt>
                <c:pt idx="3784">
                  <c:v>1521.6000000003398</c:v>
                </c:pt>
                <c:pt idx="3785">
                  <c:v>1521.5000000003399</c:v>
                </c:pt>
                <c:pt idx="3786">
                  <c:v>1521.40000000034</c:v>
                </c:pt>
                <c:pt idx="3787">
                  <c:v>1521.3000000003399</c:v>
                </c:pt>
                <c:pt idx="3788">
                  <c:v>1521.20000000034</c:v>
                </c:pt>
                <c:pt idx="3789">
                  <c:v>1521.1000000003498</c:v>
                </c:pt>
                <c:pt idx="3790">
                  <c:v>1521.0000000003399</c:v>
                </c:pt>
                <c:pt idx="3791">
                  <c:v>1520.90000000035</c:v>
                </c:pt>
                <c:pt idx="3792">
                  <c:v>1520.8000000003399</c:v>
                </c:pt>
                <c:pt idx="3793">
                  <c:v>1520.70000000034</c:v>
                </c:pt>
                <c:pt idx="3794">
                  <c:v>1520.6000000003498</c:v>
                </c:pt>
                <c:pt idx="3795">
                  <c:v>1520.5000000003399</c:v>
                </c:pt>
                <c:pt idx="3796">
                  <c:v>1520.40000000035</c:v>
                </c:pt>
                <c:pt idx="3797">
                  <c:v>1520.3000000003399</c:v>
                </c:pt>
                <c:pt idx="3798">
                  <c:v>1520.20000000034</c:v>
                </c:pt>
                <c:pt idx="3799">
                  <c:v>1520.1000000003498</c:v>
                </c:pt>
                <c:pt idx="3800">
                  <c:v>1520.0000000003499</c:v>
                </c:pt>
                <c:pt idx="3801">
                  <c:v>1519.90000000035</c:v>
                </c:pt>
                <c:pt idx="3802">
                  <c:v>1519.8000000003499</c:v>
                </c:pt>
                <c:pt idx="3803">
                  <c:v>1519.70000000035</c:v>
                </c:pt>
                <c:pt idx="3804">
                  <c:v>1519.6000000003498</c:v>
                </c:pt>
                <c:pt idx="3805">
                  <c:v>1519.5000000003499</c:v>
                </c:pt>
                <c:pt idx="3806">
                  <c:v>1519.40000000035</c:v>
                </c:pt>
                <c:pt idx="3807">
                  <c:v>1519.3000000003499</c:v>
                </c:pt>
                <c:pt idx="3808">
                  <c:v>1519.20000000035</c:v>
                </c:pt>
                <c:pt idx="3809">
                  <c:v>1519.1000000003498</c:v>
                </c:pt>
                <c:pt idx="3810">
                  <c:v>1519.0000000003499</c:v>
                </c:pt>
                <c:pt idx="3811">
                  <c:v>1518.90000000035</c:v>
                </c:pt>
                <c:pt idx="3812">
                  <c:v>1518.8000000003499</c:v>
                </c:pt>
                <c:pt idx="3813">
                  <c:v>1518.70000000035</c:v>
                </c:pt>
                <c:pt idx="3814">
                  <c:v>1518.6000000003498</c:v>
                </c:pt>
                <c:pt idx="3815">
                  <c:v>1518.5000000003499</c:v>
                </c:pt>
                <c:pt idx="3816">
                  <c:v>1518.40000000035</c:v>
                </c:pt>
                <c:pt idx="3817">
                  <c:v>1518.3000000003499</c:v>
                </c:pt>
                <c:pt idx="3818">
                  <c:v>1518.20000000035</c:v>
                </c:pt>
                <c:pt idx="3819">
                  <c:v>1518.1000000003498</c:v>
                </c:pt>
                <c:pt idx="3820">
                  <c:v>1518.0000000003499</c:v>
                </c:pt>
                <c:pt idx="3821">
                  <c:v>1517.90000000035</c:v>
                </c:pt>
                <c:pt idx="3822">
                  <c:v>1517.8000000003499</c:v>
                </c:pt>
                <c:pt idx="3823">
                  <c:v>1517.70000000035</c:v>
                </c:pt>
                <c:pt idx="3824">
                  <c:v>1517.6000000003498</c:v>
                </c:pt>
                <c:pt idx="3825">
                  <c:v>1517.5000000003499</c:v>
                </c:pt>
                <c:pt idx="3826">
                  <c:v>1517.40000000035</c:v>
                </c:pt>
                <c:pt idx="3827">
                  <c:v>1517.3000000003499</c:v>
                </c:pt>
                <c:pt idx="3828">
                  <c:v>1517.20000000035</c:v>
                </c:pt>
                <c:pt idx="3829">
                  <c:v>1517.1000000003498</c:v>
                </c:pt>
                <c:pt idx="3830">
                  <c:v>1517.0000000003499</c:v>
                </c:pt>
                <c:pt idx="3831">
                  <c:v>1516.90000000035</c:v>
                </c:pt>
                <c:pt idx="3832">
                  <c:v>1516.8000000003499</c:v>
                </c:pt>
                <c:pt idx="3833">
                  <c:v>1516.70000000035</c:v>
                </c:pt>
                <c:pt idx="3834">
                  <c:v>1516.6000000003498</c:v>
                </c:pt>
                <c:pt idx="3835">
                  <c:v>1516.5000000003499</c:v>
                </c:pt>
                <c:pt idx="3836">
                  <c:v>1516.40000000035</c:v>
                </c:pt>
                <c:pt idx="3837">
                  <c:v>1516.3000000003499</c:v>
                </c:pt>
                <c:pt idx="3838">
                  <c:v>1516.20000000035</c:v>
                </c:pt>
                <c:pt idx="3839">
                  <c:v>1516.1000000003498</c:v>
                </c:pt>
                <c:pt idx="3840">
                  <c:v>1516.0000000003499</c:v>
                </c:pt>
                <c:pt idx="3841">
                  <c:v>1515.90000000035</c:v>
                </c:pt>
                <c:pt idx="3842">
                  <c:v>1515.8000000003499</c:v>
                </c:pt>
                <c:pt idx="3843">
                  <c:v>1515.70000000035</c:v>
                </c:pt>
                <c:pt idx="3844">
                  <c:v>1515.6000000003498</c:v>
                </c:pt>
                <c:pt idx="3845">
                  <c:v>1515.5000000003499</c:v>
                </c:pt>
                <c:pt idx="3846">
                  <c:v>1515.40000000035</c:v>
                </c:pt>
                <c:pt idx="3847">
                  <c:v>1515.3000000003499</c:v>
                </c:pt>
                <c:pt idx="3848">
                  <c:v>1515.20000000035</c:v>
                </c:pt>
                <c:pt idx="3849">
                  <c:v>1515.1000000003498</c:v>
                </c:pt>
                <c:pt idx="3850">
                  <c:v>1515.0000000003499</c:v>
                </c:pt>
                <c:pt idx="3851">
                  <c:v>1514.90000000035</c:v>
                </c:pt>
                <c:pt idx="3852">
                  <c:v>1514.8000000003499</c:v>
                </c:pt>
                <c:pt idx="3853">
                  <c:v>1514.70000000035</c:v>
                </c:pt>
                <c:pt idx="3854">
                  <c:v>1514.6000000003498</c:v>
                </c:pt>
                <c:pt idx="3855">
                  <c:v>1514.5000000003499</c:v>
                </c:pt>
                <c:pt idx="3856">
                  <c:v>1514.40000000035</c:v>
                </c:pt>
                <c:pt idx="3857">
                  <c:v>1514.3000000003499</c:v>
                </c:pt>
                <c:pt idx="3858">
                  <c:v>1514.20000000035</c:v>
                </c:pt>
                <c:pt idx="3859">
                  <c:v>1514.1000000003498</c:v>
                </c:pt>
                <c:pt idx="3860">
                  <c:v>1514.0000000003499</c:v>
                </c:pt>
                <c:pt idx="3861">
                  <c:v>1513.90000000035</c:v>
                </c:pt>
                <c:pt idx="3862">
                  <c:v>1513.8000000003499</c:v>
                </c:pt>
                <c:pt idx="3863">
                  <c:v>1513.70000000035</c:v>
                </c:pt>
                <c:pt idx="3864">
                  <c:v>1513.6000000003498</c:v>
                </c:pt>
                <c:pt idx="3865">
                  <c:v>1513.5000000003499</c:v>
                </c:pt>
                <c:pt idx="3866">
                  <c:v>1513.40000000035</c:v>
                </c:pt>
                <c:pt idx="3867">
                  <c:v>1513.3000000003499</c:v>
                </c:pt>
                <c:pt idx="3868">
                  <c:v>1513.20000000035</c:v>
                </c:pt>
                <c:pt idx="3869">
                  <c:v>1513.1000000003498</c:v>
                </c:pt>
                <c:pt idx="3870">
                  <c:v>1513.0000000003499</c:v>
                </c:pt>
                <c:pt idx="3871">
                  <c:v>1512.90000000035</c:v>
                </c:pt>
                <c:pt idx="3872">
                  <c:v>1512.8000000003499</c:v>
                </c:pt>
                <c:pt idx="3873">
                  <c:v>1512.70000000035</c:v>
                </c:pt>
                <c:pt idx="3874">
                  <c:v>1512.6000000003498</c:v>
                </c:pt>
                <c:pt idx="3875">
                  <c:v>1512.5000000003499</c:v>
                </c:pt>
                <c:pt idx="3876">
                  <c:v>1512.40000000035</c:v>
                </c:pt>
                <c:pt idx="3877">
                  <c:v>1512.3000000003499</c:v>
                </c:pt>
                <c:pt idx="3878">
                  <c:v>1512.20000000035</c:v>
                </c:pt>
                <c:pt idx="3879">
                  <c:v>1512.1000000003498</c:v>
                </c:pt>
                <c:pt idx="3880">
                  <c:v>1512.0000000003499</c:v>
                </c:pt>
                <c:pt idx="3881">
                  <c:v>1511.90000000035</c:v>
                </c:pt>
                <c:pt idx="3882">
                  <c:v>1511.8000000003499</c:v>
                </c:pt>
                <c:pt idx="3883">
                  <c:v>1511.70000000035</c:v>
                </c:pt>
                <c:pt idx="3884">
                  <c:v>1511.6000000003498</c:v>
                </c:pt>
                <c:pt idx="3885">
                  <c:v>1511.5000000003499</c:v>
                </c:pt>
                <c:pt idx="3886">
                  <c:v>1511.40000000035</c:v>
                </c:pt>
                <c:pt idx="3887">
                  <c:v>1511.3000000003499</c:v>
                </c:pt>
                <c:pt idx="3888">
                  <c:v>1511.20000000035</c:v>
                </c:pt>
                <c:pt idx="3889">
                  <c:v>1511.1000000003498</c:v>
                </c:pt>
                <c:pt idx="3890">
                  <c:v>1511.0000000003499</c:v>
                </c:pt>
                <c:pt idx="3891">
                  <c:v>1510.90000000035</c:v>
                </c:pt>
                <c:pt idx="3892">
                  <c:v>1510.8000000003499</c:v>
                </c:pt>
                <c:pt idx="3893">
                  <c:v>1510.70000000035</c:v>
                </c:pt>
                <c:pt idx="3894">
                  <c:v>1510.6000000003498</c:v>
                </c:pt>
                <c:pt idx="3895">
                  <c:v>1510.5000000003499</c:v>
                </c:pt>
                <c:pt idx="3896">
                  <c:v>1510.40000000035</c:v>
                </c:pt>
                <c:pt idx="3897">
                  <c:v>1510.3000000003499</c:v>
                </c:pt>
                <c:pt idx="3898">
                  <c:v>1510.20000000035</c:v>
                </c:pt>
                <c:pt idx="3899">
                  <c:v>1510.1000000003598</c:v>
                </c:pt>
                <c:pt idx="3900">
                  <c:v>1510.0000000003499</c:v>
                </c:pt>
                <c:pt idx="3901">
                  <c:v>1509.90000000036</c:v>
                </c:pt>
                <c:pt idx="3902">
                  <c:v>1509.8000000003499</c:v>
                </c:pt>
                <c:pt idx="3903">
                  <c:v>1509.70000000035</c:v>
                </c:pt>
                <c:pt idx="3904">
                  <c:v>1509.6000000003598</c:v>
                </c:pt>
                <c:pt idx="3905">
                  <c:v>1509.5000000003499</c:v>
                </c:pt>
                <c:pt idx="3906">
                  <c:v>1509.40000000036</c:v>
                </c:pt>
                <c:pt idx="3907">
                  <c:v>1509.3000000003499</c:v>
                </c:pt>
                <c:pt idx="3908">
                  <c:v>1509.20000000035</c:v>
                </c:pt>
                <c:pt idx="3909">
                  <c:v>1509.1000000003598</c:v>
                </c:pt>
                <c:pt idx="3910">
                  <c:v>1509.0000000003599</c:v>
                </c:pt>
                <c:pt idx="3911">
                  <c:v>1508.90000000036</c:v>
                </c:pt>
                <c:pt idx="3912">
                  <c:v>1508.8000000003599</c:v>
                </c:pt>
                <c:pt idx="3913">
                  <c:v>1508.70000000036</c:v>
                </c:pt>
                <c:pt idx="3914">
                  <c:v>1508.6000000003598</c:v>
                </c:pt>
                <c:pt idx="3915">
                  <c:v>1508.5000000003599</c:v>
                </c:pt>
                <c:pt idx="3916">
                  <c:v>1508.40000000036</c:v>
                </c:pt>
                <c:pt idx="3917">
                  <c:v>1508.3000000003599</c:v>
                </c:pt>
                <c:pt idx="3918">
                  <c:v>1508.20000000036</c:v>
                </c:pt>
                <c:pt idx="3919">
                  <c:v>1508.1000000003598</c:v>
                </c:pt>
                <c:pt idx="3920">
                  <c:v>1508.0000000003599</c:v>
                </c:pt>
                <c:pt idx="3921">
                  <c:v>1507.90000000036</c:v>
                </c:pt>
                <c:pt idx="3922">
                  <c:v>1507.8000000003599</c:v>
                </c:pt>
                <c:pt idx="3923">
                  <c:v>1507.70000000036</c:v>
                </c:pt>
                <c:pt idx="3924">
                  <c:v>1507.6000000003598</c:v>
                </c:pt>
                <c:pt idx="3925">
                  <c:v>1507.5000000003599</c:v>
                </c:pt>
                <c:pt idx="3926">
                  <c:v>1507.40000000036</c:v>
                </c:pt>
                <c:pt idx="3927">
                  <c:v>1507.3000000003599</c:v>
                </c:pt>
                <c:pt idx="3928">
                  <c:v>1507.20000000036</c:v>
                </c:pt>
                <c:pt idx="3929">
                  <c:v>1507.1000000003598</c:v>
                </c:pt>
                <c:pt idx="3930">
                  <c:v>1507.0000000003599</c:v>
                </c:pt>
                <c:pt idx="3931">
                  <c:v>1506.90000000036</c:v>
                </c:pt>
                <c:pt idx="3932">
                  <c:v>1506.8000000003599</c:v>
                </c:pt>
                <c:pt idx="3933">
                  <c:v>1506.70000000036</c:v>
                </c:pt>
                <c:pt idx="3934">
                  <c:v>1506.6000000003598</c:v>
                </c:pt>
                <c:pt idx="3935">
                  <c:v>1506.5000000003599</c:v>
                </c:pt>
                <c:pt idx="3936">
                  <c:v>1506.40000000036</c:v>
                </c:pt>
                <c:pt idx="3937">
                  <c:v>1506.3000000003599</c:v>
                </c:pt>
                <c:pt idx="3938">
                  <c:v>1506.20000000036</c:v>
                </c:pt>
                <c:pt idx="3939">
                  <c:v>1506.1000000003598</c:v>
                </c:pt>
                <c:pt idx="3940">
                  <c:v>1506.0000000003599</c:v>
                </c:pt>
                <c:pt idx="3941">
                  <c:v>1505.90000000036</c:v>
                </c:pt>
                <c:pt idx="3942">
                  <c:v>1505.8000000003599</c:v>
                </c:pt>
                <c:pt idx="3943">
                  <c:v>1505.70000000036</c:v>
                </c:pt>
                <c:pt idx="3944">
                  <c:v>1505.6000000003598</c:v>
                </c:pt>
                <c:pt idx="3945">
                  <c:v>1505.5000000003599</c:v>
                </c:pt>
                <c:pt idx="3946">
                  <c:v>1505.40000000036</c:v>
                </c:pt>
                <c:pt idx="3947">
                  <c:v>1505.3000000003599</c:v>
                </c:pt>
                <c:pt idx="3948">
                  <c:v>1505.20000000036</c:v>
                </c:pt>
                <c:pt idx="3949">
                  <c:v>1505.1000000003598</c:v>
                </c:pt>
                <c:pt idx="3950">
                  <c:v>1505.0000000003599</c:v>
                </c:pt>
                <c:pt idx="3951">
                  <c:v>1504.90000000036</c:v>
                </c:pt>
                <c:pt idx="3952">
                  <c:v>1504.8000000003599</c:v>
                </c:pt>
                <c:pt idx="3953">
                  <c:v>1504.70000000036</c:v>
                </c:pt>
                <c:pt idx="3954">
                  <c:v>1504.6000000003598</c:v>
                </c:pt>
                <c:pt idx="3955">
                  <c:v>1504.5000000003599</c:v>
                </c:pt>
                <c:pt idx="3956">
                  <c:v>1504.40000000036</c:v>
                </c:pt>
                <c:pt idx="3957">
                  <c:v>1504.3000000003599</c:v>
                </c:pt>
                <c:pt idx="3958">
                  <c:v>1504.20000000036</c:v>
                </c:pt>
                <c:pt idx="3959">
                  <c:v>1504.1000000003598</c:v>
                </c:pt>
                <c:pt idx="3960">
                  <c:v>1504.0000000003599</c:v>
                </c:pt>
                <c:pt idx="3961">
                  <c:v>1503.90000000036</c:v>
                </c:pt>
                <c:pt idx="3962">
                  <c:v>1503.8000000003599</c:v>
                </c:pt>
                <c:pt idx="3963">
                  <c:v>1503.70000000036</c:v>
                </c:pt>
                <c:pt idx="3964">
                  <c:v>1503.6000000003598</c:v>
                </c:pt>
                <c:pt idx="3965">
                  <c:v>1503.5000000003599</c:v>
                </c:pt>
                <c:pt idx="3966">
                  <c:v>1503.40000000036</c:v>
                </c:pt>
                <c:pt idx="3967">
                  <c:v>1503.3000000003599</c:v>
                </c:pt>
                <c:pt idx="3968">
                  <c:v>1503.20000000036</c:v>
                </c:pt>
                <c:pt idx="3969">
                  <c:v>1503.1000000003598</c:v>
                </c:pt>
                <c:pt idx="3970">
                  <c:v>1503.0000000003599</c:v>
                </c:pt>
                <c:pt idx="3971">
                  <c:v>1502.90000000036</c:v>
                </c:pt>
                <c:pt idx="3972">
                  <c:v>1502.8000000003599</c:v>
                </c:pt>
                <c:pt idx="3973">
                  <c:v>1502.70000000036</c:v>
                </c:pt>
                <c:pt idx="3974">
                  <c:v>1502.6000000003598</c:v>
                </c:pt>
                <c:pt idx="3975">
                  <c:v>1502.5000000003599</c:v>
                </c:pt>
                <c:pt idx="3976">
                  <c:v>1502.40000000036</c:v>
                </c:pt>
                <c:pt idx="3977">
                  <c:v>1502.3000000003599</c:v>
                </c:pt>
                <c:pt idx="3978">
                  <c:v>1502.20000000036</c:v>
                </c:pt>
                <c:pt idx="3979">
                  <c:v>1502.1000000003598</c:v>
                </c:pt>
                <c:pt idx="3980">
                  <c:v>1502.0000000003599</c:v>
                </c:pt>
                <c:pt idx="3981">
                  <c:v>1501.90000000036</c:v>
                </c:pt>
                <c:pt idx="3982">
                  <c:v>1501.8000000003599</c:v>
                </c:pt>
                <c:pt idx="3983">
                  <c:v>1501.70000000036</c:v>
                </c:pt>
                <c:pt idx="3984">
                  <c:v>1501.6000000003598</c:v>
                </c:pt>
                <c:pt idx="3985">
                  <c:v>1501.5000000003599</c:v>
                </c:pt>
                <c:pt idx="3986">
                  <c:v>1501.40000000036</c:v>
                </c:pt>
                <c:pt idx="3987">
                  <c:v>1501.3000000003599</c:v>
                </c:pt>
                <c:pt idx="3988">
                  <c:v>1501.20000000036</c:v>
                </c:pt>
                <c:pt idx="3989">
                  <c:v>1501.1000000003598</c:v>
                </c:pt>
                <c:pt idx="3990">
                  <c:v>1501.0000000003599</c:v>
                </c:pt>
                <c:pt idx="3991">
                  <c:v>1500.90000000036</c:v>
                </c:pt>
                <c:pt idx="3992">
                  <c:v>1500.8000000003599</c:v>
                </c:pt>
                <c:pt idx="3993">
                  <c:v>1500.70000000036</c:v>
                </c:pt>
                <c:pt idx="3994">
                  <c:v>1500.6000000003598</c:v>
                </c:pt>
                <c:pt idx="3995">
                  <c:v>1500.5000000003599</c:v>
                </c:pt>
                <c:pt idx="3996">
                  <c:v>1500.40000000036</c:v>
                </c:pt>
                <c:pt idx="3997">
                  <c:v>1500.3000000003599</c:v>
                </c:pt>
                <c:pt idx="3998">
                  <c:v>1500.20000000036</c:v>
                </c:pt>
                <c:pt idx="3999">
                  <c:v>1500.1000000003598</c:v>
                </c:pt>
                <c:pt idx="4000">
                  <c:v>1500.0000000003599</c:v>
                </c:pt>
                <c:pt idx="4001">
                  <c:v>1499.90000000036</c:v>
                </c:pt>
                <c:pt idx="4002">
                  <c:v>1499.8000000003599</c:v>
                </c:pt>
                <c:pt idx="4003">
                  <c:v>1499.70000000036</c:v>
                </c:pt>
                <c:pt idx="4004">
                  <c:v>1499.6000000003598</c:v>
                </c:pt>
                <c:pt idx="4005">
                  <c:v>1499.5000000003599</c:v>
                </c:pt>
                <c:pt idx="4006">
                  <c:v>1499.40000000036</c:v>
                </c:pt>
                <c:pt idx="4007">
                  <c:v>1499.3000000003599</c:v>
                </c:pt>
                <c:pt idx="4008">
                  <c:v>1499.20000000036</c:v>
                </c:pt>
                <c:pt idx="4009">
                  <c:v>1499.1000000003698</c:v>
                </c:pt>
                <c:pt idx="4010">
                  <c:v>1499.0000000003599</c:v>
                </c:pt>
                <c:pt idx="4011">
                  <c:v>1498.90000000037</c:v>
                </c:pt>
                <c:pt idx="4012">
                  <c:v>1498.8000000003599</c:v>
                </c:pt>
                <c:pt idx="4013">
                  <c:v>1498.70000000036</c:v>
                </c:pt>
                <c:pt idx="4014">
                  <c:v>1498.6000000003698</c:v>
                </c:pt>
                <c:pt idx="4015">
                  <c:v>1498.5000000003599</c:v>
                </c:pt>
                <c:pt idx="4016">
                  <c:v>1498.40000000037</c:v>
                </c:pt>
                <c:pt idx="4017">
                  <c:v>1498.3000000003599</c:v>
                </c:pt>
                <c:pt idx="4018">
                  <c:v>1498.20000000036</c:v>
                </c:pt>
                <c:pt idx="4019">
                  <c:v>1498.1000000003698</c:v>
                </c:pt>
                <c:pt idx="4020">
                  <c:v>1498.0000000003699</c:v>
                </c:pt>
                <c:pt idx="4021">
                  <c:v>1497.90000000037</c:v>
                </c:pt>
                <c:pt idx="4022">
                  <c:v>1497.8000000003699</c:v>
                </c:pt>
                <c:pt idx="4023">
                  <c:v>1497.70000000037</c:v>
                </c:pt>
                <c:pt idx="4024">
                  <c:v>1497.6000000003698</c:v>
                </c:pt>
                <c:pt idx="4025">
                  <c:v>1497.5000000003699</c:v>
                </c:pt>
                <c:pt idx="4026">
                  <c:v>1497.40000000037</c:v>
                </c:pt>
                <c:pt idx="4027">
                  <c:v>1497.3000000003699</c:v>
                </c:pt>
                <c:pt idx="4028">
                  <c:v>1497.20000000037</c:v>
                </c:pt>
                <c:pt idx="4029">
                  <c:v>1497.1000000003698</c:v>
                </c:pt>
                <c:pt idx="4030">
                  <c:v>1497.0000000003699</c:v>
                </c:pt>
                <c:pt idx="4031">
                  <c:v>1496.90000000037</c:v>
                </c:pt>
                <c:pt idx="4032">
                  <c:v>1496.8000000003699</c:v>
                </c:pt>
                <c:pt idx="4033">
                  <c:v>1496.70000000037</c:v>
                </c:pt>
                <c:pt idx="4034">
                  <c:v>1496.6000000003698</c:v>
                </c:pt>
                <c:pt idx="4035">
                  <c:v>1496.5000000003699</c:v>
                </c:pt>
                <c:pt idx="4036">
                  <c:v>1496.40000000037</c:v>
                </c:pt>
                <c:pt idx="4037">
                  <c:v>1496.3000000003699</c:v>
                </c:pt>
                <c:pt idx="4038">
                  <c:v>1496.20000000037</c:v>
                </c:pt>
                <c:pt idx="4039">
                  <c:v>1496.1000000003698</c:v>
                </c:pt>
                <c:pt idx="4040">
                  <c:v>1496.0000000003699</c:v>
                </c:pt>
                <c:pt idx="4041">
                  <c:v>1495.90000000037</c:v>
                </c:pt>
                <c:pt idx="4042">
                  <c:v>1495.8000000003699</c:v>
                </c:pt>
                <c:pt idx="4043">
                  <c:v>1495.70000000037</c:v>
                </c:pt>
                <c:pt idx="4044">
                  <c:v>1495.6000000003698</c:v>
                </c:pt>
                <c:pt idx="4045">
                  <c:v>1495.5000000003699</c:v>
                </c:pt>
                <c:pt idx="4046">
                  <c:v>1495.40000000037</c:v>
                </c:pt>
                <c:pt idx="4047">
                  <c:v>1495.3000000003699</c:v>
                </c:pt>
                <c:pt idx="4048">
                  <c:v>1495.20000000037</c:v>
                </c:pt>
                <c:pt idx="4049">
                  <c:v>1495.1000000003698</c:v>
                </c:pt>
                <c:pt idx="4050">
                  <c:v>1495.0000000003699</c:v>
                </c:pt>
                <c:pt idx="4051">
                  <c:v>1494.90000000037</c:v>
                </c:pt>
                <c:pt idx="4052">
                  <c:v>1494.8000000003699</c:v>
                </c:pt>
                <c:pt idx="4053">
                  <c:v>1494.70000000037</c:v>
                </c:pt>
                <c:pt idx="4054">
                  <c:v>1494.6000000003698</c:v>
                </c:pt>
                <c:pt idx="4055">
                  <c:v>1494.5000000003699</c:v>
                </c:pt>
                <c:pt idx="4056">
                  <c:v>1494.40000000037</c:v>
                </c:pt>
                <c:pt idx="4057">
                  <c:v>1494.3000000003699</c:v>
                </c:pt>
                <c:pt idx="4058">
                  <c:v>1494.20000000037</c:v>
                </c:pt>
                <c:pt idx="4059">
                  <c:v>1494.1000000003698</c:v>
                </c:pt>
                <c:pt idx="4060">
                  <c:v>1494.0000000003699</c:v>
                </c:pt>
                <c:pt idx="4061">
                  <c:v>1493.90000000037</c:v>
                </c:pt>
                <c:pt idx="4062">
                  <c:v>1493.8000000003699</c:v>
                </c:pt>
                <c:pt idx="4063">
                  <c:v>1493.70000000037</c:v>
                </c:pt>
                <c:pt idx="4064">
                  <c:v>1493.6000000003698</c:v>
                </c:pt>
                <c:pt idx="4065">
                  <c:v>1493.5000000003699</c:v>
                </c:pt>
                <c:pt idx="4066">
                  <c:v>1493.40000000037</c:v>
                </c:pt>
                <c:pt idx="4067">
                  <c:v>1493.3000000003699</c:v>
                </c:pt>
                <c:pt idx="4068">
                  <c:v>1493.20000000037</c:v>
                </c:pt>
                <c:pt idx="4069">
                  <c:v>1493.1000000003698</c:v>
                </c:pt>
                <c:pt idx="4070">
                  <c:v>1493.0000000003699</c:v>
                </c:pt>
                <c:pt idx="4071">
                  <c:v>1492.90000000037</c:v>
                </c:pt>
                <c:pt idx="4072">
                  <c:v>1492.8000000003699</c:v>
                </c:pt>
                <c:pt idx="4073">
                  <c:v>1492.70000000037</c:v>
                </c:pt>
                <c:pt idx="4074">
                  <c:v>1492.6000000003698</c:v>
                </c:pt>
                <c:pt idx="4075">
                  <c:v>1492.5000000003699</c:v>
                </c:pt>
                <c:pt idx="4076">
                  <c:v>1492.40000000037</c:v>
                </c:pt>
                <c:pt idx="4077">
                  <c:v>1492.3000000003699</c:v>
                </c:pt>
                <c:pt idx="4078">
                  <c:v>1492.20000000037</c:v>
                </c:pt>
                <c:pt idx="4079">
                  <c:v>1492.1000000003698</c:v>
                </c:pt>
                <c:pt idx="4080">
                  <c:v>1492.0000000003699</c:v>
                </c:pt>
                <c:pt idx="4081">
                  <c:v>1491.90000000037</c:v>
                </c:pt>
                <c:pt idx="4082">
                  <c:v>1491.8000000003699</c:v>
                </c:pt>
                <c:pt idx="4083">
                  <c:v>1491.70000000037</c:v>
                </c:pt>
                <c:pt idx="4084">
                  <c:v>1491.6000000003698</c:v>
                </c:pt>
                <c:pt idx="4085">
                  <c:v>1491.5000000003699</c:v>
                </c:pt>
                <c:pt idx="4086">
                  <c:v>1491.40000000037</c:v>
                </c:pt>
                <c:pt idx="4087">
                  <c:v>1491.3000000003699</c:v>
                </c:pt>
                <c:pt idx="4088">
                  <c:v>1491.20000000037</c:v>
                </c:pt>
                <c:pt idx="4089">
                  <c:v>1491.1000000003698</c:v>
                </c:pt>
                <c:pt idx="4090">
                  <c:v>1491.0000000003699</c:v>
                </c:pt>
                <c:pt idx="4091">
                  <c:v>1490.90000000037</c:v>
                </c:pt>
                <c:pt idx="4092">
                  <c:v>1490.8000000003699</c:v>
                </c:pt>
                <c:pt idx="4093">
                  <c:v>1490.70000000037</c:v>
                </c:pt>
                <c:pt idx="4094">
                  <c:v>1490.6000000003698</c:v>
                </c:pt>
                <c:pt idx="4095">
                  <c:v>1490.5000000003699</c:v>
                </c:pt>
                <c:pt idx="4096">
                  <c:v>1490.40000000037</c:v>
                </c:pt>
                <c:pt idx="4097">
                  <c:v>1490.3000000003699</c:v>
                </c:pt>
                <c:pt idx="4098">
                  <c:v>1490.20000000037</c:v>
                </c:pt>
                <c:pt idx="4099">
                  <c:v>1490.1000000003698</c:v>
                </c:pt>
                <c:pt idx="4100">
                  <c:v>1490.0000000003699</c:v>
                </c:pt>
                <c:pt idx="4101">
                  <c:v>1489.90000000037</c:v>
                </c:pt>
                <c:pt idx="4102">
                  <c:v>1489.8000000003699</c:v>
                </c:pt>
                <c:pt idx="4103">
                  <c:v>1489.70000000037</c:v>
                </c:pt>
                <c:pt idx="4104">
                  <c:v>1489.6000000003698</c:v>
                </c:pt>
                <c:pt idx="4105">
                  <c:v>1489.5000000003699</c:v>
                </c:pt>
                <c:pt idx="4106">
                  <c:v>1489.40000000037</c:v>
                </c:pt>
                <c:pt idx="4107">
                  <c:v>1489.3000000003699</c:v>
                </c:pt>
                <c:pt idx="4108">
                  <c:v>1489.20000000037</c:v>
                </c:pt>
                <c:pt idx="4109">
                  <c:v>1489.1000000003698</c:v>
                </c:pt>
                <c:pt idx="4110">
                  <c:v>1489.0000000003699</c:v>
                </c:pt>
                <c:pt idx="4111">
                  <c:v>1488.90000000037</c:v>
                </c:pt>
                <c:pt idx="4112">
                  <c:v>1488.8000000003699</c:v>
                </c:pt>
                <c:pt idx="4113">
                  <c:v>1488.70000000037</c:v>
                </c:pt>
                <c:pt idx="4114">
                  <c:v>1488.6000000003698</c:v>
                </c:pt>
                <c:pt idx="4115">
                  <c:v>1488.5000000003699</c:v>
                </c:pt>
                <c:pt idx="4116">
                  <c:v>1488.40000000037</c:v>
                </c:pt>
                <c:pt idx="4117">
                  <c:v>1488.3000000003699</c:v>
                </c:pt>
                <c:pt idx="4118">
                  <c:v>1488.20000000037</c:v>
                </c:pt>
                <c:pt idx="4119">
                  <c:v>1488.1000000003799</c:v>
                </c:pt>
                <c:pt idx="4120">
                  <c:v>1488.0000000003699</c:v>
                </c:pt>
                <c:pt idx="4121">
                  <c:v>1487.90000000038</c:v>
                </c:pt>
                <c:pt idx="4122">
                  <c:v>1487.8000000003699</c:v>
                </c:pt>
                <c:pt idx="4123">
                  <c:v>1487.70000000037</c:v>
                </c:pt>
                <c:pt idx="4124">
                  <c:v>1487.6000000003799</c:v>
                </c:pt>
                <c:pt idx="4125">
                  <c:v>1487.5000000003699</c:v>
                </c:pt>
                <c:pt idx="4126">
                  <c:v>1487.40000000038</c:v>
                </c:pt>
                <c:pt idx="4127">
                  <c:v>1487.3000000003699</c:v>
                </c:pt>
                <c:pt idx="4128">
                  <c:v>1487.20000000037</c:v>
                </c:pt>
                <c:pt idx="4129">
                  <c:v>1487.1000000003799</c:v>
                </c:pt>
                <c:pt idx="4130">
                  <c:v>1487.0000000003799</c:v>
                </c:pt>
                <c:pt idx="4131">
                  <c:v>1486.90000000038</c:v>
                </c:pt>
                <c:pt idx="4132">
                  <c:v>1486.8000000003799</c:v>
                </c:pt>
                <c:pt idx="4133">
                  <c:v>1486.70000000038</c:v>
                </c:pt>
                <c:pt idx="4134">
                  <c:v>1486.6000000003799</c:v>
                </c:pt>
                <c:pt idx="4135">
                  <c:v>1486.5000000003799</c:v>
                </c:pt>
                <c:pt idx="4136">
                  <c:v>1486.40000000038</c:v>
                </c:pt>
                <c:pt idx="4137">
                  <c:v>1486.3000000003799</c:v>
                </c:pt>
                <c:pt idx="4138">
                  <c:v>1486.20000000038</c:v>
                </c:pt>
                <c:pt idx="4139">
                  <c:v>1486.1000000003799</c:v>
                </c:pt>
                <c:pt idx="4140">
                  <c:v>1486.0000000003799</c:v>
                </c:pt>
                <c:pt idx="4141">
                  <c:v>1485.90000000038</c:v>
                </c:pt>
                <c:pt idx="4142">
                  <c:v>1485.8000000003799</c:v>
                </c:pt>
                <c:pt idx="4143">
                  <c:v>1485.70000000038</c:v>
                </c:pt>
                <c:pt idx="4144">
                  <c:v>1485.6000000003799</c:v>
                </c:pt>
                <c:pt idx="4145">
                  <c:v>1485.5000000003799</c:v>
                </c:pt>
                <c:pt idx="4146">
                  <c:v>1485.40000000038</c:v>
                </c:pt>
                <c:pt idx="4147">
                  <c:v>1485.3000000003799</c:v>
                </c:pt>
                <c:pt idx="4148">
                  <c:v>1485.20000000038</c:v>
                </c:pt>
                <c:pt idx="4149">
                  <c:v>1485.1000000003799</c:v>
                </c:pt>
                <c:pt idx="4150">
                  <c:v>1485.0000000003799</c:v>
                </c:pt>
                <c:pt idx="4151">
                  <c:v>1484.90000000038</c:v>
                </c:pt>
                <c:pt idx="4152">
                  <c:v>1484.8000000003799</c:v>
                </c:pt>
                <c:pt idx="4153">
                  <c:v>1484.70000000038</c:v>
                </c:pt>
                <c:pt idx="4154">
                  <c:v>1484.6000000003799</c:v>
                </c:pt>
                <c:pt idx="4155">
                  <c:v>1484.5000000003799</c:v>
                </c:pt>
                <c:pt idx="4156">
                  <c:v>1484.40000000038</c:v>
                </c:pt>
                <c:pt idx="4157">
                  <c:v>1484.3000000003799</c:v>
                </c:pt>
                <c:pt idx="4158">
                  <c:v>1484.20000000038</c:v>
                </c:pt>
                <c:pt idx="4159">
                  <c:v>1484.1000000003799</c:v>
                </c:pt>
                <c:pt idx="4160">
                  <c:v>1484.0000000003799</c:v>
                </c:pt>
                <c:pt idx="4161">
                  <c:v>1483.90000000038</c:v>
                </c:pt>
                <c:pt idx="4162">
                  <c:v>1483.8000000003799</c:v>
                </c:pt>
                <c:pt idx="4163">
                  <c:v>1483.70000000038</c:v>
                </c:pt>
                <c:pt idx="4164">
                  <c:v>1483.6000000003799</c:v>
                </c:pt>
                <c:pt idx="4165">
                  <c:v>1483.5000000003799</c:v>
                </c:pt>
                <c:pt idx="4166">
                  <c:v>1483.40000000038</c:v>
                </c:pt>
                <c:pt idx="4167">
                  <c:v>1483.3000000003799</c:v>
                </c:pt>
                <c:pt idx="4168">
                  <c:v>1483.20000000038</c:v>
                </c:pt>
                <c:pt idx="4169">
                  <c:v>1483.1000000003799</c:v>
                </c:pt>
                <c:pt idx="4170">
                  <c:v>1483.0000000003799</c:v>
                </c:pt>
                <c:pt idx="4171">
                  <c:v>1482.90000000038</c:v>
                </c:pt>
                <c:pt idx="4172">
                  <c:v>1482.8000000003799</c:v>
                </c:pt>
                <c:pt idx="4173">
                  <c:v>1482.70000000038</c:v>
                </c:pt>
                <c:pt idx="4174">
                  <c:v>1482.6000000003799</c:v>
                </c:pt>
                <c:pt idx="4175">
                  <c:v>1482.5000000003799</c:v>
                </c:pt>
                <c:pt idx="4176">
                  <c:v>1482.40000000038</c:v>
                </c:pt>
                <c:pt idx="4177">
                  <c:v>1482.3000000003799</c:v>
                </c:pt>
                <c:pt idx="4178">
                  <c:v>1482.20000000038</c:v>
                </c:pt>
                <c:pt idx="4179">
                  <c:v>1482.1000000003799</c:v>
                </c:pt>
                <c:pt idx="4180">
                  <c:v>1482.0000000003799</c:v>
                </c:pt>
                <c:pt idx="4181">
                  <c:v>1481.90000000038</c:v>
                </c:pt>
                <c:pt idx="4182">
                  <c:v>1481.8000000003799</c:v>
                </c:pt>
                <c:pt idx="4183">
                  <c:v>1481.70000000038</c:v>
                </c:pt>
                <c:pt idx="4184">
                  <c:v>1481.6000000003799</c:v>
                </c:pt>
                <c:pt idx="4185">
                  <c:v>1481.5000000003799</c:v>
                </c:pt>
                <c:pt idx="4186">
                  <c:v>1481.40000000038</c:v>
                </c:pt>
                <c:pt idx="4187">
                  <c:v>1481.3000000003799</c:v>
                </c:pt>
                <c:pt idx="4188">
                  <c:v>1481.20000000038</c:v>
                </c:pt>
                <c:pt idx="4189">
                  <c:v>1481.1000000003799</c:v>
                </c:pt>
                <c:pt idx="4190">
                  <c:v>1481.0000000003799</c:v>
                </c:pt>
                <c:pt idx="4191">
                  <c:v>1480.90000000038</c:v>
                </c:pt>
                <c:pt idx="4192">
                  <c:v>1480.8000000003799</c:v>
                </c:pt>
                <c:pt idx="4193">
                  <c:v>1480.70000000038</c:v>
                </c:pt>
                <c:pt idx="4194">
                  <c:v>1480.6000000003799</c:v>
                </c:pt>
                <c:pt idx="4195">
                  <c:v>1480.5000000003799</c:v>
                </c:pt>
                <c:pt idx="4196">
                  <c:v>1480.40000000038</c:v>
                </c:pt>
                <c:pt idx="4197">
                  <c:v>1480.3000000003799</c:v>
                </c:pt>
                <c:pt idx="4198">
                  <c:v>1480.20000000038</c:v>
                </c:pt>
                <c:pt idx="4199">
                  <c:v>1480.1000000003799</c:v>
                </c:pt>
                <c:pt idx="4200">
                  <c:v>1480.0000000003799</c:v>
                </c:pt>
                <c:pt idx="4201">
                  <c:v>1479.90000000038</c:v>
                </c:pt>
                <c:pt idx="4202">
                  <c:v>1479.8000000003799</c:v>
                </c:pt>
                <c:pt idx="4203">
                  <c:v>1479.70000000038</c:v>
                </c:pt>
                <c:pt idx="4204">
                  <c:v>1479.6000000003799</c:v>
                </c:pt>
                <c:pt idx="4205">
                  <c:v>1479.5000000003799</c:v>
                </c:pt>
                <c:pt idx="4206">
                  <c:v>1479.40000000038</c:v>
                </c:pt>
                <c:pt idx="4207">
                  <c:v>1479.3000000003799</c:v>
                </c:pt>
                <c:pt idx="4208">
                  <c:v>1479.20000000038</c:v>
                </c:pt>
                <c:pt idx="4209">
                  <c:v>1479.1000000003799</c:v>
                </c:pt>
                <c:pt idx="4210">
                  <c:v>1479.0000000003799</c:v>
                </c:pt>
                <c:pt idx="4211">
                  <c:v>1478.90000000038</c:v>
                </c:pt>
                <c:pt idx="4212">
                  <c:v>1478.8000000003799</c:v>
                </c:pt>
                <c:pt idx="4213">
                  <c:v>1478.70000000038</c:v>
                </c:pt>
                <c:pt idx="4214">
                  <c:v>1478.6000000003799</c:v>
                </c:pt>
                <c:pt idx="4215">
                  <c:v>1478.5000000003799</c:v>
                </c:pt>
                <c:pt idx="4216">
                  <c:v>1478.40000000038</c:v>
                </c:pt>
                <c:pt idx="4217">
                  <c:v>1478.3000000003799</c:v>
                </c:pt>
                <c:pt idx="4218">
                  <c:v>1478.20000000038</c:v>
                </c:pt>
                <c:pt idx="4219">
                  <c:v>1478.1000000003799</c:v>
                </c:pt>
                <c:pt idx="4220">
                  <c:v>1478.0000000003799</c:v>
                </c:pt>
                <c:pt idx="4221">
                  <c:v>1477.90000000038</c:v>
                </c:pt>
                <c:pt idx="4222">
                  <c:v>1477.8000000003799</c:v>
                </c:pt>
                <c:pt idx="4223">
                  <c:v>1477.70000000038</c:v>
                </c:pt>
                <c:pt idx="4224">
                  <c:v>1477.6000000003799</c:v>
                </c:pt>
                <c:pt idx="4225">
                  <c:v>1477.5000000003799</c:v>
                </c:pt>
                <c:pt idx="4226">
                  <c:v>1477.40000000038</c:v>
                </c:pt>
                <c:pt idx="4227">
                  <c:v>1477.3000000003799</c:v>
                </c:pt>
                <c:pt idx="4228">
                  <c:v>1477.20000000038</c:v>
                </c:pt>
                <c:pt idx="4229">
                  <c:v>1477.1000000003899</c:v>
                </c:pt>
                <c:pt idx="4230">
                  <c:v>1477.0000000003799</c:v>
                </c:pt>
                <c:pt idx="4231">
                  <c:v>1476.90000000039</c:v>
                </c:pt>
                <c:pt idx="4232">
                  <c:v>1476.8000000003799</c:v>
                </c:pt>
                <c:pt idx="4233">
                  <c:v>1476.70000000038</c:v>
                </c:pt>
                <c:pt idx="4234">
                  <c:v>1476.6000000003899</c:v>
                </c:pt>
                <c:pt idx="4235">
                  <c:v>1476.5000000003799</c:v>
                </c:pt>
                <c:pt idx="4236">
                  <c:v>1476.40000000039</c:v>
                </c:pt>
                <c:pt idx="4237">
                  <c:v>1476.3000000003799</c:v>
                </c:pt>
                <c:pt idx="4238">
                  <c:v>1476.20000000038</c:v>
                </c:pt>
                <c:pt idx="4239">
                  <c:v>1476.1000000003899</c:v>
                </c:pt>
                <c:pt idx="4240">
                  <c:v>1476.0000000003899</c:v>
                </c:pt>
                <c:pt idx="4241">
                  <c:v>1475.90000000039</c:v>
                </c:pt>
                <c:pt idx="4242">
                  <c:v>1475.8000000003899</c:v>
                </c:pt>
                <c:pt idx="4243">
                  <c:v>1475.70000000039</c:v>
                </c:pt>
                <c:pt idx="4244">
                  <c:v>1475.6000000003899</c:v>
                </c:pt>
                <c:pt idx="4245">
                  <c:v>1475.5000000003899</c:v>
                </c:pt>
                <c:pt idx="4246">
                  <c:v>1475.40000000039</c:v>
                </c:pt>
                <c:pt idx="4247">
                  <c:v>1475.3000000003899</c:v>
                </c:pt>
                <c:pt idx="4248">
                  <c:v>1475.20000000039</c:v>
                </c:pt>
                <c:pt idx="4249">
                  <c:v>1475.1000000003899</c:v>
                </c:pt>
                <c:pt idx="4250">
                  <c:v>1475.0000000003899</c:v>
                </c:pt>
                <c:pt idx="4251">
                  <c:v>1474.90000000039</c:v>
                </c:pt>
                <c:pt idx="4252">
                  <c:v>1474.8000000003899</c:v>
                </c:pt>
                <c:pt idx="4253">
                  <c:v>1474.70000000039</c:v>
                </c:pt>
                <c:pt idx="4254">
                  <c:v>1474.6000000003899</c:v>
                </c:pt>
                <c:pt idx="4255">
                  <c:v>1474.5000000003899</c:v>
                </c:pt>
                <c:pt idx="4256">
                  <c:v>1474.40000000039</c:v>
                </c:pt>
                <c:pt idx="4257">
                  <c:v>1474.3000000003899</c:v>
                </c:pt>
                <c:pt idx="4258">
                  <c:v>1474.20000000039</c:v>
                </c:pt>
                <c:pt idx="4259">
                  <c:v>1474.1000000003899</c:v>
                </c:pt>
                <c:pt idx="4260">
                  <c:v>1474.0000000003899</c:v>
                </c:pt>
                <c:pt idx="4261">
                  <c:v>1473.90000000039</c:v>
                </c:pt>
                <c:pt idx="4262">
                  <c:v>1473.8000000003899</c:v>
                </c:pt>
                <c:pt idx="4263">
                  <c:v>1473.70000000039</c:v>
                </c:pt>
                <c:pt idx="4264">
                  <c:v>1473.6000000003899</c:v>
                </c:pt>
                <c:pt idx="4265">
                  <c:v>1473.5000000003899</c:v>
                </c:pt>
                <c:pt idx="4266">
                  <c:v>1473.40000000039</c:v>
                </c:pt>
                <c:pt idx="4267">
                  <c:v>1473.3000000003899</c:v>
                </c:pt>
                <c:pt idx="4268">
                  <c:v>1473.20000000039</c:v>
                </c:pt>
                <c:pt idx="4269">
                  <c:v>1473.1000000003899</c:v>
                </c:pt>
                <c:pt idx="4270">
                  <c:v>1473.0000000003899</c:v>
                </c:pt>
                <c:pt idx="4271">
                  <c:v>1472.90000000039</c:v>
                </c:pt>
                <c:pt idx="4272">
                  <c:v>1472.8000000003899</c:v>
                </c:pt>
                <c:pt idx="4273">
                  <c:v>1472.70000000039</c:v>
                </c:pt>
                <c:pt idx="4274">
                  <c:v>1472.6000000003899</c:v>
                </c:pt>
                <c:pt idx="4275">
                  <c:v>1472.5000000003899</c:v>
                </c:pt>
                <c:pt idx="4276">
                  <c:v>1472.40000000039</c:v>
                </c:pt>
                <c:pt idx="4277">
                  <c:v>1472.3000000003899</c:v>
                </c:pt>
                <c:pt idx="4278">
                  <c:v>1472.20000000039</c:v>
                </c:pt>
                <c:pt idx="4279">
                  <c:v>1472.1000000003899</c:v>
                </c:pt>
                <c:pt idx="4280">
                  <c:v>1472.0000000003899</c:v>
                </c:pt>
                <c:pt idx="4281">
                  <c:v>1471.90000000039</c:v>
                </c:pt>
                <c:pt idx="4282">
                  <c:v>1471.8000000003899</c:v>
                </c:pt>
                <c:pt idx="4283">
                  <c:v>1471.70000000039</c:v>
                </c:pt>
                <c:pt idx="4284">
                  <c:v>1471.6000000003899</c:v>
                </c:pt>
                <c:pt idx="4285">
                  <c:v>1471.5000000003899</c:v>
                </c:pt>
                <c:pt idx="4286">
                  <c:v>1471.40000000039</c:v>
                </c:pt>
                <c:pt idx="4287">
                  <c:v>1471.3000000003899</c:v>
                </c:pt>
                <c:pt idx="4288">
                  <c:v>1471.20000000039</c:v>
                </c:pt>
                <c:pt idx="4289">
                  <c:v>1471.1000000003899</c:v>
                </c:pt>
                <c:pt idx="4290">
                  <c:v>1471.0000000003899</c:v>
                </c:pt>
                <c:pt idx="4291">
                  <c:v>1470.90000000039</c:v>
                </c:pt>
                <c:pt idx="4292">
                  <c:v>1470.8000000003899</c:v>
                </c:pt>
                <c:pt idx="4293">
                  <c:v>1470.70000000039</c:v>
                </c:pt>
                <c:pt idx="4294">
                  <c:v>1470.6000000003899</c:v>
                </c:pt>
                <c:pt idx="4295">
                  <c:v>1470.5000000003899</c:v>
                </c:pt>
                <c:pt idx="4296">
                  <c:v>1470.40000000039</c:v>
                </c:pt>
                <c:pt idx="4297">
                  <c:v>1470.3000000003899</c:v>
                </c:pt>
                <c:pt idx="4298">
                  <c:v>1470.20000000039</c:v>
                </c:pt>
                <c:pt idx="4299">
                  <c:v>1470.1000000003899</c:v>
                </c:pt>
                <c:pt idx="4300">
                  <c:v>1470.0000000003899</c:v>
                </c:pt>
                <c:pt idx="4301">
                  <c:v>1469.90000000039</c:v>
                </c:pt>
                <c:pt idx="4302">
                  <c:v>1469.8000000003899</c:v>
                </c:pt>
                <c:pt idx="4303">
                  <c:v>1469.70000000039</c:v>
                </c:pt>
                <c:pt idx="4304">
                  <c:v>1469.6000000003899</c:v>
                </c:pt>
                <c:pt idx="4305">
                  <c:v>1469.5000000003899</c:v>
                </c:pt>
                <c:pt idx="4306">
                  <c:v>1469.40000000039</c:v>
                </c:pt>
                <c:pt idx="4307">
                  <c:v>1469.3000000003899</c:v>
                </c:pt>
                <c:pt idx="4308">
                  <c:v>1469.20000000039</c:v>
                </c:pt>
                <c:pt idx="4309">
                  <c:v>1469.1000000003899</c:v>
                </c:pt>
                <c:pt idx="4310">
                  <c:v>1469.0000000003899</c:v>
                </c:pt>
                <c:pt idx="4311">
                  <c:v>1468.90000000039</c:v>
                </c:pt>
                <c:pt idx="4312">
                  <c:v>1468.8000000003899</c:v>
                </c:pt>
                <c:pt idx="4313">
                  <c:v>1468.70000000039</c:v>
                </c:pt>
                <c:pt idx="4314">
                  <c:v>1468.6000000003899</c:v>
                </c:pt>
                <c:pt idx="4315">
                  <c:v>1468.5000000003899</c:v>
                </c:pt>
                <c:pt idx="4316">
                  <c:v>1468.40000000039</c:v>
                </c:pt>
                <c:pt idx="4317">
                  <c:v>1468.3000000003899</c:v>
                </c:pt>
                <c:pt idx="4318">
                  <c:v>1468.20000000039</c:v>
                </c:pt>
                <c:pt idx="4319">
                  <c:v>1468.1000000003899</c:v>
                </c:pt>
                <c:pt idx="4320">
                  <c:v>1468.0000000003899</c:v>
                </c:pt>
                <c:pt idx="4321">
                  <c:v>1467.90000000039</c:v>
                </c:pt>
                <c:pt idx="4322">
                  <c:v>1467.8000000003899</c:v>
                </c:pt>
                <c:pt idx="4323">
                  <c:v>1467.70000000039</c:v>
                </c:pt>
                <c:pt idx="4324">
                  <c:v>1467.6000000003899</c:v>
                </c:pt>
                <c:pt idx="4325">
                  <c:v>1467.5000000003899</c:v>
                </c:pt>
                <c:pt idx="4326">
                  <c:v>1467.40000000039</c:v>
                </c:pt>
                <c:pt idx="4327">
                  <c:v>1467.3000000003899</c:v>
                </c:pt>
                <c:pt idx="4328">
                  <c:v>1467.20000000039</c:v>
                </c:pt>
                <c:pt idx="4329">
                  <c:v>1467.1000000003899</c:v>
                </c:pt>
                <c:pt idx="4330">
                  <c:v>1467.0000000003899</c:v>
                </c:pt>
                <c:pt idx="4331">
                  <c:v>1466.90000000039</c:v>
                </c:pt>
                <c:pt idx="4332">
                  <c:v>1466.8000000003899</c:v>
                </c:pt>
                <c:pt idx="4333">
                  <c:v>1466.70000000039</c:v>
                </c:pt>
                <c:pt idx="4334">
                  <c:v>1466.6000000003899</c:v>
                </c:pt>
                <c:pt idx="4335">
                  <c:v>1466.5000000003899</c:v>
                </c:pt>
                <c:pt idx="4336">
                  <c:v>1466.40000000039</c:v>
                </c:pt>
                <c:pt idx="4337">
                  <c:v>1466.3000000003899</c:v>
                </c:pt>
                <c:pt idx="4338">
                  <c:v>1466.20000000039</c:v>
                </c:pt>
                <c:pt idx="4339">
                  <c:v>1466.1000000003999</c:v>
                </c:pt>
                <c:pt idx="4340">
                  <c:v>1466.0000000003899</c:v>
                </c:pt>
                <c:pt idx="4341">
                  <c:v>1465.9000000004</c:v>
                </c:pt>
                <c:pt idx="4342">
                  <c:v>1465.8000000003899</c:v>
                </c:pt>
                <c:pt idx="4343">
                  <c:v>1465.70000000039</c:v>
                </c:pt>
                <c:pt idx="4344">
                  <c:v>1465.6000000003999</c:v>
                </c:pt>
                <c:pt idx="4345">
                  <c:v>1465.5000000003899</c:v>
                </c:pt>
                <c:pt idx="4346">
                  <c:v>1465.4000000004</c:v>
                </c:pt>
                <c:pt idx="4347">
                  <c:v>1465.3000000003899</c:v>
                </c:pt>
                <c:pt idx="4348">
                  <c:v>1465.20000000039</c:v>
                </c:pt>
                <c:pt idx="4349">
                  <c:v>1465.1000000003999</c:v>
                </c:pt>
                <c:pt idx="4350">
                  <c:v>1465.0000000004</c:v>
                </c:pt>
                <c:pt idx="4351">
                  <c:v>1464.9000000004</c:v>
                </c:pt>
                <c:pt idx="4352">
                  <c:v>1464.8000000003999</c:v>
                </c:pt>
                <c:pt idx="4353">
                  <c:v>1464.7000000004</c:v>
                </c:pt>
                <c:pt idx="4354">
                  <c:v>1464.6000000003999</c:v>
                </c:pt>
                <c:pt idx="4355">
                  <c:v>1464.5000000004</c:v>
                </c:pt>
                <c:pt idx="4356">
                  <c:v>1464.4000000004</c:v>
                </c:pt>
                <c:pt idx="4357">
                  <c:v>1464.3000000003999</c:v>
                </c:pt>
                <c:pt idx="4358">
                  <c:v>1464.2000000004</c:v>
                </c:pt>
                <c:pt idx="4359">
                  <c:v>1464.1000000003999</c:v>
                </c:pt>
                <c:pt idx="4360">
                  <c:v>1464.0000000004</c:v>
                </c:pt>
                <c:pt idx="4361">
                  <c:v>1463.9000000004</c:v>
                </c:pt>
                <c:pt idx="4362">
                  <c:v>1463.8000000003999</c:v>
                </c:pt>
                <c:pt idx="4363">
                  <c:v>1463.7000000004</c:v>
                </c:pt>
                <c:pt idx="4364">
                  <c:v>1463.6000000003999</c:v>
                </c:pt>
                <c:pt idx="4365">
                  <c:v>1463.5000000004</c:v>
                </c:pt>
                <c:pt idx="4366">
                  <c:v>1463.4000000004</c:v>
                </c:pt>
                <c:pt idx="4367">
                  <c:v>1463.3000000003999</c:v>
                </c:pt>
                <c:pt idx="4368">
                  <c:v>1463.2000000004</c:v>
                </c:pt>
                <c:pt idx="4369">
                  <c:v>1463.1000000003999</c:v>
                </c:pt>
                <c:pt idx="4370">
                  <c:v>1463.0000000004</c:v>
                </c:pt>
                <c:pt idx="4371">
                  <c:v>1462.9000000004</c:v>
                </c:pt>
                <c:pt idx="4372">
                  <c:v>1462.8000000003999</c:v>
                </c:pt>
                <c:pt idx="4373">
                  <c:v>1462.7000000004</c:v>
                </c:pt>
                <c:pt idx="4374">
                  <c:v>1462.6000000003999</c:v>
                </c:pt>
                <c:pt idx="4375">
                  <c:v>1462.5000000004</c:v>
                </c:pt>
                <c:pt idx="4376">
                  <c:v>1462.4000000004</c:v>
                </c:pt>
                <c:pt idx="4377">
                  <c:v>1462.3000000003999</c:v>
                </c:pt>
                <c:pt idx="4378">
                  <c:v>1462.2000000004</c:v>
                </c:pt>
                <c:pt idx="4379">
                  <c:v>1462.1000000003999</c:v>
                </c:pt>
                <c:pt idx="4380">
                  <c:v>1462.0000000004</c:v>
                </c:pt>
                <c:pt idx="4381">
                  <c:v>1461.9000000004</c:v>
                </c:pt>
                <c:pt idx="4382">
                  <c:v>1461.8000000003999</c:v>
                </c:pt>
                <c:pt idx="4383">
                  <c:v>1461.7000000004</c:v>
                </c:pt>
                <c:pt idx="4384">
                  <c:v>1461.6000000003999</c:v>
                </c:pt>
                <c:pt idx="4385">
                  <c:v>1461.5000000004</c:v>
                </c:pt>
                <c:pt idx="4386">
                  <c:v>1461.4000000004</c:v>
                </c:pt>
                <c:pt idx="4387">
                  <c:v>1461.3000000003999</c:v>
                </c:pt>
                <c:pt idx="4388">
                  <c:v>1461.2000000004</c:v>
                </c:pt>
                <c:pt idx="4389">
                  <c:v>1461.1000000003999</c:v>
                </c:pt>
                <c:pt idx="4390">
                  <c:v>1461.0000000004</c:v>
                </c:pt>
                <c:pt idx="4391">
                  <c:v>1460.9000000004</c:v>
                </c:pt>
                <c:pt idx="4392">
                  <c:v>1460.8000000003999</c:v>
                </c:pt>
                <c:pt idx="4393">
                  <c:v>1460.7000000004</c:v>
                </c:pt>
                <c:pt idx="4394">
                  <c:v>1460.6000000003999</c:v>
                </c:pt>
                <c:pt idx="4395">
                  <c:v>1460.5000000004</c:v>
                </c:pt>
                <c:pt idx="4396">
                  <c:v>1460.4000000004</c:v>
                </c:pt>
                <c:pt idx="4397">
                  <c:v>1460.3000000003999</c:v>
                </c:pt>
                <c:pt idx="4398">
                  <c:v>1460.2000000004</c:v>
                </c:pt>
                <c:pt idx="4399">
                  <c:v>1460.1000000003999</c:v>
                </c:pt>
                <c:pt idx="4400">
                  <c:v>1460.0000000004</c:v>
                </c:pt>
                <c:pt idx="4401">
                  <c:v>1459.9000000004</c:v>
                </c:pt>
                <c:pt idx="4402">
                  <c:v>1459.8000000003999</c:v>
                </c:pt>
                <c:pt idx="4403">
                  <c:v>1459.7000000004</c:v>
                </c:pt>
                <c:pt idx="4404">
                  <c:v>1459.6000000003999</c:v>
                </c:pt>
                <c:pt idx="4405">
                  <c:v>1459.5000000004</c:v>
                </c:pt>
                <c:pt idx="4406">
                  <c:v>1459.4000000004</c:v>
                </c:pt>
                <c:pt idx="4407">
                  <c:v>1459.3000000003999</c:v>
                </c:pt>
                <c:pt idx="4408">
                  <c:v>1459.2000000004</c:v>
                </c:pt>
                <c:pt idx="4409">
                  <c:v>1459.1000000003999</c:v>
                </c:pt>
                <c:pt idx="4410">
                  <c:v>1459.0000000004</c:v>
                </c:pt>
                <c:pt idx="4411">
                  <c:v>1458.9000000004</c:v>
                </c:pt>
                <c:pt idx="4412">
                  <c:v>1458.8000000003999</c:v>
                </c:pt>
                <c:pt idx="4413">
                  <c:v>1458.7000000004</c:v>
                </c:pt>
                <c:pt idx="4414">
                  <c:v>1458.6000000003999</c:v>
                </c:pt>
                <c:pt idx="4415">
                  <c:v>1458.5000000004</c:v>
                </c:pt>
                <c:pt idx="4416">
                  <c:v>1458.4000000004</c:v>
                </c:pt>
                <c:pt idx="4417">
                  <c:v>1458.3000000003999</c:v>
                </c:pt>
                <c:pt idx="4418">
                  <c:v>1458.2000000004</c:v>
                </c:pt>
                <c:pt idx="4419">
                  <c:v>1458.1000000003999</c:v>
                </c:pt>
                <c:pt idx="4420">
                  <c:v>1458.0000000004</c:v>
                </c:pt>
                <c:pt idx="4421">
                  <c:v>1457.9000000004</c:v>
                </c:pt>
                <c:pt idx="4422">
                  <c:v>1457.8000000003999</c:v>
                </c:pt>
                <c:pt idx="4423">
                  <c:v>1457.7000000004</c:v>
                </c:pt>
                <c:pt idx="4424">
                  <c:v>1457.6000000003999</c:v>
                </c:pt>
                <c:pt idx="4425">
                  <c:v>1457.5000000004</c:v>
                </c:pt>
                <c:pt idx="4426">
                  <c:v>1457.4000000004</c:v>
                </c:pt>
                <c:pt idx="4427">
                  <c:v>1457.3000000003999</c:v>
                </c:pt>
                <c:pt idx="4428">
                  <c:v>1457.2000000004</c:v>
                </c:pt>
                <c:pt idx="4429">
                  <c:v>1457.1000000003999</c:v>
                </c:pt>
                <c:pt idx="4430">
                  <c:v>1457.0000000004</c:v>
                </c:pt>
                <c:pt idx="4431">
                  <c:v>1456.9000000004</c:v>
                </c:pt>
                <c:pt idx="4432">
                  <c:v>1456.8000000003999</c:v>
                </c:pt>
                <c:pt idx="4433">
                  <c:v>1456.7000000004</c:v>
                </c:pt>
                <c:pt idx="4434">
                  <c:v>1456.6000000003999</c:v>
                </c:pt>
                <c:pt idx="4435">
                  <c:v>1456.5000000004</c:v>
                </c:pt>
                <c:pt idx="4436">
                  <c:v>1456.4000000004</c:v>
                </c:pt>
                <c:pt idx="4437">
                  <c:v>1456.3000000003999</c:v>
                </c:pt>
                <c:pt idx="4438">
                  <c:v>1456.2000000004</c:v>
                </c:pt>
                <c:pt idx="4439">
                  <c:v>1456.1000000003999</c:v>
                </c:pt>
                <c:pt idx="4440">
                  <c:v>1456.0000000004</c:v>
                </c:pt>
                <c:pt idx="4441">
                  <c:v>1455.9000000004</c:v>
                </c:pt>
                <c:pt idx="4442">
                  <c:v>1455.8000000003999</c:v>
                </c:pt>
                <c:pt idx="4443">
                  <c:v>1455.7000000004</c:v>
                </c:pt>
                <c:pt idx="4444">
                  <c:v>1455.6000000003999</c:v>
                </c:pt>
                <c:pt idx="4445">
                  <c:v>1455.5000000004</c:v>
                </c:pt>
                <c:pt idx="4446">
                  <c:v>1455.4000000004</c:v>
                </c:pt>
                <c:pt idx="4447">
                  <c:v>1455.3000000003999</c:v>
                </c:pt>
                <c:pt idx="4448">
                  <c:v>1455.2000000004</c:v>
                </c:pt>
                <c:pt idx="4449">
                  <c:v>1455.1000000004099</c:v>
                </c:pt>
                <c:pt idx="4450">
                  <c:v>1455.0000000004</c:v>
                </c:pt>
                <c:pt idx="4451">
                  <c:v>1454.90000000041</c:v>
                </c:pt>
                <c:pt idx="4452">
                  <c:v>1454.8000000003999</c:v>
                </c:pt>
                <c:pt idx="4453">
                  <c:v>1454.7000000004</c:v>
                </c:pt>
                <c:pt idx="4454">
                  <c:v>1454.6000000004099</c:v>
                </c:pt>
                <c:pt idx="4455">
                  <c:v>1454.5000000004</c:v>
                </c:pt>
                <c:pt idx="4456">
                  <c:v>1454.40000000041</c:v>
                </c:pt>
                <c:pt idx="4457">
                  <c:v>1454.3000000003999</c:v>
                </c:pt>
                <c:pt idx="4458">
                  <c:v>1454.2000000004</c:v>
                </c:pt>
                <c:pt idx="4459">
                  <c:v>1454.1000000004099</c:v>
                </c:pt>
                <c:pt idx="4460">
                  <c:v>1454.00000000041</c:v>
                </c:pt>
                <c:pt idx="4461">
                  <c:v>1453.90000000041</c:v>
                </c:pt>
                <c:pt idx="4462">
                  <c:v>1453.8000000004099</c:v>
                </c:pt>
                <c:pt idx="4463">
                  <c:v>1453.70000000041</c:v>
                </c:pt>
                <c:pt idx="4464">
                  <c:v>1453.6000000004099</c:v>
                </c:pt>
                <c:pt idx="4465">
                  <c:v>1453.50000000041</c:v>
                </c:pt>
                <c:pt idx="4466">
                  <c:v>1453.40000000041</c:v>
                </c:pt>
                <c:pt idx="4467">
                  <c:v>1453.3000000004099</c:v>
                </c:pt>
                <c:pt idx="4468">
                  <c:v>1453.20000000041</c:v>
                </c:pt>
                <c:pt idx="4469">
                  <c:v>1453.1000000004099</c:v>
                </c:pt>
                <c:pt idx="4470">
                  <c:v>1453.00000000041</c:v>
                </c:pt>
                <c:pt idx="4471">
                  <c:v>1452.90000000041</c:v>
                </c:pt>
                <c:pt idx="4472">
                  <c:v>1452.8000000004099</c:v>
                </c:pt>
                <c:pt idx="4473">
                  <c:v>1452.70000000041</c:v>
                </c:pt>
                <c:pt idx="4474">
                  <c:v>1452.6000000004099</c:v>
                </c:pt>
                <c:pt idx="4475">
                  <c:v>1452.50000000041</c:v>
                </c:pt>
                <c:pt idx="4476">
                  <c:v>1452.40000000041</c:v>
                </c:pt>
                <c:pt idx="4477">
                  <c:v>1452.3000000004099</c:v>
                </c:pt>
                <c:pt idx="4478">
                  <c:v>1452.20000000041</c:v>
                </c:pt>
                <c:pt idx="4479">
                  <c:v>1452.1000000004099</c:v>
                </c:pt>
                <c:pt idx="4480">
                  <c:v>1452.00000000041</c:v>
                </c:pt>
                <c:pt idx="4481">
                  <c:v>1451.90000000041</c:v>
                </c:pt>
                <c:pt idx="4482">
                  <c:v>1451.8000000004099</c:v>
                </c:pt>
                <c:pt idx="4483">
                  <c:v>1451.70000000041</c:v>
                </c:pt>
                <c:pt idx="4484">
                  <c:v>1451.6000000004099</c:v>
                </c:pt>
                <c:pt idx="4485">
                  <c:v>1451.50000000041</c:v>
                </c:pt>
                <c:pt idx="4486">
                  <c:v>1451.40000000041</c:v>
                </c:pt>
                <c:pt idx="4487">
                  <c:v>1451.3000000004099</c:v>
                </c:pt>
                <c:pt idx="4488">
                  <c:v>1451.20000000041</c:v>
                </c:pt>
                <c:pt idx="4489">
                  <c:v>1451.1000000004099</c:v>
                </c:pt>
                <c:pt idx="4490">
                  <c:v>1451.00000000041</c:v>
                </c:pt>
                <c:pt idx="4491">
                  <c:v>1450.90000000041</c:v>
                </c:pt>
                <c:pt idx="4492">
                  <c:v>1450.8000000004099</c:v>
                </c:pt>
                <c:pt idx="4493">
                  <c:v>1450.70000000041</c:v>
                </c:pt>
                <c:pt idx="4494">
                  <c:v>1450.6000000004099</c:v>
                </c:pt>
                <c:pt idx="4495">
                  <c:v>1450.50000000041</c:v>
                </c:pt>
                <c:pt idx="4496">
                  <c:v>1450.40000000041</c:v>
                </c:pt>
                <c:pt idx="4497">
                  <c:v>1450.3000000004099</c:v>
                </c:pt>
                <c:pt idx="4498">
                  <c:v>1450.20000000041</c:v>
                </c:pt>
                <c:pt idx="4499">
                  <c:v>1450.1000000004099</c:v>
                </c:pt>
                <c:pt idx="4500">
                  <c:v>1450.00000000041</c:v>
                </c:pt>
                <c:pt idx="4501">
                  <c:v>1449.90000000041</c:v>
                </c:pt>
                <c:pt idx="4502">
                  <c:v>1449.8000000004099</c:v>
                </c:pt>
                <c:pt idx="4503">
                  <c:v>1449.70000000041</c:v>
                </c:pt>
                <c:pt idx="4504">
                  <c:v>1449.6000000004099</c:v>
                </c:pt>
                <c:pt idx="4505">
                  <c:v>1449.50000000041</c:v>
                </c:pt>
                <c:pt idx="4506">
                  <c:v>1449.40000000041</c:v>
                </c:pt>
                <c:pt idx="4507">
                  <c:v>1449.3000000004099</c:v>
                </c:pt>
                <c:pt idx="4508">
                  <c:v>1449.20000000041</c:v>
                </c:pt>
                <c:pt idx="4509">
                  <c:v>1449.1000000004099</c:v>
                </c:pt>
                <c:pt idx="4510">
                  <c:v>1449.00000000041</c:v>
                </c:pt>
                <c:pt idx="4511">
                  <c:v>1448.90000000041</c:v>
                </c:pt>
                <c:pt idx="4512">
                  <c:v>1448.8000000004099</c:v>
                </c:pt>
                <c:pt idx="4513">
                  <c:v>1448.70000000041</c:v>
                </c:pt>
                <c:pt idx="4514">
                  <c:v>1448.6000000004099</c:v>
                </c:pt>
                <c:pt idx="4515">
                  <c:v>1448.50000000041</c:v>
                </c:pt>
                <c:pt idx="4516">
                  <c:v>1448.40000000041</c:v>
                </c:pt>
                <c:pt idx="4517">
                  <c:v>1448.3000000004099</c:v>
                </c:pt>
                <c:pt idx="4518">
                  <c:v>1448.20000000041</c:v>
                </c:pt>
                <c:pt idx="4519">
                  <c:v>1448.1000000004099</c:v>
                </c:pt>
                <c:pt idx="4520">
                  <c:v>1448.00000000041</c:v>
                </c:pt>
                <c:pt idx="4521">
                  <c:v>1447.90000000041</c:v>
                </c:pt>
                <c:pt idx="4522">
                  <c:v>1447.8000000004099</c:v>
                </c:pt>
                <c:pt idx="4523">
                  <c:v>1447.70000000041</c:v>
                </c:pt>
                <c:pt idx="4524">
                  <c:v>1447.6000000004099</c:v>
                </c:pt>
                <c:pt idx="4525">
                  <c:v>1447.50000000041</c:v>
                </c:pt>
                <c:pt idx="4526">
                  <c:v>1447.40000000041</c:v>
                </c:pt>
                <c:pt idx="4527">
                  <c:v>1447.3000000004099</c:v>
                </c:pt>
                <c:pt idx="4528">
                  <c:v>1447.20000000041</c:v>
                </c:pt>
                <c:pt idx="4529">
                  <c:v>1447.1000000004099</c:v>
                </c:pt>
                <c:pt idx="4530">
                  <c:v>1447.00000000041</c:v>
                </c:pt>
                <c:pt idx="4531">
                  <c:v>1446.90000000041</c:v>
                </c:pt>
                <c:pt idx="4532">
                  <c:v>1446.8000000004099</c:v>
                </c:pt>
                <c:pt idx="4533">
                  <c:v>1446.70000000041</c:v>
                </c:pt>
                <c:pt idx="4534">
                  <c:v>1446.6000000004099</c:v>
                </c:pt>
                <c:pt idx="4535">
                  <c:v>1446.50000000041</c:v>
                </c:pt>
                <c:pt idx="4536">
                  <c:v>1446.40000000041</c:v>
                </c:pt>
                <c:pt idx="4537">
                  <c:v>1446.3000000004099</c:v>
                </c:pt>
                <c:pt idx="4538">
                  <c:v>1446.20000000041</c:v>
                </c:pt>
                <c:pt idx="4539">
                  <c:v>1446.1000000004099</c:v>
                </c:pt>
                <c:pt idx="4540">
                  <c:v>1446.00000000041</c:v>
                </c:pt>
                <c:pt idx="4541">
                  <c:v>1445.90000000041</c:v>
                </c:pt>
                <c:pt idx="4542">
                  <c:v>1445.8000000004099</c:v>
                </c:pt>
                <c:pt idx="4543">
                  <c:v>1445.70000000041</c:v>
                </c:pt>
                <c:pt idx="4544">
                  <c:v>1445.6000000004099</c:v>
                </c:pt>
                <c:pt idx="4545">
                  <c:v>1445.50000000041</c:v>
                </c:pt>
                <c:pt idx="4546">
                  <c:v>1445.40000000041</c:v>
                </c:pt>
                <c:pt idx="4547">
                  <c:v>1445.3000000004099</c:v>
                </c:pt>
                <c:pt idx="4548">
                  <c:v>1445.20000000041</c:v>
                </c:pt>
                <c:pt idx="4549">
                  <c:v>1445.1000000004099</c:v>
                </c:pt>
                <c:pt idx="4550">
                  <c:v>1445.00000000041</c:v>
                </c:pt>
                <c:pt idx="4551">
                  <c:v>1444.90000000041</c:v>
                </c:pt>
                <c:pt idx="4552">
                  <c:v>1444.8000000004099</c:v>
                </c:pt>
                <c:pt idx="4553">
                  <c:v>1444.70000000041</c:v>
                </c:pt>
                <c:pt idx="4554">
                  <c:v>1444.6000000004099</c:v>
                </c:pt>
                <c:pt idx="4555">
                  <c:v>1444.50000000041</c:v>
                </c:pt>
                <c:pt idx="4556">
                  <c:v>1444.40000000041</c:v>
                </c:pt>
                <c:pt idx="4557">
                  <c:v>1444.3000000004099</c:v>
                </c:pt>
                <c:pt idx="4558">
                  <c:v>1444.20000000042</c:v>
                </c:pt>
                <c:pt idx="4559">
                  <c:v>1444.1000000004199</c:v>
                </c:pt>
                <c:pt idx="4560">
                  <c:v>1444.00000000041</c:v>
                </c:pt>
                <c:pt idx="4561">
                  <c:v>1443.9000000004201</c:v>
                </c:pt>
                <c:pt idx="4562">
                  <c:v>1443.8000000004099</c:v>
                </c:pt>
                <c:pt idx="4563">
                  <c:v>1443.70000000042</c:v>
                </c:pt>
                <c:pt idx="4564">
                  <c:v>1443.6000000004199</c:v>
                </c:pt>
                <c:pt idx="4565">
                  <c:v>1443.50000000041</c:v>
                </c:pt>
                <c:pt idx="4566">
                  <c:v>1443.4000000004201</c:v>
                </c:pt>
                <c:pt idx="4567">
                  <c:v>1443.3000000004099</c:v>
                </c:pt>
                <c:pt idx="4568">
                  <c:v>1443.20000000042</c:v>
                </c:pt>
                <c:pt idx="4569">
                  <c:v>1443.1000000004199</c:v>
                </c:pt>
                <c:pt idx="4570">
                  <c:v>1443.00000000042</c:v>
                </c:pt>
                <c:pt idx="4571">
                  <c:v>1442.9000000004201</c:v>
                </c:pt>
                <c:pt idx="4572">
                  <c:v>1442.8000000004199</c:v>
                </c:pt>
                <c:pt idx="4573">
                  <c:v>1442.70000000042</c:v>
                </c:pt>
                <c:pt idx="4574">
                  <c:v>1442.6000000004199</c:v>
                </c:pt>
                <c:pt idx="4575">
                  <c:v>1442.50000000042</c:v>
                </c:pt>
                <c:pt idx="4576">
                  <c:v>1442.4000000004201</c:v>
                </c:pt>
                <c:pt idx="4577">
                  <c:v>1442.3000000004199</c:v>
                </c:pt>
                <c:pt idx="4578">
                  <c:v>1442.20000000042</c:v>
                </c:pt>
                <c:pt idx="4579">
                  <c:v>1442.1000000004199</c:v>
                </c:pt>
                <c:pt idx="4580">
                  <c:v>1442.00000000042</c:v>
                </c:pt>
                <c:pt idx="4581">
                  <c:v>1441.9000000004201</c:v>
                </c:pt>
                <c:pt idx="4582">
                  <c:v>1441.8000000004199</c:v>
                </c:pt>
                <c:pt idx="4583">
                  <c:v>1441.70000000042</c:v>
                </c:pt>
                <c:pt idx="4584">
                  <c:v>1441.6000000004199</c:v>
                </c:pt>
                <c:pt idx="4585">
                  <c:v>1441.50000000042</c:v>
                </c:pt>
                <c:pt idx="4586">
                  <c:v>1441.4000000004201</c:v>
                </c:pt>
                <c:pt idx="4587">
                  <c:v>1441.3000000004199</c:v>
                </c:pt>
                <c:pt idx="4588">
                  <c:v>1441.20000000042</c:v>
                </c:pt>
                <c:pt idx="4589">
                  <c:v>1441.1000000004199</c:v>
                </c:pt>
                <c:pt idx="4590">
                  <c:v>1441.00000000042</c:v>
                </c:pt>
                <c:pt idx="4591">
                  <c:v>1440.9000000004201</c:v>
                </c:pt>
                <c:pt idx="4592">
                  <c:v>1440.8000000004199</c:v>
                </c:pt>
                <c:pt idx="4593">
                  <c:v>1440.70000000042</c:v>
                </c:pt>
                <c:pt idx="4594">
                  <c:v>1440.6000000004199</c:v>
                </c:pt>
                <c:pt idx="4595">
                  <c:v>1440.50000000042</c:v>
                </c:pt>
                <c:pt idx="4596">
                  <c:v>1440.4000000004201</c:v>
                </c:pt>
                <c:pt idx="4597">
                  <c:v>1440.3000000004199</c:v>
                </c:pt>
                <c:pt idx="4598">
                  <c:v>1440.20000000042</c:v>
                </c:pt>
                <c:pt idx="4599">
                  <c:v>1440.1000000004199</c:v>
                </c:pt>
                <c:pt idx="4600">
                  <c:v>1440.00000000042</c:v>
                </c:pt>
                <c:pt idx="4601">
                  <c:v>1439.9000000004201</c:v>
                </c:pt>
                <c:pt idx="4602">
                  <c:v>1439.8000000004199</c:v>
                </c:pt>
                <c:pt idx="4603">
                  <c:v>1439.70000000042</c:v>
                </c:pt>
                <c:pt idx="4604">
                  <c:v>1439.6000000004199</c:v>
                </c:pt>
                <c:pt idx="4605">
                  <c:v>1439.50000000042</c:v>
                </c:pt>
                <c:pt idx="4606">
                  <c:v>1439.4000000004201</c:v>
                </c:pt>
                <c:pt idx="4607">
                  <c:v>1439.3000000004199</c:v>
                </c:pt>
                <c:pt idx="4608">
                  <c:v>1439.20000000042</c:v>
                </c:pt>
                <c:pt idx="4609">
                  <c:v>1439.1000000004199</c:v>
                </c:pt>
                <c:pt idx="4610">
                  <c:v>1439.00000000042</c:v>
                </c:pt>
                <c:pt idx="4611">
                  <c:v>1438.9000000004201</c:v>
                </c:pt>
                <c:pt idx="4612">
                  <c:v>1438.8000000004199</c:v>
                </c:pt>
                <c:pt idx="4613">
                  <c:v>1438.70000000042</c:v>
                </c:pt>
                <c:pt idx="4614">
                  <c:v>1438.6000000004199</c:v>
                </c:pt>
                <c:pt idx="4615">
                  <c:v>1438.50000000042</c:v>
                </c:pt>
                <c:pt idx="4616">
                  <c:v>1438.4000000004201</c:v>
                </c:pt>
                <c:pt idx="4617">
                  <c:v>1438.3000000004199</c:v>
                </c:pt>
                <c:pt idx="4618">
                  <c:v>1438.20000000042</c:v>
                </c:pt>
                <c:pt idx="4619">
                  <c:v>1438.1000000004199</c:v>
                </c:pt>
                <c:pt idx="4620">
                  <c:v>1438.00000000042</c:v>
                </c:pt>
                <c:pt idx="4621">
                  <c:v>1437.9000000004201</c:v>
                </c:pt>
                <c:pt idx="4622">
                  <c:v>1437.8000000004199</c:v>
                </c:pt>
                <c:pt idx="4623">
                  <c:v>1437.70000000042</c:v>
                </c:pt>
                <c:pt idx="4624">
                  <c:v>1437.6000000004199</c:v>
                </c:pt>
                <c:pt idx="4625">
                  <c:v>1437.50000000042</c:v>
                </c:pt>
                <c:pt idx="4626">
                  <c:v>1437.4000000004201</c:v>
                </c:pt>
                <c:pt idx="4627">
                  <c:v>1437.3000000004199</c:v>
                </c:pt>
                <c:pt idx="4628">
                  <c:v>1437.20000000042</c:v>
                </c:pt>
                <c:pt idx="4629">
                  <c:v>1437.1000000004199</c:v>
                </c:pt>
                <c:pt idx="4630">
                  <c:v>1437.00000000042</c:v>
                </c:pt>
                <c:pt idx="4631">
                  <c:v>1436.9000000004201</c:v>
                </c:pt>
                <c:pt idx="4632">
                  <c:v>1436.8000000004199</c:v>
                </c:pt>
                <c:pt idx="4633">
                  <c:v>1436.70000000042</c:v>
                </c:pt>
                <c:pt idx="4634">
                  <c:v>1436.6000000004199</c:v>
                </c:pt>
                <c:pt idx="4635">
                  <c:v>1436.50000000042</c:v>
                </c:pt>
                <c:pt idx="4636">
                  <c:v>1436.4000000004201</c:v>
                </c:pt>
                <c:pt idx="4637">
                  <c:v>1436.3000000004199</c:v>
                </c:pt>
                <c:pt idx="4638">
                  <c:v>1436.20000000042</c:v>
                </c:pt>
                <c:pt idx="4639">
                  <c:v>1436.1000000004199</c:v>
                </c:pt>
                <c:pt idx="4640">
                  <c:v>1436.00000000042</c:v>
                </c:pt>
                <c:pt idx="4641">
                  <c:v>1435.9000000004201</c:v>
                </c:pt>
                <c:pt idx="4642">
                  <c:v>1435.8000000004199</c:v>
                </c:pt>
                <c:pt idx="4643">
                  <c:v>1435.70000000042</c:v>
                </c:pt>
                <c:pt idx="4644">
                  <c:v>1435.6000000004199</c:v>
                </c:pt>
                <c:pt idx="4645">
                  <c:v>1435.50000000042</c:v>
                </c:pt>
                <c:pt idx="4646">
                  <c:v>1435.4000000004201</c:v>
                </c:pt>
                <c:pt idx="4647">
                  <c:v>1435.3000000004199</c:v>
                </c:pt>
                <c:pt idx="4648">
                  <c:v>1435.20000000042</c:v>
                </c:pt>
                <c:pt idx="4649">
                  <c:v>1435.1000000004199</c:v>
                </c:pt>
                <c:pt idx="4650">
                  <c:v>1435.00000000042</c:v>
                </c:pt>
                <c:pt idx="4651">
                  <c:v>1434.9000000004201</c:v>
                </c:pt>
                <c:pt idx="4652">
                  <c:v>1434.8000000004199</c:v>
                </c:pt>
                <c:pt idx="4653">
                  <c:v>1434.70000000042</c:v>
                </c:pt>
                <c:pt idx="4654">
                  <c:v>1434.6000000004199</c:v>
                </c:pt>
                <c:pt idx="4655">
                  <c:v>1434.50000000042</c:v>
                </c:pt>
                <c:pt idx="4656">
                  <c:v>1434.4000000004201</c:v>
                </c:pt>
                <c:pt idx="4657">
                  <c:v>1434.3000000004199</c:v>
                </c:pt>
                <c:pt idx="4658">
                  <c:v>1434.20000000042</c:v>
                </c:pt>
                <c:pt idx="4659">
                  <c:v>1434.1000000004199</c:v>
                </c:pt>
                <c:pt idx="4660">
                  <c:v>1434.00000000042</c:v>
                </c:pt>
                <c:pt idx="4661">
                  <c:v>1433.9000000004201</c:v>
                </c:pt>
                <c:pt idx="4662">
                  <c:v>1433.8000000004199</c:v>
                </c:pt>
                <c:pt idx="4663">
                  <c:v>1433.70000000042</c:v>
                </c:pt>
                <c:pt idx="4664">
                  <c:v>1433.6000000004199</c:v>
                </c:pt>
                <c:pt idx="4665">
                  <c:v>1433.50000000042</c:v>
                </c:pt>
                <c:pt idx="4666">
                  <c:v>1433.4000000004201</c:v>
                </c:pt>
                <c:pt idx="4667">
                  <c:v>1433.3000000004199</c:v>
                </c:pt>
                <c:pt idx="4668">
                  <c:v>1433.20000000043</c:v>
                </c:pt>
                <c:pt idx="4669">
                  <c:v>1433.1000000004299</c:v>
                </c:pt>
                <c:pt idx="4670">
                  <c:v>1433.00000000042</c:v>
                </c:pt>
                <c:pt idx="4671">
                  <c:v>1432.9000000004301</c:v>
                </c:pt>
                <c:pt idx="4672">
                  <c:v>1432.8000000004199</c:v>
                </c:pt>
                <c:pt idx="4673">
                  <c:v>1432.70000000043</c:v>
                </c:pt>
                <c:pt idx="4674">
                  <c:v>1432.6000000004299</c:v>
                </c:pt>
                <c:pt idx="4675">
                  <c:v>1432.50000000042</c:v>
                </c:pt>
                <c:pt idx="4676">
                  <c:v>1432.4000000004301</c:v>
                </c:pt>
                <c:pt idx="4677">
                  <c:v>1432.3000000004199</c:v>
                </c:pt>
                <c:pt idx="4678">
                  <c:v>1432.20000000043</c:v>
                </c:pt>
                <c:pt idx="4679">
                  <c:v>1432.1000000004299</c:v>
                </c:pt>
                <c:pt idx="4680">
                  <c:v>1432.00000000043</c:v>
                </c:pt>
                <c:pt idx="4681">
                  <c:v>1431.9000000004301</c:v>
                </c:pt>
                <c:pt idx="4682">
                  <c:v>1431.8000000004299</c:v>
                </c:pt>
                <c:pt idx="4683">
                  <c:v>1431.70000000043</c:v>
                </c:pt>
                <c:pt idx="4684">
                  <c:v>1431.6000000004299</c:v>
                </c:pt>
                <c:pt idx="4685">
                  <c:v>1431.50000000043</c:v>
                </c:pt>
                <c:pt idx="4686">
                  <c:v>1431.4000000004301</c:v>
                </c:pt>
                <c:pt idx="4687">
                  <c:v>1431.3000000004299</c:v>
                </c:pt>
                <c:pt idx="4688">
                  <c:v>1431.20000000043</c:v>
                </c:pt>
                <c:pt idx="4689">
                  <c:v>1431.1000000004299</c:v>
                </c:pt>
                <c:pt idx="4690">
                  <c:v>1431.00000000043</c:v>
                </c:pt>
                <c:pt idx="4691">
                  <c:v>1430.9000000004301</c:v>
                </c:pt>
                <c:pt idx="4692">
                  <c:v>1430.8000000004299</c:v>
                </c:pt>
                <c:pt idx="4693">
                  <c:v>1430.70000000043</c:v>
                </c:pt>
                <c:pt idx="4694">
                  <c:v>1430.6000000004299</c:v>
                </c:pt>
                <c:pt idx="4695">
                  <c:v>1430.50000000043</c:v>
                </c:pt>
                <c:pt idx="4696">
                  <c:v>1430.4000000004301</c:v>
                </c:pt>
                <c:pt idx="4697">
                  <c:v>1430.3000000004299</c:v>
                </c:pt>
                <c:pt idx="4698">
                  <c:v>1430.20000000043</c:v>
                </c:pt>
                <c:pt idx="4699">
                  <c:v>1430.1000000004299</c:v>
                </c:pt>
                <c:pt idx="4700">
                  <c:v>1430.00000000043</c:v>
                </c:pt>
                <c:pt idx="4701">
                  <c:v>1429.9000000004301</c:v>
                </c:pt>
                <c:pt idx="4702">
                  <c:v>1429.8000000004299</c:v>
                </c:pt>
                <c:pt idx="4703">
                  <c:v>1429.70000000043</c:v>
                </c:pt>
                <c:pt idx="4704">
                  <c:v>1429.6000000004299</c:v>
                </c:pt>
                <c:pt idx="4705">
                  <c:v>1429.50000000043</c:v>
                </c:pt>
                <c:pt idx="4706">
                  <c:v>1429.4000000004301</c:v>
                </c:pt>
                <c:pt idx="4707">
                  <c:v>1429.3000000004299</c:v>
                </c:pt>
                <c:pt idx="4708">
                  <c:v>1429.20000000043</c:v>
                </c:pt>
                <c:pt idx="4709">
                  <c:v>1429.1000000004299</c:v>
                </c:pt>
                <c:pt idx="4710">
                  <c:v>1429.00000000043</c:v>
                </c:pt>
                <c:pt idx="4711">
                  <c:v>1428.9000000004301</c:v>
                </c:pt>
                <c:pt idx="4712">
                  <c:v>1428.8000000004299</c:v>
                </c:pt>
                <c:pt idx="4713">
                  <c:v>1428.70000000043</c:v>
                </c:pt>
                <c:pt idx="4714">
                  <c:v>1428.6000000004299</c:v>
                </c:pt>
                <c:pt idx="4715">
                  <c:v>1428.50000000043</c:v>
                </c:pt>
                <c:pt idx="4716">
                  <c:v>1428.4000000004301</c:v>
                </c:pt>
                <c:pt idx="4717">
                  <c:v>1428.3000000004299</c:v>
                </c:pt>
                <c:pt idx="4718">
                  <c:v>1428.20000000043</c:v>
                </c:pt>
                <c:pt idx="4719">
                  <c:v>1428.1000000004299</c:v>
                </c:pt>
                <c:pt idx="4720">
                  <c:v>1428.00000000043</c:v>
                </c:pt>
                <c:pt idx="4721">
                  <c:v>1427.9000000004301</c:v>
                </c:pt>
                <c:pt idx="4722">
                  <c:v>1427.8000000004299</c:v>
                </c:pt>
                <c:pt idx="4723">
                  <c:v>1427.70000000043</c:v>
                </c:pt>
                <c:pt idx="4724">
                  <c:v>1427.6000000004299</c:v>
                </c:pt>
                <c:pt idx="4725">
                  <c:v>1427.50000000043</c:v>
                </c:pt>
                <c:pt idx="4726">
                  <c:v>1427.4000000004301</c:v>
                </c:pt>
                <c:pt idx="4727">
                  <c:v>1427.3000000004299</c:v>
                </c:pt>
                <c:pt idx="4728">
                  <c:v>1427.20000000043</c:v>
                </c:pt>
                <c:pt idx="4729">
                  <c:v>1427.1000000004299</c:v>
                </c:pt>
                <c:pt idx="4730">
                  <c:v>1427.00000000043</c:v>
                </c:pt>
                <c:pt idx="4731">
                  <c:v>1426.9000000004301</c:v>
                </c:pt>
                <c:pt idx="4732">
                  <c:v>1426.8000000004299</c:v>
                </c:pt>
                <c:pt idx="4733">
                  <c:v>1426.70000000043</c:v>
                </c:pt>
                <c:pt idx="4734">
                  <c:v>1426.6000000004299</c:v>
                </c:pt>
                <c:pt idx="4735">
                  <c:v>1426.50000000043</c:v>
                </c:pt>
                <c:pt idx="4736">
                  <c:v>1426.4000000004301</c:v>
                </c:pt>
                <c:pt idx="4737">
                  <c:v>1426.3000000004299</c:v>
                </c:pt>
                <c:pt idx="4738">
                  <c:v>1426.20000000043</c:v>
                </c:pt>
                <c:pt idx="4739">
                  <c:v>1426.1000000004299</c:v>
                </c:pt>
                <c:pt idx="4740">
                  <c:v>1426.00000000043</c:v>
                </c:pt>
                <c:pt idx="4741">
                  <c:v>1425.9000000004301</c:v>
                </c:pt>
                <c:pt idx="4742">
                  <c:v>1425.8000000004299</c:v>
                </c:pt>
                <c:pt idx="4743">
                  <c:v>1425.70000000043</c:v>
                </c:pt>
                <c:pt idx="4744">
                  <c:v>1425.6000000004299</c:v>
                </c:pt>
                <c:pt idx="4745">
                  <c:v>1425.50000000043</c:v>
                </c:pt>
                <c:pt idx="4746">
                  <c:v>1425.4000000004301</c:v>
                </c:pt>
                <c:pt idx="4747">
                  <c:v>1425.3000000004299</c:v>
                </c:pt>
                <c:pt idx="4748">
                  <c:v>1425.20000000043</c:v>
                </c:pt>
                <c:pt idx="4749">
                  <c:v>1425.1000000004299</c:v>
                </c:pt>
                <c:pt idx="4750">
                  <c:v>1425.00000000043</c:v>
                </c:pt>
                <c:pt idx="4751">
                  <c:v>1424.9000000004301</c:v>
                </c:pt>
                <c:pt idx="4752">
                  <c:v>1424.8000000004299</c:v>
                </c:pt>
                <c:pt idx="4753">
                  <c:v>1424.70000000043</c:v>
                </c:pt>
                <c:pt idx="4754">
                  <c:v>1424.6000000004299</c:v>
                </c:pt>
                <c:pt idx="4755">
                  <c:v>1424.50000000043</c:v>
                </c:pt>
                <c:pt idx="4756">
                  <c:v>1424.4000000004301</c:v>
                </c:pt>
                <c:pt idx="4757">
                  <c:v>1424.3000000004299</c:v>
                </c:pt>
                <c:pt idx="4758">
                  <c:v>1424.20000000043</c:v>
                </c:pt>
                <c:pt idx="4759">
                  <c:v>1424.1000000004299</c:v>
                </c:pt>
                <c:pt idx="4760">
                  <c:v>1424.00000000043</c:v>
                </c:pt>
                <c:pt idx="4761">
                  <c:v>1423.9000000004301</c:v>
                </c:pt>
                <c:pt idx="4762">
                  <c:v>1423.8000000004299</c:v>
                </c:pt>
                <c:pt idx="4763">
                  <c:v>1423.70000000043</c:v>
                </c:pt>
                <c:pt idx="4764">
                  <c:v>1423.6000000004299</c:v>
                </c:pt>
                <c:pt idx="4765">
                  <c:v>1423.50000000043</c:v>
                </c:pt>
                <c:pt idx="4766">
                  <c:v>1423.4000000004301</c:v>
                </c:pt>
                <c:pt idx="4767">
                  <c:v>1423.3000000004299</c:v>
                </c:pt>
                <c:pt idx="4768">
                  <c:v>1423.20000000043</c:v>
                </c:pt>
                <c:pt idx="4769">
                  <c:v>1423.1000000004299</c:v>
                </c:pt>
                <c:pt idx="4770">
                  <c:v>1423.00000000043</c:v>
                </c:pt>
                <c:pt idx="4771">
                  <c:v>1422.9000000004301</c:v>
                </c:pt>
                <c:pt idx="4772">
                  <c:v>1422.8000000004299</c:v>
                </c:pt>
                <c:pt idx="4773">
                  <c:v>1422.70000000043</c:v>
                </c:pt>
                <c:pt idx="4774">
                  <c:v>1422.6000000004299</c:v>
                </c:pt>
                <c:pt idx="4775">
                  <c:v>1422.50000000043</c:v>
                </c:pt>
                <c:pt idx="4776">
                  <c:v>1422.4000000004301</c:v>
                </c:pt>
                <c:pt idx="4777">
                  <c:v>1422.3000000004299</c:v>
                </c:pt>
                <c:pt idx="4778">
                  <c:v>1422.20000000044</c:v>
                </c:pt>
                <c:pt idx="4779">
                  <c:v>1422.1000000004399</c:v>
                </c:pt>
                <c:pt idx="4780">
                  <c:v>1422.00000000043</c:v>
                </c:pt>
                <c:pt idx="4781">
                  <c:v>1421.9000000004401</c:v>
                </c:pt>
                <c:pt idx="4782">
                  <c:v>1421.8000000004299</c:v>
                </c:pt>
                <c:pt idx="4783">
                  <c:v>1421.70000000044</c:v>
                </c:pt>
                <c:pt idx="4784">
                  <c:v>1421.6000000004399</c:v>
                </c:pt>
                <c:pt idx="4785">
                  <c:v>1421.50000000043</c:v>
                </c:pt>
                <c:pt idx="4786">
                  <c:v>1421.4000000004401</c:v>
                </c:pt>
                <c:pt idx="4787">
                  <c:v>1421.3000000004299</c:v>
                </c:pt>
                <c:pt idx="4788">
                  <c:v>1421.20000000044</c:v>
                </c:pt>
                <c:pt idx="4789">
                  <c:v>1421.1000000004399</c:v>
                </c:pt>
                <c:pt idx="4790">
                  <c:v>1421.00000000044</c:v>
                </c:pt>
                <c:pt idx="4791">
                  <c:v>1420.9000000004401</c:v>
                </c:pt>
                <c:pt idx="4792">
                  <c:v>1420.8000000004399</c:v>
                </c:pt>
                <c:pt idx="4793">
                  <c:v>1420.70000000044</c:v>
                </c:pt>
                <c:pt idx="4794">
                  <c:v>1420.6000000004399</c:v>
                </c:pt>
                <c:pt idx="4795">
                  <c:v>1420.50000000044</c:v>
                </c:pt>
                <c:pt idx="4796">
                  <c:v>1420.4000000004401</c:v>
                </c:pt>
                <c:pt idx="4797">
                  <c:v>1420.3000000004399</c:v>
                </c:pt>
                <c:pt idx="4798">
                  <c:v>1420.20000000044</c:v>
                </c:pt>
                <c:pt idx="4799">
                  <c:v>1420.1000000004399</c:v>
                </c:pt>
                <c:pt idx="4800">
                  <c:v>1420.00000000044</c:v>
                </c:pt>
                <c:pt idx="4801">
                  <c:v>1419.9000000004401</c:v>
                </c:pt>
                <c:pt idx="4802">
                  <c:v>1419.8000000004399</c:v>
                </c:pt>
                <c:pt idx="4803">
                  <c:v>1419.70000000044</c:v>
                </c:pt>
                <c:pt idx="4804">
                  <c:v>1419.6000000004399</c:v>
                </c:pt>
                <c:pt idx="4805">
                  <c:v>1419.50000000044</c:v>
                </c:pt>
                <c:pt idx="4806">
                  <c:v>1419.4000000004401</c:v>
                </c:pt>
                <c:pt idx="4807">
                  <c:v>1419.3000000004399</c:v>
                </c:pt>
                <c:pt idx="4808">
                  <c:v>1419.20000000044</c:v>
                </c:pt>
                <c:pt idx="4809">
                  <c:v>1419.1000000004399</c:v>
                </c:pt>
                <c:pt idx="4810">
                  <c:v>1419.00000000044</c:v>
                </c:pt>
                <c:pt idx="4811">
                  <c:v>1418.9000000004401</c:v>
                </c:pt>
                <c:pt idx="4812">
                  <c:v>1418.8000000004399</c:v>
                </c:pt>
                <c:pt idx="4813">
                  <c:v>1418.70000000044</c:v>
                </c:pt>
                <c:pt idx="4814">
                  <c:v>1418.6000000004399</c:v>
                </c:pt>
                <c:pt idx="4815">
                  <c:v>1418.50000000044</c:v>
                </c:pt>
                <c:pt idx="4816">
                  <c:v>1418.4000000004401</c:v>
                </c:pt>
                <c:pt idx="4817">
                  <c:v>1418.3000000004399</c:v>
                </c:pt>
                <c:pt idx="4818">
                  <c:v>1418.20000000044</c:v>
                </c:pt>
                <c:pt idx="4819">
                  <c:v>1418.1000000004399</c:v>
                </c:pt>
                <c:pt idx="4820">
                  <c:v>1418.00000000044</c:v>
                </c:pt>
                <c:pt idx="4821">
                  <c:v>1417.9000000004401</c:v>
                </c:pt>
                <c:pt idx="4822">
                  <c:v>1417.8000000004399</c:v>
                </c:pt>
                <c:pt idx="4823">
                  <c:v>1417.70000000044</c:v>
                </c:pt>
                <c:pt idx="4824">
                  <c:v>1417.6000000004399</c:v>
                </c:pt>
                <c:pt idx="4825">
                  <c:v>1417.50000000044</c:v>
                </c:pt>
                <c:pt idx="4826">
                  <c:v>1417.4000000004401</c:v>
                </c:pt>
                <c:pt idx="4827">
                  <c:v>1417.3000000004399</c:v>
                </c:pt>
                <c:pt idx="4828">
                  <c:v>1417.20000000044</c:v>
                </c:pt>
                <c:pt idx="4829">
                  <c:v>1417.1000000004399</c:v>
                </c:pt>
                <c:pt idx="4830">
                  <c:v>1417.00000000044</c:v>
                </c:pt>
                <c:pt idx="4831">
                  <c:v>1416.9000000004401</c:v>
                </c:pt>
                <c:pt idx="4832">
                  <c:v>1416.8000000004399</c:v>
                </c:pt>
                <c:pt idx="4833">
                  <c:v>1416.70000000044</c:v>
                </c:pt>
                <c:pt idx="4834">
                  <c:v>1416.6000000004399</c:v>
                </c:pt>
                <c:pt idx="4835">
                  <c:v>1416.50000000044</c:v>
                </c:pt>
                <c:pt idx="4836">
                  <c:v>1416.4000000004401</c:v>
                </c:pt>
                <c:pt idx="4837">
                  <c:v>1416.3000000004399</c:v>
                </c:pt>
                <c:pt idx="4838">
                  <c:v>1416.20000000044</c:v>
                </c:pt>
                <c:pt idx="4839">
                  <c:v>1416.1000000004399</c:v>
                </c:pt>
                <c:pt idx="4840">
                  <c:v>1416.00000000044</c:v>
                </c:pt>
                <c:pt idx="4841">
                  <c:v>1415.9000000004401</c:v>
                </c:pt>
                <c:pt idx="4842">
                  <c:v>1415.8000000004399</c:v>
                </c:pt>
                <c:pt idx="4843">
                  <c:v>1415.70000000044</c:v>
                </c:pt>
                <c:pt idx="4844">
                  <c:v>1415.6000000004399</c:v>
                </c:pt>
                <c:pt idx="4845">
                  <c:v>1415.50000000044</c:v>
                </c:pt>
                <c:pt idx="4846">
                  <c:v>1415.4000000004401</c:v>
                </c:pt>
                <c:pt idx="4847">
                  <c:v>1415.3000000004399</c:v>
                </c:pt>
                <c:pt idx="4848">
                  <c:v>1415.20000000044</c:v>
                </c:pt>
                <c:pt idx="4849">
                  <c:v>1415.1000000004399</c:v>
                </c:pt>
                <c:pt idx="4850">
                  <c:v>1415.00000000044</c:v>
                </c:pt>
                <c:pt idx="4851">
                  <c:v>1414.9000000004401</c:v>
                </c:pt>
                <c:pt idx="4852">
                  <c:v>1414.8000000004399</c:v>
                </c:pt>
                <c:pt idx="4853">
                  <c:v>1414.70000000044</c:v>
                </c:pt>
                <c:pt idx="4854">
                  <c:v>1414.6000000004399</c:v>
                </c:pt>
                <c:pt idx="4855">
                  <c:v>1414.50000000044</c:v>
                </c:pt>
                <c:pt idx="4856">
                  <c:v>1414.4000000004401</c:v>
                </c:pt>
                <c:pt idx="4857">
                  <c:v>1414.3000000004399</c:v>
                </c:pt>
                <c:pt idx="4858">
                  <c:v>1414.20000000044</c:v>
                </c:pt>
                <c:pt idx="4859">
                  <c:v>1414.1000000004399</c:v>
                </c:pt>
                <c:pt idx="4860">
                  <c:v>1414.00000000044</c:v>
                </c:pt>
                <c:pt idx="4861">
                  <c:v>1413.9000000004401</c:v>
                </c:pt>
                <c:pt idx="4862">
                  <c:v>1413.8000000004399</c:v>
                </c:pt>
                <c:pt idx="4863">
                  <c:v>1413.70000000044</c:v>
                </c:pt>
                <c:pt idx="4864">
                  <c:v>1413.6000000004399</c:v>
                </c:pt>
                <c:pt idx="4865">
                  <c:v>1413.50000000044</c:v>
                </c:pt>
                <c:pt idx="4866">
                  <c:v>1413.4000000004401</c:v>
                </c:pt>
                <c:pt idx="4867">
                  <c:v>1413.3000000004399</c:v>
                </c:pt>
                <c:pt idx="4868">
                  <c:v>1413.20000000044</c:v>
                </c:pt>
                <c:pt idx="4869">
                  <c:v>1413.1000000004399</c:v>
                </c:pt>
                <c:pt idx="4870">
                  <c:v>1413.00000000044</c:v>
                </c:pt>
                <c:pt idx="4871">
                  <c:v>1412.9000000004401</c:v>
                </c:pt>
                <c:pt idx="4872">
                  <c:v>1412.8000000004399</c:v>
                </c:pt>
                <c:pt idx="4873">
                  <c:v>1412.70000000044</c:v>
                </c:pt>
                <c:pt idx="4874">
                  <c:v>1412.6000000004399</c:v>
                </c:pt>
                <c:pt idx="4875">
                  <c:v>1412.50000000044</c:v>
                </c:pt>
                <c:pt idx="4876">
                  <c:v>1412.4000000004401</c:v>
                </c:pt>
                <c:pt idx="4877">
                  <c:v>1412.3000000004399</c:v>
                </c:pt>
                <c:pt idx="4878">
                  <c:v>1412.20000000044</c:v>
                </c:pt>
                <c:pt idx="4879">
                  <c:v>1412.1000000004399</c:v>
                </c:pt>
                <c:pt idx="4880">
                  <c:v>1412.00000000044</c:v>
                </c:pt>
                <c:pt idx="4881">
                  <c:v>1411.9000000004401</c:v>
                </c:pt>
                <c:pt idx="4882">
                  <c:v>1411.8000000004399</c:v>
                </c:pt>
                <c:pt idx="4883">
                  <c:v>1411.70000000044</c:v>
                </c:pt>
                <c:pt idx="4884">
                  <c:v>1411.6000000004399</c:v>
                </c:pt>
                <c:pt idx="4885">
                  <c:v>1411.50000000044</c:v>
                </c:pt>
                <c:pt idx="4886">
                  <c:v>1411.4000000004401</c:v>
                </c:pt>
                <c:pt idx="4887">
                  <c:v>1411.3000000004399</c:v>
                </c:pt>
                <c:pt idx="4888">
                  <c:v>1411.20000000045</c:v>
                </c:pt>
                <c:pt idx="4889">
                  <c:v>1411.1000000004499</c:v>
                </c:pt>
                <c:pt idx="4890">
                  <c:v>1411.00000000044</c:v>
                </c:pt>
                <c:pt idx="4891">
                  <c:v>1410.9000000004501</c:v>
                </c:pt>
                <c:pt idx="4892">
                  <c:v>1410.8000000004399</c:v>
                </c:pt>
                <c:pt idx="4893">
                  <c:v>1410.70000000045</c:v>
                </c:pt>
                <c:pt idx="4894">
                  <c:v>1410.6000000004499</c:v>
                </c:pt>
                <c:pt idx="4895">
                  <c:v>1410.50000000044</c:v>
                </c:pt>
                <c:pt idx="4896">
                  <c:v>1410.4000000004501</c:v>
                </c:pt>
                <c:pt idx="4897">
                  <c:v>1410.3000000004399</c:v>
                </c:pt>
                <c:pt idx="4898">
                  <c:v>1410.20000000045</c:v>
                </c:pt>
                <c:pt idx="4899">
                  <c:v>1410.1000000004499</c:v>
                </c:pt>
                <c:pt idx="4900">
                  <c:v>1410.00000000045</c:v>
                </c:pt>
                <c:pt idx="4901">
                  <c:v>1409.9000000004501</c:v>
                </c:pt>
                <c:pt idx="4902">
                  <c:v>1409.8000000004499</c:v>
                </c:pt>
                <c:pt idx="4903">
                  <c:v>1409.70000000045</c:v>
                </c:pt>
                <c:pt idx="4904">
                  <c:v>1409.6000000004499</c:v>
                </c:pt>
                <c:pt idx="4905">
                  <c:v>1409.50000000045</c:v>
                </c:pt>
                <c:pt idx="4906">
                  <c:v>1409.4000000004501</c:v>
                </c:pt>
                <c:pt idx="4907">
                  <c:v>1409.3000000004499</c:v>
                </c:pt>
                <c:pt idx="4908">
                  <c:v>1409.20000000045</c:v>
                </c:pt>
                <c:pt idx="4909">
                  <c:v>1409.1000000004499</c:v>
                </c:pt>
                <c:pt idx="4910">
                  <c:v>1409.00000000045</c:v>
                </c:pt>
                <c:pt idx="4911">
                  <c:v>1408.9000000004501</c:v>
                </c:pt>
                <c:pt idx="4912">
                  <c:v>1408.8000000004499</c:v>
                </c:pt>
                <c:pt idx="4913">
                  <c:v>1408.70000000045</c:v>
                </c:pt>
                <c:pt idx="4914">
                  <c:v>1408.6000000004499</c:v>
                </c:pt>
                <c:pt idx="4915">
                  <c:v>1408.50000000045</c:v>
                </c:pt>
                <c:pt idx="4916">
                  <c:v>1408.4000000004501</c:v>
                </c:pt>
                <c:pt idx="4917">
                  <c:v>1408.3000000004499</c:v>
                </c:pt>
                <c:pt idx="4918">
                  <c:v>1408.20000000045</c:v>
                </c:pt>
                <c:pt idx="4919">
                  <c:v>1408.1000000004499</c:v>
                </c:pt>
                <c:pt idx="4920">
                  <c:v>1408.00000000045</c:v>
                </c:pt>
                <c:pt idx="4921">
                  <c:v>1407.9000000004501</c:v>
                </c:pt>
                <c:pt idx="4922">
                  <c:v>1407.8000000004499</c:v>
                </c:pt>
                <c:pt idx="4923">
                  <c:v>1407.70000000045</c:v>
                </c:pt>
                <c:pt idx="4924">
                  <c:v>1407.6000000004499</c:v>
                </c:pt>
                <c:pt idx="4925">
                  <c:v>1407.50000000045</c:v>
                </c:pt>
                <c:pt idx="4926">
                  <c:v>1407.4000000004501</c:v>
                </c:pt>
                <c:pt idx="4927">
                  <c:v>1407.3000000004499</c:v>
                </c:pt>
                <c:pt idx="4928">
                  <c:v>1407.20000000045</c:v>
                </c:pt>
                <c:pt idx="4929">
                  <c:v>1407.1000000004499</c:v>
                </c:pt>
                <c:pt idx="4930">
                  <c:v>1407.00000000045</c:v>
                </c:pt>
                <c:pt idx="4931">
                  <c:v>1406.9000000004501</c:v>
                </c:pt>
                <c:pt idx="4932">
                  <c:v>1406.8000000004499</c:v>
                </c:pt>
                <c:pt idx="4933">
                  <c:v>1406.70000000045</c:v>
                </c:pt>
                <c:pt idx="4934">
                  <c:v>1406.6000000004499</c:v>
                </c:pt>
                <c:pt idx="4935">
                  <c:v>1406.50000000045</c:v>
                </c:pt>
                <c:pt idx="4936">
                  <c:v>1406.4000000004501</c:v>
                </c:pt>
                <c:pt idx="4937">
                  <c:v>1406.3000000004499</c:v>
                </c:pt>
                <c:pt idx="4938">
                  <c:v>1406.20000000045</c:v>
                </c:pt>
                <c:pt idx="4939">
                  <c:v>1406.1000000004499</c:v>
                </c:pt>
                <c:pt idx="4940">
                  <c:v>1406.00000000045</c:v>
                </c:pt>
                <c:pt idx="4941">
                  <c:v>1405.9000000004501</c:v>
                </c:pt>
                <c:pt idx="4942">
                  <c:v>1405.8000000004499</c:v>
                </c:pt>
                <c:pt idx="4943">
                  <c:v>1405.70000000045</c:v>
                </c:pt>
                <c:pt idx="4944">
                  <c:v>1405.6000000004499</c:v>
                </c:pt>
                <c:pt idx="4945">
                  <c:v>1405.50000000045</c:v>
                </c:pt>
                <c:pt idx="4946">
                  <c:v>1405.4000000004501</c:v>
                </c:pt>
                <c:pt idx="4947">
                  <c:v>1405.3000000004499</c:v>
                </c:pt>
                <c:pt idx="4948">
                  <c:v>1405.20000000045</c:v>
                </c:pt>
                <c:pt idx="4949">
                  <c:v>1405.1000000004499</c:v>
                </c:pt>
                <c:pt idx="4950">
                  <c:v>1405.00000000045</c:v>
                </c:pt>
                <c:pt idx="4951">
                  <c:v>1404.9000000004501</c:v>
                </c:pt>
                <c:pt idx="4952">
                  <c:v>1404.8000000004499</c:v>
                </c:pt>
                <c:pt idx="4953">
                  <c:v>1404.70000000045</c:v>
                </c:pt>
                <c:pt idx="4954">
                  <c:v>1404.6000000004499</c:v>
                </c:pt>
                <c:pt idx="4955">
                  <c:v>1404.50000000045</c:v>
                </c:pt>
                <c:pt idx="4956">
                  <c:v>1404.4000000004501</c:v>
                </c:pt>
                <c:pt idx="4957">
                  <c:v>1404.3000000004499</c:v>
                </c:pt>
                <c:pt idx="4958">
                  <c:v>1404.20000000045</c:v>
                </c:pt>
                <c:pt idx="4959">
                  <c:v>1404.1000000004499</c:v>
                </c:pt>
                <c:pt idx="4960">
                  <c:v>1404.00000000045</c:v>
                </c:pt>
                <c:pt idx="4961">
                  <c:v>1403.9000000004501</c:v>
                </c:pt>
                <c:pt idx="4962">
                  <c:v>1403.8000000004499</c:v>
                </c:pt>
                <c:pt idx="4963">
                  <c:v>1403.70000000045</c:v>
                </c:pt>
                <c:pt idx="4964">
                  <c:v>1403.6000000004499</c:v>
                </c:pt>
                <c:pt idx="4965">
                  <c:v>1403.50000000045</c:v>
                </c:pt>
                <c:pt idx="4966">
                  <c:v>1403.4000000004501</c:v>
                </c:pt>
                <c:pt idx="4967">
                  <c:v>1403.3000000004499</c:v>
                </c:pt>
                <c:pt idx="4968">
                  <c:v>1403.20000000045</c:v>
                </c:pt>
                <c:pt idx="4969">
                  <c:v>1403.1000000004499</c:v>
                </c:pt>
                <c:pt idx="4970">
                  <c:v>1403.00000000045</c:v>
                </c:pt>
                <c:pt idx="4971">
                  <c:v>1402.9000000004501</c:v>
                </c:pt>
                <c:pt idx="4972">
                  <c:v>1402.8000000004499</c:v>
                </c:pt>
                <c:pt idx="4973">
                  <c:v>1402.70000000045</c:v>
                </c:pt>
                <c:pt idx="4974">
                  <c:v>1402.6000000004499</c:v>
                </c:pt>
                <c:pt idx="4975">
                  <c:v>1402.50000000045</c:v>
                </c:pt>
                <c:pt idx="4976">
                  <c:v>1402.4000000004501</c:v>
                </c:pt>
                <c:pt idx="4977">
                  <c:v>1402.3000000004499</c:v>
                </c:pt>
                <c:pt idx="4978">
                  <c:v>1402.20000000045</c:v>
                </c:pt>
                <c:pt idx="4979">
                  <c:v>1402.1000000004499</c:v>
                </c:pt>
                <c:pt idx="4980">
                  <c:v>1402.00000000045</c:v>
                </c:pt>
                <c:pt idx="4981">
                  <c:v>1401.9000000004501</c:v>
                </c:pt>
                <c:pt idx="4982">
                  <c:v>1401.8000000004499</c:v>
                </c:pt>
                <c:pt idx="4983">
                  <c:v>1401.70000000045</c:v>
                </c:pt>
                <c:pt idx="4984">
                  <c:v>1401.6000000004499</c:v>
                </c:pt>
                <c:pt idx="4985">
                  <c:v>1401.50000000045</c:v>
                </c:pt>
                <c:pt idx="4986">
                  <c:v>1401.4000000004501</c:v>
                </c:pt>
                <c:pt idx="4987">
                  <c:v>1401.3000000004499</c:v>
                </c:pt>
                <c:pt idx="4988">
                  <c:v>1401.20000000045</c:v>
                </c:pt>
                <c:pt idx="4989">
                  <c:v>1401.1000000004499</c:v>
                </c:pt>
                <c:pt idx="4990">
                  <c:v>1401.00000000045</c:v>
                </c:pt>
                <c:pt idx="4991">
                  <c:v>1400.9000000004501</c:v>
                </c:pt>
                <c:pt idx="4992">
                  <c:v>1400.8000000004499</c:v>
                </c:pt>
                <c:pt idx="4993">
                  <c:v>1400.70000000045</c:v>
                </c:pt>
                <c:pt idx="4994">
                  <c:v>1400.6000000004499</c:v>
                </c:pt>
                <c:pt idx="4995">
                  <c:v>1400.50000000045</c:v>
                </c:pt>
                <c:pt idx="4996">
                  <c:v>1400.4000000004501</c:v>
                </c:pt>
                <c:pt idx="4997">
                  <c:v>1400.3000000004499</c:v>
                </c:pt>
                <c:pt idx="4998">
                  <c:v>1400.20000000046</c:v>
                </c:pt>
                <c:pt idx="4999">
                  <c:v>1400.1000000004599</c:v>
                </c:pt>
                <c:pt idx="5000">
                  <c:v>1400.00000000045</c:v>
                </c:pt>
                <c:pt idx="5001">
                  <c:v>1399.9000000004601</c:v>
                </c:pt>
                <c:pt idx="5002">
                  <c:v>1399.8000000004499</c:v>
                </c:pt>
                <c:pt idx="5003">
                  <c:v>1399.70000000046</c:v>
                </c:pt>
                <c:pt idx="5004">
                  <c:v>1399.6000000004599</c:v>
                </c:pt>
                <c:pt idx="5005">
                  <c:v>1399.50000000045</c:v>
                </c:pt>
                <c:pt idx="5006">
                  <c:v>1399.4000000004601</c:v>
                </c:pt>
                <c:pt idx="5007">
                  <c:v>1399.3000000004499</c:v>
                </c:pt>
                <c:pt idx="5008">
                  <c:v>1399.20000000046</c:v>
                </c:pt>
                <c:pt idx="5009">
                  <c:v>1399.1000000004599</c:v>
                </c:pt>
                <c:pt idx="5010">
                  <c:v>1399.00000000046</c:v>
                </c:pt>
                <c:pt idx="5011">
                  <c:v>1398.9000000004601</c:v>
                </c:pt>
                <c:pt idx="5012">
                  <c:v>1398.8000000004599</c:v>
                </c:pt>
                <c:pt idx="5013">
                  <c:v>1398.70000000046</c:v>
                </c:pt>
                <c:pt idx="5014">
                  <c:v>1398.6000000004599</c:v>
                </c:pt>
                <c:pt idx="5015">
                  <c:v>1398.50000000046</c:v>
                </c:pt>
                <c:pt idx="5016">
                  <c:v>1398.4000000004601</c:v>
                </c:pt>
                <c:pt idx="5017">
                  <c:v>1398.3000000004599</c:v>
                </c:pt>
                <c:pt idx="5018">
                  <c:v>1398.20000000046</c:v>
                </c:pt>
                <c:pt idx="5019">
                  <c:v>1398.1000000004599</c:v>
                </c:pt>
                <c:pt idx="5020">
                  <c:v>1398.00000000046</c:v>
                </c:pt>
                <c:pt idx="5021">
                  <c:v>1397.9000000004601</c:v>
                </c:pt>
                <c:pt idx="5022">
                  <c:v>1397.8000000004599</c:v>
                </c:pt>
                <c:pt idx="5023">
                  <c:v>1397.70000000046</c:v>
                </c:pt>
                <c:pt idx="5024">
                  <c:v>1397.6000000004599</c:v>
                </c:pt>
                <c:pt idx="5025">
                  <c:v>1397.50000000046</c:v>
                </c:pt>
                <c:pt idx="5026">
                  <c:v>1397.4000000004601</c:v>
                </c:pt>
                <c:pt idx="5027">
                  <c:v>1397.3000000004599</c:v>
                </c:pt>
                <c:pt idx="5028">
                  <c:v>1397.20000000046</c:v>
                </c:pt>
                <c:pt idx="5029">
                  <c:v>1397.1000000004599</c:v>
                </c:pt>
                <c:pt idx="5030">
                  <c:v>1397.00000000046</c:v>
                </c:pt>
                <c:pt idx="5031">
                  <c:v>1396.9000000004601</c:v>
                </c:pt>
                <c:pt idx="5032">
                  <c:v>1396.8000000004599</c:v>
                </c:pt>
                <c:pt idx="5033">
                  <c:v>1396.70000000046</c:v>
                </c:pt>
                <c:pt idx="5034">
                  <c:v>1396.6000000004599</c:v>
                </c:pt>
                <c:pt idx="5035">
                  <c:v>1396.50000000046</c:v>
                </c:pt>
                <c:pt idx="5036">
                  <c:v>1396.4000000004601</c:v>
                </c:pt>
                <c:pt idx="5037">
                  <c:v>1396.3000000004599</c:v>
                </c:pt>
                <c:pt idx="5038">
                  <c:v>1396.20000000046</c:v>
                </c:pt>
                <c:pt idx="5039">
                  <c:v>1396.1000000004599</c:v>
                </c:pt>
                <c:pt idx="5040">
                  <c:v>1396.00000000046</c:v>
                </c:pt>
                <c:pt idx="5041">
                  <c:v>1395.9000000004601</c:v>
                </c:pt>
                <c:pt idx="5042">
                  <c:v>1395.8000000004599</c:v>
                </c:pt>
                <c:pt idx="5043">
                  <c:v>1395.70000000046</c:v>
                </c:pt>
                <c:pt idx="5044">
                  <c:v>1395.6000000004599</c:v>
                </c:pt>
                <c:pt idx="5045">
                  <c:v>1395.50000000046</c:v>
                </c:pt>
                <c:pt idx="5046">
                  <c:v>1395.4000000004601</c:v>
                </c:pt>
                <c:pt idx="5047">
                  <c:v>1395.3000000004599</c:v>
                </c:pt>
                <c:pt idx="5048">
                  <c:v>1395.20000000046</c:v>
                </c:pt>
                <c:pt idx="5049">
                  <c:v>1395.1000000004599</c:v>
                </c:pt>
                <c:pt idx="5050">
                  <c:v>1395.00000000046</c:v>
                </c:pt>
                <c:pt idx="5051">
                  <c:v>1394.9000000004601</c:v>
                </c:pt>
                <c:pt idx="5052">
                  <c:v>1394.8000000004599</c:v>
                </c:pt>
                <c:pt idx="5053">
                  <c:v>1394.70000000046</c:v>
                </c:pt>
                <c:pt idx="5054">
                  <c:v>1394.6000000004599</c:v>
                </c:pt>
                <c:pt idx="5055">
                  <c:v>1394.50000000046</c:v>
                </c:pt>
                <c:pt idx="5056">
                  <c:v>1394.4000000004601</c:v>
                </c:pt>
                <c:pt idx="5057">
                  <c:v>1394.3000000004599</c:v>
                </c:pt>
                <c:pt idx="5058">
                  <c:v>1394.20000000046</c:v>
                </c:pt>
                <c:pt idx="5059">
                  <c:v>1394.1000000004599</c:v>
                </c:pt>
                <c:pt idx="5060">
                  <c:v>1394.00000000046</c:v>
                </c:pt>
                <c:pt idx="5061">
                  <c:v>1393.9000000004601</c:v>
                </c:pt>
                <c:pt idx="5062">
                  <c:v>1393.8000000004599</c:v>
                </c:pt>
                <c:pt idx="5063">
                  <c:v>1393.70000000046</c:v>
                </c:pt>
                <c:pt idx="5064">
                  <c:v>1393.6000000004599</c:v>
                </c:pt>
                <c:pt idx="5065">
                  <c:v>1393.50000000046</c:v>
                </c:pt>
                <c:pt idx="5066">
                  <c:v>1393.4000000004601</c:v>
                </c:pt>
                <c:pt idx="5067">
                  <c:v>1393.3000000004599</c:v>
                </c:pt>
                <c:pt idx="5068">
                  <c:v>1393.20000000046</c:v>
                </c:pt>
                <c:pt idx="5069">
                  <c:v>1393.1000000004599</c:v>
                </c:pt>
                <c:pt idx="5070">
                  <c:v>1393.00000000046</c:v>
                </c:pt>
                <c:pt idx="5071">
                  <c:v>1392.9000000004601</c:v>
                </c:pt>
                <c:pt idx="5072">
                  <c:v>1392.8000000004599</c:v>
                </c:pt>
                <c:pt idx="5073">
                  <c:v>1392.70000000046</c:v>
                </c:pt>
                <c:pt idx="5074">
                  <c:v>1392.6000000004599</c:v>
                </c:pt>
                <c:pt idx="5075">
                  <c:v>1392.50000000046</c:v>
                </c:pt>
                <c:pt idx="5076">
                  <c:v>1392.4000000004601</c:v>
                </c:pt>
                <c:pt idx="5077">
                  <c:v>1392.3000000004599</c:v>
                </c:pt>
                <c:pt idx="5078">
                  <c:v>1392.20000000046</c:v>
                </c:pt>
                <c:pt idx="5079">
                  <c:v>1392.1000000004599</c:v>
                </c:pt>
                <c:pt idx="5080">
                  <c:v>1392.00000000046</c:v>
                </c:pt>
                <c:pt idx="5081">
                  <c:v>1391.9000000004601</c:v>
                </c:pt>
                <c:pt idx="5082">
                  <c:v>1391.8000000004599</c:v>
                </c:pt>
                <c:pt idx="5083">
                  <c:v>1391.70000000046</c:v>
                </c:pt>
                <c:pt idx="5084">
                  <c:v>1391.6000000004599</c:v>
                </c:pt>
                <c:pt idx="5085">
                  <c:v>1391.50000000046</c:v>
                </c:pt>
                <c:pt idx="5086">
                  <c:v>1391.4000000004601</c:v>
                </c:pt>
                <c:pt idx="5087">
                  <c:v>1391.3000000004599</c:v>
                </c:pt>
                <c:pt idx="5088">
                  <c:v>1391.20000000046</c:v>
                </c:pt>
                <c:pt idx="5089">
                  <c:v>1391.1000000004599</c:v>
                </c:pt>
                <c:pt idx="5090">
                  <c:v>1391.00000000046</c:v>
                </c:pt>
                <c:pt idx="5091">
                  <c:v>1390.9000000004601</c:v>
                </c:pt>
                <c:pt idx="5092">
                  <c:v>1390.8000000004599</c:v>
                </c:pt>
                <c:pt idx="5093">
                  <c:v>1390.70000000046</c:v>
                </c:pt>
                <c:pt idx="5094">
                  <c:v>1390.6000000004599</c:v>
                </c:pt>
                <c:pt idx="5095">
                  <c:v>1390.50000000046</c:v>
                </c:pt>
                <c:pt idx="5096">
                  <c:v>1390.4000000004601</c:v>
                </c:pt>
                <c:pt idx="5097">
                  <c:v>1390.3000000004599</c:v>
                </c:pt>
                <c:pt idx="5098">
                  <c:v>1390.20000000046</c:v>
                </c:pt>
                <c:pt idx="5099">
                  <c:v>1390.1000000004599</c:v>
                </c:pt>
                <c:pt idx="5100">
                  <c:v>1390.00000000046</c:v>
                </c:pt>
                <c:pt idx="5101">
                  <c:v>1389.9000000004601</c:v>
                </c:pt>
                <c:pt idx="5102">
                  <c:v>1389.8000000004599</c:v>
                </c:pt>
                <c:pt idx="5103">
                  <c:v>1389.70000000046</c:v>
                </c:pt>
                <c:pt idx="5104">
                  <c:v>1389.6000000004599</c:v>
                </c:pt>
                <c:pt idx="5105">
                  <c:v>1389.50000000046</c:v>
                </c:pt>
                <c:pt idx="5106">
                  <c:v>1389.4000000004601</c:v>
                </c:pt>
                <c:pt idx="5107">
                  <c:v>1389.3000000004599</c:v>
                </c:pt>
                <c:pt idx="5108">
                  <c:v>1389.20000000047</c:v>
                </c:pt>
                <c:pt idx="5109">
                  <c:v>1389.1000000004699</c:v>
                </c:pt>
                <c:pt idx="5110">
                  <c:v>1389.00000000046</c:v>
                </c:pt>
                <c:pt idx="5111">
                  <c:v>1388.9000000004701</c:v>
                </c:pt>
                <c:pt idx="5112">
                  <c:v>1388.8000000004599</c:v>
                </c:pt>
                <c:pt idx="5113">
                  <c:v>1388.70000000047</c:v>
                </c:pt>
                <c:pt idx="5114">
                  <c:v>1388.6000000004699</c:v>
                </c:pt>
                <c:pt idx="5115">
                  <c:v>1388.50000000046</c:v>
                </c:pt>
                <c:pt idx="5116">
                  <c:v>1388.4000000004701</c:v>
                </c:pt>
                <c:pt idx="5117">
                  <c:v>1388.3000000004599</c:v>
                </c:pt>
                <c:pt idx="5118">
                  <c:v>1388.20000000047</c:v>
                </c:pt>
                <c:pt idx="5119">
                  <c:v>1388.1000000004699</c:v>
                </c:pt>
                <c:pt idx="5120">
                  <c:v>1388.00000000047</c:v>
                </c:pt>
                <c:pt idx="5121">
                  <c:v>1387.9000000004701</c:v>
                </c:pt>
                <c:pt idx="5122">
                  <c:v>1387.8000000004699</c:v>
                </c:pt>
                <c:pt idx="5123">
                  <c:v>1387.70000000047</c:v>
                </c:pt>
                <c:pt idx="5124">
                  <c:v>1387.6000000004699</c:v>
                </c:pt>
                <c:pt idx="5125">
                  <c:v>1387.50000000047</c:v>
                </c:pt>
                <c:pt idx="5126">
                  <c:v>1387.4000000004701</c:v>
                </c:pt>
                <c:pt idx="5127">
                  <c:v>1387.3000000004699</c:v>
                </c:pt>
                <c:pt idx="5128">
                  <c:v>1387.20000000047</c:v>
                </c:pt>
                <c:pt idx="5129">
                  <c:v>1387.1000000004699</c:v>
                </c:pt>
                <c:pt idx="5130">
                  <c:v>1387.00000000047</c:v>
                </c:pt>
                <c:pt idx="5131">
                  <c:v>1386.9000000004701</c:v>
                </c:pt>
                <c:pt idx="5132">
                  <c:v>1386.8000000004699</c:v>
                </c:pt>
                <c:pt idx="5133">
                  <c:v>1386.70000000047</c:v>
                </c:pt>
                <c:pt idx="5134">
                  <c:v>1386.6000000004699</c:v>
                </c:pt>
                <c:pt idx="5135">
                  <c:v>1386.50000000047</c:v>
                </c:pt>
                <c:pt idx="5136">
                  <c:v>1386.4000000004701</c:v>
                </c:pt>
                <c:pt idx="5137">
                  <c:v>1386.3000000004699</c:v>
                </c:pt>
                <c:pt idx="5138">
                  <c:v>1386.20000000047</c:v>
                </c:pt>
                <c:pt idx="5139">
                  <c:v>1386.1000000004699</c:v>
                </c:pt>
                <c:pt idx="5140">
                  <c:v>1386.00000000047</c:v>
                </c:pt>
                <c:pt idx="5141">
                  <c:v>1385.9000000004701</c:v>
                </c:pt>
                <c:pt idx="5142">
                  <c:v>1385.8000000004699</c:v>
                </c:pt>
                <c:pt idx="5143">
                  <c:v>1385.70000000047</c:v>
                </c:pt>
                <c:pt idx="5144">
                  <c:v>1385.6000000004699</c:v>
                </c:pt>
                <c:pt idx="5145">
                  <c:v>1385.50000000047</c:v>
                </c:pt>
                <c:pt idx="5146">
                  <c:v>1385.4000000004701</c:v>
                </c:pt>
                <c:pt idx="5147">
                  <c:v>1385.3000000004699</c:v>
                </c:pt>
                <c:pt idx="5148">
                  <c:v>1385.20000000047</c:v>
                </c:pt>
                <c:pt idx="5149">
                  <c:v>1385.1000000004699</c:v>
                </c:pt>
                <c:pt idx="5150">
                  <c:v>1385.00000000047</c:v>
                </c:pt>
                <c:pt idx="5151">
                  <c:v>1384.9000000004701</c:v>
                </c:pt>
                <c:pt idx="5152">
                  <c:v>1384.8000000004699</c:v>
                </c:pt>
                <c:pt idx="5153">
                  <c:v>1384.70000000047</c:v>
                </c:pt>
                <c:pt idx="5154">
                  <c:v>1384.6000000004699</c:v>
                </c:pt>
                <c:pt idx="5155">
                  <c:v>1384.50000000047</c:v>
                </c:pt>
                <c:pt idx="5156">
                  <c:v>1384.4000000004701</c:v>
                </c:pt>
                <c:pt idx="5157">
                  <c:v>1384.3000000004699</c:v>
                </c:pt>
                <c:pt idx="5158">
                  <c:v>1384.20000000047</c:v>
                </c:pt>
                <c:pt idx="5159">
                  <c:v>1384.1000000004699</c:v>
                </c:pt>
                <c:pt idx="5160">
                  <c:v>1384.00000000047</c:v>
                </c:pt>
                <c:pt idx="5161">
                  <c:v>1383.9000000004701</c:v>
                </c:pt>
                <c:pt idx="5162">
                  <c:v>1383.8000000004699</c:v>
                </c:pt>
                <c:pt idx="5163">
                  <c:v>1383.70000000047</c:v>
                </c:pt>
                <c:pt idx="5164">
                  <c:v>1383.6000000004699</c:v>
                </c:pt>
                <c:pt idx="5165">
                  <c:v>1383.50000000047</c:v>
                </c:pt>
                <c:pt idx="5166">
                  <c:v>1383.4000000004701</c:v>
                </c:pt>
                <c:pt idx="5167">
                  <c:v>1383.3000000004699</c:v>
                </c:pt>
                <c:pt idx="5168">
                  <c:v>1383.20000000047</c:v>
                </c:pt>
                <c:pt idx="5169">
                  <c:v>1383.1000000004699</c:v>
                </c:pt>
                <c:pt idx="5170">
                  <c:v>1383.00000000047</c:v>
                </c:pt>
                <c:pt idx="5171">
                  <c:v>1382.9000000004701</c:v>
                </c:pt>
                <c:pt idx="5172">
                  <c:v>1382.8000000004699</c:v>
                </c:pt>
                <c:pt idx="5173">
                  <c:v>1382.70000000047</c:v>
                </c:pt>
                <c:pt idx="5174">
                  <c:v>1382.6000000004699</c:v>
                </c:pt>
                <c:pt idx="5175">
                  <c:v>1382.50000000047</c:v>
                </c:pt>
                <c:pt idx="5176">
                  <c:v>1382.4000000004701</c:v>
                </c:pt>
                <c:pt idx="5177">
                  <c:v>1382.3000000004699</c:v>
                </c:pt>
                <c:pt idx="5178">
                  <c:v>1382.20000000047</c:v>
                </c:pt>
                <c:pt idx="5179">
                  <c:v>1382.1000000004699</c:v>
                </c:pt>
                <c:pt idx="5180">
                  <c:v>1382.00000000047</c:v>
                </c:pt>
                <c:pt idx="5181">
                  <c:v>1381.9000000004701</c:v>
                </c:pt>
                <c:pt idx="5182">
                  <c:v>1381.8000000004699</c:v>
                </c:pt>
                <c:pt idx="5183">
                  <c:v>1381.70000000047</c:v>
                </c:pt>
                <c:pt idx="5184">
                  <c:v>1381.6000000004699</c:v>
                </c:pt>
                <c:pt idx="5185">
                  <c:v>1381.50000000047</c:v>
                </c:pt>
                <c:pt idx="5186">
                  <c:v>1381.4000000004701</c:v>
                </c:pt>
                <c:pt idx="5187">
                  <c:v>1381.3000000004699</c:v>
                </c:pt>
                <c:pt idx="5188">
                  <c:v>1381.20000000047</c:v>
                </c:pt>
                <c:pt idx="5189">
                  <c:v>1381.1000000004699</c:v>
                </c:pt>
                <c:pt idx="5190">
                  <c:v>1381.00000000047</c:v>
                </c:pt>
                <c:pt idx="5191">
                  <c:v>1380.9000000004701</c:v>
                </c:pt>
                <c:pt idx="5192">
                  <c:v>1380.8000000004699</c:v>
                </c:pt>
                <c:pt idx="5193">
                  <c:v>1380.70000000047</c:v>
                </c:pt>
                <c:pt idx="5194">
                  <c:v>1380.6000000004699</c:v>
                </c:pt>
                <c:pt idx="5195">
                  <c:v>1380.50000000047</c:v>
                </c:pt>
                <c:pt idx="5196">
                  <c:v>1380.4000000004701</c:v>
                </c:pt>
                <c:pt idx="5197">
                  <c:v>1380.3000000004699</c:v>
                </c:pt>
                <c:pt idx="5198">
                  <c:v>1380.20000000047</c:v>
                </c:pt>
                <c:pt idx="5199">
                  <c:v>1380.1000000004699</c:v>
                </c:pt>
                <c:pt idx="5200">
                  <c:v>1380.00000000047</c:v>
                </c:pt>
                <c:pt idx="5201">
                  <c:v>1379.9000000004701</c:v>
                </c:pt>
                <c:pt idx="5202">
                  <c:v>1379.8000000004699</c:v>
                </c:pt>
                <c:pt idx="5203">
                  <c:v>1379.70000000047</c:v>
                </c:pt>
                <c:pt idx="5204">
                  <c:v>1379.6000000004699</c:v>
                </c:pt>
                <c:pt idx="5205">
                  <c:v>1379.50000000047</c:v>
                </c:pt>
                <c:pt idx="5206">
                  <c:v>1379.4000000004701</c:v>
                </c:pt>
                <c:pt idx="5207">
                  <c:v>1379.3000000004699</c:v>
                </c:pt>
                <c:pt idx="5208">
                  <c:v>1379.20000000047</c:v>
                </c:pt>
                <c:pt idx="5209">
                  <c:v>1379.1000000004699</c:v>
                </c:pt>
                <c:pt idx="5210">
                  <c:v>1379.00000000047</c:v>
                </c:pt>
                <c:pt idx="5211">
                  <c:v>1378.9000000004701</c:v>
                </c:pt>
                <c:pt idx="5212">
                  <c:v>1378.8000000004699</c:v>
                </c:pt>
                <c:pt idx="5213">
                  <c:v>1378.70000000047</c:v>
                </c:pt>
                <c:pt idx="5214">
                  <c:v>1378.6000000004699</c:v>
                </c:pt>
                <c:pt idx="5215">
                  <c:v>1378.50000000047</c:v>
                </c:pt>
                <c:pt idx="5216">
                  <c:v>1378.4000000004701</c:v>
                </c:pt>
                <c:pt idx="5217">
                  <c:v>1378.3000000004699</c:v>
                </c:pt>
                <c:pt idx="5218">
                  <c:v>1378.20000000048</c:v>
                </c:pt>
                <c:pt idx="5219">
                  <c:v>1378.1000000004799</c:v>
                </c:pt>
                <c:pt idx="5220">
                  <c:v>1378.00000000047</c:v>
                </c:pt>
                <c:pt idx="5221">
                  <c:v>1377.9000000004701</c:v>
                </c:pt>
                <c:pt idx="5222">
                  <c:v>1377.8000000004699</c:v>
                </c:pt>
                <c:pt idx="5223">
                  <c:v>1377.70000000048</c:v>
                </c:pt>
                <c:pt idx="5224">
                  <c:v>1377.6000000004799</c:v>
                </c:pt>
                <c:pt idx="5225">
                  <c:v>1377.50000000047</c:v>
                </c:pt>
                <c:pt idx="5226">
                  <c:v>1377.4000000004701</c:v>
                </c:pt>
                <c:pt idx="5227">
                  <c:v>1377.3000000004699</c:v>
                </c:pt>
                <c:pt idx="5228">
                  <c:v>1377.20000000048</c:v>
                </c:pt>
                <c:pt idx="5229">
                  <c:v>1377.1000000004799</c:v>
                </c:pt>
                <c:pt idx="5230">
                  <c:v>1377.00000000048</c:v>
                </c:pt>
                <c:pt idx="5231">
                  <c:v>1376.9000000004801</c:v>
                </c:pt>
                <c:pt idx="5232">
                  <c:v>1376.8000000004799</c:v>
                </c:pt>
                <c:pt idx="5233">
                  <c:v>1376.70000000048</c:v>
                </c:pt>
                <c:pt idx="5234">
                  <c:v>1376.6000000004799</c:v>
                </c:pt>
                <c:pt idx="5235">
                  <c:v>1376.50000000048</c:v>
                </c:pt>
                <c:pt idx="5236">
                  <c:v>1376.4000000004801</c:v>
                </c:pt>
                <c:pt idx="5237">
                  <c:v>1376.3000000004799</c:v>
                </c:pt>
                <c:pt idx="5238">
                  <c:v>1376.20000000048</c:v>
                </c:pt>
                <c:pt idx="5239">
                  <c:v>1376.1000000004799</c:v>
                </c:pt>
                <c:pt idx="5240">
                  <c:v>1376.00000000048</c:v>
                </c:pt>
                <c:pt idx="5241">
                  <c:v>1375.9000000004801</c:v>
                </c:pt>
                <c:pt idx="5242">
                  <c:v>1375.8000000004799</c:v>
                </c:pt>
                <c:pt idx="5243">
                  <c:v>1375.70000000048</c:v>
                </c:pt>
                <c:pt idx="5244">
                  <c:v>1375.6000000004799</c:v>
                </c:pt>
                <c:pt idx="5245">
                  <c:v>1375.50000000048</c:v>
                </c:pt>
                <c:pt idx="5246">
                  <c:v>1375.4000000004801</c:v>
                </c:pt>
                <c:pt idx="5247">
                  <c:v>1375.3000000004799</c:v>
                </c:pt>
                <c:pt idx="5248">
                  <c:v>1375.20000000048</c:v>
                </c:pt>
                <c:pt idx="5249">
                  <c:v>1375.1000000004799</c:v>
                </c:pt>
                <c:pt idx="5250">
                  <c:v>1375.00000000048</c:v>
                </c:pt>
                <c:pt idx="5251">
                  <c:v>1374.9000000004801</c:v>
                </c:pt>
                <c:pt idx="5252">
                  <c:v>1374.8000000004799</c:v>
                </c:pt>
                <c:pt idx="5253">
                  <c:v>1374.70000000048</c:v>
                </c:pt>
                <c:pt idx="5254">
                  <c:v>1374.6000000004799</c:v>
                </c:pt>
                <c:pt idx="5255">
                  <c:v>1374.50000000048</c:v>
                </c:pt>
                <c:pt idx="5256">
                  <c:v>1374.4000000004801</c:v>
                </c:pt>
                <c:pt idx="5257">
                  <c:v>1374.3000000004799</c:v>
                </c:pt>
                <c:pt idx="5258">
                  <c:v>1374.20000000048</c:v>
                </c:pt>
                <c:pt idx="5259">
                  <c:v>1374.1000000004799</c:v>
                </c:pt>
                <c:pt idx="5260">
                  <c:v>1374.00000000048</c:v>
                </c:pt>
                <c:pt idx="5261">
                  <c:v>1373.9000000004801</c:v>
                </c:pt>
                <c:pt idx="5262">
                  <c:v>1373.8000000004799</c:v>
                </c:pt>
                <c:pt idx="5263">
                  <c:v>1373.70000000048</c:v>
                </c:pt>
                <c:pt idx="5264">
                  <c:v>1373.6000000004799</c:v>
                </c:pt>
                <c:pt idx="5265">
                  <c:v>1373.50000000048</c:v>
                </c:pt>
                <c:pt idx="5266">
                  <c:v>1373.4000000004801</c:v>
                </c:pt>
                <c:pt idx="5267">
                  <c:v>1373.3000000004799</c:v>
                </c:pt>
                <c:pt idx="5268">
                  <c:v>1373.20000000048</c:v>
                </c:pt>
                <c:pt idx="5269">
                  <c:v>1373.1000000004799</c:v>
                </c:pt>
                <c:pt idx="5270">
                  <c:v>1373.00000000048</c:v>
                </c:pt>
                <c:pt idx="5271">
                  <c:v>1372.9000000004801</c:v>
                </c:pt>
                <c:pt idx="5272">
                  <c:v>1372.8000000004799</c:v>
                </c:pt>
                <c:pt idx="5273">
                  <c:v>1372.70000000048</c:v>
                </c:pt>
                <c:pt idx="5274">
                  <c:v>1372.6000000004799</c:v>
                </c:pt>
                <c:pt idx="5275">
                  <c:v>1372.50000000048</c:v>
                </c:pt>
                <c:pt idx="5276">
                  <c:v>1372.4000000004801</c:v>
                </c:pt>
                <c:pt idx="5277">
                  <c:v>1372.3000000004799</c:v>
                </c:pt>
                <c:pt idx="5278">
                  <c:v>1372.20000000048</c:v>
                </c:pt>
                <c:pt idx="5279">
                  <c:v>1372.1000000004799</c:v>
                </c:pt>
                <c:pt idx="5280">
                  <c:v>1372.00000000048</c:v>
                </c:pt>
                <c:pt idx="5281">
                  <c:v>1371.9000000004801</c:v>
                </c:pt>
                <c:pt idx="5282">
                  <c:v>1371.8000000004799</c:v>
                </c:pt>
                <c:pt idx="5283">
                  <c:v>1371.70000000048</c:v>
                </c:pt>
                <c:pt idx="5284">
                  <c:v>1371.6000000004799</c:v>
                </c:pt>
                <c:pt idx="5285">
                  <c:v>1371.50000000048</c:v>
                </c:pt>
                <c:pt idx="5286">
                  <c:v>1371.4000000004801</c:v>
                </c:pt>
                <c:pt idx="5287">
                  <c:v>1371.3000000004799</c:v>
                </c:pt>
                <c:pt idx="5288">
                  <c:v>1371.20000000048</c:v>
                </c:pt>
                <c:pt idx="5289">
                  <c:v>1371.1000000004799</c:v>
                </c:pt>
                <c:pt idx="5290">
                  <c:v>1371.00000000048</c:v>
                </c:pt>
                <c:pt idx="5291">
                  <c:v>1370.9000000004801</c:v>
                </c:pt>
                <c:pt idx="5292">
                  <c:v>1370.8000000004799</c:v>
                </c:pt>
                <c:pt idx="5293">
                  <c:v>1370.70000000048</c:v>
                </c:pt>
                <c:pt idx="5294">
                  <c:v>1370.6000000004799</c:v>
                </c:pt>
                <c:pt idx="5295">
                  <c:v>1370.50000000048</c:v>
                </c:pt>
                <c:pt idx="5296">
                  <c:v>1370.4000000004801</c:v>
                </c:pt>
                <c:pt idx="5297">
                  <c:v>1370.3000000004799</c:v>
                </c:pt>
                <c:pt idx="5298">
                  <c:v>1370.20000000048</c:v>
                </c:pt>
                <c:pt idx="5299">
                  <c:v>1370.1000000004799</c:v>
                </c:pt>
                <c:pt idx="5300">
                  <c:v>1370.00000000048</c:v>
                </c:pt>
                <c:pt idx="5301">
                  <c:v>1369.9000000004801</c:v>
                </c:pt>
                <c:pt idx="5302">
                  <c:v>1369.8000000004799</c:v>
                </c:pt>
                <c:pt idx="5303">
                  <c:v>1369.70000000048</c:v>
                </c:pt>
                <c:pt idx="5304">
                  <c:v>1369.6000000004799</c:v>
                </c:pt>
                <c:pt idx="5305">
                  <c:v>1369.50000000048</c:v>
                </c:pt>
                <c:pt idx="5306">
                  <c:v>1369.4000000004801</c:v>
                </c:pt>
                <c:pt idx="5307">
                  <c:v>1369.3000000004799</c:v>
                </c:pt>
                <c:pt idx="5308">
                  <c:v>1369.20000000048</c:v>
                </c:pt>
                <c:pt idx="5309">
                  <c:v>1369.1000000004799</c:v>
                </c:pt>
                <c:pt idx="5310">
                  <c:v>1369.00000000048</c:v>
                </c:pt>
                <c:pt idx="5311">
                  <c:v>1368.9000000004801</c:v>
                </c:pt>
                <c:pt idx="5312">
                  <c:v>1368.8000000004799</c:v>
                </c:pt>
                <c:pt idx="5313">
                  <c:v>1368.70000000048</c:v>
                </c:pt>
                <c:pt idx="5314">
                  <c:v>1368.6000000004799</c:v>
                </c:pt>
                <c:pt idx="5315">
                  <c:v>1368.50000000048</c:v>
                </c:pt>
                <c:pt idx="5316">
                  <c:v>1368.4000000004801</c:v>
                </c:pt>
                <c:pt idx="5317">
                  <c:v>1368.3000000004799</c:v>
                </c:pt>
                <c:pt idx="5318">
                  <c:v>1368.20000000048</c:v>
                </c:pt>
                <c:pt idx="5319">
                  <c:v>1368.1000000004799</c:v>
                </c:pt>
                <c:pt idx="5320">
                  <c:v>1368.00000000048</c:v>
                </c:pt>
                <c:pt idx="5321">
                  <c:v>1367.9000000004801</c:v>
                </c:pt>
                <c:pt idx="5322">
                  <c:v>1367.8000000004799</c:v>
                </c:pt>
                <c:pt idx="5323">
                  <c:v>1367.70000000048</c:v>
                </c:pt>
                <c:pt idx="5324">
                  <c:v>1367.6000000004799</c:v>
                </c:pt>
                <c:pt idx="5325">
                  <c:v>1367.50000000048</c:v>
                </c:pt>
                <c:pt idx="5326">
                  <c:v>1367.4000000004801</c:v>
                </c:pt>
                <c:pt idx="5327">
                  <c:v>1367.3000000004799</c:v>
                </c:pt>
                <c:pt idx="5328">
                  <c:v>1367.20000000049</c:v>
                </c:pt>
                <c:pt idx="5329">
                  <c:v>1367.1000000004899</c:v>
                </c:pt>
                <c:pt idx="5330">
                  <c:v>1367.00000000048</c:v>
                </c:pt>
                <c:pt idx="5331">
                  <c:v>1366.9000000004801</c:v>
                </c:pt>
                <c:pt idx="5332">
                  <c:v>1366.8000000004799</c:v>
                </c:pt>
                <c:pt idx="5333">
                  <c:v>1366.70000000049</c:v>
                </c:pt>
                <c:pt idx="5334">
                  <c:v>1366.6000000004899</c:v>
                </c:pt>
                <c:pt idx="5335">
                  <c:v>1366.50000000048</c:v>
                </c:pt>
                <c:pt idx="5336">
                  <c:v>1366.4000000004801</c:v>
                </c:pt>
                <c:pt idx="5337">
                  <c:v>1366.3000000004799</c:v>
                </c:pt>
                <c:pt idx="5338">
                  <c:v>1366.20000000049</c:v>
                </c:pt>
                <c:pt idx="5339">
                  <c:v>1366.1000000004899</c:v>
                </c:pt>
                <c:pt idx="5340">
                  <c:v>1366.00000000049</c:v>
                </c:pt>
                <c:pt idx="5341">
                  <c:v>1365.9000000004901</c:v>
                </c:pt>
                <c:pt idx="5342">
                  <c:v>1365.8000000004899</c:v>
                </c:pt>
                <c:pt idx="5343">
                  <c:v>1365.70000000049</c:v>
                </c:pt>
                <c:pt idx="5344">
                  <c:v>1365.6000000004899</c:v>
                </c:pt>
                <c:pt idx="5345">
                  <c:v>1365.50000000049</c:v>
                </c:pt>
                <c:pt idx="5346">
                  <c:v>1365.4000000004901</c:v>
                </c:pt>
                <c:pt idx="5347">
                  <c:v>1365.3000000004899</c:v>
                </c:pt>
                <c:pt idx="5348">
                  <c:v>1365.20000000049</c:v>
                </c:pt>
                <c:pt idx="5349">
                  <c:v>1365.1000000004899</c:v>
                </c:pt>
                <c:pt idx="5350">
                  <c:v>1365.00000000049</c:v>
                </c:pt>
                <c:pt idx="5351">
                  <c:v>1364.9000000004901</c:v>
                </c:pt>
                <c:pt idx="5352">
                  <c:v>1364.8000000004899</c:v>
                </c:pt>
                <c:pt idx="5353">
                  <c:v>1364.70000000049</c:v>
                </c:pt>
                <c:pt idx="5354">
                  <c:v>1364.6000000004899</c:v>
                </c:pt>
                <c:pt idx="5355">
                  <c:v>1364.50000000049</c:v>
                </c:pt>
                <c:pt idx="5356">
                  <c:v>1364.4000000004901</c:v>
                </c:pt>
                <c:pt idx="5357">
                  <c:v>1364.3000000004899</c:v>
                </c:pt>
                <c:pt idx="5358">
                  <c:v>1364.20000000049</c:v>
                </c:pt>
                <c:pt idx="5359">
                  <c:v>1364.1000000004899</c:v>
                </c:pt>
                <c:pt idx="5360">
                  <c:v>1364.00000000049</c:v>
                </c:pt>
                <c:pt idx="5361">
                  <c:v>1363.9000000004901</c:v>
                </c:pt>
                <c:pt idx="5362">
                  <c:v>1363.8000000004899</c:v>
                </c:pt>
                <c:pt idx="5363">
                  <c:v>1363.70000000049</c:v>
                </c:pt>
                <c:pt idx="5364">
                  <c:v>1363.6000000004899</c:v>
                </c:pt>
                <c:pt idx="5365">
                  <c:v>1363.50000000049</c:v>
                </c:pt>
                <c:pt idx="5366">
                  <c:v>1363.4000000004901</c:v>
                </c:pt>
                <c:pt idx="5367">
                  <c:v>1363.3000000004899</c:v>
                </c:pt>
                <c:pt idx="5368">
                  <c:v>1363.20000000049</c:v>
                </c:pt>
                <c:pt idx="5369">
                  <c:v>1363.1000000004899</c:v>
                </c:pt>
                <c:pt idx="5370">
                  <c:v>1363.00000000049</c:v>
                </c:pt>
                <c:pt idx="5371">
                  <c:v>1362.9000000004901</c:v>
                </c:pt>
                <c:pt idx="5372">
                  <c:v>1362.8000000004899</c:v>
                </c:pt>
                <c:pt idx="5373">
                  <c:v>1362.70000000049</c:v>
                </c:pt>
                <c:pt idx="5374">
                  <c:v>1362.6000000004899</c:v>
                </c:pt>
                <c:pt idx="5375">
                  <c:v>1362.50000000049</c:v>
                </c:pt>
                <c:pt idx="5376">
                  <c:v>1362.4000000004901</c:v>
                </c:pt>
                <c:pt idx="5377">
                  <c:v>1362.3000000004899</c:v>
                </c:pt>
                <c:pt idx="5378">
                  <c:v>1362.20000000049</c:v>
                </c:pt>
                <c:pt idx="5379">
                  <c:v>1362.1000000004899</c:v>
                </c:pt>
                <c:pt idx="5380">
                  <c:v>1362.00000000049</c:v>
                </c:pt>
                <c:pt idx="5381">
                  <c:v>1361.9000000004901</c:v>
                </c:pt>
                <c:pt idx="5382">
                  <c:v>1361.8000000004899</c:v>
                </c:pt>
                <c:pt idx="5383">
                  <c:v>1361.70000000049</c:v>
                </c:pt>
                <c:pt idx="5384">
                  <c:v>1361.6000000004899</c:v>
                </c:pt>
                <c:pt idx="5385">
                  <c:v>1361.50000000049</c:v>
                </c:pt>
                <c:pt idx="5386">
                  <c:v>1361.4000000004901</c:v>
                </c:pt>
                <c:pt idx="5387">
                  <c:v>1361.3000000004899</c:v>
                </c:pt>
                <c:pt idx="5388">
                  <c:v>1361.20000000049</c:v>
                </c:pt>
                <c:pt idx="5389">
                  <c:v>1361.1000000004899</c:v>
                </c:pt>
                <c:pt idx="5390">
                  <c:v>1361.00000000049</c:v>
                </c:pt>
                <c:pt idx="5391">
                  <c:v>1360.9000000004901</c:v>
                </c:pt>
                <c:pt idx="5392">
                  <c:v>1360.8000000004899</c:v>
                </c:pt>
                <c:pt idx="5393">
                  <c:v>1360.70000000049</c:v>
                </c:pt>
                <c:pt idx="5394">
                  <c:v>1360.6000000004899</c:v>
                </c:pt>
                <c:pt idx="5395">
                  <c:v>1360.50000000049</c:v>
                </c:pt>
                <c:pt idx="5396">
                  <c:v>1360.4000000004901</c:v>
                </c:pt>
                <c:pt idx="5397">
                  <c:v>1360.3000000004899</c:v>
                </c:pt>
                <c:pt idx="5398">
                  <c:v>1360.20000000049</c:v>
                </c:pt>
                <c:pt idx="5399">
                  <c:v>1360.1000000004899</c:v>
                </c:pt>
                <c:pt idx="5400">
                  <c:v>1360.00000000049</c:v>
                </c:pt>
                <c:pt idx="5401">
                  <c:v>1359.9000000004901</c:v>
                </c:pt>
                <c:pt idx="5402">
                  <c:v>1359.8000000004899</c:v>
                </c:pt>
                <c:pt idx="5403">
                  <c:v>1359.70000000049</c:v>
                </c:pt>
                <c:pt idx="5404">
                  <c:v>1359.6000000004899</c:v>
                </c:pt>
                <c:pt idx="5405">
                  <c:v>1359.50000000049</c:v>
                </c:pt>
                <c:pt idx="5406">
                  <c:v>1359.4000000004901</c:v>
                </c:pt>
                <c:pt idx="5407">
                  <c:v>1359.3000000004899</c:v>
                </c:pt>
                <c:pt idx="5408">
                  <c:v>1359.20000000049</c:v>
                </c:pt>
                <c:pt idx="5409">
                  <c:v>1359.1000000004899</c:v>
                </c:pt>
                <c:pt idx="5410">
                  <c:v>1359.00000000049</c:v>
                </c:pt>
                <c:pt idx="5411">
                  <c:v>1358.9000000004901</c:v>
                </c:pt>
                <c:pt idx="5412">
                  <c:v>1358.8000000004899</c:v>
                </c:pt>
                <c:pt idx="5413">
                  <c:v>1358.70000000049</c:v>
                </c:pt>
                <c:pt idx="5414">
                  <c:v>1358.6000000004899</c:v>
                </c:pt>
                <c:pt idx="5415">
                  <c:v>1358.50000000049</c:v>
                </c:pt>
                <c:pt idx="5416">
                  <c:v>1358.4000000004901</c:v>
                </c:pt>
                <c:pt idx="5417">
                  <c:v>1358.3000000004899</c:v>
                </c:pt>
                <c:pt idx="5418">
                  <c:v>1358.20000000049</c:v>
                </c:pt>
                <c:pt idx="5419">
                  <c:v>1358.1000000004899</c:v>
                </c:pt>
                <c:pt idx="5420">
                  <c:v>1358.00000000049</c:v>
                </c:pt>
                <c:pt idx="5421">
                  <c:v>1357.9000000004901</c:v>
                </c:pt>
                <c:pt idx="5422">
                  <c:v>1357.8000000004899</c:v>
                </c:pt>
                <c:pt idx="5423">
                  <c:v>1357.70000000049</c:v>
                </c:pt>
                <c:pt idx="5424">
                  <c:v>1357.6000000004899</c:v>
                </c:pt>
                <c:pt idx="5425">
                  <c:v>1357.50000000049</c:v>
                </c:pt>
                <c:pt idx="5426">
                  <c:v>1357.4000000004901</c:v>
                </c:pt>
                <c:pt idx="5427">
                  <c:v>1357.3000000004899</c:v>
                </c:pt>
                <c:pt idx="5428">
                  <c:v>1357.20000000049</c:v>
                </c:pt>
                <c:pt idx="5429">
                  <c:v>1357.1000000004899</c:v>
                </c:pt>
                <c:pt idx="5430">
                  <c:v>1357.00000000049</c:v>
                </c:pt>
                <c:pt idx="5431">
                  <c:v>1356.9000000004901</c:v>
                </c:pt>
                <c:pt idx="5432">
                  <c:v>1356.8000000004899</c:v>
                </c:pt>
                <c:pt idx="5433">
                  <c:v>1356.70000000049</c:v>
                </c:pt>
                <c:pt idx="5434">
                  <c:v>1356.6000000004899</c:v>
                </c:pt>
                <c:pt idx="5435">
                  <c:v>1356.50000000049</c:v>
                </c:pt>
                <c:pt idx="5436">
                  <c:v>1356.4000000004901</c:v>
                </c:pt>
                <c:pt idx="5437">
                  <c:v>1356.3000000004899</c:v>
                </c:pt>
                <c:pt idx="5438">
                  <c:v>1356.2000000005</c:v>
                </c:pt>
                <c:pt idx="5439">
                  <c:v>1356.1000000004999</c:v>
                </c:pt>
                <c:pt idx="5440">
                  <c:v>1356.00000000049</c:v>
                </c:pt>
                <c:pt idx="5441">
                  <c:v>1355.9000000004901</c:v>
                </c:pt>
                <c:pt idx="5442">
                  <c:v>1355.8000000004899</c:v>
                </c:pt>
                <c:pt idx="5443">
                  <c:v>1355.7000000005</c:v>
                </c:pt>
                <c:pt idx="5444">
                  <c:v>1355.6000000004999</c:v>
                </c:pt>
                <c:pt idx="5445">
                  <c:v>1355.50000000049</c:v>
                </c:pt>
                <c:pt idx="5446">
                  <c:v>1355.4000000004901</c:v>
                </c:pt>
                <c:pt idx="5447">
                  <c:v>1355.3000000004899</c:v>
                </c:pt>
                <c:pt idx="5448">
                  <c:v>1355.2000000005</c:v>
                </c:pt>
                <c:pt idx="5449">
                  <c:v>1355.1000000004999</c:v>
                </c:pt>
                <c:pt idx="5450">
                  <c:v>1355.0000000005</c:v>
                </c:pt>
                <c:pt idx="5451">
                  <c:v>1354.9000000005001</c:v>
                </c:pt>
                <c:pt idx="5452">
                  <c:v>1354.8000000004999</c:v>
                </c:pt>
                <c:pt idx="5453">
                  <c:v>1354.7000000005</c:v>
                </c:pt>
                <c:pt idx="5454">
                  <c:v>1354.6000000004999</c:v>
                </c:pt>
                <c:pt idx="5455">
                  <c:v>1354.5000000005</c:v>
                </c:pt>
                <c:pt idx="5456">
                  <c:v>1354.4000000005001</c:v>
                </c:pt>
                <c:pt idx="5457">
                  <c:v>1354.3000000004999</c:v>
                </c:pt>
                <c:pt idx="5458">
                  <c:v>1354.2000000005</c:v>
                </c:pt>
                <c:pt idx="5459">
                  <c:v>1354.1000000004999</c:v>
                </c:pt>
                <c:pt idx="5460">
                  <c:v>1354.0000000005</c:v>
                </c:pt>
                <c:pt idx="5461">
                  <c:v>1353.9000000005001</c:v>
                </c:pt>
                <c:pt idx="5462">
                  <c:v>1353.8000000004999</c:v>
                </c:pt>
                <c:pt idx="5463">
                  <c:v>1353.7000000005</c:v>
                </c:pt>
                <c:pt idx="5464">
                  <c:v>1353.6000000004999</c:v>
                </c:pt>
                <c:pt idx="5465">
                  <c:v>1353.5000000005</c:v>
                </c:pt>
                <c:pt idx="5466">
                  <c:v>1353.4000000005001</c:v>
                </c:pt>
                <c:pt idx="5467">
                  <c:v>1353.3000000004999</c:v>
                </c:pt>
                <c:pt idx="5468">
                  <c:v>1353.2000000005</c:v>
                </c:pt>
                <c:pt idx="5469">
                  <c:v>1353.1000000004999</c:v>
                </c:pt>
                <c:pt idx="5470">
                  <c:v>1353.0000000005</c:v>
                </c:pt>
                <c:pt idx="5471">
                  <c:v>1352.9000000005001</c:v>
                </c:pt>
                <c:pt idx="5472">
                  <c:v>1352.8000000004999</c:v>
                </c:pt>
                <c:pt idx="5473">
                  <c:v>1352.7000000005</c:v>
                </c:pt>
                <c:pt idx="5474">
                  <c:v>1352.6000000004999</c:v>
                </c:pt>
                <c:pt idx="5475">
                  <c:v>1352.5000000005</c:v>
                </c:pt>
                <c:pt idx="5476">
                  <c:v>1352.4000000005001</c:v>
                </c:pt>
                <c:pt idx="5477">
                  <c:v>1352.3000000004999</c:v>
                </c:pt>
                <c:pt idx="5478">
                  <c:v>1352.2000000005</c:v>
                </c:pt>
                <c:pt idx="5479">
                  <c:v>1352.1000000004999</c:v>
                </c:pt>
                <c:pt idx="5480">
                  <c:v>1352.0000000005</c:v>
                </c:pt>
                <c:pt idx="5481">
                  <c:v>1351.9000000005001</c:v>
                </c:pt>
                <c:pt idx="5482">
                  <c:v>1351.8000000004999</c:v>
                </c:pt>
                <c:pt idx="5483">
                  <c:v>1351.7000000005</c:v>
                </c:pt>
                <c:pt idx="5484">
                  <c:v>1351.6000000004999</c:v>
                </c:pt>
                <c:pt idx="5485">
                  <c:v>1351.5000000005</c:v>
                </c:pt>
                <c:pt idx="5486">
                  <c:v>1351.4000000005001</c:v>
                </c:pt>
                <c:pt idx="5487">
                  <c:v>1351.3000000004999</c:v>
                </c:pt>
                <c:pt idx="5488">
                  <c:v>1351.2000000005</c:v>
                </c:pt>
                <c:pt idx="5489">
                  <c:v>1351.1000000004999</c:v>
                </c:pt>
                <c:pt idx="5490">
                  <c:v>1351.0000000005</c:v>
                </c:pt>
                <c:pt idx="5491">
                  <c:v>1350.9000000005001</c:v>
                </c:pt>
                <c:pt idx="5492">
                  <c:v>1350.8000000004999</c:v>
                </c:pt>
                <c:pt idx="5493">
                  <c:v>1350.7000000005</c:v>
                </c:pt>
                <c:pt idx="5494">
                  <c:v>1350.6000000004999</c:v>
                </c:pt>
                <c:pt idx="5495">
                  <c:v>1350.5000000005</c:v>
                </c:pt>
                <c:pt idx="5496">
                  <c:v>1350.4000000005001</c:v>
                </c:pt>
                <c:pt idx="5497">
                  <c:v>1350.3000000004999</c:v>
                </c:pt>
                <c:pt idx="5498">
                  <c:v>1350.2000000005</c:v>
                </c:pt>
                <c:pt idx="5499">
                  <c:v>1350.1000000004999</c:v>
                </c:pt>
                <c:pt idx="5500">
                  <c:v>1350.0000000005</c:v>
                </c:pt>
                <c:pt idx="5501">
                  <c:v>1349.9000000005001</c:v>
                </c:pt>
                <c:pt idx="5502">
                  <c:v>1349.8000000004999</c:v>
                </c:pt>
                <c:pt idx="5503">
                  <c:v>1349.7000000005</c:v>
                </c:pt>
                <c:pt idx="5504">
                  <c:v>1349.6000000004999</c:v>
                </c:pt>
                <c:pt idx="5505">
                  <c:v>1349.5000000005</c:v>
                </c:pt>
                <c:pt idx="5506">
                  <c:v>1349.4000000005001</c:v>
                </c:pt>
                <c:pt idx="5507">
                  <c:v>1349.3000000004999</c:v>
                </c:pt>
                <c:pt idx="5508">
                  <c:v>1349.2000000005</c:v>
                </c:pt>
                <c:pt idx="5509">
                  <c:v>1349.1000000004999</c:v>
                </c:pt>
                <c:pt idx="5510">
                  <c:v>1349.0000000005</c:v>
                </c:pt>
                <c:pt idx="5511">
                  <c:v>1348.9000000005001</c:v>
                </c:pt>
                <c:pt idx="5512">
                  <c:v>1348.8000000004999</c:v>
                </c:pt>
                <c:pt idx="5513">
                  <c:v>1348.7000000005</c:v>
                </c:pt>
                <c:pt idx="5514">
                  <c:v>1348.6000000004999</c:v>
                </c:pt>
                <c:pt idx="5515">
                  <c:v>1348.5000000005</c:v>
                </c:pt>
                <c:pt idx="5516">
                  <c:v>1348.4000000005001</c:v>
                </c:pt>
                <c:pt idx="5517">
                  <c:v>1348.3000000004999</c:v>
                </c:pt>
                <c:pt idx="5518">
                  <c:v>1348.2000000005</c:v>
                </c:pt>
                <c:pt idx="5519">
                  <c:v>1348.1000000004999</c:v>
                </c:pt>
                <c:pt idx="5520">
                  <c:v>1348.0000000005</c:v>
                </c:pt>
                <c:pt idx="5521">
                  <c:v>1347.9000000005001</c:v>
                </c:pt>
                <c:pt idx="5522">
                  <c:v>1347.8000000004999</c:v>
                </c:pt>
                <c:pt idx="5523">
                  <c:v>1347.7000000005</c:v>
                </c:pt>
                <c:pt idx="5524">
                  <c:v>1347.6000000004999</c:v>
                </c:pt>
                <c:pt idx="5525">
                  <c:v>1347.5000000005</c:v>
                </c:pt>
                <c:pt idx="5526">
                  <c:v>1347.4000000005001</c:v>
                </c:pt>
                <c:pt idx="5527">
                  <c:v>1347.3000000004999</c:v>
                </c:pt>
                <c:pt idx="5528">
                  <c:v>1347.2000000005</c:v>
                </c:pt>
                <c:pt idx="5529">
                  <c:v>1347.1000000004999</c:v>
                </c:pt>
                <c:pt idx="5530">
                  <c:v>1347.0000000005</c:v>
                </c:pt>
                <c:pt idx="5531">
                  <c:v>1346.9000000005001</c:v>
                </c:pt>
                <c:pt idx="5532">
                  <c:v>1346.8000000004999</c:v>
                </c:pt>
                <c:pt idx="5533">
                  <c:v>1346.7000000005</c:v>
                </c:pt>
                <c:pt idx="5534">
                  <c:v>1346.6000000004999</c:v>
                </c:pt>
                <c:pt idx="5535">
                  <c:v>1346.5000000005</c:v>
                </c:pt>
                <c:pt idx="5536">
                  <c:v>1346.4000000005001</c:v>
                </c:pt>
                <c:pt idx="5537">
                  <c:v>1346.3000000004999</c:v>
                </c:pt>
                <c:pt idx="5538">
                  <c:v>1346.2000000005</c:v>
                </c:pt>
                <c:pt idx="5539">
                  <c:v>1346.1000000004999</c:v>
                </c:pt>
                <c:pt idx="5540">
                  <c:v>1346.0000000005</c:v>
                </c:pt>
                <c:pt idx="5541">
                  <c:v>1345.9000000005001</c:v>
                </c:pt>
                <c:pt idx="5542">
                  <c:v>1345.8000000004999</c:v>
                </c:pt>
                <c:pt idx="5543">
                  <c:v>1345.7000000005</c:v>
                </c:pt>
                <c:pt idx="5544">
                  <c:v>1345.6000000004999</c:v>
                </c:pt>
                <c:pt idx="5545">
                  <c:v>1345.5000000005</c:v>
                </c:pt>
                <c:pt idx="5546">
                  <c:v>1345.4000000005001</c:v>
                </c:pt>
                <c:pt idx="5547">
                  <c:v>1345.3000000004999</c:v>
                </c:pt>
                <c:pt idx="5548">
                  <c:v>1345.20000000051</c:v>
                </c:pt>
                <c:pt idx="5549">
                  <c:v>1345.1000000005099</c:v>
                </c:pt>
                <c:pt idx="5550">
                  <c:v>1345.0000000005</c:v>
                </c:pt>
                <c:pt idx="5551">
                  <c:v>1344.9000000005001</c:v>
                </c:pt>
                <c:pt idx="5552">
                  <c:v>1344.8000000004999</c:v>
                </c:pt>
                <c:pt idx="5553">
                  <c:v>1344.70000000051</c:v>
                </c:pt>
                <c:pt idx="5554">
                  <c:v>1344.6000000005099</c:v>
                </c:pt>
                <c:pt idx="5555">
                  <c:v>1344.5000000005</c:v>
                </c:pt>
                <c:pt idx="5556">
                  <c:v>1344.4000000005001</c:v>
                </c:pt>
                <c:pt idx="5557">
                  <c:v>1344.3000000004999</c:v>
                </c:pt>
                <c:pt idx="5558">
                  <c:v>1344.20000000051</c:v>
                </c:pt>
                <c:pt idx="5559">
                  <c:v>1344.1000000005099</c:v>
                </c:pt>
                <c:pt idx="5560">
                  <c:v>1344.00000000051</c:v>
                </c:pt>
                <c:pt idx="5561">
                  <c:v>1343.9000000005101</c:v>
                </c:pt>
                <c:pt idx="5562">
                  <c:v>1343.80000000051</c:v>
                </c:pt>
                <c:pt idx="5563">
                  <c:v>1343.70000000051</c:v>
                </c:pt>
                <c:pt idx="5564">
                  <c:v>1343.6000000005099</c:v>
                </c:pt>
                <c:pt idx="5565">
                  <c:v>1343.50000000051</c:v>
                </c:pt>
                <c:pt idx="5566">
                  <c:v>1343.4000000005101</c:v>
                </c:pt>
                <c:pt idx="5567">
                  <c:v>1343.30000000051</c:v>
                </c:pt>
                <c:pt idx="5568">
                  <c:v>1343.20000000051</c:v>
                </c:pt>
                <c:pt idx="5569">
                  <c:v>1343.1000000005099</c:v>
                </c:pt>
                <c:pt idx="5570">
                  <c:v>1343.00000000051</c:v>
                </c:pt>
                <c:pt idx="5571">
                  <c:v>1342.9000000005101</c:v>
                </c:pt>
                <c:pt idx="5572">
                  <c:v>1342.80000000051</c:v>
                </c:pt>
                <c:pt idx="5573">
                  <c:v>1342.70000000051</c:v>
                </c:pt>
                <c:pt idx="5574">
                  <c:v>1342.6000000005099</c:v>
                </c:pt>
                <c:pt idx="5575">
                  <c:v>1342.50000000051</c:v>
                </c:pt>
                <c:pt idx="5576">
                  <c:v>1342.4000000005101</c:v>
                </c:pt>
                <c:pt idx="5577">
                  <c:v>1342.30000000051</c:v>
                </c:pt>
                <c:pt idx="5578">
                  <c:v>1342.20000000051</c:v>
                </c:pt>
                <c:pt idx="5579">
                  <c:v>1342.1000000005099</c:v>
                </c:pt>
                <c:pt idx="5580">
                  <c:v>1342.00000000051</c:v>
                </c:pt>
                <c:pt idx="5581">
                  <c:v>1341.9000000005101</c:v>
                </c:pt>
                <c:pt idx="5582">
                  <c:v>1341.80000000051</c:v>
                </c:pt>
                <c:pt idx="5583">
                  <c:v>1341.70000000051</c:v>
                </c:pt>
                <c:pt idx="5584">
                  <c:v>1341.6000000005099</c:v>
                </c:pt>
                <c:pt idx="5585">
                  <c:v>1341.50000000051</c:v>
                </c:pt>
                <c:pt idx="5586">
                  <c:v>1341.4000000005101</c:v>
                </c:pt>
                <c:pt idx="5587">
                  <c:v>1341.30000000051</c:v>
                </c:pt>
                <c:pt idx="5588">
                  <c:v>1341.20000000051</c:v>
                </c:pt>
                <c:pt idx="5589">
                  <c:v>1341.1000000005099</c:v>
                </c:pt>
                <c:pt idx="5590">
                  <c:v>1341.00000000051</c:v>
                </c:pt>
                <c:pt idx="5591">
                  <c:v>1340.9000000005101</c:v>
                </c:pt>
                <c:pt idx="5592">
                  <c:v>1340.80000000051</c:v>
                </c:pt>
                <c:pt idx="5593">
                  <c:v>1340.70000000051</c:v>
                </c:pt>
                <c:pt idx="5594">
                  <c:v>1340.6000000005099</c:v>
                </c:pt>
                <c:pt idx="5595">
                  <c:v>1340.50000000051</c:v>
                </c:pt>
                <c:pt idx="5596">
                  <c:v>1340.4000000005101</c:v>
                </c:pt>
                <c:pt idx="5597">
                  <c:v>1340.30000000051</c:v>
                </c:pt>
                <c:pt idx="5598">
                  <c:v>1340.20000000051</c:v>
                </c:pt>
                <c:pt idx="5599">
                  <c:v>1340.1000000005099</c:v>
                </c:pt>
                <c:pt idx="5600">
                  <c:v>1340.00000000051</c:v>
                </c:pt>
                <c:pt idx="5601">
                  <c:v>1339.9000000005101</c:v>
                </c:pt>
                <c:pt idx="5602">
                  <c:v>1339.80000000051</c:v>
                </c:pt>
                <c:pt idx="5603">
                  <c:v>1339.70000000051</c:v>
                </c:pt>
                <c:pt idx="5604">
                  <c:v>1339.6000000005099</c:v>
                </c:pt>
                <c:pt idx="5605">
                  <c:v>1339.50000000051</c:v>
                </c:pt>
                <c:pt idx="5606">
                  <c:v>1339.4000000005101</c:v>
                </c:pt>
                <c:pt idx="5607">
                  <c:v>1339.30000000051</c:v>
                </c:pt>
                <c:pt idx="5608">
                  <c:v>1339.20000000051</c:v>
                </c:pt>
                <c:pt idx="5609">
                  <c:v>1339.1000000005099</c:v>
                </c:pt>
                <c:pt idx="5610">
                  <c:v>1339.00000000051</c:v>
                </c:pt>
                <c:pt idx="5611">
                  <c:v>1338.9000000005101</c:v>
                </c:pt>
                <c:pt idx="5612">
                  <c:v>1338.80000000051</c:v>
                </c:pt>
                <c:pt idx="5613">
                  <c:v>1338.70000000051</c:v>
                </c:pt>
                <c:pt idx="5614">
                  <c:v>1338.6000000005099</c:v>
                </c:pt>
                <c:pt idx="5615">
                  <c:v>1338.50000000051</c:v>
                </c:pt>
                <c:pt idx="5616">
                  <c:v>1338.4000000005101</c:v>
                </c:pt>
                <c:pt idx="5617">
                  <c:v>1338.30000000051</c:v>
                </c:pt>
                <c:pt idx="5618">
                  <c:v>1338.20000000051</c:v>
                </c:pt>
                <c:pt idx="5619">
                  <c:v>1338.1000000005099</c:v>
                </c:pt>
                <c:pt idx="5620">
                  <c:v>1338.00000000051</c:v>
                </c:pt>
                <c:pt idx="5621">
                  <c:v>1337.9000000005101</c:v>
                </c:pt>
                <c:pt idx="5622">
                  <c:v>1337.80000000051</c:v>
                </c:pt>
                <c:pt idx="5623">
                  <c:v>1337.70000000051</c:v>
                </c:pt>
                <c:pt idx="5624">
                  <c:v>1337.6000000005099</c:v>
                </c:pt>
                <c:pt idx="5625">
                  <c:v>1337.50000000051</c:v>
                </c:pt>
                <c:pt idx="5626">
                  <c:v>1337.4000000005101</c:v>
                </c:pt>
                <c:pt idx="5627">
                  <c:v>1337.30000000051</c:v>
                </c:pt>
                <c:pt idx="5628">
                  <c:v>1337.20000000051</c:v>
                </c:pt>
                <c:pt idx="5629">
                  <c:v>1337.1000000005099</c:v>
                </c:pt>
                <c:pt idx="5630">
                  <c:v>1337.00000000051</c:v>
                </c:pt>
                <c:pt idx="5631">
                  <c:v>1336.9000000005101</c:v>
                </c:pt>
                <c:pt idx="5632">
                  <c:v>1336.80000000051</c:v>
                </c:pt>
                <c:pt idx="5633">
                  <c:v>1336.70000000051</c:v>
                </c:pt>
                <c:pt idx="5634">
                  <c:v>1336.6000000005099</c:v>
                </c:pt>
                <c:pt idx="5635">
                  <c:v>1336.50000000051</c:v>
                </c:pt>
                <c:pt idx="5636">
                  <c:v>1336.4000000005101</c:v>
                </c:pt>
                <c:pt idx="5637">
                  <c:v>1336.30000000051</c:v>
                </c:pt>
                <c:pt idx="5638">
                  <c:v>1336.20000000051</c:v>
                </c:pt>
                <c:pt idx="5639">
                  <c:v>1336.1000000005099</c:v>
                </c:pt>
                <c:pt idx="5640">
                  <c:v>1336.00000000051</c:v>
                </c:pt>
                <c:pt idx="5641">
                  <c:v>1335.9000000005101</c:v>
                </c:pt>
                <c:pt idx="5642">
                  <c:v>1335.80000000051</c:v>
                </c:pt>
                <c:pt idx="5643">
                  <c:v>1335.70000000051</c:v>
                </c:pt>
                <c:pt idx="5644">
                  <c:v>1335.6000000005099</c:v>
                </c:pt>
                <c:pt idx="5645">
                  <c:v>1335.50000000051</c:v>
                </c:pt>
                <c:pt idx="5646">
                  <c:v>1335.4000000005101</c:v>
                </c:pt>
                <c:pt idx="5647">
                  <c:v>1335.30000000051</c:v>
                </c:pt>
                <c:pt idx="5648">
                  <c:v>1335.20000000051</c:v>
                </c:pt>
                <c:pt idx="5649">
                  <c:v>1335.1000000005099</c:v>
                </c:pt>
                <c:pt idx="5650">
                  <c:v>1335.00000000051</c:v>
                </c:pt>
                <c:pt idx="5651">
                  <c:v>1334.9000000005101</c:v>
                </c:pt>
                <c:pt idx="5652">
                  <c:v>1334.80000000051</c:v>
                </c:pt>
                <c:pt idx="5653">
                  <c:v>1334.70000000051</c:v>
                </c:pt>
                <c:pt idx="5654">
                  <c:v>1334.6000000005099</c:v>
                </c:pt>
                <c:pt idx="5655">
                  <c:v>1334.50000000051</c:v>
                </c:pt>
                <c:pt idx="5656">
                  <c:v>1334.4000000005101</c:v>
                </c:pt>
                <c:pt idx="5657">
                  <c:v>1334.30000000051</c:v>
                </c:pt>
                <c:pt idx="5658">
                  <c:v>1334.20000000052</c:v>
                </c:pt>
                <c:pt idx="5659">
                  <c:v>1334.1000000005199</c:v>
                </c:pt>
                <c:pt idx="5660">
                  <c:v>1334.00000000052</c:v>
                </c:pt>
                <c:pt idx="5661">
                  <c:v>1333.9000000005101</c:v>
                </c:pt>
                <c:pt idx="5662">
                  <c:v>1333.80000000051</c:v>
                </c:pt>
                <c:pt idx="5663">
                  <c:v>1333.70000000052</c:v>
                </c:pt>
                <c:pt idx="5664">
                  <c:v>1333.6000000005199</c:v>
                </c:pt>
                <c:pt idx="5665">
                  <c:v>1333.50000000052</c:v>
                </c:pt>
                <c:pt idx="5666">
                  <c:v>1333.4000000005101</c:v>
                </c:pt>
                <c:pt idx="5667">
                  <c:v>1333.30000000051</c:v>
                </c:pt>
                <c:pt idx="5668">
                  <c:v>1333.20000000052</c:v>
                </c:pt>
                <c:pt idx="5669">
                  <c:v>1333.1000000005199</c:v>
                </c:pt>
                <c:pt idx="5670">
                  <c:v>1333.00000000052</c:v>
                </c:pt>
                <c:pt idx="5671">
                  <c:v>1332.9000000005201</c:v>
                </c:pt>
                <c:pt idx="5672">
                  <c:v>1332.80000000052</c:v>
                </c:pt>
                <c:pt idx="5673">
                  <c:v>1332.70000000052</c:v>
                </c:pt>
                <c:pt idx="5674">
                  <c:v>1332.6000000005199</c:v>
                </c:pt>
                <c:pt idx="5675">
                  <c:v>1332.50000000052</c:v>
                </c:pt>
                <c:pt idx="5676">
                  <c:v>1332.4000000005201</c:v>
                </c:pt>
                <c:pt idx="5677">
                  <c:v>1332.30000000052</c:v>
                </c:pt>
                <c:pt idx="5678">
                  <c:v>1332.20000000052</c:v>
                </c:pt>
                <c:pt idx="5679">
                  <c:v>1332.1000000005199</c:v>
                </c:pt>
                <c:pt idx="5680">
                  <c:v>1332.00000000052</c:v>
                </c:pt>
                <c:pt idx="5681">
                  <c:v>1331.9000000005201</c:v>
                </c:pt>
                <c:pt idx="5682">
                  <c:v>1331.80000000052</c:v>
                </c:pt>
                <c:pt idx="5683">
                  <c:v>1331.70000000052</c:v>
                </c:pt>
                <c:pt idx="5684">
                  <c:v>1331.6000000005199</c:v>
                </c:pt>
                <c:pt idx="5685">
                  <c:v>1331.50000000052</c:v>
                </c:pt>
                <c:pt idx="5686">
                  <c:v>1331.4000000005201</c:v>
                </c:pt>
                <c:pt idx="5687">
                  <c:v>1331.30000000052</c:v>
                </c:pt>
                <c:pt idx="5688">
                  <c:v>1331.20000000052</c:v>
                </c:pt>
                <c:pt idx="5689">
                  <c:v>1331.1000000005199</c:v>
                </c:pt>
                <c:pt idx="5690">
                  <c:v>1331.00000000052</c:v>
                </c:pt>
                <c:pt idx="5691">
                  <c:v>1330.9000000005201</c:v>
                </c:pt>
                <c:pt idx="5692">
                  <c:v>1330.80000000052</c:v>
                </c:pt>
                <c:pt idx="5693">
                  <c:v>1330.70000000052</c:v>
                </c:pt>
                <c:pt idx="5694">
                  <c:v>1330.6000000005199</c:v>
                </c:pt>
                <c:pt idx="5695">
                  <c:v>1330.50000000052</c:v>
                </c:pt>
                <c:pt idx="5696">
                  <c:v>1330.4000000005201</c:v>
                </c:pt>
                <c:pt idx="5697">
                  <c:v>1330.30000000052</c:v>
                </c:pt>
                <c:pt idx="5698">
                  <c:v>1330.20000000052</c:v>
                </c:pt>
                <c:pt idx="5699">
                  <c:v>1330.1000000005199</c:v>
                </c:pt>
                <c:pt idx="5700">
                  <c:v>1330.00000000052</c:v>
                </c:pt>
                <c:pt idx="5701">
                  <c:v>1329.9000000005201</c:v>
                </c:pt>
                <c:pt idx="5702">
                  <c:v>1329.80000000052</c:v>
                </c:pt>
                <c:pt idx="5703">
                  <c:v>1329.70000000052</c:v>
                </c:pt>
                <c:pt idx="5704">
                  <c:v>1329.6000000005199</c:v>
                </c:pt>
                <c:pt idx="5705">
                  <c:v>1329.50000000052</c:v>
                </c:pt>
                <c:pt idx="5706">
                  <c:v>1329.4000000005201</c:v>
                </c:pt>
                <c:pt idx="5707">
                  <c:v>1329.30000000052</c:v>
                </c:pt>
                <c:pt idx="5708">
                  <c:v>1329.20000000052</c:v>
                </c:pt>
                <c:pt idx="5709">
                  <c:v>1329.1000000005199</c:v>
                </c:pt>
                <c:pt idx="5710">
                  <c:v>1329.00000000052</c:v>
                </c:pt>
                <c:pt idx="5711">
                  <c:v>1328.9000000005201</c:v>
                </c:pt>
                <c:pt idx="5712">
                  <c:v>1328.80000000052</c:v>
                </c:pt>
                <c:pt idx="5713">
                  <c:v>1328.70000000052</c:v>
                </c:pt>
                <c:pt idx="5714">
                  <c:v>1328.6000000005199</c:v>
                </c:pt>
                <c:pt idx="5715">
                  <c:v>1328.50000000052</c:v>
                </c:pt>
                <c:pt idx="5716">
                  <c:v>1328.4000000005201</c:v>
                </c:pt>
                <c:pt idx="5717">
                  <c:v>1328.30000000052</c:v>
                </c:pt>
                <c:pt idx="5718">
                  <c:v>1328.20000000052</c:v>
                </c:pt>
                <c:pt idx="5719">
                  <c:v>1328.1000000005199</c:v>
                </c:pt>
                <c:pt idx="5720">
                  <c:v>1328.00000000052</c:v>
                </c:pt>
                <c:pt idx="5721">
                  <c:v>1327.9000000005201</c:v>
                </c:pt>
                <c:pt idx="5722">
                  <c:v>1327.80000000052</c:v>
                </c:pt>
                <c:pt idx="5723">
                  <c:v>1327.70000000052</c:v>
                </c:pt>
                <c:pt idx="5724">
                  <c:v>1327.6000000005199</c:v>
                </c:pt>
                <c:pt idx="5725">
                  <c:v>1327.50000000052</c:v>
                </c:pt>
                <c:pt idx="5726">
                  <c:v>1327.4000000005201</c:v>
                </c:pt>
                <c:pt idx="5727">
                  <c:v>1327.30000000052</c:v>
                </c:pt>
                <c:pt idx="5728">
                  <c:v>1327.20000000052</c:v>
                </c:pt>
                <c:pt idx="5729">
                  <c:v>1327.1000000005199</c:v>
                </c:pt>
                <c:pt idx="5730">
                  <c:v>1327.00000000052</c:v>
                </c:pt>
                <c:pt idx="5731">
                  <c:v>1326.9000000005201</c:v>
                </c:pt>
                <c:pt idx="5732">
                  <c:v>1326.80000000052</c:v>
                </c:pt>
                <c:pt idx="5733">
                  <c:v>1326.70000000052</c:v>
                </c:pt>
                <c:pt idx="5734">
                  <c:v>1326.6000000005199</c:v>
                </c:pt>
                <c:pt idx="5735">
                  <c:v>1326.50000000052</c:v>
                </c:pt>
                <c:pt idx="5736">
                  <c:v>1326.4000000005201</c:v>
                </c:pt>
                <c:pt idx="5737">
                  <c:v>1326.30000000052</c:v>
                </c:pt>
                <c:pt idx="5738">
                  <c:v>1326.20000000052</c:v>
                </c:pt>
                <c:pt idx="5739">
                  <c:v>1326.1000000005199</c:v>
                </c:pt>
                <c:pt idx="5740">
                  <c:v>1326.00000000052</c:v>
                </c:pt>
                <c:pt idx="5741">
                  <c:v>1325.9000000005201</c:v>
                </c:pt>
                <c:pt idx="5742">
                  <c:v>1325.80000000052</c:v>
                </c:pt>
                <c:pt idx="5743">
                  <c:v>1325.70000000052</c:v>
                </c:pt>
                <c:pt idx="5744">
                  <c:v>1325.6000000005199</c:v>
                </c:pt>
                <c:pt idx="5745">
                  <c:v>1325.50000000052</c:v>
                </c:pt>
                <c:pt idx="5746">
                  <c:v>1325.4000000005201</c:v>
                </c:pt>
                <c:pt idx="5747">
                  <c:v>1325.30000000052</c:v>
                </c:pt>
                <c:pt idx="5748">
                  <c:v>1325.20000000052</c:v>
                </c:pt>
                <c:pt idx="5749">
                  <c:v>1325.1000000005199</c:v>
                </c:pt>
                <c:pt idx="5750">
                  <c:v>1325.00000000052</c:v>
                </c:pt>
                <c:pt idx="5751">
                  <c:v>1324.9000000005201</c:v>
                </c:pt>
                <c:pt idx="5752">
                  <c:v>1324.80000000052</c:v>
                </c:pt>
                <c:pt idx="5753">
                  <c:v>1324.70000000052</c:v>
                </c:pt>
                <c:pt idx="5754">
                  <c:v>1324.6000000005199</c:v>
                </c:pt>
                <c:pt idx="5755">
                  <c:v>1324.50000000052</c:v>
                </c:pt>
                <c:pt idx="5756">
                  <c:v>1324.4000000005201</c:v>
                </c:pt>
                <c:pt idx="5757">
                  <c:v>1324.30000000052</c:v>
                </c:pt>
                <c:pt idx="5758">
                  <c:v>1324.20000000052</c:v>
                </c:pt>
                <c:pt idx="5759">
                  <c:v>1324.1000000005199</c:v>
                </c:pt>
                <c:pt idx="5760">
                  <c:v>1324.00000000052</c:v>
                </c:pt>
                <c:pt idx="5761">
                  <c:v>1323.9000000005201</c:v>
                </c:pt>
                <c:pt idx="5762">
                  <c:v>1323.80000000052</c:v>
                </c:pt>
                <c:pt idx="5763">
                  <c:v>1323.70000000052</c:v>
                </c:pt>
                <c:pt idx="5764">
                  <c:v>1323.6000000005199</c:v>
                </c:pt>
                <c:pt idx="5765">
                  <c:v>1323.50000000052</c:v>
                </c:pt>
                <c:pt idx="5766">
                  <c:v>1323.4000000005201</c:v>
                </c:pt>
                <c:pt idx="5767">
                  <c:v>1323.30000000052</c:v>
                </c:pt>
                <c:pt idx="5768">
                  <c:v>1323.2000000005301</c:v>
                </c:pt>
                <c:pt idx="5769">
                  <c:v>1323.1000000005299</c:v>
                </c:pt>
                <c:pt idx="5770">
                  <c:v>1323.00000000053</c:v>
                </c:pt>
                <c:pt idx="5771">
                  <c:v>1322.9000000005201</c:v>
                </c:pt>
                <c:pt idx="5772">
                  <c:v>1322.80000000052</c:v>
                </c:pt>
                <c:pt idx="5773">
                  <c:v>1322.7000000005301</c:v>
                </c:pt>
                <c:pt idx="5774">
                  <c:v>1322.6000000005299</c:v>
                </c:pt>
                <c:pt idx="5775">
                  <c:v>1322.50000000053</c:v>
                </c:pt>
                <c:pt idx="5776">
                  <c:v>1322.4000000005201</c:v>
                </c:pt>
                <c:pt idx="5777">
                  <c:v>1322.30000000052</c:v>
                </c:pt>
                <c:pt idx="5778">
                  <c:v>1322.2000000005301</c:v>
                </c:pt>
                <c:pt idx="5779">
                  <c:v>1322.1000000005299</c:v>
                </c:pt>
                <c:pt idx="5780">
                  <c:v>1322.00000000053</c:v>
                </c:pt>
                <c:pt idx="5781">
                  <c:v>1321.9000000005301</c:v>
                </c:pt>
                <c:pt idx="5782">
                  <c:v>1321.80000000053</c:v>
                </c:pt>
                <c:pt idx="5783">
                  <c:v>1321.7000000005301</c:v>
                </c:pt>
                <c:pt idx="5784">
                  <c:v>1321.6000000005299</c:v>
                </c:pt>
                <c:pt idx="5785">
                  <c:v>1321.50000000053</c:v>
                </c:pt>
                <c:pt idx="5786">
                  <c:v>1321.4000000005301</c:v>
                </c:pt>
                <c:pt idx="5787">
                  <c:v>1321.30000000053</c:v>
                </c:pt>
                <c:pt idx="5788">
                  <c:v>1321.2000000005301</c:v>
                </c:pt>
                <c:pt idx="5789">
                  <c:v>1321.1000000005299</c:v>
                </c:pt>
                <c:pt idx="5790">
                  <c:v>1321.00000000053</c:v>
                </c:pt>
                <c:pt idx="5791">
                  <c:v>1320.9000000005301</c:v>
                </c:pt>
                <c:pt idx="5792">
                  <c:v>1320.80000000053</c:v>
                </c:pt>
                <c:pt idx="5793">
                  <c:v>1320.7000000005301</c:v>
                </c:pt>
                <c:pt idx="5794">
                  <c:v>1320.6000000005299</c:v>
                </c:pt>
                <c:pt idx="5795">
                  <c:v>1320.50000000053</c:v>
                </c:pt>
                <c:pt idx="5796">
                  <c:v>1320.4000000005301</c:v>
                </c:pt>
                <c:pt idx="5797">
                  <c:v>1320.30000000053</c:v>
                </c:pt>
                <c:pt idx="5798">
                  <c:v>1320.2000000005301</c:v>
                </c:pt>
                <c:pt idx="5799">
                  <c:v>1320.1000000005299</c:v>
                </c:pt>
                <c:pt idx="5800">
                  <c:v>1320.00000000053</c:v>
                </c:pt>
                <c:pt idx="5801">
                  <c:v>1319.9000000005301</c:v>
                </c:pt>
                <c:pt idx="5802">
                  <c:v>1319.80000000053</c:v>
                </c:pt>
                <c:pt idx="5803">
                  <c:v>1319.7000000005301</c:v>
                </c:pt>
                <c:pt idx="5804">
                  <c:v>1319.6000000005299</c:v>
                </c:pt>
                <c:pt idx="5805">
                  <c:v>1319.50000000053</c:v>
                </c:pt>
                <c:pt idx="5806">
                  <c:v>1319.4000000005301</c:v>
                </c:pt>
                <c:pt idx="5807">
                  <c:v>1319.30000000053</c:v>
                </c:pt>
                <c:pt idx="5808">
                  <c:v>1319.2000000005301</c:v>
                </c:pt>
                <c:pt idx="5809">
                  <c:v>1319.1000000005299</c:v>
                </c:pt>
                <c:pt idx="5810">
                  <c:v>1319.00000000053</c:v>
                </c:pt>
                <c:pt idx="5811">
                  <c:v>1318.9000000005301</c:v>
                </c:pt>
                <c:pt idx="5812">
                  <c:v>1318.80000000053</c:v>
                </c:pt>
                <c:pt idx="5813">
                  <c:v>1318.7000000005301</c:v>
                </c:pt>
                <c:pt idx="5814">
                  <c:v>1318.6000000005299</c:v>
                </c:pt>
                <c:pt idx="5815">
                  <c:v>1318.50000000053</c:v>
                </c:pt>
                <c:pt idx="5816">
                  <c:v>1318.4000000005301</c:v>
                </c:pt>
                <c:pt idx="5817">
                  <c:v>1318.30000000053</c:v>
                </c:pt>
                <c:pt idx="5818">
                  <c:v>1318.2000000005301</c:v>
                </c:pt>
                <c:pt idx="5819">
                  <c:v>1318.1000000005299</c:v>
                </c:pt>
                <c:pt idx="5820">
                  <c:v>1318.00000000053</c:v>
                </c:pt>
                <c:pt idx="5821">
                  <c:v>1317.9000000005301</c:v>
                </c:pt>
                <c:pt idx="5822">
                  <c:v>1317.80000000053</c:v>
                </c:pt>
                <c:pt idx="5823">
                  <c:v>1317.7000000005301</c:v>
                </c:pt>
                <c:pt idx="5824">
                  <c:v>1317.6000000005299</c:v>
                </c:pt>
                <c:pt idx="5825">
                  <c:v>1317.50000000053</c:v>
                </c:pt>
                <c:pt idx="5826">
                  <c:v>1317.4000000005301</c:v>
                </c:pt>
                <c:pt idx="5827">
                  <c:v>1317.30000000053</c:v>
                </c:pt>
                <c:pt idx="5828">
                  <c:v>1317.2000000005301</c:v>
                </c:pt>
                <c:pt idx="5829">
                  <c:v>1317.1000000005299</c:v>
                </c:pt>
                <c:pt idx="5830">
                  <c:v>1317.00000000053</c:v>
                </c:pt>
                <c:pt idx="5831">
                  <c:v>1316.9000000005301</c:v>
                </c:pt>
                <c:pt idx="5832">
                  <c:v>1316.80000000053</c:v>
                </c:pt>
                <c:pt idx="5833">
                  <c:v>1316.7000000005301</c:v>
                </c:pt>
                <c:pt idx="5834">
                  <c:v>1316.6000000005299</c:v>
                </c:pt>
                <c:pt idx="5835">
                  <c:v>1316.50000000053</c:v>
                </c:pt>
                <c:pt idx="5836">
                  <c:v>1316.4000000005301</c:v>
                </c:pt>
                <c:pt idx="5837">
                  <c:v>1316.30000000053</c:v>
                </c:pt>
                <c:pt idx="5838">
                  <c:v>1316.2000000005301</c:v>
                </c:pt>
                <c:pt idx="5839">
                  <c:v>1316.1000000005299</c:v>
                </c:pt>
                <c:pt idx="5840">
                  <c:v>1316.00000000053</c:v>
                </c:pt>
                <c:pt idx="5841">
                  <c:v>1315.9000000005301</c:v>
                </c:pt>
                <c:pt idx="5842">
                  <c:v>1315.80000000053</c:v>
                </c:pt>
                <c:pt idx="5843">
                  <c:v>1315.7000000005301</c:v>
                </c:pt>
                <c:pt idx="5844">
                  <c:v>1315.6000000005299</c:v>
                </c:pt>
                <c:pt idx="5845">
                  <c:v>1315.50000000053</c:v>
                </c:pt>
                <c:pt idx="5846">
                  <c:v>1315.4000000005301</c:v>
                </c:pt>
                <c:pt idx="5847">
                  <c:v>1315.30000000053</c:v>
                </c:pt>
                <c:pt idx="5848">
                  <c:v>1315.2000000005301</c:v>
                </c:pt>
                <c:pt idx="5849">
                  <c:v>1315.1000000005299</c:v>
                </c:pt>
                <c:pt idx="5850">
                  <c:v>1315.00000000053</c:v>
                </c:pt>
                <c:pt idx="5851">
                  <c:v>1314.9000000005301</c:v>
                </c:pt>
                <c:pt idx="5852">
                  <c:v>1314.80000000053</c:v>
                </c:pt>
                <c:pt idx="5853">
                  <c:v>1314.7000000005301</c:v>
                </c:pt>
                <c:pt idx="5854">
                  <c:v>1314.6000000005299</c:v>
                </c:pt>
                <c:pt idx="5855">
                  <c:v>1314.50000000053</c:v>
                </c:pt>
                <c:pt idx="5856">
                  <c:v>1314.4000000005301</c:v>
                </c:pt>
                <c:pt idx="5857">
                  <c:v>1314.30000000053</c:v>
                </c:pt>
                <c:pt idx="5858">
                  <c:v>1314.2000000005301</c:v>
                </c:pt>
                <c:pt idx="5859">
                  <c:v>1314.1000000005299</c:v>
                </c:pt>
                <c:pt idx="5860">
                  <c:v>1314.00000000053</c:v>
                </c:pt>
                <c:pt idx="5861">
                  <c:v>1313.9000000005301</c:v>
                </c:pt>
                <c:pt idx="5862">
                  <c:v>1313.80000000053</c:v>
                </c:pt>
                <c:pt idx="5863">
                  <c:v>1313.7000000005301</c:v>
                </c:pt>
                <c:pt idx="5864">
                  <c:v>1313.6000000005299</c:v>
                </c:pt>
                <c:pt idx="5865">
                  <c:v>1313.50000000053</c:v>
                </c:pt>
                <c:pt idx="5866">
                  <c:v>1313.4000000005301</c:v>
                </c:pt>
                <c:pt idx="5867">
                  <c:v>1313.30000000053</c:v>
                </c:pt>
                <c:pt idx="5868">
                  <c:v>1313.2000000005301</c:v>
                </c:pt>
                <c:pt idx="5869">
                  <c:v>1313.1000000005299</c:v>
                </c:pt>
                <c:pt idx="5870">
                  <c:v>1313.00000000053</c:v>
                </c:pt>
                <c:pt idx="5871">
                  <c:v>1312.9000000005301</c:v>
                </c:pt>
                <c:pt idx="5872">
                  <c:v>1312.80000000053</c:v>
                </c:pt>
                <c:pt idx="5873">
                  <c:v>1312.7000000005301</c:v>
                </c:pt>
                <c:pt idx="5874">
                  <c:v>1312.6000000005299</c:v>
                </c:pt>
                <c:pt idx="5875">
                  <c:v>1312.50000000053</c:v>
                </c:pt>
                <c:pt idx="5876">
                  <c:v>1312.4000000005301</c:v>
                </c:pt>
                <c:pt idx="5877">
                  <c:v>1312.30000000053</c:v>
                </c:pt>
                <c:pt idx="5878">
                  <c:v>1312.2000000005401</c:v>
                </c:pt>
                <c:pt idx="5879">
                  <c:v>1312.1000000005399</c:v>
                </c:pt>
                <c:pt idx="5880">
                  <c:v>1312.00000000054</c:v>
                </c:pt>
                <c:pt idx="5881">
                  <c:v>1311.9000000005301</c:v>
                </c:pt>
                <c:pt idx="5882">
                  <c:v>1311.80000000053</c:v>
                </c:pt>
                <c:pt idx="5883">
                  <c:v>1311.7000000005401</c:v>
                </c:pt>
                <c:pt idx="5884">
                  <c:v>1311.6000000005399</c:v>
                </c:pt>
                <c:pt idx="5885">
                  <c:v>1311.50000000054</c:v>
                </c:pt>
                <c:pt idx="5886">
                  <c:v>1311.4000000005301</c:v>
                </c:pt>
                <c:pt idx="5887">
                  <c:v>1311.30000000053</c:v>
                </c:pt>
                <c:pt idx="5888">
                  <c:v>1311.2000000005401</c:v>
                </c:pt>
                <c:pt idx="5889">
                  <c:v>1311.1000000005399</c:v>
                </c:pt>
                <c:pt idx="5890">
                  <c:v>1311.00000000054</c:v>
                </c:pt>
                <c:pt idx="5891">
                  <c:v>1310.9000000005401</c:v>
                </c:pt>
                <c:pt idx="5892">
                  <c:v>1310.80000000054</c:v>
                </c:pt>
                <c:pt idx="5893">
                  <c:v>1310.7000000005401</c:v>
                </c:pt>
                <c:pt idx="5894">
                  <c:v>1310.6000000005399</c:v>
                </c:pt>
                <c:pt idx="5895">
                  <c:v>1310.50000000054</c:v>
                </c:pt>
                <c:pt idx="5896">
                  <c:v>1310.4000000005401</c:v>
                </c:pt>
                <c:pt idx="5897">
                  <c:v>1310.30000000054</c:v>
                </c:pt>
                <c:pt idx="5898">
                  <c:v>1310.2000000005401</c:v>
                </c:pt>
                <c:pt idx="5899">
                  <c:v>1310.1000000005399</c:v>
                </c:pt>
                <c:pt idx="5900">
                  <c:v>1310.00000000054</c:v>
                </c:pt>
                <c:pt idx="5901">
                  <c:v>1309.9000000005401</c:v>
                </c:pt>
                <c:pt idx="5902">
                  <c:v>1309.80000000054</c:v>
                </c:pt>
                <c:pt idx="5903">
                  <c:v>1309.7000000005401</c:v>
                </c:pt>
                <c:pt idx="5904">
                  <c:v>1309.6000000005399</c:v>
                </c:pt>
                <c:pt idx="5905">
                  <c:v>1309.50000000054</c:v>
                </c:pt>
                <c:pt idx="5906">
                  <c:v>1309.4000000005401</c:v>
                </c:pt>
                <c:pt idx="5907">
                  <c:v>1309.30000000054</c:v>
                </c:pt>
                <c:pt idx="5908">
                  <c:v>1309.2000000005401</c:v>
                </c:pt>
                <c:pt idx="5909">
                  <c:v>1309.1000000005399</c:v>
                </c:pt>
                <c:pt idx="5910">
                  <c:v>1309.00000000054</c:v>
                </c:pt>
                <c:pt idx="5911">
                  <c:v>1308.9000000005401</c:v>
                </c:pt>
                <c:pt idx="5912">
                  <c:v>1308.80000000054</c:v>
                </c:pt>
                <c:pt idx="5913">
                  <c:v>1308.7000000005401</c:v>
                </c:pt>
                <c:pt idx="5914">
                  <c:v>1308.6000000005399</c:v>
                </c:pt>
                <c:pt idx="5915">
                  <c:v>1308.50000000054</c:v>
                </c:pt>
                <c:pt idx="5916">
                  <c:v>1308.4000000005401</c:v>
                </c:pt>
                <c:pt idx="5917">
                  <c:v>1308.30000000054</c:v>
                </c:pt>
                <c:pt idx="5918">
                  <c:v>1308.2000000005401</c:v>
                </c:pt>
                <c:pt idx="5919">
                  <c:v>1308.1000000005399</c:v>
                </c:pt>
                <c:pt idx="5920">
                  <c:v>1308.00000000054</c:v>
                </c:pt>
                <c:pt idx="5921">
                  <c:v>1307.9000000005401</c:v>
                </c:pt>
                <c:pt idx="5922">
                  <c:v>1307.80000000054</c:v>
                </c:pt>
                <c:pt idx="5923">
                  <c:v>1307.7000000005401</c:v>
                </c:pt>
                <c:pt idx="5924">
                  <c:v>1307.6000000005399</c:v>
                </c:pt>
                <c:pt idx="5925">
                  <c:v>1307.50000000054</c:v>
                </c:pt>
                <c:pt idx="5926">
                  <c:v>1307.4000000005401</c:v>
                </c:pt>
                <c:pt idx="5927">
                  <c:v>1307.30000000054</c:v>
                </c:pt>
                <c:pt idx="5928">
                  <c:v>1307.2000000005401</c:v>
                </c:pt>
                <c:pt idx="5929">
                  <c:v>1307.1000000005399</c:v>
                </c:pt>
                <c:pt idx="5930">
                  <c:v>1307.00000000054</c:v>
                </c:pt>
                <c:pt idx="5931">
                  <c:v>1306.9000000005401</c:v>
                </c:pt>
                <c:pt idx="5932">
                  <c:v>1306.80000000054</c:v>
                </c:pt>
                <c:pt idx="5933">
                  <c:v>1306.7000000005401</c:v>
                </c:pt>
                <c:pt idx="5934">
                  <c:v>1306.6000000005399</c:v>
                </c:pt>
                <c:pt idx="5935">
                  <c:v>1306.50000000054</c:v>
                </c:pt>
                <c:pt idx="5936">
                  <c:v>1306.4000000005401</c:v>
                </c:pt>
                <c:pt idx="5937">
                  <c:v>1306.30000000054</c:v>
                </c:pt>
                <c:pt idx="5938">
                  <c:v>1306.2000000005401</c:v>
                </c:pt>
                <c:pt idx="5939">
                  <c:v>1306.1000000005399</c:v>
                </c:pt>
                <c:pt idx="5940">
                  <c:v>1306.00000000054</c:v>
                </c:pt>
                <c:pt idx="5941">
                  <c:v>1305.9000000005401</c:v>
                </c:pt>
                <c:pt idx="5942">
                  <c:v>1305.80000000054</c:v>
                </c:pt>
                <c:pt idx="5943">
                  <c:v>1305.7000000005401</c:v>
                </c:pt>
                <c:pt idx="5944">
                  <c:v>1305.6000000005399</c:v>
                </c:pt>
                <c:pt idx="5945">
                  <c:v>1305.50000000054</c:v>
                </c:pt>
                <c:pt idx="5946">
                  <c:v>1305.4000000005401</c:v>
                </c:pt>
                <c:pt idx="5947">
                  <c:v>1305.30000000054</c:v>
                </c:pt>
                <c:pt idx="5948">
                  <c:v>1305.2000000005401</c:v>
                </c:pt>
                <c:pt idx="5949">
                  <c:v>1305.1000000005399</c:v>
                </c:pt>
                <c:pt idx="5950">
                  <c:v>1305.00000000054</c:v>
                </c:pt>
                <c:pt idx="5951">
                  <c:v>1304.9000000005401</c:v>
                </c:pt>
                <c:pt idx="5952">
                  <c:v>1304.80000000054</c:v>
                </c:pt>
                <c:pt idx="5953">
                  <c:v>1304.7000000005401</c:v>
                </c:pt>
                <c:pt idx="5954">
                  <c:v>1304.6000000005399</c:v>
                </c:pt>
                <c:pt idx="5955">
                  <c:v>1304.50000000054</c:v>
                </c:pt>
                <c:pt idx="5956">
                  <c:v>1304.4000000005401</c:v>
                </c:pt>
                <c:pt idx="5957">
                  <c:v>1304.30000000054</c:v>
                </c:pt>
                <c:pt idx="5958">
                  <c:v>1304.2000000005401</c:v>
                </c:pt>
                <c:pt idx="5959">
                  <c:v>1304.1000000005399</c:v>
                </c:pt>
                <c:pt idx="5960">
                  <c:v>1304.00000000054</c:v>
                </c:pt>
                <c:pt idx="5961">
                  <c:v>1303.9000000005401</c:v>
                </c:pt>
                <c:pt idx="5962">
                  <c:v>1303.80000000054</c:v>
                </c:pt>
                <c:pt idx="5963">
                  <c:v>1303.7000000005401</c:v>
                </c:pt>
                <c:pt idx="5964">
                  <c:v>1303.6000000005399</c:v>
                </c:pt>
                <c:pt idx="5965">
                  <c:v>1303.50000000054</c:v>
                </c:pt>
                <c:pt idx="5966">
                  <c:v>1303.4000000005401</c:v>
                </c:pt>
                <c:pt idx="5967">
                  <c:v>1303.30000000054</c:v>
                </c:pt>
                <c:pt idx="5968">
                  <c:v>1303.2000000005401</c:v>
                </c:pt>
                <c:pt idx="5969">
                  <c:v>1303.1000000005399</c:v>
                </c:pt>
                <c:pt idx="5970">
                  <c:v>1303.00000000054</c:v>
                </c:pt>
                <c:pt idx="5971">
                  <c:v>1302.9000000005401</c:v>
                </c:pt>
                <c:pt idx="5972">
                  <c:v>1302.80000000054</c:v>
                </c:pt>
                <c:pt idx="5973">
                  <c:v>1302.7000000005401</c:v>
                </c:pt>
                <c:pt idx="5974">
                  <c:v>1302.6000000005399</c:v>
                </c:pt>
                <c:pt idx="5975">
                  <c:v>1302.50000000054</c:v>
                </c:pt>
                <c:pt idx="5976">
                  <c:v>1302.4000000005401</c:v>
                </c:pt>
                <c:pt idx="5977">
                  <c:v>1302.30000000054</c:v>
                </c:pt>
                <c:pt idx="5978">
                  <c:v>1302.2000000005401</c:v>
                </c:pt>
                <c:pt idx="5979">
                  <c:v>1302.1000000005399</c:v>
                </c:pt>
                <c:pt idx="5980">
                  <c:v>1302.00000000054</c:v>
                </c:pt>
                <c:pt idx="5981">
                  <c:v>1301.9000000005401</c:v>
                </c:pt>
                <c:pt idx="5982">
                  <c:v>1301.80000000054</c:v>
                </c:pt>
                <c:pt idx="5983">
                  <c:v>1301.7000000005401</c:v>
                </c:pt>
                <c:pt idx="5984">
                  <c:v>1301.6000000005399</c:v>
                </c:pt>
                <c:pt idx="5985">
                  <c:v>1301.50000000054</c:v>
                </c:pt>
                <c:pt idx="5986">
                  <c:v>1301.4000000005401</c:v>
                </c:pt>
                <c:pt idx="5987">
                  <c:v>1301.30000000054</c:v>
                </c:pt>
                <c:pt idx="5988">
                  <c:v>1301.2000000005501</c:v>
                </c:pt>
                <c:pt idx="5989">
                  <c:v>1301.1000000005499</c:v>
                </c:pt>
                <c:pt idx="5990">
                  <c:v>1301.00000000055</c:v>
                </c:pt>
                <c:pt idx="5991">
                  <c:v>1300.9000000005401</c:v>
                </c:pt>
                <c:pt idx="5992">
                  <c:v>1300.80000000054</c:v>
                </c:pt>
                <c:pt idx="5993">
                  <c:v>1300.7000000005501</c:v>
                </c:pt>
                <c:pt idx="5994">
                  <c:v>1300.6000000005499</c:v>
                </c:pt>
                <c:pt idx="5995">
                  <c:v>1300.50000000055</c:v>
                </c:pt>
                <c:pt idx="5996">
                  <c:v>1300.4000000005401</c:v>
                </c:pt>
                <c:pt idx="5997">
                  <c:v>1300.30000000054</c:v>
                </c:pt>
                <c:pt idx="5998">
                  <c:v>1300.2000000005501</c:v>
                </c:pt>
                <c:pt idx="5999">
                  <c:v>1300.1000000005499</c:v>
                </c:pt>
                <c:pt idx="6000">
                  <c:v>1300.00000000055</c:v>
                </c:pt>
                <c:pt idx="6001">
                  <c:v>1299.9000000005501</c:v>
                </c:pt>
                <c:pt idx="6002">
                  <c:v>1299.80000000055</c:v>
                </c:pt>
                <c:pt idx="6003">
                  <c:v>1299.7000000005501</c:v>
                </c:pt>
                <c:pt idx="6004">
                  <c:v>1299.6000000005499</c:v>
                </c:pt>
                <c:pt idx="6005">
                  <c:v>1299.50000000055</c:v>
                </c:pt>
                <c:pt idx="6006">
                  <c:v>1299.4000000005501</c:v>
                </c:pt>
                <c:pt idx="6007">
                  <c:v>1299.30000000055</c:v>
                </c:pt>
                <c:pt idx="6008">
                  <c:v>1299.2000000005501</c:v>
                </c:pt>
                <c:pt idx="6009">
                  <c:v>1299.1000000005499</c:v>
                </c:pt>
                <c:pt idx="6010">
                  <c:v>1299.00000000055</c:v>
                </c:pt>
                <c:pt idx="6011">
                  <c:v>1298.9000000005501</c:v>
                </c:pt>
                <c:pt idx="6012">
                  <c:v>1298.80000000055</c:v>
                </c:pt>
                <c:pt idx="6013">
                  <c:v>1298.7000000005501</c:v>
                </c:pt>
                <c:pt idx="6014">
                  <c:v>1298.6000000005499</c:v>
                </c:pt>
                <c:pt idx="6015">
                  <c:v>1298.50000000055</c:v>
                </c:pt>
                <c:pt idx="6016">
                  <c:v>1298.4000000005501</c:v>
                </c:pt>
                <c:pt idx="6017">
                  <c:v>1298.30000000055</c:v>
                </c:pt>
                <c:pt idx="6018">
                  <c:v>1298.2000000005501</c:v>
                </c:pt>
                <c:pt idx="6019">
                  <c:v>1298.1000000005499</c:v>
                </c:pt>
                <c:pt idx="6020">
                  <c:v>1298.00000000055</c:v>
                </c:pt>
                <c:pt idx="6021">
                  <c:v>1297.9000000005501</c:v>
                </c:pt>
                <c:pt idx="6022">
                  <c:v>1297.80000000055</c:v>
                </c:pt>
                <c:pt idx="6023">
                  <c:v>1297.7000000005501</c:v>
                </c:pt>
                <c:pt idx="6024">
                  <c:v>1297.6000000005499</c:v>
                </c:pt>
                <c:pt idx="6025">
                  <c:v>1297.50000000055</c:v>
                </c:pt>
                <c:pt idx="6026">
                  <c:v>1297.4000000005501</c:v>
                </c:pt>
                <c:pt idx="6027">
                  <c:v>1297.30000000055</c:v>
                </c:pt>
                <c:pt idx="6028">
                  <c:v>1297.2000000005501</c:v>
                </c:pt>
                <c:pt idx="6029">
                  <c:v>1297.1000000005499</c:v>
                </c:pt>
                <c:pt idx="6030">
                  <c:v>1297.00000000055</c:v>
                </c:pt>
                <c:pt idx="6031">
                  <c:v>1296.9000000005501</c:v>
                </c:pt>
                <c:pt idx="6032">
                  <c:v>1296.80000000055</c:v>
                </c:pt>
                <c:pt idx="6033">
                  <c:v>1296.7000000005501</c:v>
                </c:pt>
                <c:pt idx="6034">
                  <c:v>1296.6000000005499</c:v>
                </c:pt>
                <c:pt idx="6035">
                  <c:v>1296.50000000055</c:v>
                </c:pt>
                <c:pt idx="6036">
                  <c:v>1296.4000000005501</c:v>
                </c:pt>
                <c:pt idx="6037">
                  <c:v>1296.30000000055</c:v>
                </c:pt>
                <c:pt idx="6038">
                  <c:v>1296.2000000005501</c:v>
                </c:pt>
                <c:pt idx="6039">
                  <c:v>1296.1000000005499</c:v>
                </c:pt>
                <c:pt idx="6040">
                  <c:v>1296.00000000055</c:v>
                </c:pt>
                <c:pt idx="6041">
                  <c:v>1295.9000000005501</c:v>
                </c:pt>
                <c:pt idx="6042">
                  <c:v>1295.80000000055</c:v>
                </c:pt>
                <c:pt idx="6043">
                  <c:v>1295.7000000005501</c:v>
                </c:pt>
                <c:pt idx="6044">
                  <c:v>1295.6000000005499</c:v>
                </c:pt>
                <c:pt idx="6045">
                  <c:v>1295.50000000055</c:v>
                </c:pt>
                <c:pt idx="6046">
                  <c:v>1295.4000000005501</c:v>
                </c:pt>
                <c:pt idx="6047">
                  <c:v>1295.30000000055</c:v>
                </c:pt>
                <c:pt idx="6048">
                  <c:v>1295.2000000005501</c:v>
                </c:pt>
                <c:pt idx="6049">
                  <c:v>1295.1000000005499</c:v>
                </c:pt>
                <c:pt idx="6050">
                  <c:v>1295.00000000055</c:v>
                </c:pt>
                <c:pt idx="6051">
                  <c:v>1294.9000000005501</c:v>
                </c:pt>
                <c:pt idx="6052">
                  <c:v>1294.80000000055</c:v>
                </c:pt>
                <c:pt idx="6053">
                  <c:v>1294.7000000005501</c:v>
                </c:pt>
                <c:pt idx="6054">
                  <c:v>1294.6000000005499</c:v>
                </c:pt>
                <c:pt idx="6055">
                  <c:v>1294.50000000055</c:v>
                </c:pt>
                <c:pt idx="6056">
                  <c:v>1294.4000000005501</c:v>
                </c:pt>
                <c:pt idx="6057">
                  <c:v>1294.30000000055</c:v>
                </c:pt>
                <c:pt idx="6058">
                  <c:v>1294.2000000005501</c:v>
                </c:pt>
                <c:pt idx="6059">
                  <c:v>1294.1000000005499</c:v>
                </c:pt>
                <c:pt idx="6060">
                  <c:v>1294.00000000055</c:v>
                </c:pt>
                <c:pt idx="6061">
                  <c:v>1293.9000000005501</c:v>
                </c:pt>
                <c:pt idx="6062">
                  <c:v>1293.80000000055</c:v>
                </c:pt>
                <c:pt idx="6063">
                  <c:v>1293.7000000005501</c:v>
                </c:pt>
                <c:pt idx="6064">
                  <c:v>1293.6000000005499</c:v>
                </c:pt>
                <c:pt idx="6065">
                  <c:v>1293.50000000055</c:v>
                </c:pt>
                <c:pt idx="6066">
                  <c:v>1293.4000000005501</c:v>
                </c:pt>
                <c:pt idx="6067">
                  <c:v>1293.30000000055</c:v>
                </c:pt>
                <c:pt idx="6068">
                  <c:v>1293.2000000005501</c:v>
                </c:pt>
                <c:pt idx="6069">
                  <c:v>1293.1000000005499</c:v>
                </c:pt>
                <c:pt idx="6070">
                  <c:v>1293.00000000055</c:v>
                </c:pt>
                <c:pt idx="6071">
                  <c:v>1292.9000000005501</c:v>
                </c:pt>
                <c:pt idx="6072">
                  <c:v>1292.80000000055</c:v>
                </c:pt>
                <c:pt idx="6073">
                  <c:v>1292.7000000005501</c:v>
                </c:pt>
                <c:pt idx="6074">
                  <c:v>1292.6000000005499</c:v>
                </c:pt>
                <c:pt idx="6075">
                  <c:v>1292.50000000055</c:v>
                </c:pt>
                <c:pt idx="6076">
                  <c:v>1292.4000000005501</c:v>
                </c:pt>
                <c:pt idx="6077">
                  <c:v>1292.30000000055</c:v>
                </c:pt>
                <c:pt idx="6078">
                  <c:v>1292.2000000005501</c:v>
                </c:pt>
                <c:pt idx="6079">
                  <c:v>1292.1000000005499</c:v>
                </c:pt>
                <c:pt idx="6080">
                  <c:v>1292.00000000055</c:v>
                </c:pt>
                <c:pt idx="6081">
                  <c:v>1291.9000000005501</c:v>
                </c:pt>
                <c:pt idx="6082">
                  <c:v>1291.80000000055</c:v>
                </c:pt>
                <c:pt idx="6083">
                  <c:v>1291.7000000005501</c:v>
                </c:pt>
                <c:pt idx="6084">
                  <c:v>1291.6000000005499</c:v>
                </c:pt>
                <c:pt idx="6085">
                  <c:v>1291.50000000055</c:v>
                </c:pt>
                <c:pt idx="6086">
                  <c:v>1291.4000000005501</c:v>
                </c:pt>
                <c:pt idx="6087">
                  <c:v>1291.30000000055</c:v>
                </c:pt>
                <c:pt idx="6088">
                  <c:v>1291.2000000005501</c:v>
                </c:pt>
                <c:pt idx="6089">
                  <c:v>1291.1000000005499</c:v>
                </c:pt>
                <c:pt idx="6090">
                  <c:v>1291.00000000055</c:v>
                </c:pt>
                <c:pt idx="6091">
                  <c:v>1290.9000000005501</c:v>
                </c:pt>
                <c:pt idx="6092">
                  <c:v>1290.80000000055</c:v>
                </c:pt>
                <c:pt idx="6093">
                  <c:v>1290.7000000005501</c:v>
                </c:pt>
                <c:pt idx="6094">
                  <c:v>1290.6000000005499</c:v>
                </c:pt>
                <c:pt idx="6095">
                  <c:v>1290.50000000055</c:v>
                </c:pt>
                <c:pt idx="6096">
                  <c:v>1290.4000000005501</c:v>
                </c:pt>
                <c:pt idx="6097">
                  <c:v>1290.30000000055</c:v>
                </c:pt>
                <c:pt idx="6098">
                  <c:v>1290.2000000005601</c:v>
                </c:pt>
                <c:pt idx="6099">
                  <c:v>1290.1000000005599</c:v>
                </c:pt>
                <c:pt idx="6100">
                  <c:v>1290.00000000056</c:v>
                </c:pt>
                <c:pt idx="6101">
                  <c:v>1289.9000000005501</c:v>
                </c:pt>
                <c:pt idx="6102">
                  <c:v>1289.80000000055</c:v>
                </c:pt>
                <c:pt idx="6103">
                  <c:v>1289.7000000005601</c:v>
                </c:pt>
                <c:pt idx="6104">
                  <c:v>1289.6000000005599</c:v>
                </c:pt>
                <c:pt idx="6105">
                  <c:v>1289.50000000056</c:v>
                </c:pt>
                <c:pt idx="6106">
                  <c:v>1289.4000000005501</c:v>
                </c:pt>
                <c:pt idx="6107">
                  <c:v>1289.30000000055</c:v>
                </c:pt>
                <c:pt idx="6108">
                  <c:v>1289.2000000005601</c:v>
                </c:pt>
                <c:pt idx="6109">
                  <c:v>1289.1000000005599</c:v>
                </c:pt>
                <c:pt idx="6110">
                  <c:v>1289.00000000056</c:v>
                </c:pt>
                <c:pt idx="6111">
                  <c:v>1288.9000000005601</c:v>
                </c:pt>
                <c:pt idx="6112">
                  <c:v>1288.80000000056</c:v>
                </c:pt>
                <c:pt idx="6113">
                  <c:v>1288.7000000005601</c:v>
                </c:pt>
                <c:pt idx="6114">
                  <c:v>1288.6000000005599</c:v>
                </c:pt>
                <c:pt idx="6115">
                  <c:v>1288.50000000056</c:v>
                </c:pt>
                <c:pt idx="6116">
                  <c:v>1288.4000000005601</c:v>
                </c:pt>
                <c:pt idx="6117">
                  <c:v>1288.30000000056</c:v>
                </c:pt>
                <c:pt idx="6118">
                  <c:v>1288.2000000005601</c:v>
                </c:pt>
                <c:pt idx="6119">
                  <c:v>1288.1000000005599</c:v>
                </c:pt>
                <c:pt idx="6120">
                  <c:v>1288.00000000056</c:v>
                </c:pt>
                <c:pt idx="6121">
                  <c:v>1287.9000000005601</c:v>
                </c:pt>
                <c:pt idx="6122">
                  <c:v>1287.80000000056</c:v>
                </c:pt>
                <c:pt idx="6123">
                  <c:v>1287.7000000005601</c:v>
                </c:pt>
                <c:pt idx="6124">
                  <c:v>1287.6000000005599</c:v>
                </c:pt>
                <c:pt idx="6125">
                  <c:v>1287.50000000056</c:v>
                </c:pt>
                <c:pt idx="6126">
                  <c:v>1287.4000000005601</c:v>
                </c:pt>
                <c:pt idx="6127">
                  <c:v>1287.30000000056</c:v>
                </c:pt>
                <c:pt idx="6128">
                  <c:v>1287.2000000005601</c:v>
                </c:pt>
                <c:pt idx="6129">
                  <c:v>1287.1000000005599</c:v>
                </c:pt>
                <c:pt idx="6130">
                  <c:v>1287.00000000056</c:v>
                </c:pt>
                <c:pt idx="6131">
                  <c:v>1286.9000000005601</c:v>
                </c:pt>
                <c:pt idx="6132">
                  <c:v>1286.80000000056</c:v>
                </c:pt>
                <c:pt idx="6133">
                  <c:v>1286.7000000005601</c:v>
                </c:pt>
                <c:pt idx="6134">
                  <c:v>1286.6000000005599</c:v>
                </c:pt>
                <c:pt idx="6135">
                  <c:v>1286.50000000056</c:v>
                </c:pt>
                <c:pt idx="6136">
                  <c:v>1286.4000000005601</c:v>
                </c:pt>
                <c:pt idx="6137">
                  <c:v>1286.30000000056</c:v>
                </c:pt>
                <c:pt idx="6138">
                  <c:v>1286.2000000005601</c:v>
                </c:pt>
                <c:pt idx="6139">
                  <c:v>1286.1000000005599</c:v>
                </c:pt>
                <c:pt idx="6140">
                  <c:v>1286.00000000056</c:v>
                </c:pt>
                <c:pt idx="6141">
                  <c:v>1285.9000000005601</c:v>
                </c:pt>
                <c:pt idx="6142">
                  <c:v>1285.80000000056</c:v>
                </c:pt>
                <c:pt idx="6143">
                  <c:v>1285.7000000005601</c:v>
                </c:pt>
                <c:pt idx="6144">
                  <c:v>1285.6000000005599</c:v>
                </c:pt>
                <c:pt idx="6145">
                  <c:v>1285.50000000056</c:v>
                </c:pt>
                <c:pt idx="6146">
                  <c:v>1285.4000000005601</c:v>
                </c:pt>
                <c:pt idx="6147">
                  <c:v>1285.30000000056</c:v>
                </c:pt>
                <c:pt idx="6148">
                  <c:v>1285.2000000005601</c:v>
                </c:pt>
                <c:pt idx="6149">
                  <c:v>1285.1000000005599</c:v>
                </c:pt>
                <c:pt idx="6150">
                  <c:v>1285.00000000056</c:v>
                </c:pt>
                <c:pt idx="6151">
                  <c:v>1284.9000000005601</c:v>
                </c:pt>
                <c:pt idx="6152">
                  <c:v>1284.80000000056</c:v>
                </c:pt>
                <c:pt idx="6153">
                  <c:v>1284.7000000005601</c:v>
                </c:pt>
                <c:pt idx="6154">
                  <c:v>1284.6000000005599</c:v>
                </c:pt>
                <c:pt idx="6155">
                  <c:v>1284.50000000056</c:v>
                </c:pt>
                <c:pt idx="6156">
                  <c:v>1284.4000000005601</c:v>
                </c:pt>
                <c:pt idx="6157">
                  <c:v>1284.30000000056</c:v>
                </c:pt>
                <c:pt idx="6158">
                  <c:v>1284.2000000005601</c:v>
                </c:pt>
                <c:pt idx="6159">
                  <c:v>1284.1000000005599</c:v>
                </c:pt>
                <c:pt idx="6160">
                  <c:v>1284.00000000056</c:v>
                </c:pt>
                <c:pt idx="6161">
                  <c:v>1283.9000000005601</c:v>
                </c:pt>
                <c:pt idx="6162">
                  <c:v>1283.80000000056</c:v>
                </c:pt>
                <c:pt idx="6163">
                  <c:v>1283.7000000005601</c:v>
                </c:pt>
                <c:pt idx="6164">
                  <c:v>1283.6000000005599</c:v>
                </c:pt>
                <c:pt idx="6165">
                  <c:v>1283.50000000056</c:v>
                </c:pt>
                <c:pt idx="6166">
                  <c:v>1283.4000000005601</c:v>
                </c:pt>
                <c:pt idx="6167">
                  <c:v>1283.30000000056</c:v>
                </c:pt>
                <c:pt idx="6168">
                  <c:v>1283.2000000005601</c:v>
                </c:pt>
                <c:pt idx="6169">
                  <c:v>1283.1000000005599</c:v>
                </c:pt>
                <c:pt idx="6170">
                  <c:v>1283.00000000056</c:v>
                </c:pt>
                <c:pt idx="6171">
                  <c:v>1282.9000000005601</c:v>
                </c:pt>
                <c:pt idx="6172">
                  <c:v>1282.80000000056</c:v>
                </c:pt>
                <c:pt idx="6173">
                  <c:v>1282.7000000005601</c:v>
                </c:pt>
                <c:pt idx="6174">
                  <c:v>1282.6000000005599</c:v>
                </c:pt>
                <c:pt idx="6175">
                  <c:v>1282.50000000056</c:v>
                </c:pt>
                <c:pt idx="6176">
                  <c:v>1282.4000000005601</c:v>
                </c:pt>
                <c:pt idx="6177">
                  <c:v>1282.30000000056</c:v>
                </c:pt>
                <c:pt idx="6178">
                  <c:v>1282.2000000005601</c:v>
                </c:pt>
                <c:pt idx="6179">
                  <c:v>1282.1000000005599</c:v>
                </c:pt>
                <c:pt idx="6180">
                  <c:v>1282.00000000056</c:v>
                </c:pt>
                <c:pt idx="6181">
                  <c:v>1281.9000000005601</c:v>
                </c:pt>
                <c:pt idx="6182">
                  <c:v>1281.80000000056</c:v>
                </c:pt>
                <c:pt idx="6183">
                  <c:v>1281.7000000005601</c:v>
                </c:pt>
                <c:pt idx="6184">
                  <c:v>1281.6000000005599</c:v>
                </c:pt>
                <c:pt idx="6185">
                  <c:v>1281.50000000056</c:v>
                </c:pt>
                <c:pt idx="6186">
                  <c:v>1281.4000000005601</c:v>
                </c:pt>
                <c:pt idx="6187">
                  <c:v>1281.30000000056</c:v>
                </c:pt>
                <c:pt idx="6188">
                  <c:v>1281.2000000005601</c:v>
                </c:pt>
                <c:pt idx="6189">
                  <c:v>1281.1000000005599</c:v>
                </c:pt>
                <c:pt idx="6190">
                  <c:v>1281.00000000056</c:v>
                </c:pt>
                <c:pt idx="6191">
                  <c:v>1280.9000000005601</c:v>
                </c:pt>
                <c:pt idx="6192">
                  <c:v>1280.80000000056</c:v>
                </c:pt>
                <c:pt idx="6193">
                  <c:v>1280.7000000005601</c:v>
                </c:pt>
                <c:pt idx="6194">
                  <c:v>1280.6000000005599</c:v>
                </c:pt>
                <c:pt idx="6195">
                  <c:v>1280.50000000056</c:v>
                </c:pt>
                <c:pt idx="6196">
                  <c:v>1280.4000000005601</c:v>
                </c:pt>
                <c:pt idx="6197">
                  <c:v>1280.30000000056</c:v>
                </c:pt>
                <c:pt idx="6198">
                  <c:v>1280.2000000005601</c:v>
                </c:pt>
                <c:pt idx="6199">
                  <c:v>1280.1000000005599</c:v>
                </c:pt>
                <c:pt idx="6200">
                  <c:v>1280.00000000056</c:v>
                </c:pt>
                <c:pt idx="6201">
                  <c:v>1279.9000000005601</c:v>
                </c:pt>
                <c:pt idx="6202">
                  <c:v>1279.80000000056</c:v>
                </c:pt>
                <c:pt idx="6203">
                  <c:v>1279.7000000005601</c:v>
                </c:pt>
                <c:pt idx="6204">
                  <c:v>1279.6000000005599</c:v>
                </c:pt>
                <c:pt idx="6205">
                  <c:v>1279.50000000056</c:v>
                </c:pt>
                <c:pt idx="6206">
                  <c:v>1279.4000000005601</c:v>
                </c:pt>
                <c:pt idx="6207">
                  <c:v>1279.30000000056</c:v>
                </c:pt>
                <c:pt idx="6208">
                  <c:v>1279.2000000005701</c:v>
                </c:pt>
                <c:pt idx="6209">
                  <c:v>1279.1000000005699</c:v>
                </c:pt>
                <c:pt idx="6210">
                  <c:v>1279.00000000057</c:v>
                </c:pt>
                <c:pt idx="6211">
                  <c:v>1278.9000000005601</c:v>
                </c:pt>
                <c:pt idx="6212">
                  <c:v>1278.80000000056</c:v>
                </c:pt>
                <c:pt idx="6213">
                  <c:v>1278.7000000005701</c:v>
                </c:pt>
                <c:pt idx="6214">
                  <c:v>1278.6000000005699</c:v>
                </c:pt>
                <c:pt idx="6215">
                  <c:v>1278.50000000057</c:v>
                </c:pt>
                <c:pt idx="6216">
                  <c:v>1278.4000000005601</c:v>
                </c:pt>
                <c:pt idx="6217">
                  <c:v>1278.30000000056</c:v>
                </c:pt>
                <c:pt idx="6218">
                  <c:v>1278.2000000005701</c:v>
                </c:pt>
                <c:pt idx="6219">
                  <c:v>1278.1000000005699</c:v>
                </c:pt>
                <c:pt idx="6220">
                  <c:v>1278.00000000057</c:v>
                </c:pt>
                <c:pt idx="6221">
                  <c:v>1277.9000000005701</c:v>
                </c:pt>
                <c:pt idx="6222">
                  <c:v>1277.80000000057</c:v>
                </c:pt>
                <c:pt idx="6223">
                  <c:v>1277.7000000005701</c:v>
                </c:pt>
                <c:pt idx="6224">
                  <c:v>1277.6000000005699</c:v>
                </c:pt>
                <c:pt idx="6225">
                  <c:v>1277.50000000057</c:v>
                </c:pt>
                <c:pt idx="6226">
                  <c:v>1277.4000000005701</c:v>
                </c:pt>
                <c:pt idx="6227">
                  <c:v>1277.30000000057</c:v>
                </c:pt>
                <c:pt idx="6228">
                  <c:v>1277.2000000005701</c:v>
                </c:pt>
                <c:pt idx="6229">
                  <c:v>1277.1000000005699</c:v>
                </c:pt>
                <c:pt idx="6230">
                  <c:v>1277.00000000057</c:v>
                </c:pt>
                <c:pt idx="6231">
                  <c:v>1276.9000000005701</c:v>
                </c:pt>
                <c:pt idx="6232">
                  <c:v>1276.80000000057</c:v>
                </c:pt>
                <c:pt idx="6233">
                  <c:v>1276.7000000005701</c:v>
                </c:pt>
                <c:pt idx="6234">
                  <c:v>1276.6000000005699</c:v>
                </c:pt>
                <c:pt idx="6235">
                  <c:v>1276.50000000057</c:v>
                </c:pt>
                <c:pt idx="6236">
                  <c:v>1276.4000000005701</c:v>
                </c:pt>
                <c:pt idx="6237">
                  <c:v>1276.30000000057</c:v>
                </c:pt>
                <c:pt idx="6238">
                  <c:v>1276.2000000005701</c:v>
                </c:pt>
                <c:pt idx="6239">
                  <c:v>1276.1000000005699</c:v>
                </c:pt>
                <c:pt idx="6240">
                  <c:v>1276.00000000057</c:v>
                </c:pt>
                <c:pt idx="6241">
                  <c:v>1275.9000000005701</c:v>
                </c:pt>
                <c:pt idx="6242">
                  <c:v>1275.80000000057</c:v>
                </c:pt>
                <c:pt idx="6243">
                  <c:v>1275.7000000005701</c:v>
                </c:pt>
                <c:pt idx="6244">
                  <c:v>1275.6000000005699</c:v>
                </c:pt>
                <c:pt idx="6245">
                  <c:v>1275.50000000057</c:v>
                </c:pt>
                <c:pt idx="6246">
                  <c:v>1275.4000000005701</c:v>
                </c:pt>
                <c:pt idx="6247">
                  <c:v>1275.30000000057</c:v>
                </c:pt>
                <c:pt idx="6248">
                  <c:v>1275.2000000005701</c:v>
                </c:pt>
                <c:pt idx="6249">
                  <c:v>1275.1000000005699</c:v>
                </c:pt>
                <c:pt idx="6250">
                  <c:v>1275.00000000057</c:v>
                </c:pt>
                <c:pt idx="6251">
                  <c:v>1274.9000000005701</c:v>
                </c:pt>
                <c:pt idx="6252">
                  <c:v>1274.80000000057</c:v>
                </c:pt>
                <c:pt idx="6253">
                  <c:v>1274.7000000005701</c:v>
                </c:pt>
                <c:pt idx="6254">
                  <c:v>1274.6000000005699</c:v>
                </c:pt>
                <c:pt idx="6255">
                  <c:v>1274.50000000057</c:v>
                </c:pt>
                <c:pt idx="6256">
                  <c:v>1274.4000000005701</c:v>
                </c:pt>
                <c:pt idx="6257">
                  <c:v>1274.30000000057</c:v>
                </c:pt>
                <c:pt idx="6258">
                  <c:v>1274.2000000005701</c:v>
                </c:pt>
                <c:pt idx="6259">
                  <c:v>1274.1000000005699</c:v>
                </c:pt>
                <c:pt idx="6260">
                  <c:v>1274.00000000057</c:v>
                </c:pt>
                <c:pt idx="6261">
                  <c:v>1273.9000000005701</c:v>
                </c:pt>
                <c:pt idx="6262">
                  <c:v>1273.80000000057</c:v>
                </c:pt>
                <c:pt idx="6263">
                  <c:v>1273.7000000005701</c:v>
                </c:pt>
                <c:pt idx="6264">
                  <c:v>1273.6000000005699</c:v>
                </c:pt>
                <c:pt idx="6265">
                  <c:v>1273.50000000057</c:v>
                </c:pt>
                <c:pt idx="6266">
                  <c:v>1273.4000000005701</c:v>
                </c:pt>
                <c:pt idx="6267">
                  <c:v>1273.30000000057</c:v>
                </c:pt>
                <c:pt idx="6268">
                  <c:v>1273.2000000005701</c:v>
                </c:pt>
                <c:pt idx="6269">
                  <c:v>1273.1000000005699</c:v>
                </c:pt>
                <c:pt idx="6270">
                  <c:v>1273.00000000057</c:v>
                </c:pt>
                <c:pt idx="6271">
                  <c:v>1272.9000000005701</c:v>
                </c:pt>
                <c:pt idx="6272">
                  <c:v>1272.80000000057</c:v>
                </c:pt>
                <c:pt idx="6273">
                  <c:v>1272.7000000005701</c:v>
                </c:pt>
                <c:pt idx="6274">
                  <c:v>1272.6000000005699</c:v>
                </c:pt>
                <c:pt idx="6275">
                  <c:v>1272.50000000057</c:v>
                </c:pt>
                <c:pt idx="6276">
                  <c:v>1272.4000000005701</c:v>
                </c:pt>
                <c:pt idx="6277">
                  <c:v>1272.30000000057</c:v>
                </c:pt>
                <c:pt idx="6278">
                  <c:v>1272.2000000005701</c:v>
                </c:pt>
                <c:pt idx="6279">
                  <c:v>1272.1000000005699</c:v>
                </c:pt>
                <c:pt idx="6280">
                  <c:v>1272.00000000057</c:v>
                </c:pt>
                <c:pt idx="6281">
                  <c:v>1271.9000000005701</c:v>
                </c:pt>
                <c:pt idx="6282">
                  <c:v>1271.80000000057</c:v>
                </c:pt>
                <c:pt idx="6283">
                  <c:v>1271.7000000005701</c:v>
                </c:pt>
                <c:pt idx="6284">
                  <c:v>1271.6000000005699</c:v>
                </c:pt>
                <c:pt idx="6285">
                  <c:v>1271.50000000057</c:v>
                </c:pt>
                <c:pt idx="6286">
                  <c:v>1271.4000000005701</c:v>
                </c:pt>
                <c:pt idx="6287">
                  <c:v>1271.30000000057</c:v>
                </c:pt>
                <c:pt idx="6288">
                  <c:v>1271.2000000005701</c:v>
                </c:pt>
                <c:pt idx="6289">
                  <c:v>1271.1000000005699</c:v>
                </c:pt>
                <c:pt idx="6290">
                  <c:v>1271.00000000057</c:v>
                </c:pt>
                <c:pt idx="6291">
                  <c:v>1270.9000000005701</c:v>
                </c:pt>
                <c:pt idx="6292">
                  <c:v>1270.80000000057</c:v>
                </c:pt>
                <c:pt idx="6293">
                  <c:v>1270.7000000005701</c:v>
                </c:pt>
                <c:pt idx="6294">
                  <c:v>1270.6000000005699</c:v>
                </c:pt>
                <c:pt idx="6295">
                  <c:v>1270.50000000057</c:v>
                </c:pt>
                <c:pt idx="6296">
                  <c:v>1270.4000000005701</c:v>
                </c:pt>
                <c:pt idx="6297">
                  <c:v>1270.30000000057</c:v>
                </c:pt>
                <c:pt idx="6298">
                  <c:v>1270.2000000005701</c:v>
                </c:pt>
                <c:pt idx="6299">
                  <c:v>1270.1000000005699</c:v>
                </c:pt>
                <c:pt idx="6300">
                  <c:v>1270.00000000057</c:v>
                </c:pt>
                <c:pt idx="6301">
                  <c:v>1269.9000000005701</c:v>
                </c:pt>
                <c:pt idx="6302">
                  <c:v>1269.80000000057</c:v>
                </c:pt>
                <c:pt idx="6303">
                  <c:v>1269.7000000005701</c:v>
                </c:pt>
                <c:pt idx="6304">
                  <c:v>1269.6000000005699</c:v>
                </c:pt>
                <c:pt idx="6305">
                  <c:v>1269.50000000057</c:v>
                </c:pt>
                <c:pt idx="6306">
                  <c:v>1269.4000000005701</c:v>
                </c:pt>
                <c:pt idx="6307">
                  <c:v>1269.30000000057</c:v>
                </c:pt>
                <c:pt idx="6308">
                  <c:v>1269.2000000005701</c:v>
                </c:pt>
                <c:pt idx="6309">
                  <c:v>1269.1000000005699</c:v>
                </c:pt>
                <c:pt idx="6310">
                  <c:v>1269.00000000057</c:v>
                </c:pt>
                <c:pt idx="6311">
                  <c:v>1268.9000000005701</c:v>
                </c:pt>
                <c:pt idx="6312">
                  <c:v>1268.80000000057</c:v>
                </c:pt>
                <c:pt idx="6313">
                  <c:v>1268.7000000005701</c:v>
                </c:pt>
                <c:pt idx="6314">
                  <c:v>1268.6000000005699</c:v>
                </c:pt>
                <c:pt idx="6315">
                  <c:v>1268.50000000057</c:v>
                </c:pt>
                <c:pt idx="6316">
                  <c:v>1268.4000000005701</c:v>
                </c:pt>
                <c:pt idx="6317">
                  <c:v>1268.30000000057</c:v>
                </c:pt>
                <c:pt idx="6318">
                  <c:v>1268.2000000005801</c:v>
                </c:pt>
                <c:pt idx="6319">
                  <c:v>1268.1000000005799</c:v>
                </c:pt>
                <c:pt idx="6320">
                  <c:v>1268.00000000058</c:v>
                </c:pt>
                <c:pt idx="6321">
                  <c:v>1267.9000000005701</c:v>
                </c:pt>
                <c:pt idx="6322">
                  <c:v>1267.80000000057</c:v>
                </c:pt>
                <c:pt idx="6323">
                  <c:v>1267.7000000005801</c:v>
                </c:pt>
                <c:pt idx="6324">
                  <c:v>1267.6000000005799</c:v>
                </c:pt>
                <c:pt idx="6325">
                  <c:v>1267.50000000058</c:v>
                </c:pt>
                <c:pt idx="6326">
                  <c:v>1267.4000000005701</c:v>
                </c:pt>
                <c:pt idx="6327">
                  <c:v>1267.30000000057</c:v>
                </c:pt>
                <c:pt idx="6328">
                  <c:v>1267.2000000005801</c:v>
                </c:pt>
                <c:pt idx="6329">
                  <c:v>1267.1000000005799</c:v>
                </c:pt>
                <c:pt idx="6330">
                  <c:v>1267.00000000058</c:v>
                </c:pt>
                <c:pt idx="6331">
                  <c:v>1266.9000000005801</c:v>
                </c:pt>
                <c:pt idx="6332">
                  <c:v>1266.80000000058</c:v>
                </c:pt>
                <c:pt idx="6333">
                  <c:v>1266.7000000005801</c:v>
                </c:pt>
                <c:pt idx="6334">
                  <c:v>1266.6000000005799</c:v>
                </c:pt>
                <c:pt idx="6335">
                  <c:v>1266.50000000058</c:v>
                </c:pt>
                <c:pt idx="6336">
                  <c:v>1266.4000000005801</c:v>
                </c:pt>
                <c:pt idx="6337">
                  <c:v>1266.30000000058</c:v>
                </c:pt>
                <c:pt idx="6338">
                  <c:v>1266.2000000005801</c:v>
                </c:pt>
                <c:pt idx="6339">
                  <c:v>1266.1000000005799</c:v>
                </c:pt>
                <c:pt idx="6340">
                  <c:v>1266.00000000058</c:v>
                </c:pt>
                <c:pt idx="6341">
                  <c:v>1265.9000000005801</c:v>
                </c:pt>
                <c:pt idx="6342">
                  <c:v>1265.80000000058</c:v>
                </c:pt>
                <c:pt idx="6343">
                  <c:v>1265.7000000005801</c:v>
                </c:pt>
                <c:pt idx="6344">
                  <c:v>1265.6000000005799</c:v>
                </c:pt>
                <c:pt idx="6345">
                  <c:v>1265.50000000058</c:v>
                </c:pt>
                <c:pt idx="6346">
                  <c:v>1265.4000000005801</c:v>
                </c:pt>
                <c:pt idx="6347">
                  <c:v>1265.30000000058</c:v>
                </c:pt>
                <c:pt idx="6348">
                  <c:v>1265.2000000005801</c:v>
                </c:pt>
                <c:pt idx="6349">
                  <c:v>1265.1000000005799</c:v>
                </c:pt>
                <c:pt idx="6350">
                  <c:v>1265.00000000058</c:v>
                </c:pt>
                <c:pt idx="6351">
                  <c:v>1264.9000000005801</c:v>
                </c:pt>
                <c:pt idx="6352">
                  <c:v>1264.80000000058</c:v>
                </c:pt>
                <c:pt idx="6353">
                  <c:v>1264.7000000005801</c:v>
                </c:pt>
                <c:pt idx="6354">
                  <c:v>1264.6000000005799</c:v>
                </c:pt>
                <c:pt idx="6355">
                  <c:v>1264.50000000058</c:v>
                </c:pt>
                <c:pt idx="6356">
                  <c:v>1264.4000000005801</c:v>
                </c:pt>
                <c:pt idx="6357">
                  <c:v>1264.30000000058</c:v>
                </c:pt>
                <c:pt idx="6358">
                  <c:v>1264.2000000005801</c:v>
                </c:pt>
                <c:pt idx="6359">
                  <c:v>1264.1000000005799</c:v>
                </c:pt>
                <c:pt idx="6360">
                  <c:v>1264.00000000058</c:v>
                </c:pt>
                <c:pt idx="6361">
                  <c:v>1263.9000000005801</c:v>
                </c:pt>
                <c:pt idx="6362">
                  <c:v>1263.80000000058</c:v>
                </c:pt>
                <c:pt idx="6363">
                  <c:v>1263.7000000005801</c:v>
                </c:pt>
                <c:pt idx="6364">
                  <c:v>1263.6000000005799</c:v>
                </c:pt>
                <c:pt idx="6365">
                  <c:v>1263.50000000058</c:v>
                </c:pt>
                <c:pt idx="6366">
                  <c:v>1263.4000000005801</c:v>
                </c:pt>
                <c:pt idx="6367">
                  <c:v>1263.30000000058</c:v>
                </c:pt>
                <c:pt idx="6368">
                  <c:v>1263.2000000005801</c:v>
                </c:pt>
                <c:pt idx="6369">
                  <c:v>1263.1000000005799</c:v>
                </c:pt>
                <c:pt idx="6370">
                  <c:v>1263.00000000058</c:v>
                </c:pt>
                <c:pt idx="6371">
                  <c:v>1262.9000000005801</c:v>
                </c:pt>
                <c:pt idx="6372">
                  <c:v>1262.80000000058</c:v>
                </c:pt>
                <c:pt idx="6373">
                  <c:v>1262.7000000005801</c:v>
                </c:pt>
                <c:pt idx="6374">
                  <c:v>1262.6000000005799</c:v>
                </c:pt>
                <c:pt idx="6375">
                  <c:v>1262.50000000058</c:v>
                </c:pt>
                <c:pt idx="6376">
                  <c:v>1262.4000000005801</c:v>
                </c:pt>
                <c:pt idx="6377">
                  <c:v>1262.30000000058</c:v>
                </c:pt>
                <c:pt idx="6378">
                  <c:v>1262.2000000005801</c:v>
                </c:pt>
                <c:pt idx="6379">
                  <c:v>1262.1000000005799</c:v>
                </c:pt>
                <c:pt idx="6380">
                  <c:v>1262.00000000058</c:v>
                </c:pt>
                <c:pt idx="6381">
                  <c:v>1261.9000000005801</c:v>
                </c:pt>
                <c:pt idx="6382">
                  <c:v>1261.80000000058</c:v>
                </c:pt>
                <c:pt idx="6383">
                  <c:v>1261.7000000005801</c:v>
                </c:pt>
                <c:pt idx="6384">
                  <c:v>1261.6000000005799</c:v>
                </c:pt>
                <c:pt idx="6385">
                  <c:v>1261.50000000058</c:v>
                </c:pt>
                <c:pt idx="6386">
                  <c:v>1261.4000000005801</c:v>
                </c:pt>
                <c:pt idx="6387">
                  <c:v>1261.30000000058</c:v>
                </c:pt>
                <c:pt idx="6388">
                  <c:v>1261.2000000005801</c:v>
                </c:pt>
                <c:pt idx="6389">
                  <c:v>1261.1000000005799</c:v>
                </c:pt>
                <c:pt idx="6390">
                  <c:v>1261.00000000058</c:v>
                </c:pt>
                <c:pt idx="6391">
                  <c:v>1260.9000000005801</c:v>
                </c:pt>
                <c:pt idx="6392">
                  <c:v>1260.80000000058</c:v>
                </c:pt>
                <c:pt idx="6393">
                  <c:v>1260.7000000005801</c:v>
                </c:pt>
                <c:pt idx="6394">
                  <c:v>1260.6000000005799</c:v>
                </c:pt>
                <c:pt idx="6395">
                  <c:v>1260.50000000058</c:v>
                </c:pt>
                <c:pt idx="6396">
                  <c:v>1260.4000000005801</c:v>
                </c:pt>
                <c:pt idx="6397">
                  <c:v>1260.30000000058</c:v>
                </c:pt>
                <c:pt idx="6398">
                  <c:v>1260.2000000005801</c:v>
                </c:pt>
                <c:pt idx="6399">
                  <c:v>1260.1000000005799</c:v>
                </c:pt>
                <c:pt idx="6400">
                  <c:v>1260.00000000058</c:v>
                </c:pt>
                <c:pt idx="6401">
                  <c:v>1259.9000000005801</c:v>
                </c:pt>
                <c:pt idx="6402">
                  <c:v>1259.80000000058</c:v>
                </c:pt>
                <c:pt idx="6403">
                  <c:v>1259.7000000005801</c:v>
                </c:pt>
                <c:pt idx="6404">
                  <c:v>1259.6000000005799</c:v>
                </c:pt>
                <c:pt idx="6405">
                  <c:v>1259.50000000058</c:v>
                </c:pt>
                <c:pt idx="6406">
                  <c:v>1259.4000000005801</c:v>
                </c:pt>
                <c:pt idx="6407">
                  <c:v>1259.30000000058</c:v>
                </c:pt>
                <c:pt idx="6408">
                  <c:v>1259.2000000005801</c:v>
                </c:pt>
                <c:pt idx="6409">
                  <c:v>1259.1000000005799</c:v>
                </c:pt>
                <c:pt idx="6410">
                  <c:v>1259.00000000058</c:v>
                </c:pt>
                <c:pt idx="6411">
                  <c:v>1258.9000000005801</c:v>
                </c:pt>
                <c:pt idx="6412">
                  <c:v>1258.80000000058</c:v>
                </c:pt>
                <c:pt idx="6413">
                  <c:v>1258.7000000005801</c:v>
                </c:pt>
                <c:pt idx="6414">
                  <c:v>1258.6000000005799</c:v>
                </c:pt>
                <c:pt idx="6415">
                  <c:v>1258.50000000058</c:v>
                </c:pt>
                <c:pt idx="6416">
                  <c:v>1258.4000000005801</c:v>
                </c:pt>
                <c:pt idx="6417">
                  <c:v>1258.30000000058</c:v>
                </c:pt>
                <c:pt idx="6418">
                  <c:v>1258.2000000005801</c:v>
                </c:pt>
                <c:pt idx="6419">
                  <c:v>1258.1000000005799</c:v>
                </c:pt>
                <c:pt idx="6420">
                  <c:v>1258.00000000058</c:v>
                </c:pt>
                <c:pt idx="6421">
                  <c:v>1257.9000000005801</c:v>
                </c:pt>
                <c:pt idx="6422">
                  <c:v>1257.80000000058</c:v>
                </c:pt>
                <c:pt idx="6423">
                  <c:v>1257.7000000005801</c:v>
                </c:pt>
                <c:pt idx="6424">
                  <c:v>1257.6000000005799</c:v>
                </c:pt>
                <c:pt idx="6425">
                  <c:v>1257.50000000058</c:v>
                </c:pt>
                <c:pt idx="6426">
                  <c:v>1257.4000000005801</c:v>
                </c:pt>
                <c:pt idx="6427">
                  <c:v>1257.30000000058</c:v>
                </c:pt>
                <c:pt idx="6428">
                  <c:v>1257.2000000005901</c:v>
                </c:pt>
                <c:pt idx="6429">
                  <c:v>1257.1000000005899</c:v>
                </c:pt>
                <c:pt idx="6430">
                  <c:v>1257.00000000059</c:v>
                </c:pt>
                <c:pt idx="6431">
                  <c:v>1256.9000000005801</c:v>
                </c:pt>
                <c:pt idx="6432">
                  <c:v>1256.80000000058</c:v>
                </c:pt>
                <c:pt idx="6433">
                  <c:v>1256.7000000005901</c:v>
                </c:pt>
                <c:pt idx="6434">
                  <c:v>1256.6000000005899</c:v>
                </c:pt>
                <c:pt idx="6435">
                  <c:v>1256.50000000059</c:v>
                </c:pt>
                <c:pt idx="6436">
                  <c:v>1256.4000000005801</c:v>
                </c:pt>
                <c:pt idx="6437">
                  <c:v>1256.30000000058</c:v>
                </c:pt>
                <c:pt idx="6438">
                  <c:v>1256.2000000005901</c:v>
                </c:pt>
                <c:pt idx="6439">
                  <c:v>1256.1000000005899</c:v>
                </c:pt>
                <c:pt idx="6440">
                  <c:v>1256.00000000059</c:v>
                </c:pt>
                <c:pt idx="6441">
                  <c:v>1255.9000000005901</c:v>
                </c:pt>
                <c:pt idx="6442">
                  <c:v>1255.80000000059</c:v>
                </c:pt>
                <c:pt idx="6443">
                  <c:v>1255.7000000005901</c:v>
                </c:pt>
                <c:pt idx="6444">
                  <c:v>1255.6000000005899</c:v>
                </c:pt>
                <c:pt idx="6445">
                  <c:v>1255.50000000059</c:v>
                </c:pt>
                <c:pt idx="6446">
                  <c:v>1255.4000000005901</c:v>
                </c:pt>
                <c:pt idx="6447">
                  <c:v>1255.30000000059</c:v>
                </c:pt>
                <c:pt idx="6448">
                  <c:v>1255.2000000005901</c:v>
                </c:pt>
                <c:pt idx="6449">
                  <c:v>1255.1000000005899</c:v>
                </c:pt>
                <c:pt idx="6450">
                  <c:v>1255.00000000059</c:v>
                </c:pt>
                <c:pt idx="6451">
                  <c:v>1254.9000000005901</c:v>
                </c:pt>
                <c:pt idx="6452">
                  <c:v>1254.80000000059</c:v>
                </c:pt>
                <c:pt idx="6453">
                  <c:v>1254.7000000005901</c:v>
                </c:pt>
                <c:pt idx="6454">
                  <c:v>1254.6000000005899</c:v>
                </c:pt>
                <c:pt idx="6455">
                  <c:v>1254.50000000059</c:v>
                </c:pt>
                <c:pt idx="6456">
                  <c:v>1254.4000000005901</c:v>
                </c:pt>
                <c:pt idx="6457">
                  <c:v>1254.30000000059</c:v>
                </c:pt>
                <c:pt idx="6458">
                  <c:v>1254.2000000005901</c:v>
                </c:pt>
                <c:pt idx="6459">
                  <c:v>1254.1000000005899</c:v>
                </c:pt>
                <c:pt idx="6460">
                  <c:v>1254.00000000059</c:v>
                </c:pt>
                <c:pt idx="6461">
                  <c:v>1253.9000000005901</c:v>
                </c:pt>
                <c:pt idx="6462">
                  <c:v>1253.80000000059</c:v>
                </c:pt>
                <c:pt idx="6463">
                  <c:v>1253.7000000005901</c:v>
                </c:pt>
                <c:pt idx="6464">
                  <c:v>1253.6000000005899</c:v>
                </c:pt>
                <c:pt idx="6465">
                  <c:v>1253.50000000059</c:v>
                </c:pt>
                <c:pt idx="6466">
                  <c:v>1253.4000000005901</c:v>
                </c:pt>
                <c:pt idx="6467">
                  <c:v>1253.30000000059</c:v>
                </c:pt>
                <c:pt idx="6468">
                  <c:v>1253.2000000005901</c:v>
                </c:pt>
                <c:pt idx="6469">
                  <c:v>1253.1000000005899</c:v>
                </c:pt>
                <c:pt idx="6470">
                  <c:v>1253.00000000059</c:v>
                </c:pt>
                <c:pt idx="6471">
                  <c:v>1252.9000000005901</c:v>
                </c:pt>
                <c:pt idx="6472">
                  <c:v>1252.80000000059</c:v>
                </c:pt>
                <c:pt idx="6473">
                  <c:v>1252.7000000005901</c:v>
                </c:pt>
                <c:pt idx="6474">
                  <c:v>1252.6000000005899</c:v>
                </c:pt>
                <c:pt idx="6475">
                  <c:v>1252.50000000059</c:v>
                </c:pt>
                <c:pt idx="6476">
                  <c:v>1252.4000000005901</c:v>
                </c:pt>
                <c:pt idx="6477">
                  <c:v>1252.30000000059</c:v>
                </c:pt>
                <c:pt idx="6478">
                  <c:v>1252.2000000005901</c:v>
                </c:pt>
                <c:pt idx="6479">
                  <c:v>1252.1000000005899</c:v>
                </c:pt>
                <c:pt idx="6480">
                  <c:v>1252.00000000059</c:v>
                </c:pt>
                <c:pt idx="6481">
                  <c:v>1251.9000000005901</c:v>
                </c:pt>
                <c:pt idx="6482">
                  <c:v>1251.80000000059</c:v>
                </c:pt>
                <c:pt idx="6483">
                  <c:v>1251.7000000005901</c:v>
                </c:pt>
                <c:pt idx="6484">
                  <c:v>1251.6000000005899</c:v>
                </c:pt>
                <c:pt idx="6485">
                  <c:v>1251.50000000059</c:v>
                </c:pt>
                <c:pt idx="6486">
                  <c:v>1251.4000000005901</c:v>
                </c:pt>
                <c:pt idx="6487">
                  <c:v>1251.30000000059</c:v>
                </c:pt>
                <c:pt idx="6488">
                  <c:v>1251.2000000005901</c:v>
                </c:pt>
                <c:pt idx="6489">
                  <c:v>1251.1000000005899</c:v>
                </c:pt>
                <c:pt idx="6490">
                  <c:v>1251.00000000059</c:v>
                </c:pt>
                <c:pt idx="6491">
                  <c:v>1250.9000000005901</c:v>
                </c:pt>
                <c:pt idx="6492">
                  <c:v>1250.80000000059</c:v>
                </c:pt>
                <c:pt idx="6493">
                  <c:v>1250.7000000005901</c:v>
                </c:pt>
                <c:pt idx="6494">
                  <c:v>1250.6000000005899</c:v>
                </c:pt>
                <c:pt idx="6495">
                  <c:v>1250.50000000059</c:v>
                </c:pt>
                <c:pt idx="6496">
                  <c:v>1250.4000000005901</c:v>
                </c:pt>
                <c:pt idx="6497">
                  <c:v>1250.30000000059</c:v>
                </c:pt>
                <c:pt idx="6498">
                  <c:v>1250.2000000005901</c:v>
                </c:pt>
                <c:pt idx="6499">
                  <c:v>1250.1000000005899</c:v>
                </c:pt>
                <c:pt idx="6500">
                  <c:v>1250.00000000059</c:v>
                </c:pt>
                <c:pt idx="6501">
                  <c:v>1249.9000000005901</c:v>
                </c:pt>
                <c:pt idx="6502">
                  <c:v>1249.80000000059</c:v>
                </c:pt>
                <c:pt idx="6503">
                  <c:v>1249.7000000005901</c:v>
                </c:pt>
                <c:pt idx="6504">
                  <c:v>1249.6000000005899</c:v>
                </c:pt>
                <c:pt idx="6505">
                  <c:v>1249.50000000059</c:v>
                </c:pt>
                <c:pt idx="6506">
                  <c:v>1249.4000000005901</c:v>
                </c:pt>
                <c:pt idx="6507">
                  <c:v>1249.30000000059</c:v>
                </c:pt>
                <c:pt idx="6508">
                  <c:v>1249.2000000005901</c:v>
                </c:pt>
                <c:pt idx="6509">
                  <c:v>1249.1000000005899</c:v>
                </c:pt>
                <c:pt idx="6510">
                  <c:v>1249.00000000059</c:v>
                </c:pt>
                <c:pt idx="6511">
                  <c:v>1248.9000000005901</c:v>
                </c:pt>
                <c:pt idx="6512">
                  <c:v>1248.80000000059</c:v>
                </c:pt>
                <c:pt idx="6513">
                  <c:v>1248.7000000005901</c:v>
                </c:pt>
                <c:pt idx="6514">
                  <c:v>1248.6000000005899</c:v>
                </c:pt>
                <c:pt idx="6515">
                  <c:v>1248.50000000059</c:v>
                </c:pt>
                <c:pt idx="6516">
                  <c:v>1248.4000000005901</c:v>
                </c:pt>
                <c:pt idx="6517">
                  <c:v>1248.30000000059</c:v>
                </c:pt>
                <c:pt idx="6518">
                  <c:v>1248.2000000005901</c:v>
                </c:pt>
                <c:pt idx="6519">
                  <c:v>1248.1000000005899</c:v>
                </c:pt>
                <c:pt idx="6520">
                  <c:v>1248.00000000059</c:v>
                </c:pt>
                <c:pt idx="6521">
                  <c:v>1247.9000000005901</c:v>
                </c:pt>
                <c:pt idx="6522">
                  <c:v>1247.80000000059</c:v>
                </c:pt>
                <c:pt idx="6523">
                  <c:v>1247.7000000005901</c:v>
                </c:pt>
                <c:pt idx="6524">
                  <c:v>1247.6000000005899</c:v>
                </c:pt>
                <c:pt idx="6525">
                  <c:v>1247.50000000059</c:v>
                </c:pt>
                <c:pt idx="6526">
                  <c:v>1247.4000000005901</c:v>
                </c:pt>
                <c:pt idx="6527">
                  <c:v>1247.30000000059</c:v>
                </c:pt>
                <c:pt idx="6528">
                  <c:v>1247.2000000005901</c:v>
                </c:pt>
                <c:pt idx="6529">
                  <c:v>1247.1000000005899</c:v>
                </c:pt>
                <c:pt idx="6530">
                  <c:v>1247.00000000059</c:v>
                </c:pt>
                <c:pt idx="6531">
                  <c:v>1246.9000000005901</c:v>
                </c:pt>
                <c:pt idx="6532">
                  <c:v>1246.80000000059</c:v>
                </c:pt>
                <c:pt idx="6533">
                  <c:v>1246.7000000005901</c:v>
                </c:pt>
                <c:pt idx="6534">
                  <c:v>1246.6000000005899</c:v>
                </c:pt>
                <c:pt idx="6535">
                  <c:v>1246.50000000059</c:v>
                </c:pt>
                <c:pt idx="6536">
                  <c:v>1246.4000000005901</c:v>
                </c:pt>
                <c:pt idx="6537">
                  <c:v>1246.30000000059</c:v>
                </c:pt>
                <c:pt idx="6538">
                  <c:v>1246.2000000006001</c:v>
                </c:pt>
                <c:pt idx="6539">
                  <c:v>1246.1000000005899</c:v>
                </c:pt>
                <c:pt idx="6540">
                  <c:v>1246.0000000006</c:v>
                </c:pt>
                <c:pt idx="6541">
                  <c:v>1245.9000000005901</c:v>
                </c:pt>
                <c:pt idx="6542">
                  <c:v>1245.80000000059</c:v>
                </c:pt>
                <c:pt idx="6543">
                  <c:v>1245.7000000006001</c:v>
                </c:pt>
                <c:pt idx="6544">
                  <c:v>1245.6000000005899</c:v>
                </c:pt>
                <c:pt idx="6545">
                  <c:v>1245.5000000006</c:v>
                </c:pt>
                <c:pt idx="6546">
                  <c:v>1245.4000000005901</c:v>
                </c:pt>
                <c:pt idx="6547">
                  <c:v>1245.30000000059</c:v>
                </c:pt>
                <c:pt idx="6548">
                  <c:v>1245.2000000006001</c:v>
                </c:pt>
                <c:pt idx="6549">
                  <c:v>1245.1000000005999</c:v>
                </c:pt>
                <c:pt idx="6550">
                  <c:v>1245.0000000006</c:v>
                </c:pt>
                <c:pt idx="6551">
                  <c:v>1244.9000000006001</c:v>
                </c:pt>
                <c:pt idx="6552">
                  <c:v>1244.8000000006</c:v>
                </c:pt>
                <c:pt idx="6553">
                  <c:v>1244.7000000006001</c:v>
                </c:pt>
                <c:pt idx="6554">
                  <c:v>1244.6000000005999</c:v>
                </c:pt>
                <c:pt idx="6555">
                  <c:v>1244.5000000006</c:v>
                </c:pt>
                <c:pt idx="6556">
                  <c:v>1244.4000000006001</c:v>
                </c:pt>
                <c:pt idx="6557">
                  <c:v>1244.3000000006</c:v>
                </c:pt>
                <c:pt idx="6558">
                  <c:v>1244.2000000006001</c:v>
                </c:pt>
                <c:pt idx="6559">
                  <c:v>1244.1000000005999</c:v>
                </c:pt>
                <c:pt idx="6560">
                  <c:v>1244.0000000006</c:v>
                </c:pt>
                <c:pt idx="6561">
                  <c:v>1243.9000000006001</c:v>
                </c:pt>
                <c:pt idx="6562">
                  <c:v>1243.8000000006</c:v>
                </c:pt>
                <c:pt idx="6563">
                  <c:v>1243.7000000006001</c:v>
                </c:pt>
                <c:pt idx="6564">
                  <c:v>1243.6000000005999</c:v>
                </c:pt>
                <c:pt idx="6565">
                  <c:v>1243.5000000006</c:v>
                </c:pt>
                <c:pt idx="6566">
                  <c:v>1243.4000000006001</c:v>
                </c:pt>
                <c:pt idx="6567">
                  <c:v>1243.3000000006</c:v>
                </c:pt>
                <c:pt idx="6568">
                  <c:v>1243.2000000006001</c:v>
                </c:pt>
                <c:pt idx="6569">
                  <c:v>1243.1000000005999</c:v>
                </c:pt>
                <c:pt idx="6570">
                  <c:v>1243.0000000006</c:v>
                </c:pt>
                <c:pt idx="6571">
                  <c:v>1242.9000000006001</c:v>
                </c:pt>
                <c:pt idx="6572">
                  <c:v>1242.8000000006</c:v>
                </c:pt>
                <c:pt idx="6573">
                  <c:v>1242.7000000006001</c:v>
                </c:pt>
                <c:pt idx="6574">
                  <c:v>1242.6000000005999</c:v>
                </c:pt>
                <c:pt idx="6575">
                  <c:v>1242.5000000006</c:v>
                </c:pt>
                <c:pt idx="6576">
                  <c:v>1242.4000000006001</c:v>
                </c:pt>
                <c:pt idx="6577">
                  <c:v>1242.3000000006</c:v>
                </c:pt>
                <c:pt idx="6578">
                  <c:v>1242.2000000006001</c:v>
                </c:pt>
                <c:pt idx="6579">
                  <c:v>1242.1000000005999</c:v>
                </c:pt>
                <c:pt idx="6580">
                  <c:v>1242.0000000006</c:v>
                </c:pt>
                <c:pt idx="6581">
                  <c:v>1241.9000000006001</c:v>
                </c:pt>
                <c:pt idx="6582">
                  <c:v>1241.8000000006</c:v>
                </c:pt>
                <c:pt idx="6583">
                  <c:v>1241.7000000006001</c:v>
                </c:pt>
                <c:pt idx="6584">
                  <c:v>1241.6000000005999</c:v>
                </c:pt>
                <c:pt idx="6585">
                  <c:v>1241.5000000006</c:v>
                </c:pt>
                <c:pt idx="6586">
                  <c:v>1241.4000000006001</c:v>
                </c:pt>
                <c:pt idx="6587">
                  <c:v>1241.3000000006</c:v>
                </c:pt>
                <c:pt idx="6588">
                  <c:v>1241.2000000006001</c:v>
                </c:pt>
                <c:pt idx="6589">
                  <c:v>1241.1000000005999</c:v>
                </c:pt>
                <c:pt idx="6590">
                  <c:v>1241.0000000006</c:v>
                </c:pt>
                <c:pt idx="6591">
                  <c:v>1240.9000000006001</c:v>
                </c:pt>
                <c:pt idx="6592">
                  <c:v>1240.8000000006</c:v>
                </c:pt>
                <c:pt idx="6593">
                  <c:v>1240.7000000006001</c:v>
                </c:pt>
                <c:pt idx="6594">
                  <c:v>1240.6000000005999</c:v>
                </c:pt>
                <c:pt idx="6595">
                  <c:v>1240.5000000006</c:v>
                </c:pt>
                <c:pt idx="6596">
                  <c:v>1240.4000000006001</c:v>
                </c:pt>
                <c:pt idx="6597">
                  <c:v>1240.3000000006</c:v>
                </c:pt>
                <c:pt idx="6598">
                  <c:v>1240.2000000006001</c:v>
                </c:pt>
                <c:pt idx="6599">
                  <c:v>1240.1000000005999</c:v>
                </c:pt>
                <c:pt idx="6600">
                  <c:v>1240.0000000006</c:v>
                </c:pt>
                <c:pt idx="6601">
                  <c:v>1239.9000000006001</c:v>
                </c:pt>
                <c:pt idx="6602">
                  <c:v>1239.8000000006</c:v>
                </c:pt>
                <c:pt idx="6603">
                  <c:v>1239.7000000006001</c:v>
                </c:pt>
                <c:pt idx="6604">
                  <c:v>1239.6000000005999</c:v>
                </c:pt>
                <c:pt idx="6605">
                  <c:v>1239.5000000006</c:v>
                </c:pt>
                <c:pt idx="6606">
                  <c:v>1239.4000000006001</c:v>
                </c:pt>
                <c:pt idx="6607">
                  <c:v>1239.3000000006</c:v>
                </c:pt>
                <c:pt idx="6608">
                  <c:v>1239.2000000006001</c:v>
                </c:pt>
                <c:pt idx="6609">
                  <c:v>1239.1000000005999</c:v>
                </c:pt>
                <c:pt idx="6610">
                  <c:v>1239.0000000006</c:v>
                </c:pt>
                <c:pt idx="6611">
                  <c:v>1238.9000000006001</c:v>
                </c:pt>
                <c:pt idx="6612">
                  <c:v>1238.8000000006</c:v>
                </c:pt>
                <c:pt idx="6613">
                  <c:v>1238.7000000006001</c:v>
                </c:pt>
                <c:pt idx="6614">
                  <c:v>1238.6000000005999</c:v>
                </c:pt>
                <c:pt idx="6615">
                  <c:v>1238.5000000006</c:v>
                </c:pt>
                <c:pt idx="6616">
                  <c:v>1238.4000000006001</c:v>
                </c:pt>
                <c:pt idx="6617">
                  <c:v>1238.3000000006</c:v>
                </c:pt>
                <c:pt idx="6618">
                  <c:v>1238.2000000006001</c:v>
                </c:pt>
                <c:pt idx="6619">
                  <c:v>1238.1000000005999</c:v>
                </c:pt>
                <c:pt idx="6620">
                  <c:v>1238.0000000006</c:v>
                </c:pt>
                <c:pt idx="6621">
                  <c:v>1237.9000000006001</c:v>
                </c:pt>
                <c:pt idx="6622">
                  <c:v>1237.8000000006</c:v>
                </c:pt>
                <c:pt idx="6623">
                  <c:v>1237.7000000006001</c:v>
                </c:pt>
                <c:pt idx="6624">
                  <c:v>1237.6000000005999</c:v>
                </c:pt>
                <c:pt idx="6625">
                  <c:v>1237.5000000006</c:v>
                </c:pt>
                <c:pt idx="6626">
                  <c:v>1237.4000000006001</c:v>
                </c:pt>
                <c:pt idx="6627">
                  <c:v>1237.3000000006</c:v>
                </c:pt>
                <c:pt idx="6628">
                  <c:v>1237.2000000006001</c:v>
                </c:pt>
                <c:pt idx="6629">
                  <c:v>1237.1000000005999</c:v>
                </c:pt>
                <c:pt idx="6630">
                  <c:v>1237.0000000006</c:v>
                </c:pt>
                <c:pt idx="6631">
                  <c:v>1236.9000000006001</c:v>
                </c:pt>
                <c:pt idx="6632">
                  <c:v>1236.8000000006</c:v>
                </c:pt>
                <c:pt idx="6633">
                  <c:v>1236.7000000006001</c:v>
                </c:pt>
                <c:pt idx="6634">
                  <c:v>1236.6000000005999</c:v>
                </c:pt>
                <c:pt idx="6635">
                  <c:v>1236.5000000006</c:v>
                </c:pt>
                <c:pt idx="6636">
                  <c:v>1236.4000000006001</c:v>
                </c:pt>
                <c:pt idx="6637">
                  <c:v>1236.3000000006</c:v>
                </c:pt>
                <c:pt idx="6638">
                  <c:v>1236.2000000006001</c:v>
                </c:pt>
                <c:pt idx="6639">
                  <c:v>1236.1000000005999</c:v>
                </c:pt>
                <c:pt idx="6640">
                  <c:v>1236.0000000006</c:v>
                </c:pt>
                <c:pt idx="6641">
                  <c:v>1235.9000000006001</c:v>
                </c:pt>
                <c:pt idx="6642">
                  <c:v>1235.8000000006</c:v>
                </c:pt>
                <c:pt idx="6643">
                  <c:v>1235.7000000006001</c:v>
                </c:pt>
                <c:pt idx="6644">
                  <c:v>1235.6000000005999</c:v>
                </c:pt>
                <c:pt idx="6645">
                  <c:v>1235.5000000006</c:v>
                </c:pt>
                <c:pt idx="6646">
                  <c:v>1235.4000000006001</c:v>
                </c:pt>
                <c:pt idx="6647">
                  <c:v>1235.3000000006</c:v>
                </c:pt>
                <c:pt idx="6648">
                  <c:v>1235.2000000006101</c:v>
                </c:pt>
                <c:pt idx="6649">
                  <c:v>1235.1000000005999</c:v>
                </c:pt>
                <c:pt idx="6650">
                  <c:v>1235.00000000061</c:v>
                </c:pt>
                <c:pt idx="6651">
                  <c:v>1234.9000000006001</c:v>
                </c:pt>
                <c:pt idx="6652">
                  <c:v>1234.8000000006</c:v>
                </c:pt>
                <c:pt idx="6653">
                  <c:v>1234.7000000006101</c:v>
                </c:pt>
                <c:pt idx="6654">
                  <c:v>1234.6000000005999</c:v>
                </c:pt>
                <c:pt idx="6655">
                  <c:v>1234.50000000061</c:v>
                </c:pt>
                <c:pt idx="6656">
                  <c:v>1234.4000000006001</c:v>
                </c:pt>
                <c:pt idx="6657">
                  <c:v>1234.3000000006</c:v>
                </c:pt>
                <c:pt idx="6658">
                  <c:v>1234.2000000006101</c:v>
                </c:pt>
                <c:pt idx="6659">
                  <c:v>1234.10000000061</c:v>
                </c:pt>
                <c:pt idx="6660">
                  <c:v>1234.00000000061</c:v>
                </c:pt>
                <c:pt idx="6661">
                  <c:v>1233.9000000006101</c:v>
                </c:pt>
                <c:pt idx="6662">
                  <c:v>1233.80000000061</c:v>
                </c:pt>
                <c:pt idx="6663">
                  <c:v>1233.7000000006101</c:v>
                </c:pt>
                <c:pt idx="6664">
                  <c:v>1233.60000000061</c:v>
                </c:pt>
                <c:pt idx="6665">
                  <c:v>1233.50000000061</c:v>
                </c:pt>
                <c:pt idx="6666">
                  <c:v>1233.4000000006101</c:v>
                </c:pt>
                <c:pt idx="6667">
                  <c:v>1233.30000000061</c:v>
                </c:pt>
                <c:pt idx="6668">
                  <c:v>1233.2000000006101</c:v>
                </c:pt>
                <c:pt idx="6669">
                  <c:v>1233.10000000061</c:v>
                </c:pt>
                <c:pt idx="6670">
                  <c:v>1233.00000000061</c:v>
                </c:pt>
                <c:pt idx="6671">
                  <c:v>1232.9000000006101</c:v>
                </c:pt>
                <c:pt idx="6672">
                  <c:v>1232.80000000061</c:v>
                </c:pt>
                <c:pt idx="6673">
                  <c:v>1232.7000000006101</c:v>
                </c:pt>
                <c:pt idx="6674">
                  <c:v>1232.60000000061</c:v>
                </c:pt>
                <c:pt idx="6675">
                  <c:v>1232.50000000061</c:v>
                </c:pt>
                <c:pt idx="6676">
                  <c:v>1232.4000000006101</c:v>
                </c:pt>
                <c:pt idx="6677">
                  <c:v>1232.30000000061</c:v>
                </c:pt>
                <c:pt idx="6678">
                  <c:v>1232.2000000006101</c:v>
                </c:pt>
                <c:pt idx="6679">
                  <c:v>1232.10000000061</c:v>
                </c:pt>
                <c:pt idx="6680">
                  <c:v>1232.00000000061</c:v>
                </c:pt>
                <c:pt idx="6681">
                  <c:v>1231.9000000006101</c:v>
                </c:pt>
                <c:pt idx="6682">
                  <c:v>1231.80000000061</c:v>
                </c:pt>
                <c:pt idx="6683">
                  <c:v>1231.7000000006101</c:v>
                </c:pt>
                <c:pt idx="6684">
                  <c:v>1231.60000000061</c:v>
                </c:pt>
                <c:pt idx="6685">
                  <c:v>1231.50000000061</c:v>
                </c:pt>
                <c:pt idx="6686">
                  <c:v>1231.4000000006101</c:v>
                </c:pt>
                <c:pt idx="6687">
                  <c:v>1231.30000000061</c:v>
                </c:pt>
                <c:pt idx="6688">
                  <c:v>1231.2000000006101</c:v>
                </c:pt>
                <c:pt idx="6689">
                  <c:v>1231.10000000061</c:v>
                </c:pt>
                <c:pt idx="6690">
                  <c:v>1231.00000000061</c:v>
                </c:pt>
                <c:pt idx="6691">
                  <c:v>1230.9000000006101</c:v>
                </c:pt>
                <c:pt idx="6692">
                  <c:v>1230.80000000061</c:v>
                </c:pt>
                <c:pt idx="6693">
                  <c:v>1230.7000000006101</c:v>
                </c:pt>
                <c:pt idx="6694">
                  <c:v>1230.60000000061</c:v>
                </c:pt>
                <c:pt idx="6695">
                  <c:v>1230.50000000061</c:v>
                </c:pt>
                <c:pt idx="6696">
                  <c:v>1230.4000000006101</c:v>
                </c:pt>
                <c:pt idx="6697">
                  <c:v>1230.30000000061</c:v>
                </c:pt>
                <c:pt idx="6698">
                  <c:v>1230.2000000006101</c:v>
                </c:pt>
                <c:pt idx="6699">
                  <c:v>1230.10000000061</c:v>
                </c:pt>
                <c:pt idx="6700">
                  <c:v>1230.00000000061</c:v>
                </c:pt>
                <c:pt idx="6701">
                  <c:v>1229.9000000006101</c:v>
                </c:pt>
                <c:pt idx="6702">
                  <c:v>1229.80000000061</c:v>
                </c:pt>
                <c:pt idx="6703">
                  <c:v>1229.7000000006101</c:v>
                </c:pt>
                <c:pt idx="6704">
                  <c:v>1229.60000000061</c:v>
                </c:pt>
                <c:pt idx="6705">
                  <c:v>1229.50000000061</c:v>
                </c:pt>
                <c:pt idx="6706">
                  <c:v>1229.4000000006101</c:v>
                </c:pt>
                <c:pt idx="6707">
                  <c:v>1229.30000000061</c:v>
                </c:pt>
                <c:pt idx="6708">
                  <c:v>1229.2000000006101</c:v>
                </c:pt>
                <c:pt idx="6709">
                  <c:v>1229.10000000061</c:v>
                </c:pt>
                <c:pt idx="6710">
                  <c:v>1229.00000000061</c:v>
                </c:pt>
                <c:pt idx="6711">
                  <c:v>1228.9000000006101</c:v>
                </c:pt>
                <c:pt idx="6712">
                  <c:v>1228.80000000061</c:v>
                </c:pt>
                <c:pt idx="6713">
                  <c:v>1228.7000000006101</c:v>
                </c:pt>
                <c:pt idx="6714">
                  <c:v>1228.60000000061</c:v>
                </c:pt>
                <c:pt idx="6715">
                  <c:v>1228.50000000061</c:v>
                </c:pt>
                <c:pt idx="6716">
                  <c:v>1228.4000000006101</c:v>
                </c:pt>
                <c:pt idx="6717">
                  <c:v>1228.30000000061</c:v>
                </c:pt>
                <c:pt idx="6718">
                  <c:v>1228.2000000006101</c:v>
                </c:pt>
                <c:pt idx="6719">
                  <c:v>1228.10000000061</c:v>
                </c:pt>
                <c:pt idx="6720">
                  <c:v>1228.00000000061</c:v>
                </c:pt>
                <c:pt idx="6721">
                  <c:v>1227.9000000006101</c:v>
                </c:pt>
                <c:pt idx="6722">
                  <c:v>1227.80000000061</c:v>
                </c:pt>
                <c:pt idx="6723">
                  <c:v>1227.7000000006101</c:v>
                </c:pt>
                <c:pt idx="6724">
                  <c:v>1227.60000000061</c:v>
                </c:pt>
                <c:pt idx="6725">
                  <c:v>1227.50000000061</c:v>
                </c:pt>
                <c:pt idx="6726">
                  <c:v>1227.4000000006101</c:v>
                </c:pt>
                <c:pt idx="6727">
                  <c:v>1227.30000000061</c:v>
                </c:pt>
                <c:pt idx="6728">
                  <c:v>1227.2000000006101</c:v>
                </c:pt>
                <c:pt idx="6729">
                  <c:v>1227.10000000061</c:v>
                </c:pt>
                <c:pt idx="6730">
                  <c:v>1227.00000000061</c:v>
                </c:pt>
                <c:pt idx="6731">
                  <c:v>1226.9000000006101</c:v>
                </c:pt>
                <c:pt idx="6732">
                  <c:v>1226.80000000061</c:v>
                </c:pt>
                <c:pt idx="6733">
                  <c:v>1226.7000000006101</c:v>
                </c:pt>
                <c:pt idx="6734">
                  <c:v>1226.60000000061</c:v>
                </c:pt>
                <c:pt idx="6735">
                  <c:v>1226.50000000061</c:v>
                </c:pt>
                <c:pt idx="6736">
                  <c:v>1226.4000000006101</c:v>
                </c:pt>
                <c:pt idx="6737">
                  <c:v>1226.30000000061</c:v>
                </c:pt>
                <c:pt idx="6738">
                  <c:v>1226.2000000006101</c:v>
                </c:pt>
                <c:pt idx="6739">
                  <c:v>1226.10000000061</c:v>
                </c:pt>
                <c:pt idx="6740">
                  <c:v>1226.00000000061</c:v>
                </c:pt>
                <c:pt idx="6741">
                  <c:v>1225.9000000006101</c:v>
                </c:pt>
                <c:pt idx="6742">
                  <c:v>1225.80000000061</c:v>
                </c:pt>
                <c:pt idx="6743">
                  <c:v>1225.7000000006101</c:v>
                </c:pt>
                <c:pt idx="6744">
                  <c:v>1225.60000000061</c:v>
                </c:pt>
                <c:pt idx="6745">
                  <c:v>1225.50000000061</c:v>
                </c:pt>
                <c:pt idx="6746">
                  <c:v>1225.4000000006101</c:v>
                </c:pt>
                <c:pt idx="6747">
                  <c:v>1225.30000000061</c:v>
                </c:pt>
                <c:pt idx="6748">
                  <c:v>1225.2000000006101</c:v>
                </c:pt>
                <c:pt idx="6749">
                  <c:v>1225.10000000061</c:v>
                </c:pt>
                <c:pt idx="6750">
                  <c:v>1225.00000000061</c:v>
                </c:pt>
                <c:pt idx="6751">
                  <c:v>1224.9000000006101</c:v>
                </c:pt>
                <c:pt idx="6752">
                  <c:v>1224.80000000061</c:v>
                </c:pt>
                <c:pt idx="6753">
                  <c:v>1224.7000000006101</c:v>
                </c:pt>
                <c:pt idx="6754">
                  <c:v>1224.60000000061</c:v>
                </c:pt>
                <c:pt idx="6755">
                  <c:v>1224.50000000061</c:v>
                </c:pt>
                <c:pt idx="6756">
                  <c:v>1224.4000000006101</c:v>
                </c:pt>
                <c:pt idx="6757">
                  <c:v>1224.30000000062</c:v>
                </c:pt>
                <c:pt idx="6758">
                  <c:v>1224.2000000006201</c:v>
                </c:pt>
                <c:pt idx="6759">
                  <c:v>1224.10000000061</c:v>
                </c:pt>
                <c:pt idx="6760">
                  <c:v>1224.00000000062</c:v>
                </c:pt>
                <c:pt idx="6761">
                  <c:v>1223.9000000006101</c:v>
                </c:pt>
                <c:pt idx="6762">
                  <c:v>1223.80000000062</c:v>
                </c:pt>
                <c:pt idx="6763">
                  <c:v>1223.7000000006201</c:v>
                </c:pt>
                <c:pt idx="6764">
                  <c:v>1223.60000000061</c:v>
                </c:pt>
                <c:pt idx="6765">
                  <c:v>1223.50000000062</c:v>
                </c:pt>
                <c:pt idx="6766">
                  <c:v>1223.4000000006101</c:v>
                </c:pt>
                <c:pt idx="6767">
                  <c:v>1223.30000000062</c:v>
                </c:pt>
                <c:pt idx="6768">
                  <c:v>1223.2000000006201</c:v>
                </c:pt>
                <c:pt idx="6769">
                  <c:v>1223.10000000062</c:v>
                </c:pt>
                <c:pt idx="6770">
                  <c:v>1223.00000000062</c:v>
                </c:pt>
                <c:pt idx="6771">
                  <c:v>1222.9000000006201</c:v>
                </c:pt>
                <c:pt idx="6772">
                  <c:v>1222.80000000062</c:v>
                </c:pt>
                <c:pt idx="6773">
                  <c:v>1222.7000000006201</c:v>
                </c:pt>
                <c:pt idx="6774">
                  <c:v>1222.60000000062</c:v>
                </c:pt>
                <c:pt idx="6775">
                  <c:v>1222.50000000062</c:v>
                </c:pt>
                <c:pt idx="6776">
                  <c:v>1222.4000000006201</c:v>
                </c:pt>
                <c:pt idx="6777">
                  <c:v>1222.30000000062</c:v>
                </c:pt>
                <c:pt idx="6778">
                  <c:v>1222.2000000006201</c:v>
                </c:pt>
                <c:pt idx="6779">
                  <c:v>1222.10000000062</c:v>
                </c:pt>
                <c:pt idx="6780">
                  <c:v>1222.00000000062</c:v>
                </c:pt>
                <c:pt idx="6781">
                  <c:v>1221.9000000006201</c:v>
                </c:pt>
                <c:pt idx="6782">
                  <c:v>1221.80000000062</c:v>
                </c:pt>
                <c:pt idx="6783">
                  <c:v>1221.7000000006201</c:v>
                </c:pt>
                <c:pt idx="6784">
                  <c:v>1221.60000000062</c:v>
                </c:pt>
                <c:pt idx="6785">
                  <c:v>1221.50000000062</c:v>
                </c:pt>
                <c:pt idx="6786">
                  <c:v>1221.4000000006201</c:v>
                </c:pt>
                <c:pt idx="6787">
                  <c:v>1221.30000000062</c:v>
                </c:pt>
                <c:pt idx="6788">
                  <c:v>1221.2000000006201</c:v>
                </c:pt>
                <c:pt idx="6789">
                  <c:v>1221.10000000062</c:v>
                </c:pt>
                <c:pt idx="6790">
                  <c:v>1221.00000000062</c:v>
                </c:pt>
                <c:pt idx="6791">
                  <c:v>1220.9000000006201</c:v>
                </c:pt>
                <c:pt idx="6792">
                  <c:v>1220.80000000062</c:v>
                </c:pt>
                <c:pt idx="6793">
                  <c:v>1220.7000000006201</c:v>
                </c:pt>
                <c:pt idx="6794">
                  <c:v>1220.60000000062</c:v>
                </c:pt>
                <c:pt idx="6795">
                  <c:v>1220.50000000062</c:v>
                </c:pt>
                <c:pt idx="6796">
                  <c:v>1220.4000000006201</c:v>
                </c:pt>
                <c:pt idx="6797">
                  <c:v>1220.30000000062</c:v>
                </c:pt>
                <c:pt idx="6798">
                  <c:v>1220.2000000006201</c:v>
                </c:pt>
                <c:pt idx="6799">
                  <c:v>1220.10000000062</c:v>
                </c:pt>
                <c:pt idx="6800">
                  <c:v>1220.00000000062</c:v>
                </c:pt>
                <c:pt idx="6801">
                  <c:v>1219.9000000006201</c:v>
                </c:pt>
                <c:pt idx="6802">
                  <c:v>1219.80000000062</c:v>
                </c:pt>
                <c:pt idx="6803">
                  <c:v>1219.7000000006201</c:v>
                </c:pt>
                <c:pt idx="6804">
                  <c:v>1219.60000000062</c:v>
                </c:pt>
                <c:pt idx="6805">
                  <c:v>1219.50000000062</c:v>
                </c:pt>
                <c:pt idx="6806">
                  <c:v>1219.4000000006201</c:v>
                </c:pt>
                <c:pt idx="6807">
                  <c:v>1219.30000000062</c:v>
                </c:pt>
                <c:pt idx="6808">
                  <c:v>1219.2000000006201</c:v>
                </c:pt>
                <c:pt idx="6809">
                  <c:v>1219.10000000062</c:v>
                </c:pt>
                <c:pt idx="6810">
                  <c:v>1219.00000000062</c:v>
                </c:pt>
                <c:pt idx="6811">
                  <c:v>1218.9000000006201</c:v>
                </c:pt>
                <c:pt idx="6812">
                  <c:v>1218.80000000062</c:v>
                </c:pt>
                <c:pt idx="6813">
                  <c:v>1218.7000000006201</c:v>
                </c:pt>
                <c:pt idx="6814">
                  <c:v>1218.60000000062</c:v>
                </c:pt>
                <c:pt idx="6815">
                  <c:v>1218.50000000062</c:v>
                </c:pt>
                <c:pt idx="6816">
                  <c:v>1218.4000000006201</c:v>
                </c:pt>
                <c:pt idx="6817">
                  <c:v>1218.30000000062</c:v>
                </c:pt>
                <c:pt idx="6818">
                  <c:v>1218.2000000006201</c:v>
                </c:pt>
                <c:pt idx="6819">
                  <c:v>1218.10000000062</c:v>
                </c:pt>
                <c:pt idx="6820">
                  <c:v>1218.00000000062</c:v>
                </c:pt>
                <c:pt idx="6821">
                  <c:v>1217.9000000006201</c:v>
                </c:pt>
                <c:pt idx="6822">
                  <c:v>1217.80000000062</c:v>
                </c:pt>
                <c:pt idx="6823">
                  <c:v>1217.7000000006201</c:v>
                </c:pt>
                <c:pt idx="6824">
                  <c:v>1217.60000000062</c:v>
                </c:pt>
                <c:pt idx="6825">
                  <c:v>1217.50000000062</c:v>
                </c:pt>
                <c:pt idx="6826">
                  <c:v>1217.4000000006201</c:v>
                </c:pt>
                <c:pt idx="6827">
                  <c:v>1217.30000000062</c:v>
                </c:pt>
                <c:pt idx="6828">
                  <c:v>1217.2000000006201</c:v>
                </c:pt>
                <c:pt idx="6829">
                  <c:v>1217.10000000062</c:v>
                </c:pt>
                <c:pt idx="6830">
                  <c:v>1217.00000000062</c:v>
                </c:pt>
                <c:pt idx="6831">
                  <c:v>1216.9000000006201</c:v>
                </c:pt>
                <c:pt idx="6832">
                  <c:v>1216.80000000062</c:v>
                </c:pt>
                <c:pt idx="6833">
                  <c:v>1216.7000000006201</c:v>
                </c:pt>
                <c:pt idx="6834">
                  <c:v>1216.60000000062</c:v>
                </c:pt>
                <c:pt idx="6835">
                  <c:v>1216.50000000062</c:v>
                </c:pt>
                <c:pt idx="6836">
                  <c:v>1216.4000000006201</c:v>
                </c:pt>
                <c:pt idx="6837">
                  <c:v>1216.30000000062</c:v>
                </c:pt>
                <c:pt idx="6838">
                  <c:v>1216.2000000006201</c:v>
                </c:pt>
                <c:pt idx="6839">
                  <c:v>1216.10000000062</c:v>
                </c:pt>
                <c:pt idx="6840">
                  <c:v>1216.00000000062</c:v>
                </c:pt>
                <c:pt idx="6841">
                  <c:v>1215.9000000006201</c:v>
                </c:pt>
                <c:pt idx="6842">
                  <c:v>1215.80000000062</c:v>
                </c:pt>
                <c:pt idx="6843">
                  <c:v>1215.7000000006201</c:v>
                </c:pt>
                <c:pt idx="6844">
                  <c:v>1215.60000000062</c:v>
                </c:pt>
                <c:pt idx="6845">
                  <c:v>1215.50000000062</c:v>
                </c:pt>
                <c:pt idx="6846">
                  <c:v>1215.4000000006201</c:v>
                </c:pt>
                <c:pt idx="6847">
                  <c:v>1215.30000000062</c:v>
                </c:pt>
                <c:pt idx="6848">
                  <c:v>1215.2000000006201</c:v>
                </c:pt>
                <c:pt idx="6849">
                  <c:v>1215.10000000062</c:v>
                </c:pt>
                <c:pt idx="6850">
                  <c:v>1215.00000000062</c:v>
                </c:pt>
                <c:pt idx="6851">
                  <c:v>1214.9000000006201</c:v>
                </c:pt>
                <c:pt idx="6852">
                  <c:v>1214.80000000062</c:v>
                </c:pt>
                <c:pt idx="6853">
                  <c:v>1214.7000000006201</c:v>
                </c:pt>
                <c:pt idx="6854">
                  <c:v>1214.60000000062</c:v>
                </c:pt>
                <c:pt idx="6855">
                  <c:v>1214.50000000062</c:v>
                </c:pt>
                <c:pt idx="6856">
                  <c:v>1214.4000000006201</c:v>
                </c:pt>
                <c:pt idx="6857">
                  <c:v>1214.30000000062</c:v>
                </c:pt>
                <c:pt idx="6858">
                  <c:v>1214.2000000006201</c:v>
                </c:pt>
                <c:pt idx="6859">
                  <c:v>1214.10000000062</c:v>
                </c:pt>
                <c:pt idx="6860">
                  <c:v>1214.00000000062</c:v>
                </c:pt>
                <c:pt idx="6861">
                  <c:v>1213.9000000006201</c:v>
                </c:pt>
                <c:pt idx="6862">
                  <c:v>1213.80000000062</c:v>
                </c:pt>
                <c:pt idx="6863">
                  <c:v>1213.7000000006201</c:v>
                </c:pt>
                <c:pt idx="6864">
                  <c:v>1213.60000000062</c:v>
                </c:pt>
                <c:pt idx="6865">
                  <c:v>1213.50000000062</c:v>
                </c:pt>
                <c:pt idx="6866">
                  <c:v>1213.4000000006201</c:v>
                </c:pt>
                <c:pt idx="6867">
                  <c:v>1213.30000000063</c:v>
                </c:pt>
                <c:pt idx="6868">
                  <c:v>1213.2000000006301</c:v>
                </c:pt>
                <c:pt idx="6869">
                  <c:v>1213.10000000062</c:v>
                </c:pt>
                <c:pt idx="6870">
                  <c:v>1213.0000000006301</c:v>
                </c:pt>
                <c:pt idx="6871">
                  <c:v>1212.9000000006201</c:v>
                </c:pt>
                <c:pt idx="6872">
                  <c:v>1212.80000000063</c:v>
                </c:pt>
                <c:pt idx="6873">
                  <c:v>1212.7000000006301</c:v>
                </c:pt>
                <c:pt idx="6874">
                  <c:v>1212.60000000062</c:v>
                </c:pt>
                <c:pt idx="6875">
                  <c:v>1212.5000000006301</c:v>
                </c:pt>
                <c:pt idx="6876">
                  <c:v>1212.4000000006201</c:v>
                </c:pt>
                <c:pt idx="6877">
                  <c:v>1212.30000000063</c:v>
                </c:pt>
                <c:pt idx="6878">
                  <c:v>1212.2000000006301</c:v>
                </c:pt>
                <c:pt idx="6879">
                  <c:v>1212.10000000063</c:v>
                </c:pt>
                <c:pt idx="6880">
                  <c:v>1212.0000000006301</c:v>
                </c:pt>
                <c:pt idx="6881">
                  <c:v>1211.9000000006301</c:v>
                </c:pt>
                <c:pt idx="6882">
                  <c:v>1211.80000000063</c:v>
                </c:pt>
                <c:pt idx="6883">
                  <c:v>1211.7000000006301</c:v>
                </c:pt>
                <c:pt idx="6884">
                  <c:v>1211.60000000063</c:v>
                </c:pt>
                <c:pt idx="6885">
                  <c:v>1211.5000000006301</c:v>
                </c:pt>
                <c:pt idx="6886">
                  <c:v>1211.4000000006301</c:v>
                </c:pt>
                <c:pt idx="6887">
                  <c:v>1211.30000000063</c:v>
                </c:pt>
                <c:pt idx="6888">
                  <c:v>1211.2000000006301</c:v>
                </c:pt>
                <c:pt idx="6889">
                  <c:v>1211.10000000063</c:v>
                </c:pt>
                <c:pt idx="6890">
                  <c:v>1211.0000000006301</c:v>
                </c:pt>
                <c:pt idx="6891">
                  <c:v>1210.9000000006301</c:v>
                </c:pt>
                <c:pt idx="6892">
                  <c:v>1210.80000000063</c:v>
                </c:pt>
                <c:pt idx="6893">
                  <c:v>1210.7000000006301</c:v>
                </c:pt>
                <c:pt idx="6894">
                  <c:v>1210.60000000063</c:v>
                </c:pt>
                <c:pt idx="6895">
                  <c:v>1210.5000000006301</c:v>
                </c:pt>
                <c:pt idx="6896">
                  <c:v>1210.4000000006301</c:v>
                </c:pt>
                <c:pt idx="6897">
                  <c:v>1210.30000000063</c:v>
                </c:pt>
                <c:pt idx="6898">
                  <c:v>1210.2000000006301</c:v>
                </c:pt>
                <c:pt idx="6899">
                  <c:v>1210.10000000063</c:v>
                </c:pt>
                <c:pt idx="6900">
                  <c:v>1210.0000000006301</c:v>
                </c:pt>
                <c:pt idx="6901">
                  <c:v>1209.9000000006301</c:v>
                </c:pt>
                <c:pt idx="6902">
                  <c:v>1209.80000000063</c:v>
                </c:pt>
                <c:pt idx="6903">
                  <c:v>1209.7000000006301</c:v>
                </c:pt>
                <c:pt idx="6904">
                  <c:v>1209.60000000063</c:v>
                </c:pt>
                <c:pt idx="6905">
                  <c:v>1209.5000000006301</c:v>
                </c:pt>
                <c:pt idx="6906">
                  <c:v>1209.4000000006301</c:v>
                </c:pt>
                <c:pt idx="6907">
                  <c:v>1209.30000000063</c:v>
                </c:pt>
                <c:pt idx="6908">
                  <c:v>1209.2000000006301</c:v>
                </c:pt>
                <c:pt idx="6909">
                  <c:v>1209.10000000063</c:v>
                </c:pt>
                <c:pt idx="6910">
                  <c:v>1209.0000000006301</c:v>
                </c:pt>
                <c:pt idx="6911">
                  <c:v>1208.9000000006301</c:v>
                </c:pt>
                <c:pt idx="6912">
                  <c:v>1208.80000000063</c:v>
                </c:pt>
                <c:pt idx="6913">
                  <c:v>1208.7000000006301</c:v>
                </c:pt>
                <c:pt idx="6914">
                  <c:v>1208.60000000063</c:v>
                </c:pt>
                <c:pt idx="6915">
                  <c:v>1208.5000000006301</c:v>
                </c:pt>
                <c:pt idx="6916">
                  <c:v>1208.4000000006301</c:v>
                </c:pt>
                <c:pt idx="6917">
                  <c:v>1208.30000000063</c:v>
                </c:pt>
                <c:pt idx="6918">
                  <c:v>1208.2000000006301</c:v>
                </c:pt>
                <c:pt idx="6919">
                  <c:v>1208.10000000063</c:v>
                </c:pt>
                <c:pt idx="6920">
                  <c:v>1208.0000000006301</c:v>
                </c:pt>
                <c:pt idx="6921">
                  <c:v>1207.9000000006301</c:v>
                </c:pt>
                <c:pt idx="6922">
                  <c:v>1207.80000000063</c:v>
                </c:pt>
                <c:pt idx="6923">
                  <c:v>1207.7000000006301</c:v>
                </c:pt>
                <c:pt idx="6924">
                  <c:v>1207.60000000063</c:v>
                </c:pt>
                <c:pt idx="6925">
                  <c:v>1207.5000000006301</c:v>
                </c:pt>
                <c:pt idx="6926">
                  <c:v>1207.4000000006301</c:v>
                </c:pt>
                <c:pt idx="6927">
                  <c:v>1207.30000000063</c:v>
                </c:pt>
                <c:pt idx="6928">
                  <c:v>1207.2000000006301</c:v>
                </c:pt>
                <c:pt idx="6929">
                  <c:v>1207.10000000063</c:v>
                </c:pt>
                <c:pt idx="6930">
                  <c:v>1207.0000000006301</c:v>
                </c:pt>
                <c:pt idx="6931">
                  <c:v>1206.9000000006301</c:v>
                </c:pt>
                <c:pt idx="6932">
                  <c:v>1206.80000000063</c:v>
                </c:pt>
                <c:pt idx="6933">
                  <c:v>1206.7000000006301</c:v>
                </c:pt>
                <c:pt idx="6934">
                  <c:v>1206.60000000063</c:v>
                </c:pt>
                <c:pt idx="6935">
                  <c:v>1206.5000000006301</c:v>
                </c:pt>
                <c:pt idx="6936">
                  <c:v>1206.4000000006301</c:v>
                </c:pt>
                <c:pt idx="6937">
                  <c:v>1206.30000000063</c:v>
                </c:pt>
                <c:pt idx="6938">
                  <c:v>1206.2000000006301</c:v>
                </c:pt>
                <c:pt idx="6939">
                  <c:v>1206.10000000063</c:v>
                </c:pt>
                <c:pt idx="6940">
                  <c:v>1206.0000000006301</c:v>
                </c:pt>
                <c:pt idx="6941">
                  <c:v>1205.9000000006301</c:v>
                </c:pt>
                <c:pt idx="6942">
                  <c:v>1205.80000000063</c:v>
                </c:pt>
                <c:pt idx="6943">
                  <c:v>1205.7000000006301</c:v>
                </c:pt>
                <c:pt idx="6944">
                  <c:v>1205.60000000063</c:v>
                </c:pt>
                <c:pt idx="6945">
                  <c:v>1205.5000000006301</c:v>
                </c:pt>
                <c:pt idx="6946">
                  <c:v>1205.4000000006301</c:v>
                </c:pt>
                <c:pt idx="6947">
                  <c:v>1205.30000000063</c:v>
                </c:pt>
                <c:pt idx="6948">
                  <c:v>1205.2000000006301</c:v>
                </c:pt>
                <c:pt idx="6949">
                  <c:v>1205.10000000063</c:v>
                </c:pt>
                <c:pt idx="6950">
                  <c:v>1205.0000000006301</c:v>
                </c:pt>
                <c:pt idx="6951">
                  <c:v>1204.9000000006301</c:v>
                </c:pt>
                <c:pt idx="6952">
                  <c:v>1204.80000000063</c:v>
                </c:pt>
                <c:pt idx="6953">
                  <c:v>1204.7000000006301</c:v>
                </c:pt>
                <c:pt idx="6954">
                  <c:v>1204.60000000063</c:v>
                </c:pt>
                <c:pt idx="6955">
                  <c:v>1204.5000000006301</c:v>
                </c:pt>
                <c:pt idx="6956">
                  <c:v>1204.4000000006301</c:v>
                </c:pt>
                <c:pt idx="6957">
                  <c:v>1204.30000000063</c:v>
                </c:pt>
                <c:pt idx="6958">
                  <c:v>1204.2000000006301</c:v>
                </c:pt>
                <c:pt idx="6959">
                  <c:v>1204.10000000063</c:v>
                </c:pt>
                <c:pt idx="6960">
                  <c:v>1204.0000000006301</c:v>
                </c:pt>
                <c:pt idx="6961">
                  <c:v>1203.9000000006301</c:v>
                </c:pt>
                <c:pt idx="6962">
                  <c:v>1203.80000000063</c:v>
                </c:pt>
                <c:pt idx="6963">
                  <c:v>1203.7000000006301</c:v>
                </c:pt>
                <c:pt idx="6964">
                  <c:v>1203.60000000063</c:v>
                </c:pt>
                <c:pt idx="6965">
                  <c:v>1203.5000000006301</c:v>
                </c:pt>
                <c:pt idx="6966">
                  <c:v>1203.4000000006301</c:v>
                </c:pt>
                <c:pt idx="6967">
                  <c:v>1203.30000000063</c:v>
                </c:pt>
                <c:pt idx="6968">
                  <c:v>1203.2000000006301</c:v>
                </c:pt>
                <c:pt idx="6969">
                  <c:v>1203.10000000063</c:v>
                </c:pt>
                <c:pt idx="6970">
                  <c:v>1203.0000000006301</c:v>
                </c:pt>
                <c:pt idx="6971">
                  <c:v>1202.9000000006301</c:v>
                </c:pt>
                <c:pt idx="6972">
                  <c:v>1202.80000000063</c:v>
                </c:pt>
                <c:pt idx="6973">
                  <c:v>1202.7000000006301</c:v>
                </c:pt>
                <c:pt idx="6974">
                  <c:v>1202.60000000063</c:v>
                </c:pt>
                <c:pt idx="6975">
                  <c:v>1202.5000000006301</c:v>
                </c:pt>
                <c:pt idx="6976">
                  <c:v>1202.4000000006301</c:v>
                </c:pt>
                <c:pt idx="6977">
                  <c:v>1202.30000000064</c:v>
                </c:pt>
                <c:pt idx="6978">
                  <c:v>1202.2000000006401</c:v>
                </c:pt>
                <c:pt idx="6979">
                  <c:v>1202.10000000063</c:v>
                </c:pt>
                <c:pt idx="6980">
                  <c:v>1202.0000000006401</c:v>
                </c:pt>
                <c:pt idx="6981">
                  <c:v>1201.9000000006301</c:v>
                </c:pt>
                <c:pt idx="6982">
                  <c:v>1201.80000000064</c:v>
                </c:pt>
                <c:pt idx="6983">
                  <c:v>1201.7000000006401</c:v>
                </c:pt>
                <c:pt idx="6984">
                  <c:v>1201.60000000063</c:v>
                </c:pt>
                <c:pt idx="6985">
                  <c:v>1201.5000000006401</c:v>
                </c:pt>
                <c:pt idx="6986">
                  <c:v>1201.4000000006301</c:v>
                </c:pt>
                <c:pt idx="6987">
                  <c:v>1201.30000000064</c:v>
                </c:pt>
                <c:pt idx="6988">
                  <c:v>1201.2000000006401</c:v>
                </c:pt>
                <c:pt idx="6989">
                  <c:v>1201.10000000064</c:v>
                </c:pt>
                <c:pt idx="6990">
                  <c:v>1201.0000000006401</c:v>
                </c:pt>
                <c:pt idx="6991">
                  <c:v>1200.9000000006401</c:v>
                </c:pt>
                <c:pt idx="6992">
                  <c:v>1200.80000000064</c:v>
                </c:pt>
                <c:pt idx="6993">
                  <c:v>1200.7000000006401</c:v>
                </c:pt>
                <c:pt idx="6994">
                  <c:v>1200.60000000064</c:v>
                </c:pt>
                <c:pt idx="6995">
                  <c:v>1200.5000000006401</c:v>
                </c:pt>
                <c:pt idx="6996">
                  <c:v>1200.4000000006401</c:v>
                </c:pt>
                <c:pt idx="6997">
                  <c:v>1200.30000000064</c:v>
                </c:pt>
                <c:pt idx="6998">
                  <c:v>1200.2000000006401</c:v>
                </c:pt>
                <c:pt idx="6999">
                  <c:v>1200.10000000064</c:v>
                </c:pt>
                <c:pt idx="7000">
                  <c:v>1200.0000000006401</c:v>
                </c:pt>
                <c:pt idx="7001">
                  <c:v>1199.9000000006401</c:v>
                </c:pt>
                <c:pt idx="7002">
                  <c:v>1199.80000000064</c:v>
                </c:pt>
                <c:pt idx="7003">
                  <c:v>1199.7000000006401</c:v>
                </c:pt>
                <c:pt idx="7004">
                  <c:v>1199.60000000064</c:v>
                </c:pt>
                <c:pt idx="7005">
                  <c:v>1199.5000000006401</c:v>
                </c:pt>
                <c:pt idx="7006">
                  <c:v>1199.4000000006401</c:v>
                </c:pt>
                <c:pt idx="7007">
                  <c:v>1199.30000000064</c:v>
                </c:pt>
                <c:pt idx="7008">
                  <c:v>1199.2000000006401</c:v>
                </c:pt>
                <c:pt idx="7009">
                  <c:v>1199.10000000064</c:v>
                </c:pt>
                <c:pt idx="7010">
                  <c:v>1199.0000000006401</c:v>
                </c:pt>
                <c:pt idx="7011">
                  <c:v>1198.9000000006401</c:v>
                </c:pt>
                <c:pt idx="7012">
                  <c:v>1198.80000000064</c:v>
                </c:pt>
                <c:pt idx="7013">
                  <c:v>1198.7000000006401</c:v>
                </c:pt>
                <c:pt idx="7014">
                  <c:v>1198.60000000064</c:v>
                </c:pt>
                <c:pt idx="7015">
                  <c:v>1198.5000000006401</c:v>
                </c:pt>
                <c:pt idx="7016">
                  <c:v>1198.4000000006401</c:v>
                </c:pt>
                <c:pt idx="7017">
                  <c:v>1198.30000000064</c:v>
                </c:pt>
                <c:pt idx="7018">
                  <c:v>1198.2000000006401</c:v>
                </c:pt>
                <c:pt idx="7019">
                  <c:v>1198.10000000064</c:v>
                </c:pt>
                <c:pt idx="7020">
                  <c:v>1198.0000000006401</c:v>
                </c:pt>
                <c:pt idx="7021">
                  <c:v>1197.9000000006401</c:v>
                </c:pt>
                <c:pt idx="7022">
                  <c:v>1197.80000000064</c:v>
                </c:pt>
                <c:pt idx="7023">
                  <c:v>1197.7000000006401</c:v>
                </c:pt>
                <c:pt idx="7024">
                  <c:v>1197.60000000064</c:v>
                </c:pt>
                <c:pt idx="7025">
                  <c:v>1197.5000000006401</c:v>
                </c:pt>
                <c:pt idx="7026">
                  <c:v>1197.4000000006401</c:v>
                </c:pt>
                <c:pt idx="7027">
                  <c:v>1197.30000000064</c:v>
                </c:pt>
                <c:pt idx="7028">
                  <c:v>1197.2000000006401</c:v>
                </c:pt>
                <c:pt idx="7029">
                  <c:v>1197.10000000064</c:v>
                </c:pt>
                <c:pt idx="7030">
                  <c:v>1197.0000000006401</c:v>
                </c:pt>
                <c:pt idx="7031">
                  <c:v>1196.9000000006401</c:v>
                </c:pt>
                <c:pt idx="7032">
                  <c:v>1196.80000000064</c:v>
                </c:pt>
                <c:pt idx="7033">
                  <c:v>1196.7000000006401</c:v>
                </c:pt>
                <c:pt idx="7034">
                  <c:v>1196.60000000064</c:v>
                </c:pt>
                <c:pt idx="7035">
                  <c:v>1196.5000000006401</c:v>
                </c:pt>
                <c:pt idx="7036">
                  <c:v>1196.4000000006401</c:v>
                </c:pt>
                <c:pt idx="7037">
                  <c:v>1196.30000000064</c:v>
                </c:pt>
                <c:pt idx="7038">
                  <c:v>1196.2000000006401</c:v>
                </c:pt>
                <c:pt idx="7039">
                  <c:v>1196.10000000064</c:v>
                </c:pt>
                <c:pt idx="7040">
                  <c:v>1196.0000000006401</c:v>
                </c:pt>
                <c:pt idx="7041">
                  <c:v>1195.9000000006401</c:v>
                </c:pt>
                <c:pt idx="7042">
                  <c:v>1195.80000000064</c:v>
                </c:pt>
                <c:pt idx="7043">
                  <c:v>1195.7000000006401</c:v>
                </c:pt>
                <c:pt idx="7044">
                  <c:v>1195.60000000064</c:v>
                </c:pt>
                <c:pt idx="7045">
                  <c:v>1195.5000000006401</c:v>
                </c:pt>
                <c:pt idx="7046">
                  <c:v>1195.4000000006401</c:v>
                </c:pt>
                <c:pt idx="7047">
                  <c:v>1195.30000000064</c:v>
                </c:pt>
                <c:pt idx="7048">
                  <c:v>1195.2000000006401</c:v>
                </c:pt>
                <c:pt idx="7049">
                  <c:v>1195.10000000064</c:v>
                </c:pt>
                <c:pt idx="7050">
                  <c:v>1195.0000000006401</c:v>
                </c:pt>
                <c:pt idx="7051">
                  <c:v>1194.9000000006401</c:v>
                </c:pt>
                <c:pt idx="7052">
                  <c:v>1194.80000000064</c:v>
                </c:pt>
                <c:pt idx="7053">
                  <c:v>1194.7000000006401</c:v>
                </c:pt>
                <c:pt idx="7054">
                  <c:v>1194.60000000064</c:v>
                </c:pt>
                <c:pt idx="7055">
                  <c:v>1194.5000000006401</c:v>
                </c:pt>
                <c:pt idx="7056">
                  <c:v>1194.4000000006401</c:v>
                </c:pt>
                <c:pt idx="7057">
                  <c:v>1194.30000000064</c:v>
                </c:pt>
                <c:pt idx="7058">
                  <c:v>1194.2000000006401</c:v>
                </c:pt>
                <c:pt idx="7059">
                  <c:v>1194.10000000064</c:v>
                </c:pt>
                <c:pt idx="7060">
                  <c:v>1194.0000000006401</c:v>
                </c:pt>
                <c:pt idx="7061">
                  <c:v>1193.9000000006401</c:v>
                </c:pt>
                <c:pt idx="7062">
                  <c:v>1193.80000000064</c:v>
                </c:pt>
                <c:pt idx="7063">
                  <c:v>1193.7000000006401</c:v>
                </c:pt>
                <c:pt idx="7064">
                  <c:v>1193.60000000064</c:v>
                </c:pt>
                <c:pt idx="7065">
                  <c:v>1193.5000000006401</c:v>
                </c:pt>
                <c:pt idx="7066">
                  <c:v>1193.4000000006401</c:v>
                </c:pt>
                <c:pt idx="7067">
                  <c:v>1193.30000000064</c:v>
                </c:pt>
                <c:pt idx="7068">
                  <c:v>1193.2000000006401</c:v>
                </c:pt>
                <c:pt idx="7069">
                  <c:v>1193.10000000064</c:v>
                </c:pt>
                <c:pt idx="7070">
                  <c:v>1193.0000000006401</c:v>
                </c:pt>
                <c:pt idx="7071">
                  <c:v>1192.9000000006401</c:v>
                </c:pt>
                <c:pt idx="7072">
                  <c:v>1192.80000000064</c:v>
                </c:pt>
                <c:pt idx="7073">
                  <c:v>1192.7000000006401</c:v>
                </c:pt>
                <c:pt idx="7074">
                  <c:v>1192.60000000064</c:v>
                </c:pt>
                <c:pt idx="7075">
                  <c:v>1192.5000000006401</c:v>
                </c:pt>
                <c:pt idx="7076">
                  <c:v>1192.4000000006401</c:v>
                </c:pt>
                <c:pt idx="7077">
                  <c:v>1192.30000000064</c:v>
                </c:pt>
                <c:pt idx="7078">
                  <c:v>1192.2000000006401</c:v>
                </c:pt>
                <c:pt idx="7079">
                  <c:v>1192.10000000064</c:v>
                </c:pt>
                <c:pt idx="7080">
                  <c:v>1192.0000000006401</c:v>
                </c:pt>
                <c:pt idx="7081">
                  <c:v>1191.9000000006401</c:v>
                </c:pt>
                <c:pt idx="7082">
                  <c:v>1191.80000000064</c:v>
                </c:pt>
                <c:pt idx="7083">
                  <c:v>1191.7000000006401</c:v>
                </c:pt>
                <c:pt idx="7084">
                  <c:v>1191.60000000064</c:v>
                </c:pt>
                <c:pt idx="7085">
                  <c:v>1191.5000000006401</c:v>
                </c:pt>
                <c:pt idx="7086">
                  <c:v>1191.4000000006401</c:v>
                </c:pt>
                <c:pt idx="7087">
                  <c:v>1191.30000000065</c:v>
                </c:pt>
                <c:pt idx="7088">
                  <c:v>1191.2000000006501</c:v>
                </c:pt>
                <c:pt idx="7089">
                  <c:v>1191.10000000064</c:v>
                </c:pt>
                <c:pt idx="7090">
                  <c:v>1191.0000000006401</c:v>
                </c:pt>
                <c:pt idx="7091">
                  <c:v>1190.9000000006401</c:v>
                </c:pt>
                <c:pt idx="7092">
                  <c:v>1190.80000000065</c:v>
                </c:pt>
                <c:pt idx="7093">
                  <c:v>1190.7000000006501</c:v>
                </c:pt>
                <c:pt idx="7094">
                  <c:v>1190.60000000064</c:v>
                </c:pt>
                <c:pt idx="7095">
                  <c:v>1190.5000000006401</c:v>
                </c:pt>
                <c:pt idx="7096">
                  <c:v>1190.4000000006401</c:v>
                </c:pt>
                <c:pt idx="7097">
                  <c:v>1190.30000000065</c:v>
                </c:pt>
                <c:pt idx="7098">
                  <c:v>1190.2000000006501</c:v>
                </c:pt>
                <c:pt idx="7099">
                  <c:v>1190.10000000065</c:v>
                </c:pt>
                <c:pt idx="7100">
                  <c:v>1190.0000000006501</c:v>
                </c:pt>
                <c:pt idx="7101">
                  <c:v>1189.9000000006504</c:v>
                </c:pt>
                <c:pt idx="7102">
                  <c:v>1189.80000000065</c:v>
                </c:pt>
                <c:pt idx="7103">
                  <c:v>1189.7000000006501</c:v>
                </c:pt>
                <c:pt idx="7104">
                  <c:v>1189.60000000065</c:v>
                </c:pt>
                <c:pt idx="7105">
                  <c:v>1189.5000000006501</c:v>
                </c:pt>
                <c:pt idx="7106">
                  <c:v>1189.4000000006504</c:v>
                </c:pt>
                <c:pt idx="7107">
                  <c:v>1189.30000000065</c:v>
                </c:pt>
                <c:pt idx="7108">
                  <c:v>1189.2000000006501</c:v>
                </c:pt>
                <c:pt idx="7109">
                  <c:v>1189.10000000065</c:v>
                </c:pt>
                <c:pt idx="7110">
                  <c:v>1189.0000000006501</c:v>
                </c:pt>
                <c:pt idx="7111">
                  <c:v>1188.9000000006504</c:v>
                </c:pt>
                <c:pt idx="7112">
                  <c:v>1188.80000000065</c:v>
                </c:pt>
                <c:pt idx="7113">
                  <c:v>1188.7000000006501</c:v>
                </c:pt>
                <c:pt idx="7114">
                  <c:v>1188.60000000065</c:v>
                </c:pt>
                <c:pt idx="7115">
                  <c:v>1188.5000000006501</c:v>
                </c:pt>
                <c:pt idx="7116">
                  <c:v>1188.4000000006504</c:v>
                </c:pt>
                <c:pt idx="7117">
                  <c:v>1188.30000000065</c:v>
                </c:pt>
                <c:pt idx="7118">
                  <c:v>1188.2000000006501</c:v>
                </c:pt>
                <c:pt idx="7119">
                  <c:v>1188.10000000065</c:v>
                </c:pt>
                <c:pt idx="7120">
                  <c:v>1188.0000000006501</c:v>
                </c:pt>
                <c:pt idx="7121">
                  <c:v>1187.9000000006504</c:v>
                </c:pt>
                <c:pt idx="7122">
                  <c:v>1187.80000000065</c:v>
                </c:pt>
                <c:pt idx="7123">
                  <c:v>1187.7000000006501</c:v>
                </c:pt>
                <c:pt idx="7124">
                  <c:v>1187.60000000065</c:v>
                </c:pt>
                <c:pt idx="7125">
                  <c:v>1187.5000000006501</c:v>
                </c:pt>
                <c:pt idx="7126">
                  <c:v>1187.4000000006504</c:v>
                </c:pt>
                <c:pt idx="7127">
                  <c:v>1187.30000000065</c:v>
                </c:pt>
                <c:pt idx="7128">
                  <c:v>1187.2000000006501</c:v>
                </c:pt>
                <c:pt idx="7129">
                  <c:v>1187.10000000065</c:v>
                </c:pt>
                <c:pt idx="7130">
                  <c:v>1187.0000000006501</c:v>
                </c:pt>
                <c:pt idx="7131">
                  <c:v>1186.9000000006504</c:v>
                </c:pt>
                <c:pt idx="7132">
                  <c:v>1186.80000000065</c:v>
                </c:pt>
                <c:pt idx="7133">
                  <c:v>1186.7000000006501</c:v>
                </c:pt>
                <c:pt idx="7134">
                  <c:v>1186.60000000065</c:v>
                </c:pt>
                <c:pt idx="7135">
                  <c:v>1186.5000000006501</c:v>
                </c:pt>
                <c:pt idx="7136">
                  <c:v>1186.4000000006504</c:v>
                </c:pt>
                <c:pt idx="7137">
                  <c:v>1186.30000000065</c:v>
                </c:pt>
                <c:pt idx="7138">
                  <c:v>1186.2000000006501</c:v>
                </c:pt>
                <c:pt idx="7139">
                  <c:v>1186.10000000065</c:v>
                </c:pt>
                <c:pt idx="7140">
                  <c:v>1186.0000000006501</c:v>
                </c:pt>
                <c:pt idx="7141">
                  <c:v>1185.9000000006504</c:v>
                </c:pt>
                <c:pt idx="7142">
                  <c:v>1185.80000000065</c:v>
                </c:pt>
                <c:pt idx="7143">
                  <c:v>1185.7000000006501</c:v>
                </c:pt>
                <c:pt idx="7144">
                  <c:v>1185.60000000065</c:v>
                </c:pt>
                <c:pt idx="7145">
                  <c:v>1185.5000000006501</c:v>
                </c:pt>
                <c:pt idx="7146">
                  <c:v>1185.4000000006504</c:v>
                </c:pt>
                <c:pt idx="7147">
                  <c:v>1185.30000000065</c:v>
                </c:pt>
                <c:pt idx="7148">
                  <c:v>1185.2000000006501</c:v>
                </c:pt>
                <c:pt idx="7149">
                  <c:v>1185.10000000065</c:v>
                </c:pt>
                <c:pt idx="7150">
                  <c:v>1185.0000000006501</c:v>
                </c:pt>
                <c:pt idx="7151">
                  <c:v>1184.9000000006504</c:v>
                </c:pt>
                <c:pt idx="7152">
                  <c:v>1184.80000000065</c:v>
                </c:pt>
                <c:pt idx="7153">
                  <c:v>1184.7000000006501</c:v>
                </c:pt>
                <c:pt idx="7154">
                  <c:v>1184.60000000065</c:v>
                </c:pt>
                <c:pt idx="7155">
                  <c:v>1184.5000000006501</c:v>
                </c:pt>
                <c:pt idx="7156">
                  <c:v>1184.4000000006504</c:v>
                </c:pt>
                <c:pt idx="7157">
                  <c:v>1184.30000000065</c:v>
                </c:pt>
                <c:pt idx="7158">
                  <c:v>1184.2000000006501</c:v>
                </c:pt>
                <c:pt idx="7159">
                  <c:v>1184.10000000065</c:v>
                </c:pt>
                <c:pt idx="7160">
                  <c:v>1184.0000000006501</c:v>
                </c:pt>
                <c:pt idx="7161">
                  <c:v>1183.9000000006504</c:v>
                </c:pt>
                <c:pt idx="7162">
                  <c:v>1183.80000000065</c:v>
                </c:pt>
                <c:pt idx="7163">
                  <c:v>1183.7000000006501</c:v>
                </c:pt>
                <c:pt idx="7164">
                  <c:v>1183.60000000065</c:v>
                </c:pt>
                <c:pt idx="7165">
                  <c:v>1183.5000000006501</c:v>
                </c:pt>
                <c:pt idx="7166">
                  <c:v>1183.4000000006504</c:v>
                </c:pt>
                <c:pt idx="7167">
                  <c:v>1183.30000000065</c:v>
                </c:pt>
                <c:pt idx="7168">
                  <c:v>1183.2000000006501</c:v>
                </c:pt>
                <c:pt idx="7169">
                  <c:v>1183.10000000065</c:v>
                </c:pt>
                <c:pt idx="7170">
                  <c:v>1183.0000000006501</c:v>
                </c:pt>
                <c:pt idx="7171">
                  <c:v>1182.9000000006504</c:v>
                </c:pt>
                <c:pt idx="7172">
                  <c:v>1182.80000000065</c:v>
                </c:pt>
                <c:pt idx="7173">
                  <c:v>1182.7000000006501</c:v>
                </c:pt>
                <c:pt idx="7174">
                  <c:v>1182.60000000065</c:v>
                </c:pt>
                <c:pt idx="7175">
                  <c:v>1182.5000000006501</c:v>
                </c:pt>
                <c:pt idx="7176">
                  <c:v>1182.4000000006504</c:v>
                </c:pt>
                <c:pt idx="7177">
                  <c:v>1182.30000000065</c:v>
                </c:pt>
                <c:pt idx="7178">
                  <c:v>1182.2000000006501</c:v>
                </c:pt>
                <c:pt idx="7179">
                  <c:v>1182.10000000065</c:v>
                </c:pt>
                <c:pt idx="7180">
                  <c:v>1182.0000000006501</c:v>
                </c:pt>
                <c:pt idx="7181">
                  <c:v>1181.9000000006504</c:v>
                </c:pt>
                <c:pt idx="7182">
                  <c:v>1181.80000000065</c:v>
                </c:pt>
                <c:pt idx="7183">
                  <c:v>1181.7000000006501</c:v>
                </c:pt>
                <c:pt idx="7184">
                  <c:v>1181.60000000065</c:v>
                </c:pt>
                <c:pt idx="7185">
                  <c:v>1181.5000000006501</c:v>
                </c:pt>
                <c:pt idx="7186">
                  <c:v>1181.4000000006504</c:v>
                </c:pt>
                <c:pt idx="7187">
                  <c:v>1181.30000000065</c:v>
                </c:pt>
                <c:pt idx="7188">
                  <c:v>1181.2000000006501</c:v>
                </c:pt>
                <c:pt idx="7189">
                  <c:v>1181.10000000065</c:v>
                </c:pt>
                <c:pt idx="7190">
                  <c:v>1181.0000000006501</c:v>
                </c:pt>
                <c:pt idx="7191">
                  <c:v>1180.9000000006504</c:v>
                </c:pt>
                <c:pt idx="7192">
                  <c:v>1180.80000000065</c:v>
                </c:pt>
                <c:pt idx="7193">
                  <c:v>1180.7000000006501</c:v>
                </c:pt>
                <c:pt idx="7194">
                  <c:v>1180.60000000065</c:v>
                </c:pt>
                <c:pt idx="7195">
                  <c:v>1180.5000000006501</c:v>
                </c:pt>
                <c:pt idx="7196">
                  <c:v>1180.4000000006504</c:v>
                </c:pt>
                <c:pt idx="7197">
                  <c:v>1180.30000000066</c:v>
                </c:pt>
                <c:pt idx="7198">
                  <c:v>1180.2000000006601</c:v>
                </c:pt>
                <c:pt idx="7199">
                  <c:v>1180.10000000065</c:v>
                </c:pt>
                <c:pt idx="7200">
                  <c:v>1180.0000000006501</c:v>
                </c:pt>
                <c:pt idx="7201">
                  <c:v>1179.9000000006504</c:v>
                </c:pt>
                <c:pt idx="7202">
                  <c:v>1179.80000000066</c:v>
                </c:pt>
                <c:pt idx="7203">
                  <c:v>1179.7000000006601</c:v>
                </c:pt>
                <c:pt idx="7204">
                  <c:v>1179.60000000065</c:v>
                </c:pt>
                <c:pt idx="7205">
                  <c:v>1179.5000000006501</c:v>
                </c:pt>
                <c:pt idx="7206">
                  <c:v>1179.4000000006504</c:v>
                </c:pt>
                <c:pt idx="7207">
                  <c:v>1179.30000000066</c:v>
                </c:pt>
                <c:pt idx="7208">
                  <c:v>1179.2000000006601</c:v>
                </c:pt>
                <c:pt idx="7209">
                  <c:v>1179.10000000066</c:v>
                </c:pt>
                <c:pt idx="7210">
                  <c:v>1179.0000000006601</c:v>
                </c:pt>
                <c:pt idx="7211">
                  <c:v>1178.9000000006604</c:v>
                </c:pt>
                <c:pt idx="7212">
                  <c:v>1178.80000000066</c:v>
                </c:pt>
                <c:pt idx="7213">
                  <c:v>1178.7000000006601</c:v>
                </c:pt>
                <c:pt idx="7214">
                  <c:v>1178.60000000066</c:v>
                </c:pt>
                <c:pt idx="7215">
                  <c:v>1178.5000000006601</c:v>
                </c:pt>
                <c:pt idx="7216">
                  <c:v>1178.4000000006604</c:v>
                </c:pt>
                <c:pt idx="7217">
                  <c:v>1178.30000000066</c:v>
                </c:pt>
                <c:pt idx="7218">
                  <c:v>1178.2000000006601</c:v>
                </c:pt>
                <c:pt idx="7219">
                  <c:v>1178.10000000066</c:v>
                </c:pt>
                <c:pt idx="7220">
                  <c:v>1178.0000000006601</c:v>
                </c:pt>
                <c:pt idx="7221">
                  <c:v>1177.9000000006604</c:v>
                </c:pt>
                <c:pt idx="7222">
                  <c:v>1177.80000000066</c:v>
                </c:pt>
                <c:pt idx="7223">
                  <c:v>1177.7000000006601</c:v>
                </c:pt>
                <c:pt idx="7224">
                  <c:v>1177.60000000066</c:v>
                </c:pt>
                <c:pt idx="7225">
                  <c:v>1177.5000000006601</c:v>
                </c:pt>
                <c:pt idx="7226">
                  <c:v>1177.4000000006604</c:v>
                </c:pt>
                <c:pt idx="7227">
                  <c:v>1177.30000000066</c:v>
                </c:pt>
                <c:pt idx="7228">
                  <c:v>1177.2000000006601</c:v>
                </c:pt>
                <c:pt idx="7229">
                  <c:v>1177.10000000066</c:v>
                </c:pt>
                <c:pt idx="7230">
                  <c:v>1177.0000000006601</c:v>
                </c:pt>
                <c:pt idx="7231">
                  <c:v>1176.9000000006604</c:v>
                </c:pt>
                <c:pt idx="7232">
                  <c:v>1176.80000000066</c:v>
                </c:pt>
                <c:pt idx="7233">
                  <c:v>1176.7000000006601</c:v>
                </c:pt>
                <c:pt idx="7234">
                  <c:v>1176.60000000066</c:v>
                </c:pt>
                <c:pt idx="7235">
                  <c:v>1176.5000000006601</c:v>
                </c:pt>
                <c:pt idx="7236">
                  <c:v>1176.4000000006604</c:v>
                </c:pt>
                <c:pt idx="7237">
                  <c:v>1176.30000000066</c:v>
                </c:pt>
                <c:pt idx="7238">
                  <c:v>1176.2000000006601</c:v>
                </c:pt>
                <c:pt idx="7239">
                  <c:v>1176.10000000066</c:v>
                </c:pt>
                <c:pt idx="7240">
                  <c:v>1176.0000000006601</c:v>
                </c:pt>
                <c:pt idx="7241">
                  <c:v>1175.9000000006604</c:v>
                </c:pt>
                <c:pt idx="7242">
                  <c:v>1175.80000000066</c:v>
                </c:pt>
                <c:pt idx="7243">
                  <c:v>1175.7000000006601</c:v>
                </c:pt>
                <c:pt idx="7244">
                  <c:v>1175.60000000066</c:v>
                </c:pt>
                <c:pt idx="7245">
                  <c:v>1175.5000000006601</c:v>
                </c:pt>
                <c:pt idx="7246">
                  <c:v>1175.4000000006604</c:v>
                </c:pt>
                <c:pt idx="7247">
                  <c:v>1175.30000000066</c:v>
                </c:pt>
                <c:pt idx="7248">
                  <c:v>1175.2000000006601</c:v>
                </c:pt>
                <c:pt idx="7249">
                  <c:v>1175.10000000066</c:v>
                </c:pt>
                <c:pt idx="7250">
                  <c:v>1175.0000000006601</c:v>
                </c:pt>
                <c:pt idx="7251">
                  <c:v>1174.9000000006604</c:v>
                </c:pt>
                <c:pt idx="7252">
                  <c:v>1174.80000000066</c:v>
                </c:pt>
                <c:pt idx="7253">
                  <c:v>1174.7000000006601</c:v>
                </c:pt>
                <c:pt idx="7254">
                  <c:v>1174.60000000066</c:v>
                </c:pt>
                <c:pt idx="7255">
                  <c:v>1174.5000000006601</c:v>
                </c:pt>
                <c:pt idx="7256">
                  <c:v>1174.4000000006604</c:v>
                </c:pt>
                <c:pt idx="7257">
                  <c:v>1174.30000000066</c:v>
                </c:pt>
                <c:pt idx="7258">
                  <c:v>1174.2000000006601</c:v>
                </c:pt>
                <c:pt idx="7259">
                  <c:v>1174.10000000066</c:v>
                </c:pt>
                <c:pt idx="7260">
                  <c:v>1174.0000000006601</c:v>
                </c:pt>
                <c:pt idx="7261">
                  <c:v>1173.9000000006604</c:v>
                </c:pt>
                <c:pt idx="7262">
                  <c:v>1173.80000000066</c:v>
                </c:pt>
                <c:pt idx="7263">
                  <c:v>1173.7000000006601</c:v>
                </c:pt>
                <c:pt idx="7264">
                  <c:v>1173.60000000066</c:v>
                </c:pt>
                <c:pt idx="7265">
                  <c:v>1173.5000000006601</c:v>
                </c:pt>
                <c:pt idx="7266">
                  <c:v>1173.4000000006604</c:v>
                </c:pt>
                <c:pt idx="7267">
                  <c:v>1173.30000000066</c:v>
                </c:pt>
                <c:pt idx="7268">
                  <c:v>1173.2000000006601</c:v>
                </c:pt>
                <c:pt idx="7269">
                  <c:v>1173.10000000066</c:v>
                </c:pt>
                <c:pt idx="7270">
                  <c:v>1173.0000000006601</c:v>
                </c:pt>
                <c:pt idx="7271">
                  <c:v>1172.9000000006604</c:v>
                </c:pt>
                <c:pt idx="7272">
                  <c:v>1172.80000000066</c:v>
                </c:pt>
                <c:pt idx="7273">
                  <c:v>1172.7000000006601</c:v>
                </c:pt>
                <c:pt idx="7274">
                  <c:v>1172.60000000066</c:v>
                </c:pt>
                <c:pt idx="7275">
                  <c:v>1172.5000000006601</c:v>
                </c:pt>
                <c:pt idx="7276">
                  <c:v>1172.4000000006604</c:v>
                </c:pt>
                <c:pt idx="7277">
                  <c:v>1172.30000000066</c:v>
                </c:pt>
                <c:pt idx="7278">
                  <c:v>1172.2000000006601</c:v>
                </c:pt>
                <c:pt idx="7279">
                  <c:v>1172.10000000066</c:v>
                </c:pt>
                <c:pt idx="7280">
                  <c:v>1172.0000000006601</c:v>
                </c:pt>
                <c:pt idx="7281">
                  <c:v>1171.9000000006604</c:v>
                </c:pt>
                <c:pt idx="7282">
                  <c:v>1171.80000000066</c:v>
                </c:pt>
                <c:pt idx="7283">
                  <c:v>1171.7000000006601</c:v>
                </c:pt>
                <c:pt idx="7284">
                  <c:v>1171.60000000066</c:v>
                </c:pt>
                <c:pt idx="7285">
                  <c:v>1171.5000000006601</c:v>
                </c:pt>
                <c:pt idx="7286">
                  <c:v>1171.4000000006604</c:v>
                </c:pt>
                <c:pt idx="7287">
                  <c:v>1171.30000000066</c:v>
                </c:pt>
                <c:pt idx="7288">
                  <c:v>1171.2000000006601</c:v>
                </c:pt>
                <c:pt idx="7289">
                  <c:v>1171.10000000066</c:v>
                </c:pt>
                <c:pt idx="7290">
                  <c:v>1171.0000000006601</c:v>
                </c:pt>
                <c:pt idx="7291">
                  <c:v>1170.9000000006604</c:v>
                </c:pt>
                <c:pt idx="7292">
                  <c:v>1170.80000000066</c:v>
                </c:pt>
                <c:pt idx="7293">
                  <c:v>1170.7000000006601</c:v>
                </c:pt>
                <c:pt idx="7294">
                  <c:v>1170.60000000066</c:v>
                </c:pt>
                <c:pt idx="7295">
                  <c:v>1170.5000000006601</c:v>
                </c:pt>
                <c:pt idx="7296">
                  <c:v>1170.4000000006604</c:v>
                </c:pt>
                <c:pt idx="7297">
                  <c:v>1170.30000000066</c:v>
                </c:pt>
                <c:pt idx="7298">
                  <c:v>1170.2000000006601</c:v>
                </c:pt>
                <c:pt idx="7299">
                  <c:v>1170.10000000066</c:v>
                </c:pt>
                <c:pt idx="7300">
                  <c:v>1170.0000000006601</c:v>
                </c:pt>
                <c:pt idx="7301">
                  <c:v>1169.9000000006604</c:v>
                </c:pt>
                <c:pt idx="7302">
                  <c:v>1169.80000000066</c:v>
                </c:pt>
                <c:pt idx="7303">
                  <c:v>1169.7000000006601</c:v>
                </c:pt>
                <c:pt idx="7304">
                  <c:v>1169.60000000066</c:v>
                </c:pt>
                <c:pt idx="7305">
                  <c:v>1169.5000000006601</c:v>
                </c:pt>
                <c:pt idx="7306">
                  <c:v>1169.4000000006604</c:v>
                </c:pt>
                <c:pt idx="7307">
                  <c:v>1169.30000000067</c:v>
                </c:pt>
                <c:pt idx="7308">
                  <c:v>1169.2000000006701</c:v>
                </c:pt>
                <c:pt idx="7309">
                  <c:v>1169.10000000066</c:v>
                </c:pt>
                <c:pt idx="7310">
                  <c:v>1169.0000000006601</c:v>
                </c:pt>
                <c:pt idx="7311">
                  <c:v>1168.9000000006604</c:v>
                </c:pt>
                <c:pt idx="7312">
                  <c:v>1168.80000000067</c:v>
                </c:pt>
                <c:pt idx="7313">
                  <c:v>1168.7000000006701</c:v>
                </c:pt>
                <c:pt idx="7314">
                  <c:v>1168.60000000066</c:v>
                </c:pt>
                <c:pt idx="7315">
                  <c:v>1168.5000000006601</c:v>
                </c:pt>
                <c:pt idx="7316">
                  <c:v>1168.4000000006604</c:v>
                </c:pt>
                <c:pt idx="7317">
                  <c:v>1168.30000000067</c:v>
                </c:pt>
                <c:pt idx="7318">
                  <c:v>1168.2000000006701</c:v>
                </c:pt>
                <c:pt idx="7319">
                  <c:v>1168.10000000067</c:v>
                </c:pt>
                <c:pt idx="7320">
                  <c:v>1168.0000000006701</c:v>
                </c:pt>
                <c:pt idx="7321">
                  <c:v>1167.9000000006704</c:v>
                </c:pt>
                <c:pt idx="7322">
                  <c:v>1167.80000000067</c:v>
                </c:pt>
                <c:pt idx="7323">
                  <c:v>1167.7000000006701</c:v>
                </c:pt>
                <c:pt idx="7324">
                  <c:v>1167.60000000067</c:v>
                </c:pt>
                <c:pt idx="7325">
                  <c:v>1167.5000000006701</c:v>
                </c:pt>
                <c:pt idx="7326">
                  <c:v>1167.4000000006704</c:v>
                </c:pt>
                <c:pt idx="7327">
                  <c:v>1167.30000000067</c:v>
                </c:pt>
                <c:pt idx="7328">
                  <c:v>1167.2000000006701</c:v>
                </c:pt>
                <c:pt idx="7329">
                  <c:v>1167.10000000067</c:v>
                </c:pt>
                <c:pt idx="7330">
                  <c:v>1167.0000000006701</c:v>
                </c:pt>
                <c:pt idx="7331">
                  <c:v>1166.9000000006704</c:v>
                </c:pt>
                <c:pt idx="7332">
                  <c:v>1166.80000000067</c:v>
                </c:pt>
                <c:pt idx="7333">
                  <c:v>1166.7000000006701</c:v>
                </c:pt>
                <c:pt idx="7334">
                  <c:v>1166.60000000067</c:v>
                </c:pt>
                <c:pt idx="7335">
                  <c:v>1166.5000000006701</c:v>
                </c:pt>
                <c:pt idx="7336">
                  <c:v>1166.4000000006704</c:v>
                </c:pt>
                <c:pt idx="7337">
                  <c:v>1166.30000000067</c:v>
                </c:pt>
                <c:pt idx="7338">
                  <c:v>1166.2000000006701</c:v>
                </c:pt>
                <c:pt idx="7339">
                  <c:v>1166.10000000067</c:v>
                </c:pt>
                <c:pt idx="7340">
                  <c:v>1166.0000000006701</c:v>
                </c:pt>
                <c:pt idx="7341">
                  <c:v>1165.9000000006704</c:v>
                </c:pt>
                <c:pt idx="7342">
                  <c:v>1165.80000000067</c:v>
                </c:pt>
                <c:pt idx="7343">
                  <c:v>1165.7000000006701</c:v>
                </c:pt>
                <c:pt idx="7344">
                  <c:v>1165.60000000067</c:v>
                </c:pt>
                <c:pt idx="7345">
                  <c:v>1165.5000000006701</c:v>
                </c:pt>
                <c:pt idx="7346">
                  <c:v>1165.4000000006704</c:v>
                </c:pt>
                <c:pt idx="7347">
                  <c:v>1165.30000000067</c:v>
                </c:pt>
                <c:pt idx="7348">
                  <c:v>1165.2000000006701</c:v>
                </c:pt>
                <c:pt idx="7349">
                  <c:v>1165.10000000067</c:v>
                </c:pt>
                <c:pt idx="7350">
                  <c:v>1165.0000000006701</c:v>
                </c:pt>
                <c:pt idx="7351">
                  <c:v>1164.9000000006704</c:v>
                </c:pt>
                <c:pt idx="7352">
                  <c:v>1164.80000000067</c:v>
                </c:pt>
                <c:pt idx="7353">
                  <c:v>1164.7000000006701</c:v>
                </c:pt>
                <c:pt idx="7354">
                  <c:v>1164.60000000067</c:v>
                </c:pt>
                <c:pt idx="7355">
                  <c:v>1164.5000000006701</c:v>
                </c:pt>
                <c:pt idx="7356">
                  <c:v>1164.4000000006704</c:v>
                </c:pt>
                <c:pt idx="7357">
                  <c:v>1164.30000000067</c:v>
                </c:pt>
                <c:pt idx="7358">
                  <c:v>1164.2000000006701</c:v>
                </c:pt>
                <c:pt idx="7359">
                  <c:v>1164.10000000067</c:v>
                </c:pt>
                <c:pt idx="7360">
                  <c:v>1164.0000000006701</c:v>
                </c:pt>
                <c:pt idx="7361">
                  <c:v>1163.9000000006704</c:v>
                </c:pt>
                <c:pt idx="7362">
                  <c:v>1163.80000000067</c:v>
                </c:pt>
                <c:pt idx="7363">
                  <c:v>1163.7000000006701</c:v>
                </c:pt>
                <c:pt idx="7364">
                  <c:v>1163.60000000067</c:v>
                </c:pt>
                <c:pt idx="7365">
                  <c:v>1163.5000000006701</c:v>
                </c:pt>
                <c:pt idx="7366">
                  <c:v>1163.4000000006704</c:v>
                </c:pt>
                <c:pt idx="7367">
                  <c:v>1163.30000000067</c:v>
                </c:pt>
                <c:pt idx="7368">
                  <c:v>1163.2000000006701</c:v>
                </c:pt>
                <c:pt idx="7369">
                  <c:v>1163.10000000067</c:v>
                </c:pt>
                <c:pt idx="7370">
                  <c:v>1163.0000000006701</c:v>
                </c:pt>
                <c:pt idx="7371">
                  <c:v>1162.9000000006704</c:v>
                </c:pt>
                <c:pt idx="7372">
                  <c:v>1162.80000000067</c:v>
                </c:pt>
                <c:pt idx="7373">
                  <c:v>1162.7000000006701</c:v>
                </c:pt>
                <c:pt idx="7374">
                  <c:v>1162.60000000067</c:v>
                </c:pt>
                <c:pt idx="7375">
                  <c:v>1162.5000000006701</c:v>
                </c:pt>
                <c:pt idx="7376">
                  <c:v>1162.4000000006704</c:v>
                </c:pt>
                <c:pt idx="7377">
                  <c:v>1162.30000000067</c:v>
                </c:pt>
                <c:pt idx="7378">
                  <c:v>1162.2000000006701</c:v>
                </c:pt>
                <c:pt idx="7379">
                  <c:v>1162.10000000067</c:v>
                </c:pt>
                <c:pt idx="7380">
                  <c:v>1162.0000000006701</c:v>
                </c:pt>
                <c:pt idx="7381">
                  <c:v>1161.9000000006704</c:v>
                </c:pt>
                <c:pt idx="7382">
                  <c:v>1161.80000000067</c:v>
                </c:pt>
                <c:pt idx="7383">
                  <c:v>1161.7000000006701</c:v>
                </c:pt>
                <c:pt idx="7384">
                  <c:v>1161.60000000067</c:v>
                </c:pt>
                <c:pt idx="7385">
                  <c:v>1161.5000000006701</c:v>
                </c:pt>
                <c:pt idx="7386">
                  <c:v>1161.4000000006704</c:v>
                </c:pt>
                <c:pt idx="7387">
                  <c:v>1161.30000000067</c:v>
                </c:pt>
                <c:pt idx="7388">
                  <c:v>1161.2000000006701</c:v>
                </c:pt>
                <c:pt idx="7389">
                  <c:v>1161.10000000067</c:v>
                </c:pt>
                <c:pt idx="7390">
                  <c:v>1161.0000000006701</c:v>
                </c:pt>
                <c:pt idx="7391">
                  <c:v>1160.9000000006704</c:v>
                </c:pt>
                <c:pt idx="7392">
                  <c:v>1160.80000000067</c:v>
                </c:pt>
                <c:pt idx="7393">
                  <c:v>1160.7000000006701</c:v>
                </c:pt>
                <c:pt idx="7394">
                  <c:v>1160.60000000067</c:v>
                </c:pt>
                <c:pt idx="7395">
                  <c:v>1160.5000000006701</c:v>
                </c:pt>
                <c:pt idx="7396">
                  <c:v>1160.4000000006704</c:v>
                </c:pt>
                <c:pt idx="7397">
                  <c:v>1160.30000000067</c:v>
                </c:pt>
                <c:pt idx="7398">
                  <c:v>1160.2000000006701</c:v>
                </c:pt>
                <c:pt idx="7399">
                  <c:v>1160.10000000067</c:v>
                </c:pt>
                <c:pt idx="7400">
                  <c:v>1160.0000000006701</c:v>
                </c:pt>
                <c:pt idx="7401">
                  <c:v>1159.9000000006704</c:v>
                </c:pt>
                <c:pt idx="7402">
                  <c:v>1159.80000000067</c:v>
                </c:pt>
                <c:pt idx="7403">
                  <c:v>1159.7000000006701</c:v>
                </c:pt>
                <c:pt idx="7404">
                  <c:v>1159.60000000067</c:v>
                </c:pt>
                <c:pt idx="7405">
                  <c:v>1159.5000000006701</c:v>
                </c:pt>
                <c:pt idx="7406">
                  <c:v>1159.4000000006704</c:v>
                </c:pt>
                <c:pt idx="7407">
                  <c:v>1159.30000000067</c:v>
                </c:pt>
                <c:pt idx="7408">
                  <c:v>1159.2000000006701</c:v>
                </c:pt>
                <c:pt idx="7409">
                  <c:v>1159.10000000067</c:v>
                </c:pt>
                <c:pt idx="7410">
                  <c:v>1159.0000000006701</c:v>
                </c:pt>
                <c:pt idx="7411">
                  <c:v>1158.9000000006704</c:v>
                </c:pt>
                <c:pt idx="7412">
                  <c:v>1158.80000000067</c:v>
                </c:pt>
                <c:pt idx="7413">
                  <c:v>1158.7000000006701</c:v>
                </c:pt>
                <c:pt idx="7414">
                  <c:v>1158.60000000067</c:v>
                </c:pt>
                <c:pt idx="7415">
                  <c:v>1158.5000000006701</c:v>
                </c:pt>
                <c:pt idx="7416">
                  <c:v>1158.4000000006704</c:v>
                </c:pt>
                <c:pt idx="7417">
                  <c:v>1158.30000000068</c:v>
                </c:pt>
                <c:pt idx="7418">
                  <c:v>1158.2000000006801</c:v>
                </c:pt>
                <c:pt idx="7419">
                  <c:v>1158.10000000067</c:v>
                </c:pt>
                <c:pt idx="7420">
                  <c:v>1158.0000000006701</c:v>
                </c:pt>
                <c:pt idx="7421">
                  <c:v>1157.9000000006704</c:v>
                </c:pt>
                <c:pt idx="7422">
                  <c:v>1157.80000000068</c:v>
                </c:pt>
                <c:pt idx="7423">
                  <c:v>1157.7000000006801</c:v>
                </c:pt>
                <c:pt idx="7424">
                  <c:v>1157.60000000067</c:v>
                </c:pt>
                <c:pt idx="7425">
                  <c:v>1157.5000000006701</c:v>
                </c:pt>
                <c:pt idx="7426">
                  <c:v>1157.4000000006704</c:v>
                </c:pt>
                <c:pt idx="7427">
                  <c:v>1157.30000000068</c:v>
                </c:pt>
                <c:pt idx="7428">
                  <c:v>1157.2000000006801</c:v>
                </c:pt>
                <c:pt idx="7429">
                  <c:v>1157.10000000068</c:v>
                </c:pt>
                <c:pt idx="7430">
                  <c:v>1157.0000000006801</c:v>
                </c:pt>
                <c:pt idx="7431">
                  <c:v>1156.9000000006804</c:v>
                </c:pt>
                <c:pt idx="7432">
                  <c:v>1156.80000000068</c:v>
                </c:pt>
                <c:pt idx="7433">
                  <c:v>1156.7000000006801</c:v>
                </c:pt>
                <c:pt idx="7434">
                  <c:v>1156.60000000068</c:v>
                </c:pt>
                <c:pt idx="7435">
                  <c:v>1156.5000000006801</c:v>
                </c:pt>
                <c:pt idx="7436">
                  <c:v>1156.4000000006804</c:v>
                </c:pt>
                <c:pt idx="7437">
                  <c:v>1156.30000000068</c:v>
                </c:pt>
                <c:pt idx="7438">
                  <c:v>1156.2000000006801</c:v>
                </c:pt>
                <c:pt idx="7439">
                  <c:v>1156.10000000068</c:v>
                </c:pt>
                <c:pt idx="7440">
                  <c:v>1156.0000000006801</c:v>
                </c:pt>
                <c:pt idx="7441">
                  <c:v>1155.9000000006804</c:v>
                </c:pt>
                <c:pt idx="7442">
                  <c:v>1155.80000000068</c:v>
                </c:pt>
                <c:pt idx="7443">
                  <c:v>1155.7000000006801</c:v>
                </c:pt>
                <c:pt idx="7444">
                  <c:v>1155.60000000068</c:v>
                </c:pt>
                <c:pt idx="7445">
                  <c:v>1155.5000000006801</c:v>
                </c:pt>
                <c:pt idx="7446">
                  <c:v>1155.4000000006804</c:v>
                </c:pt>
                <c:pt idx="7447">
                  <c:v>1155.30000000068</c:v>
                </c:pt>
                <c:pt idx="7448">
                  <c:v>1155.2000000006801</c:v>
                </c:pt>
                <c:pt idx="7449">
                  <c:v>1155.10000000068</c:v>
                </c:pt>
                <c:pt idx="7450">
                  <c:v>1155.0000000006801</c:v>
                </c:pt>
                <c:pt idx="7451">
                  <c:v>1154.9000000006804</c:v>
                </c:pt>
                <c:pt idx="7452">
                  <c:v>1154.80000000068</c:v>
                </c:pt>
                <c:pt idx="7453">
                  <c:v>1154.7000000006801</c:v>
                </c:pt>
                <c:pt idx="7454">
                  <c:v>1154.60000000068</c:v>
                </c:pt>
                <c:pt idx="7455">
                  <c:v>1154.5000000006801</c:v>
                </c:pt>
                <c:pt idx="7456">
                  <c:v>1154.4000000006804</c:v>
                </c:pt>
                <c:pt idx="7457">
                  <c:v>1154.30000000068</c:v>
                </c:pt>
                <c:pt idx="7458">
                  <c:v>1154.2000000006801</c:v>
                </c:pt>
                <c:pt idx="7459">
                  <c:v>1154.10000000068</c:v>
                </c:pt>
                <c:pt idx="7460">
                  <c:v>1154.0000000006801</c:v>
                </c:pt>
                <c:pt idx="7461">
                  <c:v>1153.9000000006804</c:v>
                </c:pt>
                <c:pt idx="7462">
                  <c:v>1153.80000000068</c:v>
                </c:pt>
                <c:pt idx="7463">
                  <c:v>1153.7000000006801</c:v>
                </c:pt>
                <c:pt idx="7464">
                  <c:v>1153.60000000068</c:v>
                </c:pt>
                <c:pt idx="7465">
                  <c:v>1153.5000000006801</c:v>
                </c:pt>
                <c:pt idx="7466">
                  <c:v>1153.4000000006804</c:v>
                </c:pt>
                <c:pt idx="7467">
                  <c:v>1153.30000000068</c:v>
                </c:pt>
                <c:pt idx="7468">
                  <c:v>1153.2000000006801</c:v>
                </c:pt>
                <c:pt idx="7469">
                  <c:v>1153.10000000068</c:v>
                </c:pt>
                <c:pt idx="7470">
                  <c:v>1153.0000000006801</c:v>
                </c:pt>
                <c:pt idx="7471">
                  <c:v>1152.9000000006804</c:v>
                </c:pt>
                <c:pt idx="7472">
                  <c:v>1152.80000000068</c:v>
                </c:pt>
                <c:pt idx="7473">
                  <c:v>1152.7000000006801</c:v>
                </c:pt>
                <c:pt idx="7474">
                  <c:v>1152.60000000068</c:v>
                </c:pt>
                <c:pt idx="7475">
                  <c:v>1152.5000000006801</c:v>
                </c:pt>
                <c:pt idx="7476">
                  <c:v>1152.4000000006804</c:v>
                </c:pt>
                <c:pt idx="7477">
                  <c:v>1152.30000000068</c:v>
                </c:pt>
                <c:pt idx="7478">
                  <c:v>1152.2000000006801</c:v>
                </c:pt>
                <c:pt idx="7479">
                  <c:v>1152.10000000068</c:v>
                </c:pt>
                <c:pt idx="7480">
                  <c:v>1152.0000000006801</c:v>
                </c:pt>
                <c:pt idx="7481">
                  <c:v>1151.9000000006804</c:v>
                </c:pt>
                <c:pt idx="7482">
                  <c:v>1151.80000000068</c:v>
                </c:pt>
                <c:pt idx="7483">
                  <c:v>1151.7000000006801</c:v>
                </c:pt>
                <c:pt idx="7484">
                  <c:v>1151.60000000068</c:v>
                </c:pt>
                <c:pt idx="7485">
                  <c:v>1151.5000000006801</c:v>
                </c:pt>
                <c:pt idx="7486">
                  <c:v>1151.4000000006804</c:v>
                </c:pt>
                <c:pt idx="7487">
                  <c:v>1151.30000000068</c:v>
                </c:pt>
                <c:pt idx="7488">
                  <c:v>1151.2000000006801</c:v>
                </c:pt>
                <c:pt idx="7489">
                  <c:v>1151.10000000068</c:v>
                </c:pt>
                <c:pt idx="7490">
                  <c:v>1151.0000000006801</c:v>
                </c:pt>
                <c:pt idx="7491">
                  <c:v>1150.9000000006804</c:v>
                </c:pt>
                <c:pt idx="7492">
                  <c:v>1150.80000000068</c:v>
                </c:pt>
                <c:pt idx="7493">
                  <c:v>1150.7000000006801</c:v>
                </c:pt>
                <c:pt idx="7494">
                  <c:v>1150.60000000068</c:v>
                </c:pt>
                <c:pt idx="7495">
                  <c:v>1150.5000000006801</c:v>
                </c:pt>
                <c:pt idx="7496">
                  <c:v>1150.4000000006804</c:v>
                </c:pt>
                <c:pt idx="7497">
                  <c:v>1150.30000000068</c:v>
                </c:pt>
                <c:pt idx="7498">
                  <c:v>1150.2000000006801</c:v>
                </c:pt>
                <c:pt idx="7499">
                  <c:v>1150.10000000068</c:v>
                </c:pt>
                <c:pt idx="7500">
                  <c:v>1150.0000000006801</c:v>
                </c:pt>
                <c:pt idx="7501">
                  <c:v>1149.9000000006804</c:v>
                </c:pt>
                <c:pt idx="7502">
                  <c:v>1149.80000000068</c:v>
                </c:pt>
                <c:pt idx="7503">
                  <c:v>1149.7000000006801</c:v>
                </c:pt>
                <c:pt idx="7504">
                  <c:v>1149.60000000068</c:v>
                </c:pt>
                <c:pt idx="7505">
                  <c:v>1149.5000000006801</c:v>
                </c:pt>
                <c:pt idx="7506">
                  <c:v>1149.4000000006804</c:v>
                </c:pt>
                <c:pt idx="7507">
                  <c:v>1149.30000000068</c:v>
                </c:pt>
                <c:pt idx="7508">
                  <c:v>1149.2000000006801</c:v>
                </c:pt>
                <c:pt idx="7509">
                  <c:v>1149.10000000068</c:v>
                </c:pt>
                <c:pt idx="7510">
                  <c:v>1149.0000000006801</c:v>
                </c:pt>
                <c:pt idx="7511">
                  <c:v>1148.9000000006804</c:v>
                </c:pt>
                <c:pt idx="7512">
                  <c:v>1148.80000000068</c:v>
                </c:pt>
                <c:pt idx="7513">
                  <c:v>1148.7000000006801</c:v>
                </c:pt>
                <c:pt idx="7514">
                  <c:v>1148.60000000068</c:v>
                </c:pt>
                <c:pt idx="7515">
                  <c:v>1148.5000000006801</c:v>
                </c:pt>
                <c:pt idx="7516">
                  <c:v>1148.4000000006804</c:v>
                </c:pt>
                <c:pt idx="7517">
                  <c:v>1148.30000000068</c:v>
                </c:pt>
                <c:pt idx="7518">
                  <c:v>1148.2000000006801</c:v>
                </c:pt>
                <c:pt idx="7519">
                  <c:v>1148.10000000068</c:v>
                </c:pt>
                <c:pt idx="7520">
                  <c:v>1148.0000000006801</c:v>
                </c:pt>
                <c:pt idx="7521">
                  <c:v>1147.9000000006804</c:v>
                </c:pt>
                <c:pt idx="7522">
                  <c:v>1147.80000000068</c:v>
                </c:pt>
                <c:pt idx="7523">
                  <c:v>1147.7000000006801</c:v>
                </c:pt>
                <c:pt idx="7524">
                  <c:v>1147.60000000068</c:v>
                </c:pt>
                <c:pt idx="7525">
                  <c:v>1147.5000000006801</c:v>
                </c:pt>
                <c:pt idx="7526">
                  <c:v>1147.4000000006804</c:v>
                </c:pt>
                <c:pt idx="7527">
                  <c:v>1147.30000000069</c:v>
                </c:pt>
                <c:pt idx="7528">
                  <c:v>1147.2000000006901</c:v>
                </c:pt>
                <c:pt idx="7529">
                  <c:v>1147.10000000068</c:v>
                </c:pt>
                <c:pt idx="7530">
                  <c:v>1147.0000000006801</c:v>
                </c:pt>
                <c:pt idx="7531">
                  <c:v>1146.9000000006804</c:v>
                </c:pt>
                <c:pt idx="7532">
                  <c:v>1146.80000000069</c:v>
                </c:pt>
                <c:pt idx="7533">
                  <c:v>1146.7000000006901</c:v>
                </c:pt>
                <c:pt idx="7534">
                  <c:v>1146.60000000068</c:v>
                </c:pt>
                <c:pt idx="7535">
                  <c:v>1146.5000000006801</c:v>
                </c:pt>
                <c:pt idx="7536">
                  <c:v>1146.4000000006804</c:v>
                </c:pt>
                <c:pt idx="7537">
                  <c:v>1146.30000000069</c:v>
                </c:pt>
                <c:pt idx="7538">
                  <c:v>1146.2000000006901</c:v>
                </c:pt>
                <c:pt idx="7539">
                  <c:v>1146.10000000069</c:v>
                </c:pt>
                <c:pt idx="7540">
                  <c:v>1146.0000000006901</c:v>
                </c:pt>
                <c:pt idx="7541">
                  <c:v>1145.9000000006904</c:v>
                </c:pt>
                <c:pt idx="7542">
                  <c:v>1145.80000000069</c:v>
                </c:pt>
                <c:pt idx="7543">
                  <c:v>1145.7000000006901</c:v>
                </c:pt>
                <c:pt idx="7544">
                  <c:v>1145.60000000069</c:v>
                </c:pt>
                <c:pt idx="7545">
                  <c:v>1145.5000000006901</c:v>
                </c:pt>
                <c:pt idx="7546">
                  <c:v>1145.4000000006904</c:v>
                </c:pt>
                <c:pt idx="7547">
                  <c:v>1145.30000000069</c:v>
                </c:pt>
                <c:pt idx="7548">
                  <c:v>1145.2000000006901</c:v>
                </c:pt>
                <c:pt idx="7549">
                  <c:v>1145.10000000069</c:v>
                </c:pt>
                <c:pt idx="7550">
                  <c:v>1145.0000000006901</c:v>
                </c:pt>
                <c:pt idx="7551">
                  <c:v>1144.9000000006904</c:v>
                </c:pt>
                <c:pt idx="7552">
                  <c:v>1144.80000000069</c:v>
                </c:pt>
                <c:pt idx="7553">
                  <c:v>1144.7000000006901</c:v>
                </c:pt>
                <c:pt idx="7554">
                  <c:v>1144.60000000069</c:v>
                </c:pt>
                <c:pt idx="7555">
                  <c:v>1144.5000000006901</c:v>
                </c:pt>
                <c:pt idx="7556">
                  <c:v>1144.4000000006904</c:v>
                </c:pt>
                <c:pt idx="7557">
                  <c:v>1144.30000000069</c:v>
                </c:pt>
                <c:pt idx="7558">
                  <c:v>1144.2000000006901</c:v>
                </c:pt>
                <c:pt idx="7559">
                  <c:v>1144.10000000069</c:v>
                </c:pt>
                <c:pt idx="7560">
                  <c:v>1144.0000000006901</c:v>
                </c:pt>
                <c:pt idx="7561">
                  <c:v>1143.9000000006904</c:v>
                </c:pt>
                <c:pt idx="7562">
                  <c:v>1143.80000000069</c:v>
                </c:pt>
                <c:pt idx="7563">
                  <c:v>1143.7000000006901</c:v>
                </c:pt>
                <c:pt idx="7564">
                  <c:v>1143.60000000069</c:v>
                </c:pt>
                <c:pt idx="7565">
                  <c:v>1143.5000000006901</c:v>
                </c:pt>
                <c:pt idx="7566">
                  <c:v>1143.4000000006904</c:v>
                </c:pt>
                <c:pt idx="7567">
                  <c:v>1143.30000000069</c:v>
                </c:pt>
                <c:pt idx="7568">
                  <c:v>1143.2000000006901</c:v>
                </c:pt>
                <c:pt idx="7569">
                  <c:v>1143.10000000069</c:v>
                </c:pt>
                <c:pt idx="7570">
                  <c:v>1143.0000000006901</c:v>
                </c:pt>
                <c:pt idx="7571">
                  <c:v>1142.9000000006904</c:v>
                </c:pt>
                <c:pt idx="7572">
                  <c:v>1142.80000000069</c:v>
                </c:pt>
                <c:pt idx="7573">
                  <c:v>1142.7000000006901</c:v>
                </c:pt>
                <c:pt idx="7574">
                  <c:v>1142.60000000069</c:v>
                </c:pt>
                <c:pt idx="7575">
                  <c:v>1142.5000000006901</c:v>
                </c:pt>
                <c:pt idx="7576">
                  <c:v>1142.4000000006904</c:v>
                </c:pt>
                <c:pt idx="7577">
                  <c:v>1142.30000000069</c:v>
                </c:pt>
                <c:pt idx="7578">
                  <c:v>1142.2000000006901</c:v>
                </c:pt>
                <c:pt idx="7579">
                  <c:v>1142.10000000069</c:v>
                </c:pt>
                <c:pt idx="7580">
                  <c:v>1142.0000000006901</c:v>
                </c:pt>
                <c:pt idx="7581">
                  <c:v>1141.9000000006904</c:v>
                </c:pt>
                <c:pt idx="7582">
                  <c:v>1141.80000000069</c:v>
                </c:pt>
                <c:pt idx="7583">
                  <c:v>1141.7000000006901</c:v>
                </c:pt>
                <c:pt idx="7584">
                  <c:v>1141.60000000069</c:v>
                </c:pt>
                <c:pt idx="7585">
                  <c:v>1141.5000000006901</c:v>
                </c:pt>
                <c:pt idx="7586">
                  <c:v>1141.4000000006904</c:v>
                </c:pt>
                <c:pt idx="7587">
                  <c:v>1141.30000000069</c:v>
                </c:pt>
                <c:pt idx="7588">
                  <c:v>1141.2000000006901</c:v>
                </c:pt>
                <c:pt idx="7589">
                  <c:v>1141.10000000069</c:v>
                </c:pt>
                <c:pt idx="7590">
                  <c:v>1141.0000000006901</c:v>
                </c:pt>
                <c:pt idx="7591">
                  <c:v>1140.9000000006904</c:v>
                </c:pt>
                <c:pt idx="7592">
                  <c:v>1140.80000000069</c:v>
                </c:pt>
                <c:pt idx="7593">
                  <c:v>1140.7000000006901</c:v>
                </c:pt>
                <c:pt idx="7594">
                  <c:v>1140.60000000069</c:v>
                </c:pt>
                <c:pt idx="7595">
                  <c:v>1140.5000000006901</c:v>
                </c:pt>
                <c:pt idx="7596">
                  <c:v>1140.4000000006904</c:v>
                </c:pt>
                <c:pt idx="7597">
                  <c:v>1140.30000000069</c:v>
                </c:pt>
                <c:pt idx="7598">
                  <c:v>1140.2000000006901</c:v>
                </c:pt>
                <c:pt idx="7599">
                  <c:v>1140.10000000069</c:v>
                </c:pt>
                <c:pt idx="7600">
                  <c:v>1140.0000000006901</c:v>
                </c:pt>
                <c:pt idx="7601">
                  <c:v>1139.9000000006904</c:v>
                </c:pt>
                <c:pt idx="7602">
                  <c:v>1139.80000000069</c:v>
                </c:pt>
                <c:pt idx="7603">
                  <c:v>1139.7000000006901</c:v>
                </c:pt>
                <c:pt idx="7604">
                  <c:v>1139.60000000069</c:v>
                </c:pt>
                <c:pt idx="7605">
                  <c:v>1139.5000000006901</c:v>
                </c:pt>
                <c:pt idx="7606">
                  <c:v>1139.4000000006904</c:v>
                </c:pt>
                <c:pt idx="7607">
                  <c:v>1139.30000000069</c:v>
                </c:pt>
                <c:pt idx="7608">
                  <c:v>1139.2000000006901</c:v>
                </c:pt>
                <c:pt idx="7609">
                  <c:v>1139.10000000069</c:v>
                </c:pt>
                <c:pt idx="7610">
                  <c:v>1139.0000000006901</c:v>
                </c:pt>
                <c:pt idx="7611">
                  <c:v>1138.9000000006904</c:v>
                </c:pt>
                <c:pt idx="7612">
                  <c:v>1138.80000000069</c:v>
                </c:pt>
                <c:pt idx="7613">
                  <c:v>1138.7000000006901</c:v>
                </c:pt>
                <c:pt idx="7614">
                  <c:v>1138.60000000069</c:v>
                </c:pt>
                <c:pt idx="7615">
                  <c:v>1138.5000000006901</c:v>
                </c:pt>
                <c:pt idx="7616">
                  <c:v>1138.4000000006904</c:v>
                </c:pt>
                <c:pt idx="7617">
                  <c:v>1138.30000000069</c:v>
                </c:pt>
                <c:pt idx="7618">
                  <c:v>1138.2000000006901</c:v>
                </c:pt>
                <c:pt idx="7619">
                  <c:v>1138.10000000069</c:v>
                </c:pt>
                <c:pt idx="7620">
                  <c:v>1138.0000000006901</c:v>
                </c:pt>
                <c:pt idx="7621">
                  <c:v>1137.9000000006904</c:v>
                </c:pt>
                <c:pt idx="7622">
                  <c:v>1137.80000000069</c:v>
                </c:pt>
                <c:pt idx="7623">
                  <c:v>1137.7000000006901</c:v>
                </c:pt>
                <c:pt idx="7624">
                  <c:v>1137.60000000069</c:v>
                </c:pt>
                <c:pt idx="7625">
                  <c:v>1137.5000000006901</c:v>
                </c:pt>
                <c:pt idx="7626">
                  <c:v>1137.4000000006904</c:v>
                </c:pt>
                <c:pt idx="7627">
                  <c:v>1137.30000000069</c:v>
                </c:pt>
                <c:pt idx="7628">
                  <c:v>1137.2000000006901</c:v>
                </c:pt>
                <c:pt idx="7629">
                  <c:v>1137.10000000069</c:v>
                </c:pt>
                <c:pt idx="7630">
                  <c:v>1137.0000000006901</c:v>
                </c:pt>
                <c:pt idx="7631">
                  <c:v>1136.9000000006904</c:v>
                </c:pt>
                <c:pt idx="7632">
                  <c:v>1136.80000000069</c:v>
                </c:pt>
                <c:pt idx="7633">
                  <c:v>1136.7000000006901</c:v>
                </c:pt>
                <c:pt idx="7634">
                  <c:v>1136.60000000069</c:v>
                </c:pt>
                <c:pt idx="7635">
                  <c:v>1136.5000000006901</c:v>
                </c:pt>
                <c:pt idx="7636">
                  <c:v>1136.4000000006904</c:v>
                </c:pt>
                <c:pt idx="7637">
                  <c:v>1136.3000000007</c:v>
                </c:pt>
                <c:pt idx="7638">
                  <c:v>1136.2000000007001</c:v>
                </c:pt>
                <c:pt idx="7639">
                  <c:v>1136.10000000069</c:v>
                </c:pt>
                <c:pt idx="7640">
                  <c:v>1136.0000000006901</c:v>
                </c:pt>
                <c:pt idx="7641">
                  <c:v>1135.9000000006904</c:v>
                </c:pt>
                <c:pt idx="7642">
                  <c:v>1135.8000000007</c:v>
                </c:pt>
                <c:pt idx="7643">
                  <c:v>1135.7000000007001</c:v>
                </c:pt>
                <c:pt idx="7644">
                  <c:v>1135.60000000069</c:v>
                </c:pt>
                <c:pt idx="7645">
                  <c:v>1135.5000000006901</c:v>
                </c:pt>
                <c:pt idx="7646">
                  <c:v>1135.4000000006904</c:v>
                </c:pt>
                <c:pt idx="7647">
                  <c:v>1135.3000000007</c:v>
                </c:pt>
                <c:pt idx="7648">
                  <c:v>1135.2000000007001</c:v>
                </c:pt>
                <c:pt idx="7649">
                  <c:v>1135.1000000007</c:v>
                </c:pt>
                <c:pt idx="7650">
                  <c:v>1135.0000000007001</c:v>
                </c:pt>
                <c:pt idx="7651">
                  <c:v>1134.9000000007004</c:v>
                </c:pt>
                <c:pt idx="7652">
                  <c:v>1134.8000000007</c:v>
                </c:pt>
                <c:pt idx="7653">
                  <c:v>1134.7000000007001</c:v>
                </c:pt>
                <c:pt idx="7654">
                  <c:v>1134.6000000007</c:v>
                </c:pt>
                <c:pt idx="7655">
                  <c:v>1134.5000000007001</c:v>
                </c:pt>
                <c:pt idx="7656">
                  <c:v>1134.4000000007004</c:v>
                </c:pt>
                <c:pt idx="7657">
                  <c:v>1134.3000000007</c:v>
                </c:pt>
                <c:pt idx="7658">
                  <c:v>1134.2000000007001</c:v>
                </c:pt>
                <c:pt idx="7659">
                  <c:v>1134.1000000007</c:v>
                </c:pt>
                <c:pt idx="7660">
                  <c:v>1134.0000000007001</c:v>
                </c:pt>
                <c:pt idx="7661">
                  <c:v>1133.9000000007004</c:v>
                </c:pt>
                <c:pt idx="7662">
                  <c:v>1133.8000000007</c:v>
                </c:pt>
                <c:pt idx="7663">
                  <c:v>1133.7000000007001</c:v>
                </c:pt>
                <c:pt idx="7664">
                  <c:v>1133.6000000007</c:v>
                </c:pt>
                <c:pt idx="7665">
                  <c:v>1133.5000000007001</c:v>
                </c:pt>
                <c:pt idx="7666">
                  <c:v>1133.4000000007004</c:v>
                </c:pt>
                <c:pt idx="7667">
                  <c:v>1133.3000000007</c:v>
                </c:pt>
                <c:pt idx="7668">
                  <c:v>1133.2000000007001</c:v>
                </c:pt>
                <c:pt idx="7669">
                  <c:v>1133.1000000007</c:v>
                </c:pt>
                <c:pt idx="7670">
                  <c:v>1133.0000000007001</c:v>
                </c:pt>
                <c:pt idx="7671">
                  <c:v>1132.9000000007004</c:v>
                </c:pt>
                <c:pt idx="7672">
                  <c:v>1132.8000000007</c:v>
                </c:pt>
                <c:pt idx="7673">
                  <c:v>1132.7000000007001</c:v>
                </c:pt>
                <c:pt idx="7674">
                  <c:v>1132.6000000007</c:v>
                </c:pt>
                <c:pt idx="7675">
                  <c:v>1132.5000000007001</c:v>
                </c:pt>
                <c:pt idx="7676">
                  <c:v>1132.4000000007004</c:v>
                </c:pt>
                <c:pt idx="7677">
                  <c:v>1132.3000000007</c:v>
                </c:pt>
                <c:pt idx="7678">
                  <c:v>1132.2000000007001</c:v>
                </c:pt>
                <c:pt idx="7679">
                  <c:v>1132.1000000007</c:v>
                </c:pt>
                <c:pt idx="7680">
                  <c:v>1132.0000000007001</c:v>
                </c:pt>
                <c:pt idx="7681">
                  <c:v>1131.9000000007004</c:v>
                </c:pt>
                <c:pt idx="7682">
                  <c:v>1131.8000000007</c:v>
                </c:pt>
                <c:pt idx="7683">
                  <c:v>1131.7000000007001</c:v>
                </c:pt>
                <c:pt idx="7684">
                  <c:v>1131.6000000007</c:v>
                </c:pt>
                <c:pt idx="7685">
                  <c:v>1131.5000000007001</c:v>
                </c:pt>
                <c:pt idx="7686">
                  <c:v>1131.4000000007004</c:v>
                </c:pt>
                <c:pt idx="7687">
                  <c:v>1131.3000000007</c:v>
                </c:pt>
                <c:pt idx="7688">
                  <c:v>1131.2000000007001</c:v>
                </c:pt>
                <c:pt idx="7689">
                  <c:v>1131.1000000007</c:v>
                </c:pt>
                <c:pt idx="7690">
                  <c:v>1131.0000000007001</c:v>
                </c:pt>
                <c:pt idx="7691">
                  <c:v>1130.9000000007004</c:v>
                </c:pt>
                <c:pt idx="7692">
                  <c:v>1130.8000000007</c:v>
                </c:pt>
                <c:pt idx="7693">
                  <c:v>1130.7000000007001</c:v>
                </c:pt>
                <c:pt idx="7694">
                  <c:v>1130.6000000007</c:v>
                </c:pt>
                <c:pt idx="7695">
                  <c:v>1130.5000000007001</c:v>
                </c:pt>
                <c:pt idx="7696">
                  <c:v>1130.4000000007004</c:v>
                </c:pt>
                <c:pt idx="7697">
                  <c:v>1130.3000000007</c:v>
                </c:pt>
                <c:pt idx="7698">
                  <c:v>1130.2000000007001</c:v>
                </c:pt>
                <c:pt idx="7699">
                  <c:v>1130.1000000007</c:v>
                </c:pt>
                <c:pt idx="7700">
                  <c:v>1130.0000000007001</c:v>
                </c:pt>
                <c:pt idx="7701">
                  <c:v>1129.9000000007004</c:v>
                </c:pt>
                <c:pt idx="7702">
                  <c:v>1129.8000000007</c:v>
                </c:pt>
                <c:pt idx="7703">
                  <c:v>1129.7000000007001</c:v>
                </c:pt>
                <c:pt idx="7704">
                  <c:v>1129.6000000007</c:v>
                </c:pt>
                <c:pt idx="7705">
                  <c:v>1129.5000000007001</c:v>
                </c:pt>
                <c:pt idx="7706">
                  <c:v>1129.4000000007004</c:v>
                </c:pt>
                <c:pt idx="7707">
                  <c:v>1129.3000000007</c:v>
                </c:pt>
                <c:pt idx="7708">
                  <c:v>1129.2000000007001</c:v>
                </c:pt>
                <c:pt idx="7709">
                  <c:v>1129.1000000007</c:v>
                </c:pt>
                <c:pt idx="7710">
                  <c:v>1129.0000000007001</c:v>
                </c:pt>
                <c:pt idx="7711">
                  <c:v>1128.9000000007004</c:v>
                </c:pt>
                <c:pt idx="7712">
                  <c:v>1128.8000000007</c:v>
                </c:pt>
                <c:pt idx="7713">
                  <c:v>1128.7000000007001</c:v>
                </c:pt>
                <c:pt idx="7714">
                  <c:v>1128.6000000007</c:v>
                </c:pt>
                <c:pt idx="7715">
                  <c:v>1128.5000000007001</c:v>
                </c:pt>
                <c:pt idx="7716">
                  <c:v>1128.4000000007004</c:v>
                </c:pt>
                <c:pt idx="7717">
                  <c:v>1128.3000000007</c:v>
                </c:pt>
                <c:pt idx="7718">
                  <c:v>1128.2000000007001</c:v>
                </c:pt>
                <c:pt idx="7719">
                  <c:v>1128.1000000007</c:v>
                </c:pt>
                <c:pt idx="7720">
                  <c:v>1128.0000000007001</c:v>
                </c:pt>
                <c:pt idx="7721">
                  <c:v>1127.9000000007004</c:v>
                </c:pt>
                <c:pt idx="7722">
                  <c:v>1127.8000000007</c:v>
                </c:pt>
                <c:pt idx="7723">
                  <c:v>1127.7000000007001</c:v>
                </c:pt>
                <c:pt idx="7724">
                  <c:v>1127.6000000007</c:v>
                </c:pt>
                <c:pt idx="7725">
                  <c:v>1127.5000000007001</c:v>
                </c:pt>
                <c:pt idx="7726">
                  <c:v>1127.4000000007004</c:v>
                </c:pt>
                <c:pt idx="7727">
                  <c:v>1127.3000000007</c:v>
                </c:pt>
                <c:pt idx="7728">
                  <c:v>1127.2000000007001</c:v>
                </c:pt>
                <c:pt idx="7729">
                  <c:v>1127.1000000007</c:v>
                </c:pt>
                <c:pt idx="7730">
                  <c:v>1127.0000000007001</c:v>
                </c:pt>
                <c:pt idx="7731">
                  <c:v>1126.9000000007004</c:v>
                </c:pt>
                <c:pt idx="7732">
                  <c:v>1126.8000000007</c:v>
                </c:pt>
                <c:pt idx="7733">
                  <c:v>1126.7000000007001</c:v>
                </c:pt>
                <c:pt idx="7734">
                  <c:v>1126.6000000007</c:v>
                </c:pt>
                <c:pt idx="7735">
                  <c:v>1126.5000000007001</c:v>
                </c:pt>
                <c:pt idx="7736">
                  <c:v>1126.4000000007004</c:v>
                </c:pt>
                <c:pt idx="7737">
                  <c:v>1126.3000000007</c:v>
                </c:pt>
                <c:pt idx="7738">
                  <c:v>1126.2000000007001</c:v>
                </c:pt>
                <c:pt idx="7739">
                  <c:v>1126.1000000007</c:v>
                </c:pt>
                <c:pt idx="7740">
                  <c:v>1126.0000000007001</c:v>
                </c:pt>
                <c:pt idx="7741">
                  <c:v>1125.9000000007004</c:v>
                </c:pt>
                <c:pt idx="7742">
                  <c:v>1125.8000000007</c:v>
                </c:pt>
                <c:pt idx="7743">
                  <c:v>1125.7000000007001</c:v>
                </c:pt>
                <c:pt idx="7744">
                  <c:v>1125.6000000007</c:v>
                </c:pt>
                <c:pt idx="7745">
                  <c:v>1125.5000000007001</c:v>
                </c:pt>
                <c:pt idx="7746">
                  <c:v>1125.4000000007004</c:v>
                </c:pt>
                <c:pt idx="7747">
                  <c:v>1125.30000000071</c:v>
                </c:pt>
                <c:pt idx="7748">
                  <c:v>1125.2000000007101</c:v>
                </c:pt>
                <c:pt idx="7749">
                  <c:v>1125.1000000007</c:v>
                </c:pt>
                <c:pt idx="7750">
                  <c:v>1125.0000000007001</c:v>
                </c:pt>
                <c:pt idx="7751">
                  <c:v>1124.9000000007004</c:v>
                </c:pt>
                <c:pt idx="7752">
                  <c:v>1124.80000000071</c:v>
                </c:pt>
                <c:pt idx="7753">
                  <c:v>1124.7000000007101</c:v>
                </c:pt>
                <c:pt idx="7754">
                  <c:v>1124.6000000007</c:v>
                </c:pt>
                <c:pt idx="7755">
                  <c:v>1124.5000000007001</c:v>
                </c:pt>
                <c:pt idx="7756">
                  <c:v>1124.4000000007004</c:v>
                </c:pt>
                <c:pt idx="7757">
                  <c:v>1124.30000000071</c:v>
                </c:pt>
                <c:pt idx="7758">
                  <c:v>1124.2000000007101</c:v>
                </c:pt>
                <c:pt idx="7759">
                  <c:v>1124.10000000071</c:v>
                </c:pt>
                <c:pt idx="7760">
                  <c:v>1124.0000000007101</c:v>
                </c:pt>
                <c:pt idx="7761">
                  <c:v>1123.9000000007104</c:v>
                </c:pt>
                <c:pt idx="7762">
                  <c:v>1123.80000000071</c:v>
                </c:pt>
                <c:pt idx="7763">
                  <c:v>1123.7000000007101</c:v>
                </c:pt>
                <c:pt idx="7764">
                  <c:v>1123.60000000071</c:v>
                </c:pt>
                <c:pt idx="7765">
                  <c:v>1123.5000000007101</c:v>
                </c:pt>
                <c:pt idx="7766">
                  <c:v>1123.4000000007104</c:v>
                </c:pt>
                <c:pt idx="7767">
                  <c:v>1123.30000000071</c:v>
                </c:pt>
                <c:pt idx="7768">
                  <c:v>1123.2000000007101</c:v>
                </c:pt>
                <c:pt idx="7769">
                  <c:v>1123.10000000071</c:v>
                </c:pt>
                <c:pt idx="7770">
                  <c:v>1123.0000000007101</c:v>
                </c:pt>
                <c:pt idx="7771">
                  <c:v>1122.9000000007104</c:v>
                </c:pt>
                <c:pt idx="7772">
                  <c:v>1122.80000000071</c:v>
                </c:pt>
                <c:pt idx="7773">
                  <c:v>1122.7000000007101</c:v>
                </c:pt>
                <c:pt idx="7774">
                  <c:v>1122.60000000071</c:v>
                </c:pt>
                <c:pt idx="7775">
                  <c:v>1122.5000000007101</c:v>
                </c:pt>
                <c:pt idx="7776">
                  <c:v>1122.4000000007104</c:v>
                </c:pt>
                <c:pt idx="7777">
                  <c:v>1122.30000000071</c:v>
                </c:pt>
                <c:pt idx="7778">
                  <c:v>1122.2000000007101</c:v>
                </c:pt>
                <c:pt idx="7779">
                  <c:v>1122.10000000071</c:v>
                </c:pt>
                <c:pt idx="7780">
                  <c:v>1122.0000000007101</c:v>
                </c:pt>
                <c:pt idx="7781">
                  <c:v>1121.9000000007104</c:v>
                </c:pt>
                <c:pt idx="7782">
                  <c:v>1121.80000000071</c:v>
                </c:pt>
                <c:pt idx="7783">
                  <c:v>1121.7000000007101</c:v>
                </c:pt>
                <c:pt idx="7784">
                  <c:v>1121.60000000071</c:v>
                </c:pt>
                <c:pt idx="7785">
                  <c:v>1121.5000000007101</c:v>
                </c:pt>
                <c:pt idx="7786">
                  <c:v>1121.4000000007104</c:v>
                </c:pt>
                <c:pt idx="7787">
                  <c:v>1121.30000000071</c:v>
                </c:pt>
                <c:pt idx="7788">
                  <c:v>1121.2000000007101</c:v>
                </c:pt>
                <c:pt idx="7789">
                  <c:v>1121.10000000071</c:v>
                </c:pt>
                <c:pt idx="7790">
                  <c:v>1121.0000000007101</c:v>
                </c:pt>
                <c:pt idx="7791">
                  <c:v>1120.9000000007104</c:v>
                </c:pt>
                <c:pt idx="7792">
                  <c:v>1120.80000000071</c:v>
                </c:pt>
                <c:pt idx="7793">
                  <c:v>1120.7000000007101</c:v>
                </c:pt>
                <c:pt idx="7794">
                  <c:v>1120.60000000071</c:v>
                </c:pt>
                <c:pt idx="7795">
                  <c:v>1120.5000000007101</c:v>
                </c:pt>
                <c:pt idx="7796">
                  <c:v>1120.4000000007104</c:v>
                </c:pt>
                <c:pt idx="7797">
                  <c:v>1120.30000000071</c:v>
                </c:pt>
                <c:pt idx="7798">
                  <c:v>1120.2000000007101</c:v>
                </c:pt>
                <c:pt idx="7799">
                  <c:v>1120.10000000071</c:v>
                </c:pt>
                <c:pt idx="7800">
                  <c:v>1120.0000000007101</c:v>
                </c:pt>
                <c:pt idx="7801">
                  <c:v>1119.9000000007104</c:v>
                </c:pt>
                <c:pt idx="7802">
                  <c:v>1119.80000000071</c:v>
                </c:pt>
                <c:pt idx="7803">
                  <c:v>1119.7000000007101</c:v>
                </c:pt>
                <c:pt idx="7804">
                  <c:v>1119.60000000071</c:v>
                </c:pt>
                <c:pt idx="7805">
                  <c:v>1119.5000000007101</c:v>
                </c:pt>
                <c:pt idx="7806">
                  <c:v>1119.4000000007104</c:v>
                </c:pt>
                <c:pt idx="7807">
                  <c:v>1119.30000000071</c:v>
                </c:pt>
                <c:pt idx="7808">
                  <c:v>1119.2000000007101</c:v>
                </c:pt>
                <c:pt idx="7809">
                  <c:v>1119.10000000071</c:v>
                </c:pt>
                <c:pt idx="7810">
                  <c:v>1119.0000000007101</c:v>
                </c:pt>
                <c:pt idx="7811">
                  <c:v>1118.9000000007104</c:v>
                </c:pt>
                <c:pt idx="7812">
                  <c:v>1118.80000000071</c:v>
                </c:pt>
                <c:pt idx="7813">
                  <c:v>1118.7000000007101</c:v>
                </c:pt>
                <c:pt idx="7814">
                  <c:v>1118.60000000071</c:v>
                </c:pt>
                <c:pt idx="7815">
                  <c:v>1118.5000000007101</c:v>
                </c:pt>
                <c:pt idx="7816">
                  <c:v>1118.4000000007104</c:v>
                </c:pt>
                <c:pt idx="7817">
                  <c:v>1118.30000000071</c:v>
                </c:pt>
                <c:pt idx="7818">
                  <c:v>1118.2000000007101</c:v>
                </c:pt>
                <c:pt idx="7819">
                  <c:v>1118.10000000071</c:v>
                </c:pt>
                <c:pt idx="7820">
                  <c:v>1118.0000000007101</c:v>
                </c:pt>
                <c:pt idx="7821">
                  <c:v>1117.9000000007104</c:v>
                </c:pt>
                <c:pt idx="7822">
                  <c:v>1117.80000000071</c:v>
                </c:pt>
                <c:pt idx="7823">
                  <c:v>1117.7000000007101</c:v>
                </c:pt>
                <c:pt idx="7824">
                  <c:v>1117.60000000071</c:v>
                </c:pt>
                <c:pt idx="7825">
                  <c:v>1117.5000000007101</c:v>
                </c:pt>
                <c:pt idx="7826">
                  <c:v>1117.4000000007104</c:v>
                </c:pt>
                <c:pt idx="7827">
                  <c:v>1117.30000000071</c:v>
                </c:pt>
                <c:pt idx="7828">
                  <c:v>1117.2000000007101</c:v>
                </c:pt>
                <c:pt idx="7829">
                  <c:v>1117.10000000071</c:v>
                </c:pt>
                <c:pt idx="7830">
                  <c:v>1117.0000000007101</c:v>
                </c:pt>
                <c:pt idx="7831">
                  <c:v>1116.9000000007104</c:v>
                </c:pt>
                <c:pt idx="7832">
                  <c:v>1116.80000000071</c:v>
                </c:pt>
                <c:pt idx="7833">
                  <c:v>1116.7000000007101</c:v>
                </c:pt>
                <c:pt idx="7834">
                  <c:v>1116.60000000071</c:v>
                </c:pt>
                <c:pt idx="7835">
                  <c:v>1116.5000000007101</c:v>
                </c:pt>
                <c:pt idx="7836">
                  <c:v>1116.4000000007104</c:v>
                </c:pt>
                <c:pt idx="7837">
                  <c:v>1116.30000000071</c:v>
                </c:pt>
                <c:pt idx="7838">
                  <c:v>1116.2000000007101</c:v>
                </c:pt>
                <c:pt idx="7839">
                  <c:v>1116.10000000071</c:v>
                </c:pt>
                <c:pt idx="7840">
                  <c:v>1116.0000000007101</c:v>
                </c:pt>
                <c:pt idx="7841">
                  <c:v>1115.9000000007104</c:v>
                </c:pt>
                <c:pt idx="7842">
                  <c:v>1115.80000000071</c:v>
                </c:pt>
                <c:pt idx="7843">
                  <c:v>1115.7000000007101</c:v>
                </c:pt>
                <c:pt idx="7844">
                  <c:v>1115.60000000071</c:v>
                </c:pt>
                <c:pt idx="7845">
                  <c:v>1115.5000000007101</c:v>
                </c:pt>
                <c:pt idx="7846">
                  <c:v>1115.4000000007104</c:v>
                </c:pt>
                <c:pt idx="7847">
                  <c:v>1115.30000000071</c:v>
                </c:pt>
                <c:pt idx="7848">
                  <c:v>1115.2000000007101</c:v>
                </c:pt>
                <c:pt idx="7849">
                  <c:v>1115.10000000071</c:v>
                </c:pt>
                <c:pt idx="7850">
                  <c:v>1115.0000000007101</c:v>
                </c:pt>
                <c:pt idx="7851">
                  <c:v>1114.9000000007104</c:v>
                </c:pt>
                <c:pt idx="7852">
                  <c:v>1114.80000000071</c:v>
                </c:pt>
                <c:pt idx="7853">
                  <c:v>1114.7000000007101</c:v>
                </c:pt>
                <c:pt idx="7854">
                  <c:v>1114.60000000071</c:v>
                </c:pt>
                <c:pt idx="7855">
                  <c:v>1114.5000000007101</c:v>
                </c:pt>
                <c:pt idx="7856">
                  <c:v>1114.4000000007104</c:v>
                </c:pt>
                <c:pt idx="7857">
                  <c:v>1114.30000000072</c:v>
                </c:pt>
                <c:pt idx="7858">
                  <c:v>1114.2000000007201</c:v>
                </c:pt>
                <c:pt idx="7859">
                  <c:v>1114.10000000071</c:v>
                </c:pt>
                <c:pt idx="7860">
                  <c:v>1114.0000000007101</c:v>
                </c:pt>
                <c:pt idx="7861">
                  <c:v>1113.9000000007104</c:v>
                </c:pt>
                <c:pt idx="7862">
                  <c:v>1113.80000000072</c:v>
                </c:pt>
                <c:pt idx="7863">
                  <c:v>1113.7000000007201</c:v>
                </c:pt>
                <c:pt idx="7864">
                  <c:v>1113.60000000071</c:v>
                </c:pt>
                <c:pt idx="7865">
                  <c:v>1113.5000000007101</c:v>
                </c:pt>
                <c:pt idx="7866">
                  <c:v>1113.4000000007104</c:v>
                </c:pt>
                <c:pt idx="7867">
                  <c:v>1113.30000000072</c:v>
                </c:pt>
                <c:pt idx="7868">
                  <c:v>1113.2000000007201</c:v>
                </c:pt>
                <c:pt idx="7869">
                  <c:v>1113.10000000072</c:v>
                </c:pt>
                <c:pt idx="7870">
                  <c:v>1113.0000000007201</c:v>
                </c:pt>
                <c:pt idx="7871">
                  <c:v>1112.9000000007204</c:v>
                </c:pt>
                <c:pt idx="7872">
                  <c:v>1112.80000000072</c:v>
                </c:pt>
                <c:pt idx="7873">
                  <c:v>1112.7000000007201</c:v>
                </c:pt>
                <c:pt idx="7874">
                  <c:v>1112.60000000072</c:v>
                </c:pt>
                <c:pt idx="7875">
                  <c:v>1112.5000000007201</c:v>
                </c:pt>
                <c:pt idx="7876">
                  <c:v>1112.4000000007204</c:v>
                </c:pt>
                <c:pt idx="7877">
                  <c:v>1112.30000000072</c:v>
                </c:pt>
                <c:pt idx="7878">
                  <c:v>1112.2000000007201</c:v>
                </c:pt>
                <c:pt idx="7879">
                  <c:v>1112.10000000072</c:v>
                </c:pt>
                <c:pt idx="7880">
                  <c:v>1112.0000000007201</c:v>
                </c:pt>
                <c:pt idx="7881">
                  <c:v>1111.9000000007204</c:v>
                </c:pt>
                <c:pt idx="7882">
                  <c:v>1111.80000000072</c:v>
                </c:pt>
                <c:pt idx="7883">
                  <c:v>1111.7000000007201</c:v>
                </c:pt>
                <c:pt idx="7884">
                  <c:v>1111.60000000072</c:v>
                </c:pt>
                <c:pt idx="7885">
                  <c:v>1111.5000000007201</c:v>
                </c:pt>
                <c:pt idx="7886">
                  <c:v>1111.4000000007204</c:v>
                </c:pt>
                <c:pt idx="7887">
                  <c:v>1111.30000000072</c:v>
                </c:pt>
                <c:pt idx="7888">
                  <c:v>1111.2000000007201</c:v>
                </c:pt>
                <c:pt idx="7889">
                  <c:v>1111.10000000072</c:v>
                </c:pt>
                <c:pt idx="7890">
                  <c:v>1111.0000000007201</c:v>
                </c:pt>
                <c:pt idx="7891">
                  <c:v>1110.9000000007204</c:v>
                </c:pt>
                <c:pt idx="7892">
                  <c:v>1110.80000000072</c:v>
                </c:pt>
                <c:pt idx="7893">
                  <c:v>1110.7000000007201</c:v>
                </c:pt>
                <c:pt idx="7894">
                  <c:v>1110.60000000072</c:v>
                </c:pt>
                <c:pt idx="7895">
                  <c:v>1110.5000000007201</c:v>
                </c:pt>
                <c:pt idx="7896">
                  <c:v>1110.4000000007204</c:v>
                </c:pt>
                <c:pt idx="7897">
                  <c:v>1110.30000000072</c:v>
                </c:pt>
                <c:pt idx="7898">
                  <c:v>1110.2000000007201</c:v>
                </c:pt>
                <c:pt idx="7899">
                  <c:v>1110.10000000072</c:v>
                </c:pt>
                <c:pt idx="7900">
                  <c:v>1110.0000000007201</c:v>
                </c:pt>
                <c:pt idx="7901">
                  <c:v>1109.9000000007204</c:v>
                </c:pt>
                <c:pt idx="7902">
                  <c:v>1109.80000000072</c:v>
                </c:pt>
                <c:pt idx="7903">
                  <c:v>1109.7000000007201</c:v>
                </c:pt>
                <c:pt idx="7904">
                  <c:v>1109.60000000072</c:v>
                </c:pt>
                <c:pt idx="7905">
                  <c:v>1109.5000000007201</c:v>
                </c:pt>
                <c:pt idx="7906">
                  <c:v>1109.4000000007204</c:v>
                </c:pt>
                <c:pt idx="7907">
                  <c:v>1109.30000000072</c:v>
                </c:pt>
                <c:pt idx="7908">
                  <c:v>1109.2000000007201</c:v>
                </c:pt>
                <c:pt idx="7909">
                  <c:v>1109.10000000072</c:v>
                </c:pt>
                <c:pt idx="7910">
                  <c:v>1109.0000000007201</c:v>
                </c:pt>
                <c:pt idx="7911">
                  <c:v>1108.9000000007204</c:v>
                </c:pt>
                <c:pt idx="7912">
                  <c:v>1108.80000000072</c:v>
                </c:pt>
                <c:pt idx="7913">
                  <c:v>1108.7000000007201</c:v>
                </c:pt>
                <c:pt idx="7914">
                  <c:v>1108.60000000072</c:v>
                </c:pt>
                <c:pt idx="7915">
                  <c:v>1108.5000000007201</c:v>
                </c:pt>
                <c:pt idx="7916">
                  <c:v>1108.4000000007204</c:v>
                </c:pt>
                <c:pt idx="7917">
                  <c:v>1108.30000000072</c:v>
                </c:pt>
                <c:pt idx="7918">
                  <c:v>1108.2000000007201</c:v>
                </c:pt>
                <c:pt idx="7919">
                  <c:v>1108.10000000072</c:v>
                </c:pt>
                <c:pt idx="7920">
                  <c:v>1108.0000000007201</c:v>
                </c:pt>
                <c:pt idx="7921">
                  <c:v>1107.9000000007204</c:v>
                </c:pt>
                <c:pt idx="7922">
                  <c:v>1107.80000000072</c:v>
                </c:pt>
                <c:pt idx="7923">
                  <c:v>1107.7000000007201</c:v>
                </c:pt>
                <c:pt idx="7924">
                  <c:v>1107.60000000072</c:v>
                </c:pt>
                <c:pt idx="7925">
                  <c:v>1107.5000000007201</c:v>
                </c:pt>
                <c:pt idx="7926">
                  <c:v>1107.4000000007204</c:v>
                </c:pt>
                <c:pt idx="7927">
                  <c:v>1107.30000000072</c:v>
                </c:pt>
                <c:pt idx="7928">
                  <c:v>1107.2000000007201</c:v>
                </c:pt>
                <c:pt idx="7929">
                  <c:v>1107.10000000072</c:v>
                </c:pt>
                <c:pt idx="7930">
                  <c:v>1107.0000000007201</c:v>
                </c:pt>
                <c:pt idx="7931">
                  <c:v>1106.9000000007204</c:v>
                </c:pt>
                <c:pt idx="7932">
                  <c:v>1106.80000000072</c:v>
                </c:pt>
                <c:pt idx="7933">
                  <c:v>1106.7000000007201</c:v>
                </c:pt>
                <c:pt idx="7934">
                  <c:v>1106.60000000072</c:v>
                </c:pt>
                <c:pt idx="7935">
                  <c:v>1106.5000000007201</c:v>
                </c:pt>
                <c:pt idx="7936">
                  <c:v>1106.4000000007204</c:v>
                </c:pt>
                <c:pt idx="7937">
                  <c:v>1106.30000000072</c:v>
                </c:pt>
                <c:pt idx="7938">
                  <c:v>1106.2000000007201</c:v>
                </c:pt>
                <c:pt idx="7939">
                  <c:v>1106.10000000072</c:v>
                </c:pt>
                <c:pt idx="7940">
                  <c:v>1106.0000000007201</c:v>
                </c:pt>
                <c:pt idx="7941">
                  <c:v>1105.9000000007204</c:v>
                </c:pt>
                <c:pt idx="7942">
                  <c:v>1105.80000000072</c:v>
                </c:pt>
                <c:pt idx="7943">
                  <c:v>1105.7000000007201</c:v>
                </c:pt>
                <c:pt idx="7944">
                  <c:v>1105.60000000072</c:v>
                </c:pt>
                <c:pt idx="7945">
                  <c:v>1105.5000000007201</c:v>
                </c:pt>
                <c:pt idx="7946">
                  <c:v>1105.4000000007204</c:v>
                </c:pt>
                <c:pt idx="7947">
                  <c:v>1105.30000000072</c:v>
                </c:pt>
                <c:pt idx="7948">
                  <c:v>1105.2000000007201</c:v>
                </c:pt>
                <c:pt idx="7949">
                  <c:v>1105.10000000072</c:v>
                </c:pt>
                <c:pt idx="7950">
                  <c:v>1105.0000000007201</c:v>
                </c:pt>
                <c:pt idx="7951">
                  <c:v>1104.9000000007204</c:v>
                </c:pt>
                <c:pt idx="7952">
                  <c:v>1104.80000000072</c:v>
                </c:pt>
                <c:pt idx="7953">
                  <c:v>1104.7000000007201</c:v>
                </c:pt>
                <c:pt idx="7954">
                  <c:v>1104.60000000072</c:v>
                </c:pt>
                <c:pt idx="7955">
                  <c:v>1104.5000000007201</c:v>
                </c:pt>
                <c:pt idx="7956">
                  <c:v>1104.4000000007204</c:v>
                </c:pt>
                <c:pt idx="7957">
                  <c:v>1104.30000000072</c:v>
                </c:pt>
                <c:pt idx="7958">
                  <c:v>1104.2000000007201</c:v>
                </c:pt>
                <c:pt idx="7959">
                  <c:v>1104.10000000072</c:v>
                </c:pt>
                <c:pt idx="7960">
                  <c:v>1104.0000000007201</c:v>
                </c:pt>
                <c:pt idx="7961">
                  <c:v>1103.9000000007204</c:v>
                </c:pt>
                <c:pt idx="7962">
                  <c:v>1103.80000000072</c:v>
                </c:pt>
                <c:pt idx="7963">
                  <c:v>1103.7000000007201</c:v>
                </c:pt>
                <c:pt idx="7964">
                  <c:v>1103.60000000072</c:v>
                </c:pt>
                <c:pt idx="7965">
                  <c:v>1103.5000000007201</c:v>
                </c:pt>
                <c:pt idx="7966">
                  <c:v>1103.4000000007204</c:v>
                </c:pt>
                <c:pt idx="7967">
                  <c:v>1103.3000000007301</c:v>
                </c:pt>
                <c:pt idx="7968">
                  <c:v>1103.2000000007301</c:v>
                </c:pt>
                <c:pt idx="7969">
                  <c:v>1103.10000000073</c:v>
                </c:pt>
                <c:pt idx="7970">
                  <c:v>1103.0000000007201</c:v>
                </c:pt>
                <c:pt idx="7971">
                  <c:v>1102.9000000007204</c:v>
                </c:pt>
                <c:pt idx="7972">
                  <c:v>1102.8000000007301</c:v>
                </c:pt>
                <c:pt idx="7973">
                  <c:v>1102.7000000007301</c:v>
                </c:pt>
                <c:pt idx="7974">
                  <c:v>1102.60000000073</c:v>
                </c:pt>
                <c:pt idx="7975">
                  <c:v>1102.5000000007201</c:v>
                </c:pt>
                <c:pt idx="7976">
                  <c:v>1102.4000000007204</c:v>
                </c:pt>
                <c:pt idx="7977">
                  <c:v>1102.3000000007301</c:v>
                </c:pt>
                <c:pt idx="7978">
                  <c:v>1102.2000000007301</c:v>
                </c:pt>
                <c:pt idx="7979">
                  <c:v>1102.10000000073</c:v>
                </c:pt>
                <c:pt idx="7980">
                  <c:v>1102.0000000007301</c:v>
                </c:pt>
                <c:pt idx="7981">
                  <c:v>1101.9000000007304</c:v>
                </c:pt>
                <c:pt idx="7982">
                  <c:v>1101.8000000007301</c:v>
                </c:pt>
                <c:pt idx="7983">
                  <c:v>1101.7000000007301</c:v>
                </c:pt>
                <c:pt idx="7984">
                  <c:v>1101.60000000073</c:v>
                </c:pt>
                <c:pt idx="7985">
                  <c:v>1101.5000000007301</c:v>
                </c:pt>
                <c:pt idx="7986">
                  <c:v>1101.4000000007304</c:v>
                </c:pt>
                <c:pt idx="7987">
                  <c:v>1101.3000000007301</c:v>
                </c:pt>
                <c:pt idx="7988">
                  <c:v>1101.2000000007301</c:v>
                </c:pt>
                <c:pt idx="7989">
                  <c:v>1101.10000000073</c:v>
                </c:pt>
                <c:pt idx="7990">
                  <c:v>1101.0000000007301</c:v>
                </c:pt>
                <c:pt idx="7991">
                  <c:v>1100.9000000007304</c:v>
                </c:pt>
                <c:pt idx="7992">
                  <c:v>1100.8000000007301</c:v>
                </c:pt>
                <c:pt idx="7993">
                  <c:v>1100.7000000007301</c:v>
                </c:pt>
                <c:pt idx="7994">
                  <c:v>1100.60000000073</c:v>
                </c:pt>
                <c:pt idx="7995">
                  <c:v>1100.5000000007301</c:v>
                </c:pt>
                <c:pt idx="7996">
                  <c:v>1100.4000000007304</c:v>
                </c:pt>
                <c:pt idx="7997">
                  <c:v>1100.3000000007301</c:v>
                </c:pt>
                <c:pt idx="7998">
                  <c:v>1100.2000000007301</c:v>
                </c:pt>
                <c:pt idx="7999">
                  <c:v>1100.10000000073</c:v>
                </c:pt>
                <c:pt idx="8000">
                  <c:v>1100.0000000007301</c:v>
                </c:pt>
                <c:pt idx="8001">
                  <c:v>1099.9000000007304</c:v>
                </c:pt>
                <c:pt idx="8002">
                  <c:v>1099.8000000007301</c:v>
                </c:pt>
                <c:pt idx="8003">
                  <c:v>1099.7000000007301</c:v>
                </c:pt>
                <c:pt idx="8004">
                  <c:v>1099.60000000073</c:v>
                </c:pt>
                <c:pt idx="8005">
                  <c:v>1099.5000000007301</c:v>
                </c:pt>
                <c:pt idx="8006">
                  <c:v>1099.4000000007304</c:v>
                </c:pt>
                <c:pt idx="8007">
                  <c:v>1099.3000000007301</c:v>
                </c:pt>
                <c:pt idx="8008">
                  <c:v>1099.2000000007301</c:v>
                </c:pt>
                <c:pt idx="8009">
                  <c:v>1099.10000000073</c:v>
                </c:pt>
                <c:pt idx="8010">
                  <c:v>1099.0000000007301</c:v>
                </c:pt>
                <c:pt idx="8011">
                  <c:v>1098.9000000007304</c:v>
                </c:pt>
                <c:pt idx="8012">
                  <c:v>1098.8000000007301</c:v>
                </c:pt>
                <c:pt idx="8013">
                  <c:v>1098.7000000007301</c:v>
                </c:pt>
                <c:pt idx="8014">
                  <c:v>1098.60000000073</c:v>
                </c:pt>
                <c:pt idx="8015">
                  <c:v>1098.5000000007301</c:v>
                </c:pt>
                <c:pt idx="8016">
                  <c:v>1098.4000000007304</c:v>
                </c:pt>
                <c:pt idx="8017">
                  <c:v>1098.3000000007301</c:v>
                </c:pt>
                <c:pt idx="8018">
                  <c:v>1098.2000000007301</c:v>
                </c:pt>
                <c:pt idx="8019">
                  <c:v>1098.10000000073</c:v>
                </c:pt>
                <c:pt idx="8020">
                  <c:v>1098.0000000007301</c:v>
                </c:pt>
                <c:pt idx="8021">
                  <c:v>1097.9000000007304</c:v>
                </c:pt>
                <c:pt idx="8022">
                  <c:v>1097.8000000007301</c:v>
                </c:pt>
                <c:pt idx="8023">
                  <c:v>1097.7000000007301</c:v>
                </c:pt>
                <c:pt idx="8024">
                  <c:v>1097.60000000073</c:v>
                </c:pt>
                <c:pt idx="8025">
                  <c:v>1097.5000000007301</c:v>
                </c:pt>
                <c:pt idx="8026">
                  <c:v>1097.4000000007304</c:v>
                </c:pt>
                <c:pt idx="8027">
                  <c:v>1097.3000000007301</c:v>
                </c:pt>
                <c:pt idx="8028">
                  <c:v>1097.2000000007301</c:v>
                </c:pt>
                <c:pt idx="8029">
                  <c:v>1097.10000000073</c:v>
                </c:pt>
                <c:pt idx="8030">
                  <c:v>1097.0000000007301</c:v>
                </c:pt>
                <c:pt idx="8031">
                  <c:v>1096.9000000007304</c:v>
                </c:pt>
                <c:pt idx="8032">
                  <c:v>1096.8000000007301</c:v>
                </c:pt>
                <c:pt idx="8033">
                  <c:v>1096.7000000007301</c:v>
                </c:pt>
                <c:pt idx="8034">
                  <c:v>1096.60000000073</c:v>
                </c:pt>
                <c:pt idx="8035">
                  <c:v>1096.5000000007301</c:v>
                </c:pt>
                <c:pt idx="8036">
                  <c:v>1096.4000000007304</c:v>
                </c:pt>
                <c:pt idx="8037">
                  <c:v>1096.3000000007301</c:v>
                </c:pt>
                <c:pt idx="8038">
                  <c:v>1096.2000000007301</c:v>
                </c:pt>
                <c:pt idx="8039">
                  <c:v>1096.10000000073</c:v>
                </c:pt>
                <c:pt idx="8040">
                  <c:v>1096.0000000007301</c:v>
                </c:pt>
                <c:pt idx="8041">
                  <c:v>1095.9000000007304</c:v>
                </c:pt>
                <c:pt idx="8042">
                  <c:v>1095.8000000007301</c:v>
                </c:pt>
                <c:pt idx="8043">
                  <c:v>1095.7000000007301</c:v>
                </c:pt>
                <c:pt idx="8044">
                  <c:v>1095.60000000073</c:v>
                </c:pt>
                <c:pt idx="8045">
                  <c:v>1095.5000000007301</c:v>
                </c:pt>
                <c:pt idx="8046">
                  <c:v>1095.4000000007304</c:v>
                </c:pt>
                <c:pt idx="8047">
                  <c:v>1095.3000000007301</c:v>
                </c:pt>
                <c:pt idx="8048">
                  <c:v>1095.2000000007301</c:v>
                </c:pt>
                <c:pt idx="8049">
                  <c:v>1095.10000000073</c:v>
                </c:pt>
                <c:pt idx="8050">
                  <c:v>1095.0000000007301</c:v>
                </c:pt>
                <c:pt idx="8051">
                  <c:v>1094.9000000007304</c:v>
                </c:pt>
                <c:pt idx="8052">
                  <c:v>1094.8000000007301</c:v>
                </c:pt>
                <c:pt idx="8053">
                  <c:v>1094.7000000007301</c:v>
                </c:pt>
                <c:pt idx="8054">
                  <c:v>1094.60000000073</c:v>
                </c:pt>
                <c:pt idx="8055">
                  <c:v>1094.5000000007301</c:v>
                </c:pt>
                <c:pt idx="8056">
                  <c:v>1094.4000000007304</c:v>
                </c:pt>
                <c:pt idx="8057">
                  <c:v>1094.3000000007301</c:v>
                </c:pt>
                <c:pt idx="8058">
                  <c:v>1094.2000000007301</c:v>
                </c:pt>
                <c:pt idx="8059">
                  <c:v>1094.10000000073</c:v>
                </c:pt>
                <c:pt idx="8060">
                  <c:v>1094.0000000007301</c:v>
                </c:pt>
                <c:pt idx="8061">
                  <c:v>1093.9000000007304</c:v>
                </c:pt>
                <c:pt idx="8062">
                  <c:v>1093.8000000007301</c:v>
                </c:pt>
                <c:pt idx="8063">
                  <c:v>1093.7000000007301</c:v>
                </c:pt>
                <c:pt idx="8064">
                  <c:v>1093.60000000073</c:v>
                </c:pt>
                <c:pt idx="8065">
                  <c:v>1093.5000000007301</c:v>
                </c:pt>
                <c:pt idx="8066">
                  <c:v>1093.4000000007304</c:v>
                </c:pt>
                <c:pt idx="8067">
                  <c:v>1093.3000000007301</c:v>
                </c:pt>
                <c:pt idx="8068">
                  <c:v>1093.2000000007301</c:v>
                </c:pt>
                <c:pt idx="8069">
                  <c:v>1093.10000000073</c:v>
                </c:pt>
                <c:pt idx="8070">
                  <c:v>1093.0000000007301</c:v>
                </c:pt>
                <c:pt idx="8071">
                  <c:v>1092.9000000007304</c:v>
                </c:pt>
                <c:pt idx="8072">
                  <c:v>1092.8000000007301</c:v>
                </c:pt>
                <c:pt idx="8073">
                  <c:v>1092.7000000007301</c:v>
                </c:pt>
                <c:pt idx="8074">
                  <c:v>1092.60000000073</c:v>
                </c:pt>
                <c:pt idx="8075">
                  <c:v>1092.5000000007301</c:v>
                </c:pt>
                <c:pt idx="8076">
                  <c:v>1092.4000000007304</c:v>
                </c:pt>
                <c:pt idx="8077">
                  <c:v>1092.3000000007401</c:v>
                </c:pt>
                <c:pt idx="8078">
                  <c:v>1092.2000000007401</c:v>
                </c:pt>
                <c:pt idx="8079">
                  <c:v>1092.10000000074</c:v>
                </c:pt>
                <c:pt idx="8080">
                  <c:v>1092.0000000007301</c:v>
                </c:pt>
                <c:pt idx="8081">
                  <c:v>1091.9000000007304</c:v>
                </c:pt>
                <c:pt idx="8082">
                  <c:v>1091.8000000007401</c:v>
                </c:pt>
                <c:pt idx="8083">
                  <c:v>1091.7000000007401</c:v>
                </c:pt>
                <c:pt idx="8084">
                  <c:v>1091.60000000074</c:v>
                </c:pt>
                <c:pt idx="8085">
                  <c:v>1091.5000000007301</c:v>
                </c:pt>
                <c:pt idx="8086">
                  <c:v>1091.4000000007304</c:v>
                </c:pt>
                <c:pt idx="8087">
                  <c:v>1091.3000000007401</c:v>
                </c:pt>
                <c:pt idx="8088">
                  <c:v>1091.2000000007401</c:v>
                </c:pt>
                <c:pt idx="8089">
                  <c:v>1091.10000000074</c:v>
                </c:pt>
                <c:pt idx="8090">
                  <c:v>1091.0000000007401</c:v>
                </c:pt>
                <c:pt idx="8091">
                  <c:v>1090.9000000007404</c:v>
                </c:pt>
                <c:pt idx="8092">
                  <c:v>1090.8000000007401</c:v>
                </c:pt>
                <c:pt idx="8093">
                  <c:v>1090.7000000007401</c:v>
                </c:pt>
                <c:pt idx="8094">
                  <c:v>1090.60000000074</c:v>
                </c:pt>
                <c:pt idx="8095">
                  <c:v>1090.5000000007401</c:v>
                </c:pt>
                <c:pt idx="8096">
                  <c:v>1090.4000000007404</c:v>
                </c:pt>
                <c:pt idx="8097">
                  <c:v>1090.3000000007401</c:v>
                </c:pt>
                <c:pt idx="8098">
                  <c:v>1090.2000000007401</c:v>
                </c:pt>
                <c:pt idx="8099">
                  <c:v>1090.10000000074</c:v>
                </c:pt>
                <c:pt idx="8100">
                  <c:v>1090.0000000007401</c:v>
                </c:pt>
                <c:pt idx="8101">
                  <c:v>1089.9000000007404</c:v>
                </c:pt>
                <c:pt idx="8102">
                  <c:v>1089.8000000007401</c:v>
                </c:pt>
                <c:pt idx="8103">
                  <c:v>1089.7000000007401</c:v>
                </c:pt>
                <c:pt idx="8104">
                  <c:v>1089.60000000074</c:v>
                </c:pt>
                <c:pt idx="8105">
                  <c:v>1089.5000000007401</c:v>
                </c:pt>
                <c:pt idx="8106">
                  <c:v>1089.4000000007404</c:v>
                </c:pt>
                <c:pt idx="8107">
                  <c:v>1089.3000000007401</c:v>
                </c:pt>
                <c:pt idx="8108">
                  <c:v>1089.2000000007401</c:v>
                </c:pt>
                <c:pt idx="8109">
                  <c:v>1089.10000000074</c:v>
                </c:pt>
                <c:pt idx="8110">
                  <c:v>1089.0000000007401</c:v>
                </c:pt>
                <c:pt idx="8111">
                  <c:v>1088.9000000007404</c:v>
                </c:pt>
                <c:pt idx="8112">
                  <c:v>1088.8000000007401</c:v>
                </c:pt>
                <c:pt idx="8113">
                  <c:v>1088.7000000007401</c:v>
                </c:pt>
                <c:pt idx="8114">
                  <c:v>1088.60000000074</c:v>
                </c:pt>
                <c:pt idx="8115">
                  <c:v>1088.5000000007401</c:v>
                </c:pt>
                <c:pt idx="8116">
                  <c:v>1088.4000000007404</c:v>
                </c:pt>
                <c:pt idx="8117">
                  <c:v>1088.3000000007401</c:v>
                </c:pt>
                <c:pt idx="8118">
                  <c:v>1088.2000000007401</c:v>
                </c:pt>
                <c:pt idx="8119">
                  <c:v>1088.10000000074</c:v>
                </c:pt>
                <c:pt idx="8120">
                  <c:v>1088.0000000007401</c:v>
                </c:pt>
                <c:pt idx="8121">
                  <c:v>1087.9000000007404</c:v>
                </c:pt>
                <c:pt idx="8122">
                  <c:v>1087.8000000007401</c:v>
                </c:pt>
                <c:pt idx="8123">
                  <c:v>1087.7000000007401</c:v>
                </c:pt>
                <c:pt idx="8124">
                  <c:v>1087.60000000074</c:v>
                </c:pt>
                <c:pt idx="8125">
                  <c:v>1087.5000000007401</c:v>
                </c:pt>
                <c:pt idx="8126">
                  <c:v>1087.4000000007404</c:v>
                </c:pt>
                <c:pt idx="8127">
                  <c:v>1087.3000000007401</c:v>
                </c:pt>
                <c:pt idx="8128">
                  <c:v>1087.2000000007401</c:v>
                </c:pt>
                <c:pt idx="8129">
                  <c:v>1087.10000000074</c:v>
                </c:pt>
                <c:pt idx="8130">
                  <c:v>1087.0000000007401</c:v>
                </c:pt>
                <c:pt idx="8131">
                  <c:v>1086.9000000007404</c:v>
                </c:pt>
                <c:pt idx="8132">
                  <c:v>1086.8000000007401</c:v>
                </c:pt>
                <c:pt idx="8133">
                  <c:v>1086.7000000007401</c:v>
                </c:pt>
                <c:pt idx="8134">
                  <c:v>1086.60000000074</c:v>
                </c:pt>
                <c:pt idx="8135">
                  <c:v>1086.5000000007401</c:v>
                </c:pt>
                <c:pt idx="8136">
                  <c:v>1086.4000000007404</c:v>
                </c:pt>
                <c:pt idx="8137">
                  <c:v>1086.3000000007401</c:v>
                </c:pt>
                <c:pt idx="8138">
                  <c:v>1086.2000000007401</c:v>
                </c:pt>
                <c:pt idx="8139">
                  <c:v>1086.10000000074</c:v>
                </c:pt>
                <c:pt idx="8140">
                  <c:v>1086.0000000007401</c:v>
                </c:pt>
                <c:pt idx="8141">
                  <c:v>1085.9000000007404</c:v>
                </c:pt>
                <c:pt idx="8142">
                  <c:v>1085.8000000007401</c:v>
                </c:pt>
                <c:pt idx="8143">
                  <c:v>1085.7000000007401</c:v>
                </c:pt>
                <c:pt idx="8144">
                  <c:v>1085.60000000074</c:v>
                </c:pt>
                <c:pt idx="8145">
                  <c:v>1085.5000000007401</c:v>
                </c:pt>
                <c:pt idx="8146">
                  <c:v>1085.4000000007404</c:v>
                </c:pt>
                <c:pt idx="8147">
                  <c:v>1085.3000000007401</c:v>
                </c:pt>
                <c:pt idx="8148">
                  <c:v>1085.2000000007401</c:v>
                </c:pt>
                <c:pt idx="8149">
                  <c:v>1085.10000000074</c:v>
                </c:pt>
                <c:pt idx="8150">
                  <c:v>1085.0000000007401</c:v>
                </c:pt>
                <c:pt idx="8151">
                  <c:v>1084.9000000007404</c:v>
                </c:pt>
                <c:pt idx="8152">
                  <c:v>1084.8000000007401</c:v>
                </c:pt>
                <c:pt idx="8153">
                  <c:v>1084.7000000007401</c:v>
                </c:pt>
                <c:pt idx="8154">
                  <c:v>1084.60000000074</c:v>
                </c:pt>
                <c:pt idx="8155">
                  <c:v>1084.5000000007401</c:v>
                </c:pt>
                <c:pt idx="8156">
                  <c:v>1084.4000000007404</c:v>
                </c:pt>
                <c:pt idx="8157">
                  <c:v>1084.3000000007401</c:v>
                </c:pt>
                <c:pt idx="8158">
                  <c:v>1084.2000000007401</c:v>
                </c:pt>
                <c:pt idx="8159">
                  <c:v>1084.10000000074</c:v>
                </c:pt>
                <c:pt idx="8160">
                  <c:v>1084.0000000007401</c:v>
                </c:pt>
                <c:pt idx="8161">
                  <c:v>1083.9000000007404</c:v>
                </c:pt>
                <c:pt idx="8162">
                  <c:v>1083.8000000007401</c:v>
                </c:pt>
                <c:pt idx="8163">
                  <c:v>1083.7000000007401</c:v>
                </c:pt>
                <c:pt idx="8164">
                  <c:v>1083.60000000074</c:v>
                </c:pt>
                <c:pt idx="8165">
                  <c:v>1083.5000000007401</c:v>
                </c:pt>
                <c:pt idx="8166">
                  <c:v>1083.4000000007404</c:v>
                </c:pt>
                <c:pt idx="8167">
                  <c:v>1083.3000000007401</c:v>
                </c:pt>
                <c:pt idx="8168">
                  <c:v>1083.2000000007401</c:v>
                </c:pt>
                <c:pt idx="8169">
                  <c:v>1083.10000000074</c:v>
                </c:pt>
                <c:pt idx="8170">
                  <c:v>1083.0000000007401</c:v>
                </c:pt>
                <c:pt idx="8171">
                  <c:v>1082.9000000007404</c:v>
                </c:pt>
                <c:pt idx="8172">
                  <c:v>1082.8000000007401</c:v>
                </c:pt>
                <c:pt idx="8173">
                  <c:v>1082.7000000007401</c:v>
                </c:pt>
                <c:pt idx="8174">
                  <c:v>1082.60000000074</c:v>
                </c:pt>
                <c:pt idx="8175">
                  <c:v>1082.5000000007401</c:v>
                </c:pt>
                <c:pt idx="8176">
                  <c:v>1082.4000000007404</c:v>
                </c:pt>
                <c:pt idx="8177">
                  <c:v>1082.3000000007401</c:v>
                </c:pt>
                <c:pt idx="8178">
                  <c:v>1082.2000000007401</c:v>
                </c:pt>
                <c:pt idx="8179">
                  <c:v>1082.10000000074</c:v>
                </c:pt>
                <c:pt idx="8180">
                  <c:v>1082.0000000007401</c:v>
                </c:pt>
                <c:pt idx="8181">
                  <c:v>1081.9000000007404</c:v>
                </c:pt>
                <c:pt idx="8182">
                  <c:v>1081.8000000007401</c:v>
                </c:pt>
                <c:pt idx="8183">
                  <c:v>1081.7000000007401</c:v>
                </c:pt>
                <c:pt idx="8184">
                  <c:v>1081.60000000074</c:v>
                </c:pt>
                <c:pt idx="8185">
                  <c:v>1081.5000000007401</c:v>
                </c:pt>
                <c:pt idx="8186">
                  <c:v>1081.4000000007404</c:v>
                </c:pt>
                <c:pt idx="8187">
                  <c:v>1081.3000000007501</c:v>
                </c:pt>
                <c:pt idx="8188">
                  <c:v>1081.2000000007504</c:v>
                </c:pt>
                <c:pt idx="8189">
                  <c:v>1081.10000000075</c:v>
                </c:pt>
                <c:pt idx="8190">
                  <c:v>1081.0000000007401</c:v>
                </c:pt>
                <c:pt idx="8191">
                  <c:v>1080.9000000007404</c:v>
                </c:pt>
                <c:pt idx="8192">
                  <c:v>1080.8000000007501</c:v>
                </c:pt>
                <c:pt idx="8193">
                  <c:v>1080.7000000007504</c:v>
                </c:pt>
                <c:pt idx="8194">
                  <c:v>1080.60000000075</c:v>
                </c:pt>
                <c:pt idx="8195">
                  <c:v>1080.5000000007401</c:v>
                </c:pt>
                <c:pt idx="8196">
                  <c:v>1080.4000000007404</c:v>
                </c:pt>
                <c:pt idx="8197">
                  <c:v>1080.3000000007501</c:v>
                </c:pt>
                <c:pt idx="8198">
                  <c:v>1080.2000000007504</c:v>
                </c:pt>
                <c:pt idx="8199">
                  <c:v>1080.10000000075</c:v>
                </c:pt>
                <c:pt idx="8200">
                  <c:v>1080.0000000007501</c:v>
                </c:pt>
                <c:pt idx="8201">
                  <c:v>1079.9000000007504</c:v>
                </c:pt>
                <c:pt idx="8202">
                  <c:v>1079.8000000007501</c:v>
                </c:pt>
                <c:pt idx="8203">
                  <c:v>1079.7000000007504</c:v>
                </c:pt>
                <c:pt idx="8204">
                  <c:v>1079.60000000075</c:v>
                </c:pt>
                <c:pt idx="8205">
                  <c:v>1079.5000000007501</c:v>
                </c:pt>
                <c:pt idx="8206">
                  <c:v>1079.4000000007504</c:v>
                </c:pt>
                <c:pt idx="8207">
                  <c:v>1079.3000000007501</c:v>
                </c:pt>
                <c:pt idx="8208">
                  <c:v>1079.2000000007504</c:v>
                </c:pt>
                <c:pt idx="8209">
                  <c:v>1079.10000000075</c:v>
                </c:pt>
                <c:pt idx="8210">
                  <c:v>1079.0000000007501</c:v>
                </c:pt>
                <c:pt idx="8211">
                  <c:v>1078.9000000007504</c:v>
                </c:pt>
                <c:pt idx="8212">
                  <c:v>1078.8000000007501</c:v>
                </c:pt>
                <c:pt idx="8213">
                  <c:v>1078.7000000007504</c:v>
                </c:pt>
                <c:pt idx="8214">
                  <c:v>1078.60000000075</c:v>
                </c:pt>
                <c:pt idx="8215">
                  <c:v>1078.5000000007501</c:v>
                </c:pt>
                <c:pt idx="8216">
                  <c:v>1078.4000000007504</c:v>
                </c:pt>
                <c:pt idx="8217">
                  <c:v>1078.3000000007501</c:v>
                </c:pt>
                <c:pt idx="8218">
                  <c:v>1078.2000000007504</c:v>
                </c:pt>
                <c:pt idx="8219">
                  <c:v>1078.10000000075</c:v>
                </c:pt>
                <c:pt idx="8220">
                  <c:v>1078.0000000007501</c:v>
                </c:pt>
                <c:pt idx="8221">
                  <c:v>1077.9000000007504</c:v>
                </c:pt>
                <c:pt idx="8222">
                  <c:v>1077.8000000007501</c:v>
                </c:pt>
                <c:pt idx="8223">
                  <c:v>1077.7000000007504</c:v>
                </c:pt>
                <c:pt idx="8224">
                  <c:v>1077.60000000075</c:v>
                </c:pt>
                <c:pt idx="8225">
                  <c:v>1077.5000000007501</c:v>
                </c:pt>
                <c:pt idx="8226">
                  <c:v>1077.4000000007504</c:v>
                </c:pt>
                <c:pt idx="8227">
                  <c:v>1077.3000000007501</c:v>
                </c:pt>
                <c:pt idx="8228">
                  <c:v>1077.2000000007504</c:v>
                </c:pt>
                <c:pt idx="8229">
                  <c:v>1077.10000000075</c:v>
                </c:pt>
                <c:pt idx="8230">
                  <c:v>1077.0000000007501</c:v>
                </c:pt>
                <c:pt idx="8231">
                  <c:v>1076.9000000007504</c:v>
                </c:pt>
                <c:pt idx="8232">
                  <c:v>1076.8000000007501</c:v>
                </c:pt>
                <c:pt idx="8233">
                  <c:v>1076.7000000007504</c:v>
                </c:pt>
                <c:pt idx="8234">
                  <c:v>1076.60000000075</c:v>
                </c:pt>
                <c:pt idx="8235">
                  <c:v>1076.5000000007501</c:v>
                </c:pt>
                <c:pt idx="8236">
                  <c:v>1076.4000000007504</c:v>
                </c:pt>
                <c:pt idx="8237">
                  <c:v>1076.3000000007501</c:v>
                </c:pt>
                <c:pt idx="8238">
                  <c:v>1076.2000000007504</c:v>
                </c:pt>
                <c:pt idx="8239">
                  <c:v>1076.10000000075</c:v>
                </c:pt>
                <c:pt idx="8240">
                  <c:v>1076.0000000007501</c:v>
                </c:pt>
                <c:pt idx="8241">
                  <c:v>1075.9000000007504</c:v>
                </c:pt>
                <c:pt idx="8242">
                  <c:v>1075.8000000007501</c:v>
                </c:pt>
                <c:pt idx="8243">
                  <c:v>1075.7000000007504</c:v>
                </c:pt>
                <c:pt idx="8244">
                  <c:v>1075.60000000075</c:v>
                </c:pt>
                <c:pt idx="8245">
                  <c:v>1075.5000000007501</c:v>
                </c:pt>
                <c:pt idx="8246">
                  <c:v>1075.4000000007504</c:v>
                </c:pt>
                <c:pt idx="8247">
                  <c:v>1075.3000000007501</c:v>
                </c:pt>
                <c:pt idx="8248">
                  <c:v>1075.2000000007504</c:v>
                </c:pt>
                <c:pt idx="8249">
                  <c:v>1075.10000000075</c:v>
                </c:pt>
                <c:pt idx="8250">
                  <c:v>1075.0000000007501</c:v>
                </c:pt>
                <c:pt idx="8251">
                  <c:v>1074.9000000007504</c:v>
                </c:pt>
                <c:pt idx="8252">
                  <c:v>1074.8000000007501</c:v>
                </c:pt>
                <c:pt idx="8253">
                  <c:v>1074.7000000007504</c:v>
                </c:pt>
                <c:pt idx="8254">
                  <c:v>1074.60000000075</c:v>
                </c:pt>
                <c:pt idx="8255">
                  <c:v>1074.5000000007501</c:v>
                </c:pt>
                <c:pt idx="8256">
                  <c:v>1074.4000000007504</c:v>
                </c:pt>
                <c:pt idx="8257">
                  <c:v>1074.3000000007501</c:v>
                </c:pt>
                <c:pt idx="8258">
                  <c:v>1074.2000000007504</c:v>
                </c:pt>
                <c:pt idx="8259">
                  <c:v>1074.10000000075</c:v>
                </c:pt>
                <c:pt idx="8260">
                  <c:v>1074.0000000007501</c:v>
                </c:pt>
                <c:pt idx="8261">
                  <c:v>1073.9000000007504</c:v>
                </c:pt>
                <c:pt idx="8262">
                  <c:v>1073.8000000007501</c:v>
                </c:pt>
                <c:pt idx="8263">
                  <c:v>1073.7000000007504</c:v>
                </c:pt>
                <c:pt idx="8264">
                  <c:v>1073.60000000075</c:v>
                </c:pt>
                <c:pt idx="8265">
                  <c:v>1073.5000000007501</c:v>
                </c:pt>
                <c:pt idx="8266">
                  <c:v>1073.4000000007504</c:v>
                </c:pt>
                <c:pt idx="8267">
                  <c:v>1073.3000000007501</c:v>
                </c:pt>
                <c:pt idx="8268">
                  <c:v>1073.2000000007504</c:v>
                </c:pt>
                <c:pt idx="8269">
                  <c:v>1073.10000000075</c:v>
                </c:pt>
                <c:pt idx="8270">
                  <c:v>1073.0000000007501</c:v>
                </c:pt>
                <c:pt idx="8271">
                  <c:v>1072.9000000007504</c:v>
                </c:pt>
                <c:pt idx="8272">
                  <c:v>1072.8000000007501</c:v>
                </c:pt>
                <c:pt idx="8273">
                  <c:v>1072.7000000007504</c:v>
                </c:pt>
                <c:pt idx="8274">
                  <c:v>1072.60000000075</c:v>
                </c:pt>
                <c:pt idx="8275">
                  <c:v>1072.5000000007501</c:v>
                </c:pt>
                <c:pt idx="8276">
                  <c:v>1072.4000000007504</c:v>
                </c:pt>
                <c:pt idx="8277">
                  <c:v>1072.3000000007501</c:v>
                </c:pt>
                <c:pt idx="8278">
                  <c:v>1072.2000000007504</c:v>
                </c:pt>
                <c:pt idx="8279">
                  <c:v>1072.10000000075</c:v>
                </c:pt>
                <c:pt idx="8280">
                  <c:v>1072.0000000007501</c:v>
                </c:pt>
                <c:pt idx="8281">
                  <c:v>1071.9000000007504</c:v>
                </c:pt>
                <c:pt idx="8282">
                  <c:v>1071.8000000007501</c:v>
                </c:pt>
                <c:pt idx="8283">
                  <c:v>1071.7000000007504</c:v>
                </c:pt>
                <c:pt idx="8284">
                  <c:v>1071.60000000075</c:v>
                </c:pt>
                <c:pt idx="8285">
                  <c:v>1071.5000000007501</c:v>
                </c:pt>
                <c:pt idx="8286">
                  <c:v>1071.4000000007504</c:v>
                </c:pt>
                <c:pt idx="8287">
                  <c:v>1071.3000000007501</c:v>
                </c:pt>
                <c:pt idx="8288">
                  <c:v>1071.2000000007504</c:v>
                </c:pt>
                <c:pt idx="8289">
                  <c:v>1071.10000000075</c:v>
                </c:pt>
                <c:pt idx="8290">
                  <c:v>1071.0000000007501</c:v>
                </c:pt>
                <c:pt idx="8291">
                  <c:v>1070.9000000007504</c:v>
                </c:pt>
                <c:pt idx="8292">
                  <c:v>1070.8000000007501</c:v>
                </c:pt>
                <c:pt idx="8293">
                  <c:v>1070.7000000007504</c:v>
                </c:pt>
                <c:pt idx="8294">
                  <c:v>1070.60000000075</c:v>
                </c:pt>
                <c:pt idx="8295">
                  <c:v>1070.5000000007501</c:v>
                </c:pt>
                <c:pt idx="8296">
                  <c:v>1070.4000000007504</c:v>
                </c:pt>
                <c:pt idx="8297">
                  <c:v>1070.3000000007601</c:v>
                </c:pt>
                <c:pt idx="8298">
                  <c:v>1070.2000000007604</c:v>
                </c:pt>
                <c:pt idx="8299">
                  <c:v>1070.10000000076</c:v>
                </c:pt>
                <c:pt idx="8300">
                  <c:v>1070.0000000007501</c:v>
                </c:pt>
                <c:pt idx="8301">
                  <c:v>1069.9000000007504</c:v>
                </c:pt>
                <c:pt idx="8302">
                  <c:v>1069.8000000007601</c:v>
                </c:pt>
                <c:pt idx="8303">
                  <c:v>1069.7000000007604</c:v>
                </c:pt>
                <c:pt idx="8304">
                  <c:v>1069.60000000076</c:v>
                </c:pt>
                <c:pt idx="8305">
                  <c:v>1069.5000000007501</c:v>
                </c:pt>
                <c:pt idx="8306">
                  <c:v>1069.4000000007504</c:v>
                </c:pt>
                <c:pt idx="8307">
                  <c:v>1069.3000000007601</c:v>
                </c:pt>
                <c:pt idx="8308">
                  <c:v>1069.2000000007604</c:v>
                </c:pt>
                <c:pt idx="8309">
                  <c:v>1069.10000000076</c:v>
                </c:pt>
                <c:pt idx="8310">
                  <c:v>1069.0000000007601</c:v>
                </c:pt>
                <c:pt idx="8311">
                  <c:v>1068.9000000007604</c:v>
                </c:pt>
                <c:pt idx="8312">
                  <c:v>1068.8000000007601</c:v>
                </c:pt>
                <c:pt idx="8313">
                  <c:v>1068.7000000007604</c:v>
                </c:pt>
                <c:pt idx="8314">
                  <c:v>1068.60000000076</c:v>
                </c:pt>
                <c:pt idx="8315">
                  <c:v>1068.5000000007601</c:v>
                </c:pt>
                <c:pt idx="8316">
                  <c:v>1068.4000000007604</c:v>
                </c:pt>
                <c:pt idx="8317">
                  <c:v>1068.3000000007601</c:v>
                </c:pt>
                <c:pt idx="8318">
                  <c:v>1068.2000000007604</c:v>
                </c:pt>
                <c:pt idx="8319">
                  <c:v>1068.10000000076</c:v>
                </c:pt>
                <c:pt idx="8320">
                  <c:v>1068.0000000007601</c:v>
                </c:pt>
                <c:pt idx="8321">
                  <c:v>1067.9000000007604</c:v>
                </c:pt>
                <c:pt idx="8322">
                  <c:v>1067.8000000007601</c:v>
                </c:pt>
                <c:pt idx="8323">
                  <c:v>1067.7000000007604</c:v>
                </c:pt>
                <c:pt idx="8324">
                  <c:v>1067.60000000076</c:v>
                </c:pt>
                <c:pt idx="8325">
                  <c:v>1067.5000000007601</c:v>
                </c:pt>
                <c:pt idx="8326">
                  <c:v>1067.4000000007604</c:v>
                </c:pt>
                <c:pt idx="8327">
                  <c:v>1067.3000000007601</c:v>
                </c:pt>
                <c:pt idx="8328">
                  <c:v>1067.2000000007604</c:v>
                </c:pt>
                <c:pt idx="8329">
                  <c:v>1067.10000000076</c:v>
                </c:pt>
                <c:pt idx="8330">
                  <c:v>1067.0000000007601</c:v>
                </c:pt>
                <c:pt idx="8331">
                  <c:v>1066.9000000007604</c:v>
                </c:pt>
                <c:pt idx="8332">
                  <c:v>1066.8000000007601</c:v>
                </c:pt>
                <c:pt idx="8333">
                  <c:v>1066.7000000007604</c:v>
                </c:pt>
                <c:pt idx="8334">
                  <c:v>1066.60000000076</c:v>
                </c:pt>
                <c:pt idx="8335">
                  <c:v>1066.5000000007601</c:v>
                </c:pt>
                <c:pt idx="8336">
                  <c:v>1066.4000000007604</c:v>
                </c:pt>
                <c:pt idx="8337">
                  <c:v>1066.3000000007601</c:v>
                </c:pt>
                <c:pt idx="8338">
                  <c:v>1066.2000000007604</c:v>
                </c:pt>
                <c:pt idx="8339">
                  <c:v>1066.10000000076</c:v>
                </c:pt>
                <c:pt idx="8340">
                  <c:v>1066.0000000007601</c:v>
                </c:pt>
                <c:pt idx="8341">
                  <c:v>1065.9000000007604</c:v>
                </c:pt>
                <c:pt idx="8342">
                  <c:v>1065.8000000007601</c:v>
                </c:pt>
                <c:pt idx="8343">
                  <c:v>1065.7000000007604</c:v>
                </c:pt>
                <c:pt idx="8344">
                  <c:v>1065.60000000076</c:v>
                </c:pt>
                <c:pt idx="8345">
                  <c:v>1065.5000000007601</c:v>
                </c:pt>
                <c:pt idx="8346">
                  <c:v>1065.4000000007604</c:v>
                </c:pt>
                <c:pt idx="8347">
                  <c:v>1065.3000000007601</c:v>
                </c:pt>
                <c:pt idx="8348">
                  <c:v>1065.2000000007604</c:v>
                </c:pt>
                <c:pt idx="8349">
                  <c:v>1065.10000000076</c:v>
                </c:pt>
                <c:pt idx="8350">
                  <c:v>1065.0000000007601</c:v>
                </c:pt>
                <c:pt idx="8351">
                  <c:v>1064.9000000007604</c:v>
                </c:pt>
                <c:pt idx="8352">
                  <c:v>1064.8000000007601</c:v>
                </c:pt>
                <c:pt idx="8353">
                  <c:v>1064.7000000007604</c:v>
                </c:pt>
                <c:pt idx="8354">
                  <c:v>1064.60000000076</c:v>
                </c:pt>
                <c:pt idx="8355">
                  <c:v>1064.5000000007601</c:v>
                </c:pt>
                <c:pt idx="8356">
                  <c:v>1064.4000000007604</c:v>
                </c:pt>
                <c:pt idx="8357">
                  <c:v>1064.3000000007601</c:v>
                </c:pt>
                <c:pt idx="8358">
                  <c:v>1064.2000000007604</c:v>
                </c:pt>
                <c:pt idx="8359">
                  <c:v>1064.10000000076</c:v>
                </c:pt>
                <c:pt idx="8360">
                  <c:v>1064.0000000007601</c:v>
                </c:pt>
                <c:pt idx="8361">
                  <c:v>1063.9000000007604</c:v>
                </c:pt>
                <c:pt idx="8362">
                  <c:v>1063.8000000007601</c:v>
                </c:pt>
                <c:pt idx="8363">
                  <c:v>1063.7000000007604</c:v>
                </c:pt>
                <c:pt idx="8364">
                  <c:v>1063.60000000076</c:v>
                </c:pt>
                <c:pt idx="8365">
                  <c:v>1063.5000000007601</c:v>
                </c:pt>
                <c:pt idx="8366">
                  <c:v>1063.4000000007604</c:v>
                </c:pt>
                <c:pt idx="8367">
                  <c:v>1063.3000000007601</c:v>
                </c:pt>
                <c:pt idx="8368">
                  <c:v>1063.2000000007604</c:v>
                </c:pt>
                <c:pt idx="8369">
                  <c:v>1063.10000000076</c:v>
                </c:pt>
                <c:pt idx="8370">
                  <c:v>1063.0000000007601</c:v>
                </c:pt>
                <c:pt idx="8371">
                  <c:v>1062.9000000007604</c:v>
                </c:pt>
                <c:pt idx="8372">
                  <c:v>1062.8000000007601</c:v>
                </c:pt>
                <c:pt idx="8373">
                  <c:v>1062.7000000007604</c:v>
                </c:pt>
                <c:pt idx="8374">
                  <c:v>1062.60000000076</c:v>
                </c:pt>
                <c:pt idx="8375">
                  <c:v>1062.5000000007601</c:v>
                </c:pt>
                <c:pt idx="8376">
                  <c:v>1062.4000000007604</c:v>
                </c:pt>
                <c:pt idx="8377">
                  <c:v>1062.3000000007601</c:v>
                </c:pt>
                <c:pt idx="8378">
                  <c:v>1062.2000000007604</c:v>
                </c:pt>
                <c:pt idx="8379">
                  <c:v>1062.10000000076</c:v>
                </c:pt>
                <c:pt idx="8380">
                  <c:v>1062.0000000007601</c:v>
                </c:pt>
                <c:pt idx="8381">
                  <c:v>1061.9000000007604</c:v>
                </c:pt>
                <c:pt idx="8382">
                  <c:v>1061.8000000007601</c:v>
                </c:pt>
                <c:pt idx="8383">
                  <c:v>1061.7000000007604</c:v>
                </c:pt>
                <c:pt idx="8384">
                  <c:v>1061.60000000076</c:v>
                </c:pt>
                <c:pt idx="8385">
                  <c:v>1061.5000000007601</c:v>
                </c:pt>
                <c:pt idx="8386">
                  <c:v>1061.4000000007604</c:v>
                </c:pt>
                <c:pt idx="8387">
                  <c:v>1061.3000000007601</c:v>
                </c:pt>
                <c:pt idx="8388">
                  <c:v>1061.2000000007604</c:v>
                </c:pt>
                <c:pt idx="8389">
                  <c:v>1061.10000000076</c:v>
                </c:pt>
                <c:pt idx="8390">
                  <c:v>1061.0000000007601</c:v>
                </c:pt>
                <c:pt idx="8391">
                  <c:v>1060.9000000007604</c:v>
                </c:pt>
                <c:pt idx="8392">
                  <c:v>1060.8000000007601</c:v>
                </c:pt>
                <c:pt idx="8393">
                  <c:v>1060.7000000007604</c:v>
                </c:pt>
                <c:pt idx="8394">
                  <c:v>1060.60000000076</c:v>
                </c:pt>
                <c:pt idx="8395">
                  <c:v>1060.5000000007601</c:v>
                </c:pt>
                <c:pt idx="8396">
                  <c:v>1060.4000000007604</c:v>
                </c:pt>
                <c:pt idx="8397">
                  <c:v>1060.3000000007601</c:v>
                </c:pt>
                <c:pt idx="8398">
                  <c:v>1060.2000000007604</c:v>
                </c:pt>
                <c:pt idx="8399">
                  <c:v>1060.10000000076</c:v>
                </c:pt>
                <c:pt idx="8400">
                  <c:v>1060.0000000007601</c:v>
                </c:pt>
                <c:pt idx="8401">
                  <c:v>1059.9000000007604</c:v>
                </c:pt>
                <c:pt idx="8402">
                  <c:v>1059.8000000007601</c:v>
                </c:pt>
                <c:pt idx="8403">
                  <c:v>1059.7000000007604</c:v>
                </c:pt>
                <c:pt idx="8404">
                  <c:v>1059.60000000076</c:v>
                </c:pt>
                <c:pt idx="8405">
                  <c:v>1059.5000000007601</c:v>
                </c:pt>
                <c:pt idx="8406">
                  <c:v>1059.4000000007604</c:v>
                </c:pt>
                <c:pt idx="8407">
                  <c:v>1059.3000000007701</c:v>
                </c:pt>
                <c:pt idx="8408">
                  <c:v>1059.2000000007704</c:v>
                </c:pt>
                <c:pt idx="8409">
                  <c:v>1059.10000000077</c:v>
                </c:pt>
                <c:pt idx="8410">
                  <c:v>1059.0000000007601</c:v>
                </c:pt>
                <c:pt idx="8411">
                  <c:v>1058.9000000007604</c:v>
                </c:pt>
                <c:pt idx="8412">
                  <c:v>1058.8000000007701</c:v>
                </c:pt>
                <c:pt idx="8413">
                  <c:v>1058.7000000007704</c:v>
                </c:pt>
                <c:pt idx="8414">
                  <c:v>1058.60000000077</c:v>
                </c:pt>
                <c:pt idx="8415">
                  <c:v>1058.5000000007601</c:v>
                </c:pt>
                <c:pt idx="8416">
                  <c:v>1058.4000000007604</c:v>
                </c:pt>
                <c:pt idx="8417">
                  <c:v>1058.3000000007701</c:v>
                </c:pt>
                <c:pt idx="8418">
                  <c:v>1058.2000000007704</c:v>
                </c:pt>
                <c:pt idx="8419">
                  <c:v>1058.10000000077</c:v>
                </c:pt>
                <c:pt idx="8420">
                  <c:v>1058.0000000007701</c:v>
                </c:pt>
                <c:pt idx="8421">
                  <c:v>1057.9000000007704</c:v>
                </c:pt>
                <c:pt idx="8422">
                  <c:v>1057.8000000007701</c:v>
                </c:pt>
                <c:pt idx="8423">
                  <c:v>1057.7000000007704</c:v>
                </c:pt>
                <c:pt idx="8424">
                  <c:v>1057.60000000077</c:v>
                </c:pt>
                <c:pt idx="8425">
                  <c:v>1057.5000000007701</c:v>
                </c:pt>
                <c:pt idx="8426">
                  <c:v>1057.4000000007704</c:v>
                </c:pt>
                <c:pt idx="8427">
                  <c:v>1057.3000000007701</c:v>
                </c:pt>
                <c:pt idx="8428">
                  <c:v>1057.2000000007704</c:v>
                </c:pt>
                <c:pt idx="8429">
                  <c:v>1057.10000000077</c:v>
                </c:pt>
                <c:pt idx="8430">
                  <c:v>1057.0000000007701</c:v>
                </c:pt>
                <c:pt idx="8431">
                  <c:v>1056.9000000007704</c:v>
                </c:pt>
                <c:pt idx="8432">
                  <c:v>1056.8000000007701</c:v>
                </c:pt>
                <c:pt idx="8433">
                  <c:v>1056.7000000007704</c:v>
                </c:pt>
                <c:pt idx="8434">
                  <c:v>1056.60000000077</c:v>
                </c:pt>
                <c:pt idx="8435">
                  <c:v>1056.5000000007701</c:v>
                </c:pt>
                <c:pt idx="8436">
                  <c:v>1056.4000000007704</c:v>
                </c:pt>
                <c:pt idx="8437">
                  <c:v>1056.3000000007701</c:v>
                </c:pt>
                <c:pt idx="8438">
                  <c:v>1056.2000000007704</c:v>
                </c:pt>
                <c:pt idx="8439">
                  <c:v>1056.10000000077</c:v>
                </c:pt>
                <c:pt idx="8440">
                  <c:v>1056.0000000007701</c:v>
                </c:pt>
                <c:pt idx="8441">
                  <c:v>1055.9000000007704</c:v>
                </c:pt>
                <c:pt idx="8442">
                  <c:v>1055.8000000007701</c:v>
                </c:pt>
                <c:pt idx="8443">
                  <c:v>1055.7000000007704</c:v>
                </c:pt>
                <c:pt idx="8444">
                  <c:v>1055.60000000077</c:v>
                </c:pt>
                <c:pt idx="8445">
                  <c:v>1055.5000000007701</c:v>
                </c:pt>
                <c:pt idx="8446">
                  <c:v>1055.4000000007704</c:v>
                </c:pt>
                <c:pt idx="8447">
                  <c:v>1055.3000000007701</c:v>
                </c:pt>
                <c:pt idx="8448">
                  <c:v>1055.2000000007704</c:v>
                </c:pt>
                <c:pt idx="8449">
                  <c:v>1055.10000000077</c:v>
                </c:pt>
                <c:pt idx="8450">
                  <c:v>1055.0000000007701</c:v>
                </c:pt>
                <c:pt idx="8451">
                  <c:v>1054.9000000007704</c:v>
                </c:pt>
                <c:pt idx="8452">
                  <c:v>1054.8000000007701</c:v>
                </c:pt>
                <c:pt idx="8453">
                  <c:v>1054.7000000007704</c:v>
                </c:pt>
                <c:pt idx="8454">
                  <c:v>1054.60000000077</c:v>
                </c:pt>
                <c:pt idx="8455">
                  <c:v>1054.5000000007701</c:v>
                </c:pt>
                <c:pt idx="8456">
                  <c:v>1054.4000000007704</c:v>
                </c:pt>
                <c:pt idx="8457">
                  <c:v>1054.3000000007701</c:v>
                </c:pt>
                <c:pt idx="8458">
                  <c:v>1054.2000000007704</c:v>
                </c:pt>
                <c:pt idx="8459">
                  <c:v>1054.10000000077</c:v>
                </c:pt>
                <c:pt idx="8460">
                  <c:v>1054.0000000007701</c:v>
                </c:pt>
                <c:pt idx="8461">
                  <c:v>1053.9000000007704</c:v>
                </c:pt>
                <c:pt idx="8462">
                  <c:v>1053.8000000007701</c:v>
                </c:pt>
                <c:pt idx="8463">
                  <c:v>1053.7000000007704</c:v>
                </c:pt>
                <c:pt idx="8464">
                  <c:v>1053.60000000077</c:v>
                </c:pt>
                <c:pt idx="8465">
                  <c:v>1053.5000000007701</c:v>
                </c:pt>
                <c:pt idx="8466">
                  <c:v>1053.4000000007704</c:v>
                </c:pt>
                <c:pt idx="8467">
                  <c:v>1053.3000000007701</c:v>
                </c:pt>
                <c:pt idx="8468">
                  <c:v>1053.2000000007704</c:v>
                </c:pt>
                <c:pt idx="8469">
                  <c:v>1053.10000000077</c:v>
                </c:pt>
                <c:pt idx="8470">
                  <c:v>1053.0000000007701</c:v>
                </c:pt>
                <c:pt idx="8471">
                  <c:v>1052.9000000007704</c:v>
                </c:pt>
                <c:pt idx="8472">
                  <c:v>1052.8000000007701</c:v>
                </c:pt>
                <c:pt idx="8473">
                  <c:v>1052.7000000007704</c:v>
                </c:pt>
                <c:pt idx="8474">
                  <c:v>1052.60000000077</c:v>
                </c:pt>
                <c:pt idx="8475">
                  <c:v>1052.5000000007701</c:v>
                </c:pt>
                <c:pt idx="8476">
                  <c:v>1052.4000000007704</c:v>
                </c:pt>
                <c:pt idx="8477">
                  <c:v>1052.3000000007701</c:v>
                </c:pt>
                <c:pt idx="8478">
                  <c:v>1052.2000000007704</c:v>
                </c:pt>
                <c:pt idx="8479">
                  <c:v>1052.10000000077</c:v>
                </c:pt>
                <c:pt idx="8480">
                  <c:v>1052.0000000007701</c:v>
                </c:pt>
                <c:pt idx="8481">
                  <c:v>1051.9000000007704</c:v>
                </c:pt>
                <c:pt idx="8482">
                  <c:v>1051.8000000007701</c:v>
                </c:pt>
                <c:pt idx="8483">
                  <c:v>1051.7000000007704</c:v>
                </c:pt>
                <c:pt idx="8484">
                  <c:v>1051.60000000077</c:v>
                </c:pt>
                <c:pt idx="8485">
                  <c:v>1051.5000000007701</c:v>
                </c:pt>
                <c:pt idx="8486">
                  <c:v>1051.4000000007704</c:v>
                </c:pt>
                <c:pt idx="8487">
                  <c:v>1051.3000000007701</c:v>
                </c:pt>
                <c:pt idx="8488">
                  <c:v>1051.2000000007704</c:v>
                </c:pt>
                <c:pt idx="8489">
                  <c:v>1051.10000000077</c:v>
                </c:pt>
                <c:pt idx="8490">
                  <c:v>1051.0000000007701</c:v>
                </c:pt>
                <c:pt idx="8491">
                  <c:v>1050.9000000007704</c:v>
                </c:pt>
                <c:pt idx="8492">
                  <c:v>1050.8000000007701</c:v>
                </c:pt>
                <c:pt idx="8493">
                  <c:v>1050.7000000007704</c:v>
                </c:pt>
                <c:pt idx="8494">
                  <c:v>1050.60000000077</c:v>
                </c:pt>
                <c:pt idx="8495">
                  <c:v>1050.5000000007701</c:v>
                </c:pt>
                <c:pt idx="8496">
                  <c:v>1050.4000000007704</c:v>
                </c:pt>
                <c:pt idx="8497">
                  <c:v>1050.3000000007701</c:v>
                </c:pt>
                <c:pt idx="8498">
                  <c:v>1050.2000000007704</c:v>
                </c:pt>
                <c:pt idx="8499">
                  <c:v>1050.10000000077</c:v>
                </c:pt>
                <c:pt idx="8500">
                  <c:v>1050.0000000007701</c:v>
                </c:pt>
                <c:pt idx="8501">
                  <c:v>1049.9000000007704</c:v>
                </c:pt>
                <c:pt idx="8502">
                  <c:v>1049.8000000007701</c:v>
                </c:pt>
                <c:pt idx="8503">
                  <c:v>1049.7000000007704</c:v>
                </c:pt>
                <c:pt idx="8504">
                  <c:v>1049.60000000077</c:v>
                </c:pt>
                <c:pt idx="8505">
                  <c:v>1049.5000000007701</c:v>
                </c:pt>
                <c:pt idx="8506">
                  <c:v>1049.4000000007704</c:v>
                </c:pt>
                <c:pt idx="8507">
                  <c:v>1049.3000000007701</c:v>
                </c:pt>
                <c:pt idx="8508">
                  <c:v>1049.2000000007704</c:v>
                </c:pt>
                <c:pt idx="8509">
                  <c:v>1049.10000000077</c:v>
                </c:pt>
                <c:pt idx="8510">
                  <c:v>1049.0000000007701</c:v>
                </c:pt>
                <c:pt idx="8511">
                  <c:v>1048.9000000007704</c:v>
                </c:pt>
                <c:pt idx="8512">
                  <c:v>1048.8000000007701</c:v>
                </c:pt>
                <c:pt idx="8513">
                  <c:v>1048.7000000007704</c:v>
                </c:pt>
                <c:pt idx="8514">
                  <c:v>1048.60000000077</c:v>
                </c:pt>
                <c:pt idx="8515">
                  <c:v>1048.5000000007701</c:v>
                </c:pt>
                <c:pt idx="8516">
                  <c:v>1048.4000000007704</c:v>
                </c:pt>
                <c:pt idx="8517">
                  <c:v>1048.3000000007801</c:v>
                </c:pt>
                <c:pt idx="8518">
                  <c:v>1048.2000000007804</c:v>
                </c:pt>
                <c:pt idx="8519">
                  <c:v>1048.10000000078</c:v>
                </c:pt>
                <c:pt idx="8520">
                  <c:v>1048.0000000007701</c:v>
                </c:pt>
                <c:pt idx="8521">
                  <c:v>1047.9000000007704</c:v>
                </c:pt>
                <c:pt idx="8522">
                  <c:v>1047.8000000007801</c:v>
                </c:pt>
                <c:pt idx="8523">
                  <c:v>1047.7000000007804</c:v>
                </c:pt>
                <c:pt idx="8524">
                  <c:v>1047.60000000078</c:v>
                </c:pt>
                <c:pt idx="8525">
                  <c:v>1047.5000000007701</c:v>
                </c:pt>
                <c:pt idx="8526">
                  <c:v>1047.4000000007704</c:v>
                </c:pt>
                <c:pt idx="8527">
                  <c:v>1047.3000000007801</c:v>
                </c:pt>
                <c:pt idx="8528">
                  <c:v>1047.2000000007804</c:v>
                </c:pt>
                <c:pt idx="8529">
                  <c:v>1047.10000000078</c:v>
                </c:pt>
                <c:pt idx="8530">
                  <c:v>1047.0000000007801</c:v>
                </c:pt>
                <c:pt idx="8531">
                  <c:v>1046.9000000007804</c:v>
                </c:pt>
                <c:pt idx="8532">
                  <c:v>1046.8000000007801</c:v>
                </c:pt>
                <c:pt idx="8533">
                  <c:v>1046.7000000007804</c:v>
                </c:pt>
                <c:pt idx="8534">
                  <c:v>1046.60000000078</c:v>
                </c:pt>
                <c:pt idx="8535">
                  <c:v>1046.5000000007801</c:v>
                </c:pt>
                <c:pt idx="8536">
                  <c:v>1046.4000000007804</c:v>
                </c:pt>
                <c:pt idx="8537">
                  <c:v>1046.3000000007801</c:v>
                </c:pt>
                <c:pt idx="8538">
                  <c:v>1046.2000000007804</c:v>
                </c:pt>
                <c:pt idx="8539">
                  <c:v>1046.10000000078</c:v>
                </c:pt>
                <c:pt idx="8540">
                  <c:v>1046.0000000007801</c:v>
                </c:pt>
                <c:pt idx="8541">
                  <c:v>1045.9000000007804</c:v>
                </c:pt>
                <c:pt idx="8542">
                  <c:v>1045.8000000007801</c:v>
                </c:pt>
                <c:pt idx="8543">
                  <c:v>1045.7000000007804</c:v>
                </c:pt>
                <c:pt idx="8544">
                  <c:v>1045.60000000078</c:v>
                </c:pt>
                <c:pt idx="8545">
                  <c:v>1045.5000000007801</c:v>
                </c:pt>
                <c:pt idx="8546">
                  <c:v>1045.4000000007804</c:v>
                </c:pt>
                <c:pt idx="8547">
                  <c:v>1045.3000000007801</c:v>
                </c:pt>
                <c:pt idx="8548">
                  <c:v>1045.2000000007804</c:v>
                </c:pt>
                <c:pt idx="8549">
                  <c:v>1045.10000000078</c:v>
                </c:pt>
                <c:pt idx="8550">
                  <c:v>1045.0000000007801</c:v>
                </c:pt>
                <c:pt idx="8551">
                  <c:v>1044.9000000007804</c:v>
                </c:pt>
                <c:pt idx="8552">
                  <c:v>1044.8000000007801</c:v>
                </c:pt>
                <c:pt idx="8553">
                  <c:v>1044.7000000007804</c:v>
                </c:pt>
                <c:pt idx="8554">
                  <c:v>1044.60000000078</c:v>
                </c:pt>
                <c:pt idx="8555">
                  <c:v>1044.5000000007801</c:v>
                </c:pt>
                <c:pt idx="8556">
                  <c:v>1044.4000000007804</c:v>
                </c:pt>
                <c:pt idx="8557">
                  <c:v>1044.3000000007801</c:v>
                </c:pt>
                <c:pt idx="8558">
                  <c:v>1044.2000000007804</c:v>
                </c:pt>
                <c:pt idx="8559">
                  <c:v>1044.10000000078</c:v>
                </c:pt>
                <c:pt idx="8560">
                  <c:v>1044.0000000007801</c:v>
                </c:pt>
                <c:pt idx="8561">
                  <c:v>1043.9000000007804</c:v>
                </c:pt>
                <c:pt idx="8562">
                  <c:v>1043.8000000007801</c:v>
                </c:pt>
                <c:pt idx="8563">
                  <c:v>1043.7000000007804</c:v>
                </c:pt>
                <c:pt idx="8564">
                  <c:v>1043.60000000078</c:v>
                </c:pt>
                <c:pt idx="8565">
                  <c:v>1043.5000000007801</c:v>
                </c:pt>
                <c:pt idx="8566">
                  <c:v>1043.4000000007804</c:v>
                </c:pt>
                <c:pt idx="8567">
                  <c:v>1043.3000000007801</c:v>
                </c:pt>
                <c:pt idx="8568">
                  <c:v>1043.2000000007804</c:v>
                </c:pt>
                <c:pt idx="8569">
                  <c:v>1043.10000000078</c:v>
                </c:pt>
                <c:pt idx="8570">
                  <c:v>1043.0000000007801</c:v>
                </c:pt>
                <c:pt idx="8571">
                  <c:v>1042.9000000007804</c:v>
                </c:pt>
                <c:pt idx="8572">
                  <c:v>1042.8000000007801</c:v>
                </c:pt>
                <c:pt idx="8573">
                  <c:v>1042.7000000007804</c:v>
                </c:pt>
                <c:pt idx="8574">
                  <c:v>1042.60000000078</c:v>
                </c:pt>
                <c:pt idx="8575">
                  <c:v>1042.5000000007801</c:v>
                </c:pt>
                <c:pt idx="8576">
                  <c:v>1042.4000000007804</c:v>
                </c:pt>
                <c:pt idx="8577">
                  <c:v>1042.3000000007801</c:v>
                </c:pt>
                <c:pt idx="8578">
                  <c:v>1042.2000000007804</c:v>
                </c:pt>
                <c:pt idx="8579">
                  <c:v>1042.10000000078</c:v>
                </c:pt>
                <c:pt idx="8580">
                  <c:v>1042.0000000007801</c:v>
                </c:pt>
                <c:pt idx="8581">
                  <c:v>1041.9000000007804</c:v>
                </c:pt>
                <c:pt idx="8582">
                  <c:v>1041.8000000007801</c:v>
                </c:pt>
                <c:pt idx="8583">
                  <c:v>1041.7000000007804</c:v>
                </c:pt>
                <c:pt idx="8584">
                  <c:v>1041.60000000078</c:v>
                </c:pt>
                <c:pt idx="8585">
                  <c:v>1041.5000000007801</c:v>
                </c:pt>
                <c:pt idx="8586">
                  <c:v>1041.4000000007804</c:v>
                </c:pt>
                <c:pt idx="8587">
                  <c:v>1041.3000000007801</c:v>
                </c:pt>
                <c:pt idx="8588">
                  <c:v>1041.2000000007804</c:v>
                </c:pt>
                <c:pt idx="8589">
                  <c:v>1041.10000000078</c:v>
                </c:pt>
                <c:pt idx="8590">
                  <c:v>1041.0000000007801</c:v>
                </c:pt>
                <c:pt idx="8591">
                  <c:v>1040.9000000007804</c:v>
                </c:pt>
                <c:pt idx="8592">
                  <c:v>1040.8000000007801</c:v>
                </c:pt>
                <c:pt idx="8593">
                  <c:v>1040.7000000007804</c:v>
                </c:pt>
                <c:pt idx="8594">
                  <c:v>1040.60000000078</c:v>
                </c:pt>
                <c:pt idx="8595">
                  <c:v>1040.5000000007801</c:v>
                </c:pt>
                <c:pt idx="8596">
                  <c:v>1040.4000000007804</c:v>
                </c:pt>
                <c:pt idx="8597">
                  <c:v>1040.3000000007801</c:v>
                </c:pt>
                <c:pt idx="8598">
                  <c:v>1040.2000000007804</c:v>
                </c:pt>
                <c:pt idx="8599">
                  <c:v>1040.10000000078</c:v>
                </c:pt>
                <c:pt idx="8600">
                  <c:v>1040.0000000007801</c:v>
                </c:pt>
                <c:pt idx="8601">
                  <c:v>1039.9000000007804</c:v>
                </c:pt>
                <c:pt idx="8602">
                  <c:v>1039.8000000007801</c:v>
                </c:pt>
                <c:pt idx="8603">
                  <c:v>1039.7000000007804</c:v>
                </c:pt>
                <c:pt idx="8604">
                  <c:v>1039.60000000078</c:v>
                </c:pt>
                <c:pt idx="8605">
                  <c:v>1039.5000000007801</c:v>
                </c:pt>
                <c:pt idx="8606">
                  <c:v>1039.4000000007804</c:v>
                </c:pt>
                <c:pt idx="8607">
                  <c:v>1039.3000000007801</c:v>
                </c:pt>
                <c:pt idx="8608">
                  <c:v>1039.2000000007804</c:v>
                </c:pt>
                <c:pt idx="8609">
                  <c:v>1039.10000000078</c:v>
                </c:pt>
                <c:pt idx="8610">
                  <c:v>1039.0000000007801</c:v>
                </c:pt>
                <c:pt idx="8611">
                  <c:v>1038.9000000007804</c:v>
                </c:pt>
                <c:pt idx="8612">
                  <c:v>1038.8000000007801</c:v>
                </c:pt>
                <c:pt idx="8613">
                  <c:v>1038.7000000007804</c:v>
                </c:pt>
                <c:pt idx="8614">
                  <c:v>1038.60000000078</c:v>
                </c:pt>
                <c:pt idx="8615">
                  <c:v>1038.5000000007801</c:v>
                </c:pt>
                <c:pt idx="8616">
                  <c:v>1038.4000000007804</c:v>
                </c:pt>
                <c:pt idx="8617">
                  <c:v>1038.3000000007801</c:v>
                </c:pt>
                <c:pt idx="8618">
                  <c:v>1038.2000000007804</c:v>
                </c:pt>
                <c:pt idx="8619">
                  <c:v>1038.10000000078</c:v>
                </c:pt>
                <c:pt idx="8620">
                  <c:v>1038.0000000007801</c:v>
                </c:pt>
                <c:pt idx="8621">
                  <c:v>1037.9000000007804</c:v>
                </c:pt>
                <c:pt idx="8622">
                  <c:v>1037.8000000007801</c:v>
                </c:pt>
                <c:pt idx="8623">
                  <c:v>1037.7000000007804</c:v>
                </c:pt>
                <c:pt idx="8624">
                  <c:v>1037.60000000078</c:v>
                </c:pt>
                <c:pt idx="8625">
                  <c:v>1037.5000000007801</c:v>
                </c:pt>
                <c:pt idx="8626">
                  <c:v>1037.4000000007804</c:v>
                </c:pt>
                <c:pt idx="8627">
                  <c:v>1037.3000000007901</c:v>
                </c:pt>
                <c:pt idx="8628">
                  <c:v>1037.2000000007904</c:v>
                </c:pt>
                <c:pt idx="8629">
                  <c:v>1037.10000000079</c:v>
                </c:pt>
                <c:pt idx="8630">
                  <c:v>1037.0000000007801</c:v>
                </c:pt>
                <c:pt idx="8631">
                  <c:v>1036.9000000007804</c:v>
                </c:pt>
                <c:pt idx="8632">
                  <c:v>1036.8000000007901</c:v>
                </c:pt>
                <c:pt idx="8633">
                  <c:v>1036.7000000007904</c:v>
                </c:pt>
                <c:pt idx="8634">
                  <c:v>1036.60000000079</c:v>
                </c:pt>
                <c:pt idx="8635">
                  <c:v>1036.5000000007801</c:v>
                </c:pt>
                <c:pt idx="8636">
                  <c:v>1036.4000000007804</c:v>
                </c:pt>
                <c:pt idx="8637">
                  <c:v>1036.3000000007901</c:v>
                </c:pt>
                <c:pt idx="8638">
                  <c:v>1036.2000000007904</c:v>
                </c:pt>
                <c:pt idx="8639">
                  <c:v>1036.10000000079</c:v>
                </c:pt>
                <c:pt idx="8640">
                  <c:v>1036.0000000007901</c:v>
                </c:pt>
                <c:pt idx="8641">
                  <c:v>1035.9000000007904</c:v>
                </c:pt>
                <c:pt idx="8642">
                  <c:v>1035.8000000007901</c:v>
                </c:pt>
                <c:pt idx="8643">
                  <c:v>1035.7000000007904</c:v>
                </c:pt>
                <c:pt idx="8644">
                  <c:v>1035.60000000079</c:v>
                </c:pt>
                <c:pt idx="8645">
                  <c:v>1035.5000000007901</c:v>
                </c:pt>
                <c:pt idx="8646">
                  <c:v>1035.4000000007904</c:v>
                </c:pt>
                <c:pt idx="8647">
                  <c:v>1035.3000000007901</c:v>
                </c:pt>
                <c:pt idx="8648">
                  <c:v>1035.2000000007904</c:v>
                </c:pt>
                <c:pt idx="8649">
                  <c:v>1035.10000000079</c:v>
                </c:pt>
                <c:pt idx="8650">
                  <c:v>1035.0000000007901</c:v>
                </c:pt>
                <c:pt idx="8651">
                  <c:v>1034.9000000007904</c:v>
                </c:pt>
                <c:pt idx="8652">
                  <c:v>1034.8000000007901</c:v>
                </c:pt>
                <c:pt idx="8653">
                  <c:v>1034.7000000007904</c:v>
                </c:pt>
                <c:pt idx="8654">
                  <c:v>1034.60000000079</c:v>
                </c:pt>
                <c:pt idx="8655">
                  <c:v>1034.5000000007901</c:v>
                </c:pt>
                <c:pt idx="8656">
                  <c:v>1034.4000000007904</c:v>
                </c:pt>
                <c:pt idx="8657">
                  <c:v>1034.3000000007901</c:v>
                </c:pt>
                <c:pt idx="8658">
                  <c:v>1034.2000000007904</c:v>
                </c:pt>
                <c:pt idx="8659">
                  <c:v>1034.10000000079</c:v>
                </c:pt>
                <c:pt idx="8660">
                  <c:v>1034.0000000007901</c:v>
                </c:pt>
                <c:pt idx="8661">
                  <c:v>1033.9000000007904</c:v>
                </c:pt>
                <c:pt idx="8662">
                  <c:v>1033.8000000007901</c:v>
                </c:pt>
                <c:pt idx="8663">
                  <c:v>1033.7000000007904</c:v>
                </c:pt>
                <c:pt idx="8664">
                  <c:v>1033.60000000079</c:v>
                </c:pt>
                <c:pt idx="8665">
                  <c:v>1033.5000000007901</c:v>
                </c:pt>
                <c:pt idx="8666">
                  <c:v>1033.4000000007904</c:v>
                </c:pt>
                <c:pt idx="8667">
                  <c:v>1033.3000000007901</c:v>
                </c:pt>
                <c:pt idx="8668">
                  <c:v>1033.2000000007904</c:v>
                </c:pt>
                <c:pt idx="8669">
                  <c:v>1033.10000000079</c:v>
                </c:pt>
                <c:pt idx="8670">
                  <c:v>1033.0000000007901</c:v>
                </c:pt>
                <c:pt idx="8671">
                  <c:v>1032.9000000007904</c:v>
                </c:pt>
                <c:pt idx="8672">
                  <c:v>1032.8000000007901</c:v>
                </c:pt>
                <c:pt idx="8673">
                  <c:v>1032.7000000007904</c:v>
                </c:pt>
                <c:pt idx="8674">
                  <c:v>1032.60000000079</c:v>
                </c:pt>
                <c:pt idx="8675">
                  <c:v>1032.5000000007901</c:v>
                </c:pt>
                <c:pt idx="8676">
                  <c:v>1032.4000000007904</c:v>
                </c:pt>
                <c:pt idx="8677">
                  <c:v>1032.3000000007901</c:v>
                </c:pt>
                <c:pt idx="8678">
                  <c:v>1032.2000000007904</c:v>
                </c:pt>
                <c:pt idx="8679">
                  <c:v>1032.10000000079</c:v>
                </c:pt>
                <c:pt idx="8680">
                  <c:v>1032.0000000007901</c:v>
                </c:pt>
                <c:pt idx="8681">
                  <c:v>1031.9000000007904</c:v>
                </c:pt>
                <c:pt idx="8682">
                  <c:v>1031.8000000007901</c:v>
                </c:pt>
                <c:pt idx="8683">
                  <c:v>1031.7000000007904</c:v>
                </c:pt>
                <c:pt idx="8684">
                  <c:v>1031.60000000079</c:v>
                </c:pt>
                <c:pt idx="8685">
                  <c:v>1031.5000000007901</c:v>
                </c:pt>
                <c:pt idx="8686">
                  <c:v>1031.4000000007904</c:v>
                </c:pt>
                <c:pt idx="8687">
                  <c:v>1031.3000000007901</c:v>
                </c:pt>
                <c:pt idx="8688">
                  <c:v>1031.2000000007904</c:v>
                </c:pt>
                <c:pt idx="8689">
                  <c:v>1031.10000000079</c:v>
                </c:pt>
                <c:pt idx="8690">
                  <c:v>1031.0000000007901</c:v>
                </c:pt>
                <c:pt idx="8691">
                  <c:v>1030.9000000007904</c:v>
                </c:pt>
                <c:pt idx="8692">
                  <c:v>1030.8000000007901</c:v>
                </c:pt>
                <c:pt idx="8693">
                  <c:v>1030.7000000007904</c:v>
                </c:pt>
                <c:pt idx="8694">
                  <c:v>1030.60000000079</c:v>
                </c:pt>
                <c:pt idx="8695">
                  <c:v>1030.5000000007901</c:v>
                </c:pt>
                <c:pt idx="8696">
                  <c:v>1030.4000000007904</c:v>
                </c:pt>
                <c:pt idx="8697">
                  <c:v>1030.3000000007901</c:v>
                </c:pt>
                <c:pt idx="8698">
                  <c:v>1030.2000000007904</c:v>
                </c:pt>
                <c:pt idx="8699">
                  <c:v>1030.10000000079</c:v>
                </c:pt>
                <c:pt idx="8700">
                  <c:v>1030.0000000007901</c:v>
                </c:pt>
                <c:pt idx="8701">
                  <c:v>1029.9000000007904</c:v>
                </c:pt>
                <c:pt idx="8702">
                  <c:v>1029.8000000007901</c:v>
                </c:pt>
                <c:pt idx="8703">
                  <c:v>1029.7000000007904</c:v>
                </c:pt>
                <c:pt idx="8704">
                  <c:v>1029.60000000079</c:v>
                </c:pt>
                <c:pt idx="8705">
                  <c:v>1029.5000000007901</c:v>
                </c:pt>
                <c:pt idx="8706">
                  <c:v>1029.4000000007904</c:v>
                </c:pt>
                <c:pt idx="8707">
                  <c:v>1029.3000000007901</c:v>
                </c:pt>
                <c:pt idx="8708">
                  <c:v>1029.2000000007904</c:v>
                </c:pt>
                <c:pt idx="8709">
                  <c:v>1029.10000000079</c:v>
                </c:pt>
                <c:pt idx="8710">
                  <c:v>1029.0000000007901</c:v>
                </c:pt>
                <c:pt idx="8711">
                  <c:v>1028.9000000007904</c:v>
                </c:pt>
                <c:pt idx="8712">
                  <c:v>1028.8000000007901</c:v>
                </c:pt>
                <c:pt idx="8713">
                  <c:v>1028.7000000007904</c:v>
                </c:pt>
                <c:pt idx="8714">
                  <c:v>1028.60000000079</c:v>
                </c:pt>
                <c:pt idx="8715">
                  <c:v>1028.5000000007901</c:v>
                </c:pt>
                <c:pt idx="8716">
                  <c:v>1028.4000000007904</c:v>
                </c:pt>
                <c:pt idx="8717">
                  <c:v>1028.3000000007901</c:v>
                </c:pt>
                <c:pt idx="8718">
                  <c:v>1028.2000000007904</c:v>
                </c:pt>
                <c:pt idx="8719">
                  <c:v>1028.10000000079</c:v>
                </c:pt>
                <c:pt idx="8720">
                  <c:v>1028.0000000007901</c:v>
                </c:pt>
                <c:pt idx="8721">
                  <c:v>1027.9000000007904</c:v>
                </c:pt>
                <c:pt idx="8722">
                  <c:v>1027.8000000007901</c:v>
                </c:pt>
                <c:pt idx="8723">
                  <c:v>1027.7000000007904</c:v>
                </c:pt>
                <c:pt idx="8724">
                  <c:v>1027.60000000079</c:v>
                </c:pt>
                <c:pt idx="8725">
                  <c:v>1027.5000000007901</c:v>
                </c:pt>
                <c:pt idx="8726">
                  <c:v>1027.4000000007904</c:v>
                </c:pt>
                <c:pt idx="8727">
                  <c:v>1027.3000000007901</c:v>
                </c:pt>
                <c:pt idx="8728">
                  <c:v>1027.2000000007904</c:v>
                </c:pt>
                <c:pt idx="8729">
                  <c:v>1027.10000000079</c:v>
                </c:pt>
                <c:pt idx="8730">
                  <c:v>1027.0000000007901</c:v>
                </c:pt>
                <c:pt idx="8731">
                  <c:v>1026.9000000007904</c:v>
                </c:pt>
                <c:pt idx="8732">
                  <c:v>1026.8000000007901</c:v>
                </c:pt>
                <c:pt idx="8733">
                  <c:v>1026.7000000007904</c:v>
                </c:pt>
                <c:pt idx="8734">
                  <c:v>1026.60000000079</c:v>
                </c:pt>
                <c:pt idx="8735">
                  <c:v>1026.5000000007901</c:v>
                </c:pt>
                <c:pt idx="8736">
                  <c:v>1026.4000000007904</c:v>
                </c:pt>
                <c:pt idx="8737">
                  <c:v>1026.3000000008001</c:v>
                </c:pt>
                <c:pt idx="8738">
                  <c:v>1026.2000000007904</c:v>
                </c:pt>
                <c:pt idx="8739">
                  <c:v>1026.1000000008</c:v>
                </c:pt>
                <c:pt idx="8740">
                  <c:v>1026.0000000007901</c:v>
                </c:pt>
                <c:pt idx="8741">
                  <c:v>1025.9000000007904</c:v>
                </c:pt>
                <c:pt idx="8742">
                  <c:v>1025.8000000008001</c:v>
                </c:pt>
                <c:pt idx="8743">
                  <c:v>1025.7000000007904</c:v>
                </c:pt>
                <c:pt idx="8744">
                  <c:v>1025.6000000008</c:v>
                </c:pt>
                <c:pt idx="8745">
                  <c:v>1025.5000000007901</c:v>
                </c:pt>
                <c:pt idx="8746">
                  <c:v>1025.4000000007904</c:v>
                </c:pt>
                <c:pt idx="8747">
                  <c:v>1025.3000000008001</c:v>
                </c:pt>
                <c:pt idx="8748">
                  <c:v>1025.2000000008002</c:v>
                </c:pt>
                <c:pt idx="8749">
                  <c:v>1025.1000000008</c:v>
                </c:pt>
                <c:pt idx="8750">
                  <c:v>1025.0000000007999</c:v>
                </c:pt>
                <c:pt idx="8751">
                  <c:v>1024.9000000008</c:v>
                </c:pt>
                <c:pt idx="8752">
                  <c:v>1024.8000000008001</c:v>
                </c:pt>
                <c:pt idx="8753">
                  <c:v>1024.7000000008002</c:v>
                </c:pt>
                <c:pt idx="8754">
                  <c:v>1024.6000000008</c:v>
                </c:pt>
                <c:pt idx="8755">
                  <c:v>1024.5000000007999</c:v>
                </c:pt>
                <c:pt idx="8756">
                  <c:v>1024.4000000008</c:v>
                </c:pt>
                <c:pt idx="8757">
                  <c:v>1024.3000000008001</c:v>
                </c:pt>
                <c:pt idx="8758">
                  <c:v>1024.2000000008002</c:v>
                </c:pt>
                <c:pt idx="8759">
                  <c:v>1024.1000000008</c:v>
                </c:pt>
                <c:pt idx="8760">
                  <c:v>1024.0000000007999</c:v>
                </c:pt>
                <c:pt idx="8761">
                  <c:v>1023.9000000008</c:v>
                </c:pt>
                <c:pt idx="8762">
                  <c:v>1023.8000000008</c:v>
                </c:pt>
                <c:pt idx="8763">
                  <c:v>1023.7000000007999</c:v>
                </c:pt>
                <c:pt idx="8764">
                  <c:v>1023.6000000008</c:v>
                </c:pt>
                <c:pt idx="8765">
                  <c:v>1023.5000000008</c:v>
                </c:pt>
                <c:pt idx="8766">
                  <c:v>1023.4000000008</c:v>
                </c:pt>
                <c:pt idx="8767">
                  <c:v>1023.3000000008</c:v>
                </c:pt>
                <c:pt idx="8768">
                  <c:v>1023.2000000007999</c:v>
                </c:pt>
                <c:pt idx="8769">
                  <c:v>1023.1000000008</c:v>
                </c:pt>
                <c:pt idx="8770">
                  <c:v>1023.0000000008</c:v>
                </c:pt>
                <c:pt idx="8771">
                  <c:v>1022.9000000008</c:v>
                </c:pt>
                <c:pt idx="8772">
                  <c:v>1022.8000000008</c:v>
                </c:pt>
                <c:pt idx="8773">
                  <c:v>1022.7000000007999</c:v>
                </c:pt>
                <c:pt idx="8774">
                  <c:v>1022.6000000008</c:v>
                </c:pt>
                <c:pt idx="8775">
                  <c:v>1022.5000000008</c:v>
                </c:pt>
                <c:pt idx="8776">
                  <c:v>1022.4000000008</c:v>
                </c:pt>
                <c:pt idx="8777">
                  <c:v>1022.3000000008</c:v>
                </c:pt>
                <c:pt idx="8778">
                  <c:v>1022.2000000007999</c:v>
                </c:pt>
                <c:pt idx="8779">
                  <c:v>1022.1000000008</c:v>
                </c:pt>
                <c:pt idx="8780">
                  <c:v>1022.0000000008</c:v>
                </c:pt>
                <c:pt idx="8781">
                  <c:v>1021.9000000008</c:v>
                </c:pt>
                <c:pt idx="8782">
                  <c:v>1021.8000000008</c:v>
                </c:pt>
                <c:pt idx="8783">
                  <c:v>1021.7000000007999</c:v>
                </c:pt>
                <c:pt idx="8784">
                  <c:v>1021.6000000008</c:v>
                </c:pt>
                <c:pt idx="8785">
                  <c:v>1021.5000000008</c:v>
                </c:pt>
                <c:pt idx="8786">
                  <c:v>1021.4000000008</c:v>
                </c:pt>
                <c:pt idx="8787">
                  <c:v>1021.3000000008</c:v>
                </c:pt>
                <c:pt idx="8788">
                  <c:v>1021.2000000007999</c:v>
                </c:pt>
                <c:pt idx="8789">
                  <c:v>1021.1000000008</c:v>
                </c:pt>
                <c:pt idx="8790">
                  <c:v>1021.0000000008</c:v>
                </c:pt>
                <c:pt idx="8791">
                  <c:v>1020.9000000008</c:v>
                </c:pt>
                <c:pt idx="8792">
                  <c:v>1020.8000000008</c:v>
                </c:pt>
                <c:pt idx="8793">
                  <c:v>1020.7000000007999</c:v>
                </c:pt>
                <c:pt idx="8794">
                  <c:v>1020.6000000008</c:v>
                </c:pt>
                <c:pt idx="8795">
                  <c:v>1020.5000000008</c:v>
                </c:pt>
                <c:pt idx="8796">
                  <c:v>1020.4000000008</c:v>
                </c:pt>
                <c:pt idx="8797">
                  <c:v>1020.3000000008</c:v>
                </c:pt>
                <c:pt idx="8798">
                  <c:v>1020.2000000007999</c:v>
                </c:pt>
                <c:pt idx="8799">
                  <c:v>1020.1000000008</c:v>
                </c:pt>
                <c:pt idx="8800">
                  <c:v>1020.0000000008</c:v>
                </c:pt>
                <c:pt idx="8801">
                  <c:v>1019.9000000008</c:v>
                </c:pt>
                <c:pt idx="8802">
                  <c:v>1019.8000000008</c:v>
                </c:pt>
                <c:pt idx="8803">
                  <c:v>1019.7000000007999</c:v>
                </c:pt>
                <c:pt idx="8804">
                  <c:v>1019.6000000008</c:v>
                </c:pt>
                <c:pt idx="8805">
                  <c:v>1019.5000000008</c:v>
                </c:pt>
                <c:pt idx="8806">
                  <c:v>1019.4000000008</c:v>
                </c:pt>
                <c:pt idx="8807">
                  <c:v>1019.3000000008</c:v>
                </c:pt>
                <c:pt idx="8808">
                  <c:v>1019.2000000007999</c:v>
                </c:pt>
                <c:pt idx="8809">
                  <c:v>1019.1000000008</c:v>
                </c:pt>
                <c:pt idx="8810">
                  <c:v>1019.0000000008</c:v>
                </c:pt>
                <c:pt idx="8811">
                  <c:v>1018.9000000008</c:v>
                </c:pt>
                <c:pt idx="8812">
                  <c:v>1018.8000000008</c:v>
                </c:pt>
                <c:pt idx="8813">
                  <c:v>1018.7000000007999</c:v>
                </c:pt>
                <c:pt idx="8814">
                  <c:v>1018.6000000008</c:v>
                </c:pt>
                <c:pt idx="8815">
                  <c:v>1018.5000000008</c:v>
                </c:pt>
                <c:pt idx="8816">
                  <c:v>1018.4000000008</c:v>
                </c:pt>
                <c:pt idx="8817">
                  <c:v>1018.3000000008</c:v>
                </c:pt>
                <c:pt idx="8818">
                  <c:v>1018.2000000007999</c:v>
                </c:pt>
                <c:pt idx="8819">
                  <c:v>1018.1000000008</c:v>
                </c:pt>
                <c:pt idx="8820">
                  <c:v>1018.0000000008</c:v>
                </c:pt>
                <c:pt idx="8821">
                  <c:v>1017.9000000008</c:v>
                </c:pt>
                <c:pt idx="8822">
                  <c:v>1017.8000000008</c:v>
                </c:pt>
                <c:pt idx="8823">
                  <c:v>1017.7000000007999</c:v>
                </c:pt>
                <c:pt idx="8824">
                  <c:v>1017.6000000008</c:v>
                </c:pt>
                <c:pt idx="8825">
                  <c:v>1017.5000000008</c:v>
                </c:pt>
                <c:pt idx="8826">
                  <c:v>1017.4000000008</c:v>
                </c:pt>
                <c:pt idx="8827">
                  <c:v>1017.3000000008</c:v>
                </c:pt>
                <c:pt idx="8828">
                  <c:v>1017.2000000007999</c:v>
                </c:pt>
                <c:pt idx="8829">
                  <c:v>1017.1000000008</c:v>
                </c:pt>
                <c:pt idx="8830">
                  <c:v>1017.0000000008</c:v>
                </c:pt>
                <c:pt idx="8831">
                  <c:v>1016.9000000008</c:v>
                </c:pt>
                <c:pt idx="8832">
                  <c:v>1016.8000000008</c:v>
                </c:pt>
                <c:pt idx="8833">
                  <c:v>1016.7000000007999</c:v>
                </c:pt>
                <c:pt idx="8834">
                  <c:v>1016.6000000008</c:v>
                </c:pt>
                <c:pt idx="8835">
                  <c:v>1016.5000000008</c:v>
                </c:pt>
                <c:pt idx="8836">
                  <c:v>1016.4000000008</c:v>
                </c:pt>
                <c:pt idx="8837">
                  <c:v>1016.3000000008</c:v>
                </c:pt>
                <c:pt idx="8838">
                  <c:v>1016.2000000007999</c:v>
                </c:pt>
                <c:pt idx="8839">
                  <c:v>1016.1000000008</c:v>
                </c:pt>
                <c:pt idx="8840">
                  <c:v>1016.0000000008</c:v>
                </c:pt>
                <c:pt idx="8841">
                  <c:v>1015.9000000008</c:v>
                </c:pt>
                <c:pt idx="8842">
                  <c:v>1015.8000000008</c:v>
                </c:pt>
                <c:pt idx="8843">
                  <c:v>1015.7000000007999</c:v>
                </c:pt>
                <c:pt idx="8844">
                  <c:v>1015.6000000008</c:v>
                </c:pt>
                <c:pt idx="8845">
                  <c:v>1015.5000000008</c:v>
                </c:pt>
                <c:pt idx="8846">
                  <c:v>1015.4000000008</c:v>
                </c:pt>
                <c:pt idx="8847">
                  <c:v>1015.3000000008</c:v>
                </c:pt>
                <c:pt idx="8848">
                  <c:v>1015.2000000007999</c:v>
                </c:pt>
                <c:pt idx="8849">
                  <c:v>1015.10000000081</c:v>
                </c:pt>
                <c:pt idx="8850">
                  <c:v>1015.00000000081</c:v>
                </c:pt>
                <c:pt idx="8851">
                  <c:v>1014.9000000008</c:v>
                </c:pt>
                <c:pt idx="8852">
                  <c:v>1014.8000000008</c:v>
                </c:pt>
                <c:pt idx="8853">
                  <c:v>1014.7000000007999</c:v>
                </c:pt>
                <c:pt idx="8854">
                  <c:v>1014.60000000081</c:v>
                </c:pt>
                <c:pt idx="8855">
                  <c:v>1014.50000000081</c:v>
                </c:pt>
                <c:pt idx="8856">
                  <c:v>1014.4000000008</c:v>
                </c:pt>
                <c:pt idx="8857">
                  <c:v>1014.30000000081</c:v>
                </c:pt>
                <c:pt idx="8858">
                  <c:v>1014.2000000008102</c:v>
                </c:pt>
                <c:pt idx="8859">
                  <c:v>1014.10000000081</c:v>
                </c:pt>
                <c:pt idx="8860">
                  <c:v>1014.00000000081</c:v>
                </c:pt>
                <c:pt idx="8861">
                  <c:v>1013.90000000081</c:v>
                </c:pt>
                <c:pt idx="8862">
                  <c:v>1013.80000000081</c:v>
                </c:pt>
                <c:pt idx="8863">
                  <c:v>1013.7000000008102</c:v>
                </c:pt>
                <c:pt idx="8864">
                  <c:v>1013.60000000081</c:v>
                </c:pt>
                <c:pt idx="8865">
                  <c:v>1013.50000000081</c:v>
                </c:pt>
                <c:pt idx="8866">
                  <c:v>1013.40000000081</c:v>
                </c:pt>
                <c:pt idx="8867">
                  <c:v>1013.30000000081</c:v>
                </c:pt>
                <c:pt idx="8868">
                  <c:v>1013.2000000008102</c:v>
                </c:pt>
                <c:pt idx="8869">
                  <c:v>1013.10000000081</c:v>
                </c:pt>
                <c:pt idx="8870">
                  <c:v>1013.00000000081</c:v>
                </c:pt>
                <c:pt idx="8871">
                  <c:v>1012.90000000081</c:v>
                </c:pt>
                <c:pt idx="8872">
                  <c:v>1012.80000000081</c:v>
                </c:pt>
                <c:pt idx="8873">
                  <c:v>1012.7000000008102</c:v>
                </c:pt>
                <c:pt idx="8874">
                  <c:v>1012.60000000081</c:v>
                </c:pt>
                <c:pt idx="8875">
                  <c:v>1012.50000000081</c:v>
                </c:pt>
                <c:pt idx="8876">
                  <c:v>1012.40000000081</c:v>
                </c:pt>
                <c:pt idx="8877">
                  <c:v>1012.30000000081</c:v>
                </c:pt>
                <c:pt idx="8878">
                  <c:v>1012.2000000008102</c:v>
                </c:pt>
                <c:pt idx="8879">
                  <c:v>1012.10000000081</c:v>
                </c:pt>
                <c:pt idx="8880">
                  <c:v>1012.00000000081</c:v>
                </c:pt>
                <c:pt idx="8881">
                  <c:v>1011.90000000081</c:v>
                </c:pt>
                <c:pt idx="8882">
                  <c:v>1011.80000000081</c:v>
                </c:pt>
                <c:pt idx="8883">
                  <c:v>1011.7000000008102</c:v>
                </c:pt>
                <c:pt idx="8884">
                  <c:v>1011.60000000081</c:v>
                </c:pt>
                <c:pt idx="8885">
                  <c:v>1011.50000000081</c:v>
                </c:pt>
                <c:pt idx="8886">
                  <c:v>1011.40000000081</c:v>
                </c:pt>
                <c:pt idx="8887">
                  <c:v>1011.30000000081</c:v>
                </c:pt>
                <c:pt idx="8888">
                  <c:v>1011.2000000008102</c:v>
                </c:pt>
                <c:pt idx="8889">
                  <c:v>1011.10000000081</c:v>
                </c:pt>
                <c:pt idx="8890">
                  <c:v>1011.00000000081</c:v>
                </c:pt>
                <c:pt idx="8891">
                  <c:v>1010.90000000081</c:v>
                </c:pt>
                <c:pt idx="8892">
                  <c:v>1010.80000000081</c:v>
                </c:pt>
                <c:pt idx="8893">
                  <c:v>1010.7000000008102</c:v>
                </c:pt>
                <c:pt idx="8894">
                  <c:v>1010.60000000081</c:v>
                </c:pt>
                <c:pt idx="8895">
                  <c:v>1010.50000000081</c:v>
                </c:pt>
                <c:pt idx="8896">
                  <c:v>1010.40000000081</c:v>
                </c:pt>
                <c:pt idx="8897">
                  <c:v>1010.30000000081</c:v>
                </c:pt>
                <c:pt idx="8898">
                  <c:v>1010.2000000008102</c:v>
                </c:pt>
                <c:pt idx="8899">
                  <c:v>1010.10000000081</c:v>
                </c:pt>
                <c:pt idx="8900">
                  <c:v>1010.00000000081</c:v>
                </c:pt>
                <c:pt idx="8901">
                  <c:v>1009.90000000081</c:v>
                </c:pt>
                <c:pt idx="8902">
                  <c:v>1009.80000000081</c:v>
                </c:pt>
                <c:pt idx="8903">
                  <c:v>1009.7000000008102</c:v>
                </c:pt>
                <c:pt idx="8904">
                  <c:v>1009.60000000081</c:v>
                </c:pt>
                <c:pt idx="8905">
                  <c:v>1009.50000000081</c:v>
                </c:pt>
                <c:pt idx="8906">
                  <c:v>1009.40000000081</c:v>
                </c:pt>
                <c:pt idx="8907">
                  <c:v>1009.30000000081</c:v>
                </c:pt>
                <c:pt idx="8908">
                  <c:v>1009.2000000008102</c:v>
                </c:pt>
                <c:pt idx="8909">
                  <c:v>1009.10000000081</c:v>
                </c:pt>
                <c:pt idx="8910">
                  <c:v>1009.00000000081</c:v>
                </c:pt>
                <c:pt idx="8911">
                  <c:v>1008.90000000081</c:v>
                </c:pt>
                <c:pt idx="8912">
                  <c:v>1008.80000000081</c:v>
                </c:pt>
                <c:pt idx="8913">
                  <c:v>1008.7000000008102</c:v>
                </c:pt>
                <c:pt idx="8914">
                  <c:v>1008.60000000081</c:v>
                </c:pt>
                <c:pt idx="8915">
                  <c:v>1008.50000000081</c:v>
                </c:pt>
                <c:pt idx="8916">
                  <c:v>1008.40000000081</c:v>
                </c:pt>
                <c:pt idx="8917">
                  <c:v>1008.30000000081</c:v>
                </c:pt>
                <c:pt idx="8918">
                  <c:v>1008.2000000008102</c:v>
                </c:pt>
                <c:pt idx="8919">
                  <c:v>1008.10000000081</c:v>
                </c:pt>
                <c:pt idx="8920">
                  <c:v>1008.00000000081</c:v>
                </c:pt>
                <c:pt idx="8921">
                  <c:v>1007.90000000081</c:v>
                </c:pt>
                <c:pt idx="8922">
                  <c:v>1007.80000000081</c:v>
                </c:pt>
                <c:pt idx="8923">
                  <c:v>1007.7000000008102</c:v>
                </c:pt>
                <c:pt idx="8924">
                  <c:v>1007.60000000081</c:v>
                </c:pt>
                <c:pt idx="8925">
                  <c:v>1007.50000000081</c:v>
                </c:pt>
                <c:pt idx="8926">
                  <c:v>1007.40000000081</c:v>
                </c:pt>
                <c:pt idx="8927">
                  <c:v>1007.30000000081</c:v>
                </c:pt>
                <c:pt idx="8928">
                  <c:v>1007.2000000008102</c:v>
                </c:pt>
                <c:pt idx="8929">
                  <c:v>1007.10000000081</c:v>
                </c:pt>
                <c:pt idx="8930">
                  <c:v>1007.00000000081</c:v>
                </c:pt>
                <c:pt idx="8931">
                  <c:v>1006.90000000081</c:v>
                </c:pt>
                <c:pt idx="8932">
                  <c:v>1006.80000000081</c:v>
                </c:pt>
                <c:pt idx="8933">
                  <c:v>1006.7000000008102</c:v>
                </c:pt>
                <c:pt idx="8934">
                  <c:v>1006.60000000081</c:v>
                </c:pt>
                <c:pt idx="8935">
                  <c:v>1006.50000000081</c:v>
                </c:pt>
                <c:pt idx="8936">
                  <c:v>1006.40000000081</c:v>
                </c:pt>
                <c:pt idx="8937">
                  <c:v>1006.30000000081</c:v>
                </c:pt>
                <c:pt idx="8938">
                  <c:v>1006.2000000008102</c:v>
                </c:pt>
                <c:pt idx="8939">
                  <c:v>1006.10000000081</c:v>
                </c:pt>
                <c:pt idx="8940">
                  <c:v>1006.00000000081</c:v>
                </c:pt>
                <c:pt idx="8941">
                  <c:v>1005.90000000081</c:v>
                </c:pt>
                <c:pt idx="8942">
                  <c:v>1005.80000000081</c:v>
                </c:pt>
                <c:pt idx="8943">
                  <c:v>1005.7000000008102</c:v>
                </c:pt>
                <c:pt idx="8944">
                  <c:v>1005.60000000081</c:v>
                </c:pt>
                <c:pt idx="8945">
                  <c:v>1005.50000000081</c:v>
                </c:pt>
                <c:pt idx="8946">
                  <c:v>1005.40000000081</c:v>
                </c:pt>
                <c:pt idx="8947">
                  <c:v>1005.30000000081</c:v>
                </c:pt>
                <c:pt idx="8948">
                  <c:v>1005.2000000008102</c:v>
                </c:pt>
                <c:pt idx="8949">
                  <c:v>1005.10000000081</c:v>
                </c:pt>
                <c:pt idx="8950">
                  <c:v>1005.00000000081</c:v>
                </c:pt>
                <c:pt idx="8951">
                  <c:v>1004.90000000081</c:v>
                </c:pt>
                <c:pt idx="8952">
                  <c:v>1004.80000000081</c:v>
                </c:pt>
                <c:pt idx="8953">
                  <c:v>1004.7000000008102</c:v>
                </c:pt>
                <c:pt idx="8954">
                  <c:v>1004.60000000081</c:v>
                </c:pt>
                <c:pt idx="8955">
                  <c:v>1004.50000000081</c:v>
                </c:pt>
                <c:pt idx="8956">
                  <c:v>1004.40000000081</c:v>
                </c:pt>
                <c:pt idx="8957">
                  <c:v>1004.30000000081</c:v>
                </c:pt>
                <c:pt idx="8958">
                  <c:v>1004.2000000008102</c:v>
                </c:pt>
                <c:pt idx="8959">
                  <c:v>1004.10000000082</c:v>
                </c:pt>
                <c:pt idx="8960">
                  <c:v>1004.00000000082</c:v>
                </c:pt>
                <c:pt idx="8961">
                  <c:v>1003.90000000081</c:v>
                </c:pt>
                <c:pt idx="8962">
                  <c:v>1003.80000000081</c:v>
                </c:pt>
                <c:pt idx="8963">
                  <c:v>1003.7000000008102</c:v>
                </c:pt>
                <c:pt idx="8964">
                  <c:v>1003.60000000082</c:v>
                </c:pt>
                <c:pt idx="8965">
                  <c:v>1003.50000000082</c:v>
                </c:pt>
                <c:pt idx="8966">
                  <c:v>1003.40000000081</c:v>
                </c:pt>
                <c:pt idx="8967">
                  <c:v>1003.30000000082</c:v>
                </c:pt>
                <c:pt idx="8968">
                  <c:v>1003.2000000008202</c:v>
                </c:pt>
                <c:pt idx="8969">
                  <c:v>1003.10000000082</c:v>
                </c:pt>
                <c:pt idx="8970">
                  <c:v>1003.00000000082</c:v>
                </c:pt>
                <c:pt idx="8971">
                  <c:v>1002.90000000082</c:v>
                </c:pt>
                <c:pt idx="8972">
                  <c:v>1002.80000000082</c:v>
                </c:pt>
                <c:pt idx="8973">
                  <c:v>1002.7000000008202</c:v>
                </c:pt>
                <c:pt idx="8974">
                  <c:v>1002.60000000082</c:v>
                </c:pt>
                <c:pt idx="8975">
                  <c:v>1002.50000000082</c:v>
                </c:pt>
                <c:pt idx="8976">
                  <c:v>1002.40000000082</c:v>
                </c:pt>
                <c:pt idx="8977">
                  <c:v>1002.30000000082</c:v>
                </c:pt>
                <c:pt idx="8978">
                  <c:v>1002.2000000008202</c:v>
                </c:pt>
                <c:pt idx="8979">
                  <c:v>1002.10000000082</c:v>
                </c:pt>
                <c:pt idx="8980">
                  <c:v>1002.00000000082</c:v>
                </c:pt>
                <c:pt idx="8981">
                  <c:v>1001.90000000082</c:v>
                </c:pt>
                <c:pt idx="8982">
                  <c:v>1001.80000000082</c:v>
                </c:pt>
                <c:pt idx="8983">
                  <c:v>1001.7000000008202</c:v>
                </c:pt>
                <c:pt idx="8984">
                  <c:v>1001.60000000082</c:v>
                </c:pt>
                <c:pt idx="8985">
                  <c:v>1001.50000000082</c:v>
                </c:pt>
                <c:pt idx="8986">
                  <c:v>1001.40000000082</c:v>
                </c:pt>
                <c:pt idx="8987">
                  <c:v>1001.30000000082</c:v>
                </c:pt>
                <c:pt idx="8988">
                  <c:v>1001.2000000008202</c:v>
                </c:pt>
                <c:pt idx="8989">
                  <c:v>1001.10000000082</c:v>
                </c:pt>
                <c:pt idx="8990">
                  <c:v>1001.00000000082</c:v>
                </c:pt>
                <c:pt idx="8991">
                  <c:v>1000.90000000082</c:v>
                </c:pt>
                <c:pt idx="8992">
                  <c:v>1000.80000000082</c:v>
                </c:pt>
                <c:pt idx="8993">
                  <c:v>1000.7000000008202</c:v>
                </c:pt>
                <c:pt idx="8994">
                  <c:v>1000.60000000082</c:v>
                </c:pt>
                <c:pt idx="8995">
                  <c:v>1000.50000000082</c:v>
                </c:pt>
                <c:pt idx="8996">
                  <c:v>1000.40000000082</c:v>
                </c:pt>
                <c:pt idx="8997">
                  <c:v>1000.30000000082</c:v>
                </c:pt>
                <c:pt idx="8998">
                  <c:v>1000.2000000008202</c:v>
                </c:pt>
                <c:pt idx="8999">
                  <c:v>1000.10000000082</c:v>
                </c:pt>
                <c:pt idx="9000">
                  <c:v>1000.00000000082</c:v>
                </c:pt>
                <c:pt idx="9001">
                  <c:v>999.90000000081898</c:v>
                </c:pt>
                <c:pt idx="9002">
                  <c:v>999.80000000081873</c:v>
                </c:pt>
                <c:pt idx="9003">
                  <c:v>999.70000000081905</c:v>
                </c:pt>
                <c:pt idx="9004">
                  <c:v>999.60000000081902</c:v>
                </c:pt>
                <c:pt idx="9005">
                  <c:v>999.500000000819</c:v>
                </c:pt>
                <c:pt idx="9006">
                  <c:v>999.40000000081898</c:v>
                </c:pt>
                <c:pt idx="9007">
                  <c:v>999.30000000081873</c:v>
                </c:pt>
                <c:pt idx="9008">
                  <c:v>999.20000000081905</c:v>
                </c:pt>
                <c:pt idx="9009">
                  <c:v>999.10000000081902</c:v>
                </c:pt>
                <c:pt idx="9010">
                  <c:v>999.000000000819</c:v>
                </c:pt>
                <c:pt idx="9011">
                  <c:v>998.90000000082</c:v>
                </c:pt>
                <c:pt idx="9012">
                  <c:v>998.80000000081998</c:v>
                </c:pt>
                <c:pt idx="9013">
                  <c:v>998.70000000081995</c:v>
                </c:pt>
                <c:pt idx="9014">
                  <c:v>998.60000000082005</c:v>
                </c:pt>
                <c:pt idx="9015">
                  <c:v>998.50000000082002</c:v>
                </c:pt>
                <c:pt idx="9016">
                  <c:v>998.40000000082</c:v>
                </c:pt>
                <c:pt idx="9017">
                  <c:v>998.30000000081998</c:v>
                </c:pt>
                <c:pt idx="9018">
                  <c:v>998.20000000081995</c:v>
                </c:pt>
                <c:pt idx="9019">
                  <c:v>998.10000000082005</c:v>
                </c:pt>
                <c:pt idx="9020">
                  <c:v>998.00000000082002</c:v>
                </c:pt>
                <c:pt idx="9021">
                  <c:v>997.90000000082</c:v>
                </c:pt>
                <c:pt idx="9022">
                  <c:v>997.800000000821</c:v>
                </c:pt>
                <c:pt idx="9023">
                  <c:v>997.70000000082121</c:v>
                </c:pt>
                <c:pt idx="9024">
                  <c:v>997.60000000082118</c:v>
                </c:pt>
                <c:pt idx="9025">
                  <c:v>997.50000000082105</c:v>
                </c:pt>
                <c:pt idx="9026">
                  <c:v>997.40000000082102</c:v>
                </c:pt>
                <c:pt idx="9027">
                  <c:v>997.300000000821</c:v>
                </c:pt>
                <c:pt idx="9028">
                  <c:v>997.20000000082121</c:v>
                </c:pt>
                <c:pt idx="9029">
                  <c:v>997.10000000082118</c:v>
                </c:pt>
                <c:pt idx="9030">
                  <c:v>997.00000000082105</c:v>
                </c:pt>
                <c:pt idx="9031">
                  <c:v>996.90000000082102</c:v>
                </c:pt>
                <c:pt idx="9032">
                  <c:v>996.800000000821</c:v>
                </c:pt>
                <c:pt idx="9033">
                  <c:v>996.70000000082223</c:v>
                </c:pt>
                <c:pt idx="9034">
                  <c:v>996.60000000082221</c:v>
                </c:pt>
                <c:pt idx="9035">
                  <c:v>996.50000000082218</c:v>
                </c:pt>
                <c:pt idx="9036">
                  <c:v>996.40000000082205</c:v>
                </c:pt>
                <c:pt idx="9037">
                  <c:v>996.30000000082202</c:v>
                </c:pt>
                <c:pt idx="9038">
                  <c:v>996.20000000082223</c:v>
                </c:pt>
                <c:pt idx="9039">
                  <c:v>996.10000000082221</c:v>
                </c:pt>
                <c:pt idx="9040">
                  <c:v>996.00000000082218</c:v>
                </c:pt>
                <c:pt idx="9041">
                  <c:v>995.90000000082205</c:v>
                </c:pt>
                <c:pt idx="9042">
                  <c:v>995.80000000082202</c:v>
                </c:pt>
                <c:pt idx="9043">
                  <c:v>995.70000000082223</c:v>
                </c:pt>
                <c:pt idx="9044">
                  <c:v>995.600000000823</c:v>
                </c:pt>
                <c:pt idx="9045">
                  <c:v>995.50000000082309</c:v>
                </c:pt>
                <c:pt idx="9046">
                  <c:v>995.40000000082307</c:v>
                </c:pt>
                <c:pt idx="9047">
                  <c:v>995.30000000082293</c:v>
                </c:pt>
                <c:pt idx="9048">
                  <c:v>995.20000000082302</c:v>
                </c:pt>
                <c:pt idx="9049">
                  <c:v>995.100000000823</c:v>
                </c:pt>
                <c:pt idx="9050">
                  <c:v>995.00000000082309</c:v>
                </c:pt>
                <c:pt idx="9051">
                  <c:v>994.90000000082307</c:v>
                </c:pt>
                <c:pt idx="9052">
                  <c:v>994.80000000082293</c:v>
                </c:pt>
                <c:pt idx="9053">
                  <c:v>994.70000000082302</c:v>
                </c:pt>
                <c:pt idx="9054">
                  <c:v>994.600000000823</c:v>
                </c:pt>
                <c:pt idx="9055">
                  <c:v>994.500000000824</c:v>
                </c:pt>
                <c:pt idx="9056">
                  <c:v>994.40000000082398</c:v>
                </c:pt>
                <c:pt idx="9057">
                  <c:v>994.30000000082396</c:v>
                </c:pt>
                <c:pt idx="9058">
                  <c:v>994.20000000082405</c:v>
                </c:pt>
                <c:pt idx="9059">
                  <c:v>994.10000000082402</c:v>
                </c:pt>
                <c:pt idx="9060">
                  <c:v>994.000000000824</c:v>
                </c:pt>
                <c:pt idx="9061">
                  <c:v>993.90000000082398</c:v>
                </c:pt>
                <c:pt idx="9062">
                  <c:v>993.80000000082396</c:v>
                </c:pt>
                <c:pt idx="9063">
                  <c:v>993.70000000082405</c:v>
                </c:pt>
                <c:pt idx="9064">
                  <c:v>993.60000000082402</c:v>
                </c:pt>
                <c:pt idx="9065">
                  <c:v>993.500000000824</c:v>
                </c:pt>
                <c:pt idx="9066">
                  <c:v>993.400000000825</c:v>
                </c:pt>
                <c:pt idx="9067">
                  <c:v>993.30000000082498</c:v>
                </c:pt>
                <c:pt idx="9068">
                  <c:v>993.20000000082518</c:v>
                </c:pt>
                <c:pt idx="9069">
                  <c:v>993.10000000082505</c:v>
                </c:pt>
                <c:pt idx="9070">
                  <c:v>993.00000000082503</c:v>
                </c:pt>
                <c:pt idx="9071">
                  <c:v>992.900000000825</c:v>
                </c:pt>
                <c:pt idx="9072">
                  <c:v>992.80000000082498</c:v>
                </c:pt>
                <c:pt idx="9073">
                  <c:v>992.70000000082518</c:v>
                </c:pt>
                <c:pt idx="9074">
                  <c:v>992.60000000082505</c:v>
                </c:pt>
                <c:pt idx="9075">
                  <c:v>992.50000000082503</c:v>
                </c:pt>
                <c:pt idx="9076">
                  <c:v>992.400000000825</c:v>
                </c:pt>
                <c:pt idx="9077">
                  <c:v>992.300000000826</c:v>
                </c:pt>
                <c:pt idx="9078">
                  <c:v>992.20000000082621</c:v>
                </c:pt>
                <c:pt idx="9079">
                  <c:v>992.10000000082618</c:v>
                </c:pt>
                <c:pt idx="9080">
                  <c:v>992.00000000082605</c:v>
                </c:pt>
                <c:pt idx="9081">
                  <c:v>991.90000000082603</c:v>
                </c:pt>
                <c:pt idx="9082">
                  <c:v>991.800000000826</c:v>
                </c:pt>
                <c:pt idx="9083">
                  <c:v>991.70000000082621</c:v>
                </c:pt>
                <c:pt idx="9084">
                  <c:v>991.60000000082618</c:v>
                </c:pt>
                <c:pt idx="9085">
                  <c:v>991.50000000082605</c:v>
                </c:pt>
                <c:pt idx="9086">
                  <c:v>991.40000000082603</c:v>
                </c:pt>
                <c:pt idx="9087">
                  <c:v>991.300000000826</c:v>
                </c:pt>
                <c:pt idx="9088">
                  <c:v>991.20000000082723</c:v>
                </c:pt>
                <c:pt idx="9089">
                  <c:v>991.10000000082721</c:v>
                </c:pt>
                <c:pt idx="9090">
                  <c:v>991.00000000082719</c:v>
                </c:pt>
                <c:pt idx="9091">
                  <c:v>990.90000000082705</c:v>
                </c:pt>
                <c:pt idx="9092">
                  <c:v>990.80000000082703</c:v>
                </c:pt>
                <c:pt idx="9093">
                  <c:v>990.70000000082723</c:v>
                </c:pt>
                <c:pt idx="9094">
                  <c:v>990.60000000082721</c:v>
                </c:pt>
                <c:pt idx="9095">
                  <c:v>990.50000000082719</c:v>
                </c:pt>
                <c:pt idx="9096">
                  <c:v>990.40000000082705</c:v>
                </c:pt>
                <c:pt idx="9097">
                  <c:v>990.30000000082703</c:v>
                </c:pt>
                <c:pt idx="9098">
                  <c:v>990.20000000082723</c:v>
                </c:pt>
                <c:pt idx="9099">
                  <c:v>990.100000000828</c:v>
                </c:pt>
                <c:pt idx="9100">
                  <c:v>990.00000000082809</c:v>
                </c:pt>
                <c:pt idx="9101">
                  <c:v>989.90000000082807</c:v>
                </c:pt>
                <c:pt idx="9102">
                  <c:v>989.80000000082794</c:v>
                </c:pt>
                <c:pt idx="9103">
                  <c:v>989.70000000082803</c:v>
                </c:pt>
                <c:pt idx="9104">
                  <c:v>989.600000000828</c:v>
                </c:pt>
                <c:pt idx="9105">
                  <c:v>989.50000000082809</c:v>
                </c:pt>
                <c:pt idx="9106">
                  <c:v>989.40000000082807</c:v>
                </c:pt>
                <c:pt idx="9107">
                  <c:v>989.30000000082794</c:v>
                </c:pt>
                <c:pt idx="9108">
                  <c:v>989.20000000082803</c:v>
                </c:pt>
                <c:pt idx="9109">
                  <c:v>989.100000000828</c:v>
                </c:pt>
                <c:pt idx="9110">
                  <c:v>989.000000000829</c:v>
                </c:pt>
                <c:pt idx="9111">
                  <c:v>988.90000000082898</c:v>
                </c:pt>
                <c:pt idx="9112">
                  <c:v>988.80000000082896</c:v>
                </c:pt>
                <c:pt idx="9113">
                  <c:v>988.70000000082905</c:v>
                </c:pt>
                <c:pt idx="9114">
                  <c:v>988.60000000082903</c:v>
                </c:pt>
                <c:pt idx="9115">
                  <c:v>988.500000000829</c:v>
                </c:pt>
                <c:pt idx="9116">
                  <c:v>988.40000000082898</c:v>
                </c:pt>
                <c:pt idx="9117">
                  <c:v>988.30000000082896</c:v>
                </c:pt>
                <c:pt idx="9118">
                  <c:v>988.20000000082905</c:v>
                </c:pt>
                <c:pt idx="9119">
                  <c:v>988.10000000082903</c:v>
                </c:pt>
                <c:pt idx="9120">
                  <c:v>988.000000000829</c:v>
                </c:pt>
                <c:pt idx="9121">
                  <c:v>987.90000000083</c:v>
                </c:pt>
                <c:pt idx="9122">
                  <c:v>987.80000000082998</c:v>
                </c:pt>
                <c:pt idx="9123">
                  <c:v>987.70000000083019</c:v>
                </c:pt>
                <c:pt idx="9124">
                  <c:v>987.60000000083005</c:v>
                </c:pt>
                <c:pt idx="9125">
                  <c:v>987.50000000083003</c:v>
                </c:pt>
                <c:pt idx="9126">
                  <c:v>987.40000000083</c:v>
                </c:pt>
                <c:pt idx="9127">
                  <c:v>987.30000000082998</c:v>
                </c:pt>
                <c:pt idx="9128">
                  <c:v>987.20000000083019</c:v>
                </c:pt>
                <c:pt idx="9129">
                  <c:v>987.10000000083005</c:v>
                </c:pt>
                <c:pt idx="9130">
                  <c:v>987.00000000083003</c:v>
                </c:pt>
                <c:pt idx="9131">
                  <c:v>986.90000000083</c:v>
                </c:pt>
                <c:pt idx="9132">
                  <c:v>986.80000000083101</c:v>
                </c:pt>
                <c:pt idx="9133">
                  <c:v>986.70000000083121</c:v>
                </c:pt>
                <c:pt idx="9134">
                  <c:v>986.60000000083119</c:v>
                </c:pt>
                <c:pt idx="9135">
                  <c:v>986.50000000083105</c:v>
                </c:pt>
                <c:pt idx="9136">
                  <c:v>986.40000000083103</c:v>
                </c:pt>
                <c:pt idx="9137">
                  <c:v>986.30000000083101</c:v>
                </c:pt>
                <c:pt idx="9138">
                  <c:v>986.20000000083121</c:v>
                </c:pt>
                <c:pt idx="9139">
                  <c:v>986.10000000083119</c:v>
                </c:pt>
                <c:pt idx="9140">
                  <c:v>986.00000000083105</c:v>
                </c:pt>
                <c:pt idx="9141">
                  <c:v>985.90000000083103</c:v>
                </c:pt>
                <c:pt idx="9142">
                  <c:v>985.80000000083101</c:v>
                </c:pt>
                <c:pt idx="9143">
                  <c:v>985.70000000083223</c:v>
                </c:pt>
                <c:pt idx="9144">
                  <c:v>985.60000000083221</c:v>
                </c:pt>
                <c:pt idx="9145">
                  <c:v>985.50000000083219</c:v>
                </c:pt>
                <c:pt idx="9146">
                  <c:v>985.40000000083205</c:v>
                </c:pt>
                <c:pt idx="9147">
                  <c:v>985.30000000083203</c:v>
                </c:pt>
                <c:pt idx="9148">
                  <c:v>985.20000000083223</c:v>
                </c:pt>
                <c:pt idx="9149">
                  <c:v>985.10000000083221</c:v>
                </c:pt>
                <c:pt idx="9150">
                  <c:v>985.00000000083219</c:v>
                </c:pt>
                <c:pt idx="9151">
                  <c:v>984.90000000083205</c:v>
                </c:pt>
                <c:pt idx="9152">
                  <c:v>984.80000000083203</c:v>
                </c:pt>
                <c:pt idx="9153">
                  <c:v>984.70000000083223</c:v>
                </c:pt>
                <c:pt idx="9154">
                  <c:v>984.60000000083301</c:v>
                </c:pt>
                <c:pt idx="9155">
                  <c:v>984.5000000008331</c:v>
                </c:pt>
                <c:pt idx="9156">
                  <c:v>984.40000000083307</c:v>
                </c:pt>
                <c:pt idx="9157">
                  <c:v>984.30000000083294</c:v>
                </c:pt>
                <c:pt idx="9158">
                  <c:v>984.20000000083303</c:v>
                </c:pt>
                <c:pt idx="9159">
                  <c:v>984.10000000083301</c:v>
                </c:pt>
                <c:pt idx="9160">
                  <c:v>984.0000000008331</c:v>
                </c:pt>
                <c:pt idx="9161">
                  <c:v>983.90000000083307</c:v>
                </c:pt>
                <c:pt idx="9162">
                  <c:v>983.80000000083294</c:v>
                </c:pt>
                <c:pt idx="9163">
                  <c:v>983.70000000083303</c:v>
                </c:pt>
                <c:pt idx="9164">
                  <c:v>983.60000000083301</c:v>
                </c:pt>
                <c:pt idx="9165">
                  <c:v>983.50000000083401</c:v>
                </c:pt>
                <c:pt idx="9166">
                  <c:v>983.40000000083398</c:v>
                </c:pt>
                <c:pt idx="9167">
                  <c:v>983.30000000083396</c:v>
                </c:pt>
                <c:pt idx="9168">
                  <c:v>983.20000000083405</c:v>
                </c:pt>
                <c:pt idx="9169">
                  <c:v>983.10000000083403</c:v>
                </c:pt>
                <c:pt idx="9170">
                  <c:v>983.00000000083401</c:v>
                </c:pt>
                <c:pt idx="9171">
                  <c:v>982.90000000083398</c:v>
                </c:pt>
                <c:pt idx="9172">
                  <c:v>982.80000000083396</c:v>
                </c:pt>
                <c:pt idx="9173">
                  <c:v>982.70000000083405</c:v>
                </c:pt>
                <c:pt idx="9174">
                  <c:v>982.60000000083403</c:v>
                </c:pt>
                <c:pt idx="9175">
                  <c:v>982.50000000083401</c:v>
                </c:pt>
                <c:pt idx="9176">
                  <c:v>982.40000000083501</c:v>
                </c:pt>
                <c:pt idx="9177">
                  <c:v>982.30000000083498</c:v>
                </c:pt>
                <c:pt idx="9178">
                  <c:v>982.20000000083519</c:v>
                </c:pt>
                <c:pt idx="9179">
                  <c:v>982.10000000083505</c:v>
                </c:pt>
                <c:pt idx="9180">
                  <c:v>982.00000000083503</c:v>
                </c:pt>
                <c:pt idx="9181">
                  <c:v>981.90000000083501</c:v>
                </c:pt>
                <c:pt idx="9182">
                  <c:v>981.80000000083498</c:v>
                </c:pt>
                <c:pt idx="9183">
                  <c:v>981.70000000083519</c:v>
                </c:pt>
                <c:pt idx="9184">
                  <c:v>981.60000000083505</c:v>
                </c:pt>
                <c:pt idx="9185">
                  <c:v>981.50000000083503</c:v>
                </c:pt>
                <c:pt idx="9186">
                  <c:v>981.40000000083501</c:v>
                </c:pt>
                <c:pt idx="9187">
                  <c:v>981.30000000083601</c:v>
                </c:pt>
                <c:pt idx="9188">
                  <c:v>981.20000000083621</c:v>
                </c:pt>
                <c:pt idx="9189">
                  <c:v>981.10000000083619</c:v>
                </c:pt>
                <c:pt idx="9190">
                  <c:v>981.00000000083605</c:v>
                </c:pt>
                <c:pt idx="9191">
                  <c:v>980.90000000083603</c:v>
                </c:pt>
                <c:pt idx="9192">
                  <c:v>980.80000000083601</c:v>
                </c:pt>
                <c:pt idx="9193">
                  <c:v>980.70000000083621</c:v>
                </c:pt>
                <c:pt idx="9194">
                  <c:v>980.60000000083619</c:v>
                </c:pt>
                <c:pt idx="9195">
                  <c:v>980.50000000083605</c:v>
                </c:pt>
                <c:pt idx="9196">
                  <c:v>980.40000000083603</c:v>
                </c:pt>
                <c:pt idx="9197">
                  <c:v>980.30000000083601</c:v>
                </c:pt>
                <c:pt idx="9198">
                  <c:v>980.20000000083724</c:v>
                </c:pt>
                <c:pt idx="9199">
                  <c:v>980.10000000083721</c:v>
                </c:pt>
                <c:pt idx="9200">
                  <c:v>980.00000000083719</c:v>
                </c:pt>
                <c:pt idx="9201">
                  <c:v>979.90000000083705</c:v>
                </c:pt>
                <c:pt idx="9202">
                  <c:v>979.80000000083703</c:v>
                </c:pt>
                <c:pt idx="9203">
                  <c:v>979.70000000083724</c:v>
                </c:pt>
                <c:pt idx="9204">
                  <c:v>979.60000000083721</c:v>
                </c:pt>
                <c:pt idx="9205">
                  <c:v>979.50000000083719</c:v>
                </c:pt>
                <c:pt idx="9206">
                  <c:v>979.40000000083705</c:v>
                </c:pt>
                <c:pt idx="9207">
                  <c:v>979.30000000083703</c:v>
                </c:pt>
                <c:pt idx="9208">
                  <c:v>979.20000000083724</c:v>
                </c:pt>
                <c:pt idx="9209">
                  <c:v>979.10000000083801</c:v>
                </c:pt>
                <c:pt idx="9210">
                  <c:v>979.0000000008381</c:v>
                </c:pt>
                <c:pt idx="9211">
                  <c:v>978.90000000083808</c:v>
                </c:pt>
                <c:pt idx="9212">
                  <c:v>978.80000000083794</c:v>
                </c:pt>
                <c:pt idx="9213">
                  <c:v>978.70000000083803</c:v>
                </c:pt>
                <c:pt idx="9214">
                  <c:v>978.60000000083801</c:v>
                </c:pt>
                <c:pt idx="9215">
                  <c:v>978.5000000008381</c:v>
                </c:pt>
                <c:pt idx="9216">
                  <c:v>978.40000000083808</c:v>
                </c:pt>
                <c:pt idx="9217">
                  <c:v>978.30000000083794</c:v>
                </c:pt>
                <c:pt idx="9218">
                  <c:v>978.20000000083803</c:v>
                </c:pt>
                <c:pt idx="9219">
                  <c:v>978.10000000083801</c:v>
                </c:pt>
                <c:pt idx="9220">
                  <c:v>978.00000000083901</c:v>
                </c:pt>
                <c:pt idx="9221">
                  <c:v>977.90000000083899</c:v>
                </c:pt>
                <c:pt idx="9222">
                  <c:v>977.80000000083896</c:v>
                </c:pt>
                <c:pt idx="9223">
                  <c:v>977.70000000083905</c:v>
                </c:pt>
                <c:pt idx="9224">
                  <c:v>977.60000000083903</c:v>
                </c:pt>
                <c:pt idx="9225">
                  <c:v>977.50000000083901</c:v>
                </c:pt>
                <c:pt idx="9226">
                  <c:v>977.40000000083899</c:v>
                </c:pt>
                <c:pt idx="9227">
                  <c:v>977.30000000083896</c:v>
                </c:pt>
                <c:pt idx="9228">
                  <c:v>977.20000000083905</c:v>
                </c:pt>
                <c:pt idx="9229">
                  <c:v>977.10000000083903</c:v>
                </c:pt>
                <c:pt idx="9230">
                  <c:v>977.00000000083901</c:v>
                </c:pt>
                <c:pt idx="9231">
                  <c:v>976.90000000084001</c:v>
                </c:pt>
                <c:pt idx="9232">
                  <c:v>976.80000000083999</c:v>
                </c:pt>
                <c:pt idx="9233">
                  <c:v>976.70000000084019</c:v>
                </c:pt>
                <c:pt idx="9234">
                  <c:v>976.60000000084005</c:v>
                </c:pt>
                <c:pt idx="9235">
                  <c:v>976.50000000084003</c:v>
                </c:pt>
                <c:pt idx="9236">
                  <c:v>976.40000000084001</c:v>
                </c:pt>
                <c:pt idx="9237">
                  <c:v>976.30000000083999</c:v>
                </c:pt>
                <c:pt idx="9238">
                  <c:v>976.20000000084019</c:v>
                </c:pt>
                <c:pt idx="9239">
                  <c:v>976.10000000084005</c:v>
                </c:pt>
                <c:pt idx="9240">
                  <c:v>976.00000000084003</c:v>
                </c:pt>
                <c:pt idx="9241">
                  <c:v>975.90000000084001</c:v>
                </c:pt>
                <c:pt idx="9242">
                  <c:v>975.80000000084101</c:v>
                </c:pt>
                <c:pt idx="9243">
                  <c:v>975.70000000084121</c:v>
                </c:pt>
                <c:pt idx="9244">
                  <c:v>975.60000000084119</c:v>
                </c:pt>
                <c:pt idx="9245">
                  <c:v>975.50000000084128</c:v>
                </c:pt>
                <c:pt idx="9246">
                  <c:v>975.40000000084103</c:v>
                </c:pt>
                <c:pt idx="9247">
                  <c:v>975.30000000084101</c:v>
                </c:pt>
                <c:pt idx="9248">
                  <c:v>975.20000000084121</c:v>
                </c:pt>
                <c:pt idx="9249">
                  <c:v>975.10000000084119</c:v>
                </c:pt>
                <c:pt idx="9250">
                  <c:v>975.00000000084128</c:v>
                </c:pt>
                <c:pt idx="9251">
                  <c:v>974.90000000084103</c:v>
                </c:pt>
                <c:pt idx="9252">
                  <c:v>974.80000000084101</c:v>
                </c:pt>
                <c:pt idx="9253">
                  <c:v>974.70000000084224</c:v>
                </c:pt>
                <c:pt idx="9254">
                  <c:v>974.60000000084221</c:v>
                </c:pt>
                <c:pt idx="9255">
                  <c:v>974.50000000084219</c:v>
                </c:pt>
                <c:pt idx="9256">
                  <c:v>974.40000000084228</c:v>
                </c:pt>
                <c:pt idx="9257">
                  <c:v>974.30000000084203</c:v>
                </c:pt>
                <c:pt idx="9258">
                  <c:v>974.20000000084224</c:v>
                </c:pt>
                <c:pt idx="9259">
                  <c:v>974.10000000084221</c:v>
                </c:pt>
                <c:pt idx="9260">
                  <c:v>974.00000000084219</c:v>
                </c:pt>
                <c:pt idx="9261">
                  <c:v>973.90000000084228</c:v>
                </c:pt>
                <c:pt idx="9262">
                  <c:v>973.80000000084203</c:v>
                </c:pt>
                <c:pt idx="9263">
                  <c:v>973.70000000084224</c:v>
                </c:pt>
                <c:pt idx="9264">
                  <c:v>973.60000000084301</c:v>
                </c:pt>
                <c:pt idx="9265">
                  <c:v>973.5000000008431</c:v>
                </c:pt>
                <c:pt idx="9266">
                  <c:v>973.40000000084308</c:v>
                </c:pt>
                <c:pt idx="9267">
                  <c:v>973.30000000084306</c:v>
                </c:pt>
                <c:pt idx="9268">
                  <c:v>973.20000000084303</c:v>
                </c:pt>
                <c:pt idx="9269">
                  <c:v>973.10000000084301</c:v>
                </c:pt>
                <c:pt idx="9270">
                  <c:v>973.0000000008431</c:v>
                </c:pt>
                <c:pt idx="9271">
                  <c:v>972.90000000084308</c:v>
                </c:pt>
                <c:pt idx="9272">
                  <c:v>972.80000000084306</c:v>
                </c:pt>
                <c:pt idx="9273">
                  <c:v>972.70000000084303</c:v>
                </c:pt>
                <c:pt idx="9274">
                  <c:v>972.60000000084301</c:v>
                </c:pt>
                <c:pt idx="9275">
                  <c:v>972.50000000084401</c:v>
                </c:pt>
                <c:pt idx="9276">
                  <c:v>972.40000000084399</c:v>
                </c:pt>
                <c:pt idx="9277">
                  <c:v>972.30000000084397</c:v>
                </c:pt>
                <c:pt idx="9278">
                  <c:v>972.20000000084428</c:v>
                </c:pt>
                <c:pt idx="9279">
                  <c:v>972.10000000084403</c:v>
                </c:pt>
                <c:pt idx="9280">
                  <c:v>972.00000000084401</c:v>
                </c:pt>
                <c:pt idx="9281">
                  <c:v>971.90000000084399</c:v>
                </c:pt>
                <c:pt idx="9282">
                  <c:v>971.80000000084397</c:v>
                </c:pt>
                <c:pt idx="9283">
                  <c:v>971.70000000084428</c:v>
                </c:pt>
                <c:pt idx="9284">
                  <c:v>971.60000000084403</c:v>
                </c:pt>
                <c:pt idx="9285">
                  <c:v>971.50000000084401</c:v>
                </c:pt>
                <c:pt idx="9286">
                  <c:v>971.40000000084501</c:v>
                </c:pt>
                <c:pt idx="9287">
                  <c:v>971.30000000084499</c:v>
                </c:pt>
                <c:pt idx="9288">
                  <c:v>971.20000000084519</c:v>
                </c:pt>
                <c:pt idx="9289">
                  <c:v>971.10000000084494</c:v>
                </c:pt>
                <c:pt idx="9290">
                  <c:v>971.00000000084503</c:v>
                </c:pt>
                <c:pt idx="9291">
                  <c:v>970.90000000084501</c:v>
                </c:pt>
                <c:pt idx="9292">
                  <c:v>970.80000000084499</c:v>
                </c:pt>
                <c:pt idx="9293">
                  <c:v>970.70000000084519</c:v>
                </c:pt>
                <c:pt idx="9294">
                  <c:v>970.60000000084494</c:v>
                </c:pt>
                <c:pt idx="9295">
                  <c:v>970.50000000084503</c:v>
                </c:pt>
                <c:pt idx="9296">
                  <c:v>970.40000000084501</c:v>
                </c:pt>
                <c:pt idx="9297">
                  <c:v>970.30000000084601</c:v>
                </c:pt>
                <c:pt idx="9298">
                  <c:v>970.20000000084622</c:v>
                </c:pt>
                <c:pt idx="9299">
                  <c:v>970.10000000084619</c:v>
                </c:pt>
                <c:pt idx="9300">
                  <c:v>970.00000000084594</c:v>
                </c:pt>
                <c:pt idx="9301">
                  <c:v>969.90000000084603</c:v>
                </c:pt>
                <c:pt idx="9302">
                  <c:v>969.80000000084601</c:v>
                </c:pt>
                <c:pt idx="9303">
                  <c:v>969.70000000084622</c:v>
                </c:pt>
                <c:pt idx="9304">
                  <c:v>969.60000000084619</c:v>
                </c:pt>
                <c:pt idx="9305">
                  <c:v>969.50000000084594</c:v>
                </c:pt>
                <c:pt idx="9306">
                  <c:v>969.40000000084603</c:v>
                </c:pt>
                <c:pt idx="9307">
                  <c:v>969.30000000084601</c:v>
                </c:pt>
                <c:pt idx="9308">
                  <c:v>969.20000000084724</c:v>
                </c:pt>
                <c:pt idx="9309">
                  <c:v>969.10000000084722</c:v>
                </c:pt>
                <c:pt idx="9310">
                  <c:v>969.00000000084719</c:v>
                </c:pt>
                <c:pt idx="9311">
                  <c:v>968.90000000084694</c:v>
                </c:pt>
                <c:pt idx="9312">
                  <c:v>968.80000000084704</c:v>
                </c:pt>
                <c:pt idx="9313">
                  <c:v>968.70000000084724</c:v>
                </c:pt>
                <c:pt idx="9314">
                  <c:v>968.60000000084722</c:v>
                </c:pt>
                <c:pt idx="9315">
                  <c:v>968.50000000084719</c:v>
                </c:pt>
                <c:pt idx="9316">
                  <c:v>968.40000000084694</c:v>
                </c:pt>
                <c:pt idx="9317">
                  <c:v>968.30000000084704</c:v>
                </c:pt>
                <c:pt idx="9318">
                  <c:v>968.20000000084724</c:v>
                </c:pt>
                <c:pt idx="9319">
                  <c:v>968.10000000084801</c:v>
                </c:pt>
                <c:pt idx="9320">
                  <c:v>968.0000000008481</c:v>
                </c:pt>
                <c:pt idx="9321">
                  <c:v>967.90000000084808</c:v>
                </c:pt>
                <c:pt idx="9322">
                  <c:v>967.80000000084794</c:v>
                </c:pt>
                <c:pt idx="9323">
                  <c:v>967.70000000084804</c:v>
                </c:pt>
                <c:pt idx="9324">
                  <c:v>967.60000000084801</c:v>
                </c:pt>
                <c:pt idx="9325">
                  <c:v>967.5000000008481</c:v>
                </c:pt>
                <c:pt idx="9326">
                  <c:v>967.40000000084808</c:v>
                </c:pt>
                <c:pt idx="9327">
                  <c:v>967.30000000084794</c:v>
                </c:pt>
                <c:pt idx="9328">
                  <c:v>967.20000000084804</c:v>
                </c:pt>
                <c:pt idx="9329">
                  <c:v>967.10000000084801</c:v>
                </c:pt>
                <c:pt idx="9330">
                  <c:v>967.00000000084901</c:v>
                </c:pt>
                <c:pt idx="9331">
                  <c:v>966.90000000084899</c:v>
                </c:pt>
                <c:pt idx="9332">
                  <c:v>966.80000000084897</c:v>
                </c:pt>
                <c:pt idx="9333">
                  <c:v>966.70000000084895</c:v>
                </c:pt>
                <c:pt idx="9334">
                  <c:v>966.60000000084904</c:v>
                </c:pt>
                <c:pt idx="9335">
                  <c:v>966.50000000084901</c:v>
                </c:pt>
                <c:pt idx="9336">
                  <c:v>966.40000000084899</c:v>
                </c:pt>
                <c:pt idx="9337">
                  <c:v>966.30000000084897</c:v>
                </c:pt>
                <c:pt idx="9338">
                  <c:v>966.20000000084895</c:v>
                </c:pt>
                <c:pt idx="9339">
                  <c:v>966.10000000084904</c:v>
                </c:pt>
                <c:pt idx="9340">
                  <c:v>966.00000000084901</c:v>
                </c:pt>
                <c:pt idx="9341">
                  <c:v>965.90000000085001</c:v>
                </c:pt>
                <c:pt idx="9342">
                  <c:v>965.80000000084999</c:v>
                </c:pt>
                <c:pt idx="9343">
                  <c:v>965.7000000008502</c:v>
                </c:pt>
                <c:pt idx="9344">
                  <c:v>965.60000000084995</c:v>
                </c:pt>
                <c:pt idx="9345">
                  <c:v>965.50000000085004</c:v>
                </c:pt>
                <c:pt idx="9346">
                  <c:v>965.40000000085001</c:v>
                </c:pt>
                <c:pt idx="9347">
                  <c:v>965.30000000084999</c:v>
                </c:pt>
                <c:pt idx="9348">
                  <c:v>965.2000000008502</c:v>
                </c:pt>
                <c:pt idx="9349">
                  <c:v>965.10000000084995</c:v>
                </c:pt>
                <c:pt idx="9350">
                  <c:v>965.00000000085004</c:v>
                </c:pt>
                <c:pt idx="9351">
                  <c:v>964.90000000085001</c:v>
                </c:pt>
                <c:pt idx="9352">
                  <c:v>964.80000000085101</c:v>
                </c:pt>
                <c:pt idx="9353">
                  <c:v>964.70000000085122</c:v>
                </c:pt>
                <c:pt idx="9354">
                  <c:v>964.6000000008512</c:v>
                </c:pt>
                <c:pt idx="9355">
                  <c:v>964.50000000085095</c:v>
                </c:pt>
                <c:pt idx="9356">
                  <c:v>964.40000000085104</c:v>
                </c:pt>
                <c:pt idx="9357">
                  <c:v>964.30000000085101</c:v>
                </c:pt>
                <c:pt idx="9358">
                  <c:v>964.20000000085122</c:v>
                </c:pt>
                <c:pt idx="9359">
                  <c:v>964.1000000008512</c:v>
                </c:pt>
                <c:pt idx="9360">
                  <c:v>964.00000000085095</c:v>
                </c:pt>
                <c:pt idx="9361">
                  <c:v>963.90000000085104</c:v>
                </c:pt>
                <c:pt idx="9362">
                  <c:v>963.80000000085101</c:v>
                </c:pt>
                <c:pt idx="9363">
                  <c:v>963.70000000085224</c:v>
                </c:pt>
                <c:pt idx="9364">
                  <c:v>963.60000000085222</c:v>
                </c:pt>
                <c:pt idx="9365">
                  <c:v>963.5000000008522</c:v>
                </c:pt>
                <c:pt idx="9366">
                  <c:v>963.40000000085195</c:v>
                </c:pt>
                <c:pt idx="9367">
                  <c:v>963.30000000085204</c:v>
                </c:pt>
                <c:pt idx="9368">
                  <c:v>963.20000000085224</c:v>
                </c:pt>
                <c:pt idx="9369">
                  <c:v>963.10000000085222</c:v>
                </c:pt>
                <c:pt idx="9370">
                  <c:v>963.0000000008522</c:v>
                </c:pt>
                <c:pt idx="9371">
                  <c:v>962.90000000085195</c:v>
                </c:pt>
                <c:pt idx="9372">
                  <c:v>962.80000000085204</c:v>
                </c:pt>
                <c:pt idx="9373">
                  <c:v>962.70000000085224</c:v>
                </c:pt>
                <c:pt idx="9374">
                  <c:v>962.60000000085302</c:v>
                </c:pt>
                <c:pt idx="9375">
                  <c:v>962.50000000085311</c:v>
                </c:pt>
                <c:pt idx="9376">
                  <c:v>962.40000000085308</c:v>
                </c:pt>
                <c:pt idx="9377">
                  <c:v>962.30000000085295</c:v>
                </c:pt>
                <c:pt idx="9378">
                  <c:v>962.20000000085304</c:v>
                </c:pt>
                <c:pt idx="9379">
                  <c:v>962.10000000085302</c:v>
                </c:pt>
                <c:pt idx="9380">
                  <c:v>962.00000000085311</c:v>
                </c:pt>
                <c:pt idx="9381">
                  <c:v>961.90000000085308</c:v>
                </c:pt>
                <c:pt idx="9382">
                  <c:v>961.80000000085295</c:v>
                </c:pt>
                <c:pt idx="9383">
                  <c:v>961.70000000085304</c:v>
                </c:pt>
                <c:pt idx="9384">
                  <c:v>961.60000000085302</c:v>
                </c:pt>
                <c:pt idx="9385">
                  <c:v>961.50000000085402</c:v>
                </c:pt>
                <c:pt idx="9386">
                  <c:v>961.40000000085399</c:v>
                </c:pt>
                <c:pt idx="9387">
                  <c:v>961.30000000085397</c:v>
                </c:pt>
                <c:pt idx="9388">
                  <c:v>961.20000000085395</c:v>
                </c:pt>
                <c:pt idx="9389">
                  <c:v>961.10000000085404</c:v>
                </c:pt>
                <c:pt idx="9390">
                  <c:v>961.00000000085402</c:v>
                </c:pt>
                <c:pt idx="9391">
                  <c:v>960.90000000085399</c:v>
                </c:pt>
                <c:pt idx="9392">
                  <c:v>960.80000000085397</c:v>
                </c:pt>
                <c:pt idx="9393">
                  <c:v>960.70000000085395</c:v>
                </c:pt>
                <c:pt idx="9394">
                  <c:v>960.60000000085404</c:v>
                </c:pt>
                <c:pt idx="9395">
                  <c:v>960.50000000085402</c:v>
                </c:pt>
                <c:pt idx="9396">
                  <c:v>960.40000000085502</c:v>
                </c:pt>
                <c:pt idx="9397">
                  <c:v>960.30000000085499</c:v>
                </c:pt>
                <c:pt idx="9398">
                  <c:v>960.2000000008552</c:v>
                </c:pt>
                <c:pt idx="9399">
                  <c:v>960.10000000085495</c:v>
                </c:pt>
                <c:pt idx="9400">
                  <c:v>960.00000000085504</c:v>
                </c:pt>
                <c:pt idx="9401">
                  <c:v>959.90000000085502</c:v>
                </c:pt>
                <c:pt idx="9402">
                  <c:v>959.80000000085499</c:v>
                </c:pt>
                <c:pt idx="9403">
                  <c:v>959.7000000008552</c:v>
                </c:pt>
                <c:pt idx="9404">
                  <c:v>959.60000000085495</c:v>
                </c:pt>
                <c:pt idx="9405">
                  <c:v>959.50000000085504</c:v>
                </c:pt>
                <c:pt idx="9406">
                  <c:v>959.40000000085502</c:v>
                </c:pt>
                <c:pt idx="9407">
                  <c:v>959.30000000085602</c:v>
                </c:pt>
                <c:pt idx="9408">
                  <c:v>959.20000000085622</c:v>
                </c:pt>
                <c:pt idx="9409">
                  <c:v>959.1000000008562</c:v>
                </c:pt>
                <c:pt idx="9410">
                  <c:v>959.00000000085595</c:v>
                </c:pt>
                <c:pt idx="9411">
                  <c:v>958.90000000085604</c:v>
                </c:pt>
                <c:pt idx="9412">
                  <c:v>958.80000000085602</c:v>
                </c:pt>
                <c:pt idx="9413">
                  <c:v>958.70000000085622</c:v>
                </c:pt>
                <c:pt idx="9414">
                  <c:v>958.6000000008562</c:v>
                </c:pt>
                <c:pt idx="9415">
                  <c:v>958.50000000085595</c:v>
                </c:pt>
                <c:pt idx="9416">
                  <c:v>958.40000000085604</c:v>
                </c:pt>
                <c:pt idx="9417">
                  <c:v>958.30000000085602</c:v>
                </c:pt>
                <c:pt idx="9418">
                  <c:v>958.20000000085724</c:v>
                </c:pt>
                <c:pt idx="9419">
                  <c:v>958.10000000085722</c:v>
                </c:pt>
                <c:pt idx="9420">
                  <c:v>958.0000000008572</c:v>
                </c:pt>
                <c:pt idx="9421">
                  <c:v>957.90000000085695</c:v>
                </c:pt>
                <c:pt idx="9422">
                  <c:v>957.80000000085704</c:v>
                </c:pt>
                <c:pt idx="9423">
                  <c:v>957.70000000085724</c:v>
                </c:pt>
                <c:pt idx="9424">
                  <c:v>957.60000000085722</c:v>
                </c:pt>
                <c:pt idx="9425">
                  <c:v>957.5000000008572</c:v>
                </c:pt>
                <c:pt idx="9426">
                  <c:v>957.40000000085695</c:v>
                </c:pt>
                <c:pt idx="9427">
                  <c:v>957.30000000085704</c:v>
                </c:pt>
                <c:pt idx="9428">
                  <c:v>957.20000000085724</c:v>
                </c:pt>
                <c:pt idx="9429">
                  <c:v>957.10000000085802</c:v>
                </c:pt>
                <c:pt idx="9430">
                  <c:v>957.00000000085811</c:v>
                </c:pt>
                <c:pt idx="9431">
                  <c:v>956.90000000085809</c:v>
                </c:pt>
                <c:pt idx="9432">
                  <c:v>956.80000000085795</c:v>
                </c:pt>
                <c:pt idx="9433">
                  <c:v>956.70000000085804</c:v>
                </c:pt>
                <c:pt idx="9434">
                  <c:v>956.60000000085802</c:v>
                </c:pt>
                <c:pt idx="9435">
                  <c:v>956.50000000085811</c:v>
                </c:pt>
                <c:pt idx="9436">
                  <c:v>956.40000000085809</c:v>
                </c:pt>
                <c:pt idx="9437">
                  <c:v>956.30000000085795</c:v>
                </c:pt>
                <c:pt idx="9438">
                  <c:v>956.20000000085804</c:v>
                </c:pt>
                <c:pt idx="9439">
                  <c:v>956.10000000085802</c:v>
                </c:pt>
                <c:pt idx="9440">
                  <c:v>956.00000000085902</c:v>
                </c:pt>
                <c:pt idx="9441">
                  <c:v>955.900000000859</c:v>
                </c:pt>
                <c:pt idx="9442">
                  <c:v>955.80000000085897</c:v>
                </c:pt>
                <c:pt idx="9443">
                  <c:v>955.70000000085895</c:v>
                </c:pt>
                <c:pt idx="9444">
                  <c:v>955.60000000085904</c:v>
                </c:pt>
                <c:pt idx="9445">
                  <c:v>955.50000000085902</c:v>
                </c:pt>
                <c:pt idx="9446">
                  <c:v>955.400000000859</c:v>
                </c:pt>
                <c:pt idx="9447">
                  <c:v>955.30000000085897</c:v>
                </c:pt>
                <c:pt idx="9448">
                  <c:v>955.20000000085895</c:v>
                </c:pt>
                <c:pt idx="9449">
                  <c:v>955.10000000085904</c:v>
                </c:pt>
                <c:pt idx="9450">
                  <c:v>955.00000000085902</c:v>
                </c:pt>
                <c:pt idx="9451">
                  <c:v>954.90000000086002</c:v>
                </c:pt>
                <c:pt idx="9452">
                  <c:v>954.80000000086</c:v>
                </c:pt>
                <c:pt idx="9453">
                  <c:v>954.7000000008602</c:v>
                </c:pt>
                <c:pt idx="9454">
                  <c:v>954.60000000085995</c:v>
                </c:pt>
                <c:pt idx="9455">
                  <c:v>954.50000000086004</c:v>
                </c:pt>
                <c:pt idx="9456">
                  <c:v>954.40000000086002</c:v>
                </c:pt>
                <c:pt idx="9457">
                  <c:v>954.30000000086</c:v>
                </c:pt>
                <c:pt idx="9458">
                  <c:v>954.2000000008602</c:v>
                </c:pt>
                <c:pt idx="9459">
                  <c:v>954.10000000085995</c:v>
                </c:pt>
                <c:pt idx="9460">
                  <c:v>954.00000000086004</c:v>
                </c:pt>
                <c:pt idx="9461">
                  <c:v>953.90000000086002</c:v>
                </c:pt>
                <c:pt idx="9462">
                  <c:v>953.80000000086102</c:v>
                </c:pt>
                <c:pt idx="9463">
                  <c:v>953.70000000086122</c:v>
                </c:pt>
                <c:pt idx="9464">
                  <c:v>953.6000000008612</c:v>
                </c:pt>
                <c:pt idx="9465">
                  <c:v>953.50000000086095</c:v>
                </c:pt>
                <c:pt idx="9466">
                  <c:v>953.40000000086104</c:v>
                </c:pt>
                <c:pt idx="9467">
                  <c:v>953.30000000086102</c:v>
                </c:pt>
                <c:pt idx="9468">
                  <c:v>953.20000000086122</c:v>
                </c:pt>
                <c:pt idx="9469">
                  <c:v>953.1000000008612</c:v>
                </c:pt>
                <c:pt idx="9470">
                  <c:v>953.00000000086095</c:v>
                </c:pt>
                <c:pt idx="9471">
                  <c:v>952.90000000086104</c:v>
                </c:pt>
                <c:pt idx="9472">
                  <c:v>952.80000000086102</c:v>
                </c:pt>
                <c:pt idx="9473">
                  <c:v>952.70000000086225</c:v>
                </c:pt>
                <c:pt idx="9474">
                  <c:v>952.60000000086222</c:v>
                </c:pt>
                <c:pt idx="9475">
                  <c:v>952.5000000008622</c:v>
                </c:pt>
                <c:pt idx="9476">
                  <c:v>952.40000000086195</c:v>
                </c:pt>
                <c:pt idx="9477">
                  <c:v>952.30000000086204</c:v>
                </c:pt>
                <c:pt idx="9478">
                  <c:v>952.20000000086225</c:v>
                </c:pt>
                <c:pt idx="9479">
                  <c:v>952.10000000086222</c:v>
                </c:pt>
                <c:pt idx="9480">
                  <c:v>952.0000000008622</c:v>
                </c:pt>
                <c:pt idx="9481">
                  <c:v>951.90000000086195</c:v>
                </c:pt>
                <c:pt idx="9482">
                  <c:v>951.80000000086204</c:v>
                </c:pt>
                <c:pt idx="9483">
                  <c:v>951.70000000086225</c:v>
                </c:pt>
                <c:pt idx="9484">
                  <c:v>951.60000000086302</c:v>
                </c:pt>
                <c:pt idx="9485">
                  <c:v>951.500000000863</c:v>
                </c:pt>
                <c:pt idx="9486">
                  <c:v>951.40000000086309</c:v>
                </c:pt>
                <c:pt idx="9487">
                  <c:v>951.30000000086295</c:v>
                </c:pt>
                <c:pt idx="9488">
                  <c:v>951.20000000086304</c:v>
                </c:pt>
                <c:pt idx="9489">
                  <c:v>951.10000000086302</c:v>
                </c:pt>
                <c:pt idx="9490">
                  <c:v>951.000000000863</c:v>
                </c:pt>
                <c:pt idx="9491">
                  <c:v>950.90000000086309</c:v>
                </c:pt>
                <c:pt idx="9492">
                  <c:v>950.80000000086295</c:v>
                </c:pt>
                <c:pt idx="9493">
                  <c:v>950.70000000086304</c:v>
                </c:pt>
                <c:pt idx="9494">
                  <c:v>950.60000000086302</c:v>
                </c:pt>
                <c:pt idx="9495">
                  <c:v>950.50000000086402</c:v>
                </c:pt>
                <c:pt idx="9496">
                  <c:v>950.400000000864</c:v>
                </c:pt>
                <c:pt idx="9497">
                  <c:v>950.30000000086397</c:v>
                </c:pt>
                <c:pt idx="9498">
                  <c:v>950.20000000086395</c:v>
                </c:pt>
                <c:pt idx="9499">
                  <c:v>950.10000000086404</c:v>
                </c:pt>
                <c:pt idx="9500">
                  <c:v>950.00000000086402</c:v>
                </c:pt>
                <c:pt idx="9501">
                  <c:v>949.900000000864</c:v>
                </c:pt>
                <c:pt idx="9502">
                  <c:v>949.80000000086397</c:v>
                </c:pt>
                <c:pt idx="9503">
                  <c:v>949.70000000086395</c:v>
                </c:pt>
                <c:pt idx="9504">
                  <c:v>949.60000000086404</c:v>
                </c:pt>
                <c:pt idx="9505">
                  <c:v>949.50000000086402</c:v>
                </c:pt>
                <c:pt idx="9506">
                  <c:v>949.40000000086502</c:v>
                </c:pt>
                <c:pt idx="9507">
                  <c:v>949.300000000865</c:v>
                </c:pt>
                <c:pt idx="9508">
                  <c:v>949.2000000008652</c:v>
                </c:pt>
                <c:pt idx="9509">
                  <c:v>949.10000000086495</c:v>
                </c:pt>
                <c:pt idx="9510">
                  <c:v>949.00000000086504</c:v>
                </c:pt>
                <c:pt idx="9511">
                  <c:v>948.90000000086502</c:v>
                </c:pt>
                <c:pt idx="9512">
                  <c:v>948.800000000865</c:v>
                </c:pt>
                <c:pt idx="9513">
                  <c:v>948.7000000008652</c:v>
                </c:pt>
                <c:pt idx="9514">
                  <c:v>948.60000000086495</c:v>
                </c:pt>
                <c:pt idx="9515">
                  <c:v>948.50000000086504</c:v>
                </c:pt>
                <c:pt idx="9516">
                  <c:v>948.40000000086502</c:v>
                </c:pt>
                <c:pt idx="9517">
                  <c:v>948.30000000086602</c:v>
                </c:pt>
                <c:pt idx="9518">
                  <c:v>948.20000000086623</c:v>
                </c:pt>
                <c:pt idx="9519">
                  <c:v>948.1000000008662</c:v>
                </c:pt>
                <c:pt idx="9520">
                  <c:v>948.00000000086595</c:v>
                </c:pt>
                <c:pt idx="9521">
                  <c:v>947.90000000086604</c:v>
                </c:pt>
                <c:pt idx="9522">
                  <c:v>947.80000000086602</c:v>
                </c:pt>
                <c:pt idx="9523">
                  <c:v>947.70000000086623</c:v>
                </c:pt>
                <c:pt idx="9524">
                  <c:v>947.6000000008662</c:v>
                </c:pt>
                <c:pt idx="9525">
                  <c:v>947.50000000086595</c:v>
                </c:pt>
                <c:pt idx="9526">
                  <c:v>947.40000000086604</c:v>
                </c:pt>
                <c:pt idx="9527">
                  <c:v>947.30000000086602</c:v>
                </c:pt>
                <c:pt idx="9528">
                  <c:v>947.20000000086725</c:v>
                </c:pt>
                <c:pt idx="9529">
                  <c:v>947.10000000086723</c:v>
                </c:pt>
                <c:pt idx="9530">
                  <c:v>947.0000000008672</c:v>
                </c:pt>
                <c:pt idx="9531">
                  <c:v>946.90000000086695</c:v>
                </c:pt>
                <c:pt idx="9532">
                  <c:v>946.80000000086704</c:v>
                </c:pt>
                <c:pt idx="9533">
                  <c:v>946.70000000086725</c:v>
                </c:pt>
                <c:pt idx="9534">
                  <c:v>946.60000000086723</c:v>
                </c:pt>
                <c:pt idx="9535">
                  <c:v>946.5000000008672</c:v>
                </c:pt>
                <c:pt idx="9536">
                  <c:v>946.40000000086695</c:v>
                </c:pt>
                <c:pt idx="9537">
                  <c:v>946.30000000086704</c:v>
                </c:pt>
                <c:pt idx="9538">
                  <c:v>946.20000000086725</c:v>
                </c:pt>
                <c:pt idx="9539">
                  <c:v>946.10000000086802</c:v>
                </c:pt>
                <c:pt idx="9540">
                  <c:v>946.000000000868</c:v>
                </c:pt>
                <c:pt idx="9541">
                  <c:v>945.90000000086809</c:v>
                </c:pt>
                <c:pt idx="9542">
                  <c:v>945.80000000086795</c:v>
                </c:pt>
                <c:pt idx="9543">
                  <c:v>945.70000000086804</c:v>
                </c:pt>
                <c:pt idx="9544">
                  <c:v>945.60000000086802</c:v>
                </c:pt>
                <c:pt idx="9545">
                  <c:v>945.500000000868</c:v>
                </c:pt>
                <c:pt idx="9546">
                  <c:v>945.40000000086809</c:v>
                </c:pt>
                <c:pt idx="9547">
                  <c:v>945.30000000086795</c:v>
                </c:pt>
                <c:pt idx="9548">
                  <c:v>945.20000000086804</c:v>
                </c:pt>
                <c:pt idx="9549">
                  <c:v>945.10000000086802</c:v>
                </c:pt>
                <c:pt idx="9550">
                  <c:v>945.00000000086902</c:v>
                </c:pt>
                <c:pt idx="9551">
                  <c:v>944.900000000869</c:v>
                </c:pt>
                <c:pt idx="9552">
                  <c:v>944.80000000086898</c:v>
                </c:pt>
                <c:pt idx="9553">
                  <c:v>944.70000000086895</c:v>
                </c:pt>
                <c:pt idx="9554">
                  <c:v>944.60000000086904</c:v>
                </c:pt>
                <c:pt idx="9555">
                  <c:v>944.50000000086902</c:v>
                </c:pt>
                <c:pt idx="9556">
                  <c:v>944.400000000869</c:v>
                </c:pt>
                <c:pt idx="9557">
                  <c:v>944.30000000086898</c:v>
                </c:pt>
                <c:pt idx="9558">
                  <c:v>944.20000000086895</c:v>
                </c:pt>
                <c:pt idx="9559">
                  <c:v>944.10000000086904</c:v>
                </c:pt>
                <c:pt idx="9560">
                  <c:v>944.00000000086902</c:v>
                </c:pt>
                <c:pt idx="9561">
                  <c:v>943.90000000087002</c:v>
                </c:pt>
                <c:pt idx="9562">
                  <c:v>943.80000000087</c:v>
                </c:pt>
                <c:pt idx="9563">
                  <c:v>943.7000000008702</c:v>
                </c:pt>
                <c:pt idx="9564">
                  <c:v>943.60000000086995</c:v>
                </c:pt>
                <c:pt idx="9565">
                  <c:v>943.50000000087005</c:v>
                </c:pt>
                <c:pt idx="9566">
                  <c:v>943.40000000087002</c:v>
                </c:pt>
                <c:pt idx="9567">
                  <c:v>943.30000000087</c:v>
                </c:pt>
                <c:pt idx="9568">
                  <c:v>943.2000000008702</c:v>
                </c:pt>
                <c:pt idx="9569">
                  <c:v>943.10000000086995</c:v>
                </c:pt>
                <c:pt idx="9570">
                  <c:v>943.00000000087005</c:v>
                </c:pt>
                <c:pt idx="9571">
                  <c:v>942.90000000087002</c:v>
                </c:pt>
                <c:pt idx="9572">
                  <c:v>942.80000000087102</c:v>
                </c:pt>
                <c:pt idx="9573">
                  <c:v>942.70000000087123</c:v>
                </c:pt>
                <c:pt idx="9574">
                  <c:v>942.6000000008712</c:v>
                </c:pt>
                <c:pt idx="9575">
                  <c:v>942.50000000087095</c:v>
                </c:pt>
                <c:pt idx="9576">
                  <c:v>942.40000000087105</c:v>
                </c:pt>
                <c:pt idx="9577">
                  <c:v>942.30000000087102</c:v>
                </c:pt>
                <c:pt idx="9578">
                  <c:v>942.20000000087123</c:v>
                </c:pt>
                <c:pt idx="9579">
                  <c:v>942.1000000008712</c:v>
                </c:pt>
                <c:pt idx="9580">
                  <c:v>942.00000000087095</c:v>
                </c:pt>
                <c:pt idx="9581">
                  <c:v>941.90000000087105</c:v>
                </c:pt>
                <c:pt idx="9582">
                  <c:v>941.80000000087102</c:v>
                </c:pt>
                <c:pt idx="9583">
                  <c:v>941.70000000087225</c:v>
                </c:pt>
                <c:pt idx="9584">
                  <c:v>941.60000000087223</c:v>
                </c:pt>
                <c:pt idx="9585">
                  <c:v>941.50000000087221</c:v>
                </c:pt>
                <c:pt idx="9586">
                  <c:v>941.40000000087218</c:v>
                </c:pt>
                <c:pt idx="9587">
                  <c:v>941.30000000087205</c:v>
                </c:pt>
                <c:pt idx="9588">
                  <c:v>941.20000000087225</c:v>
                </c:pt>
                <c:pt idx="9589">
                  <c:v>941.10000000087223</c:v>
                </c:pt>
                <c:pt idx="9590">
                  <c:v>941.00000000087221</c:v>
                </c:pt>
                <c:pt idx="9591">
                  <c:v>940.90000000087218</c:v>
                </c:pt>
                <c:pt idx="9592">
                  <c:v>940.80000000087205</c:v>
                </c:pt>
                <c:pt idx="9593">
                  <c:v>940.70000000087225</c:v>
                </c:pt>
                <c:pt idx="9594">
                  <c:v>940.60000000087302</c:v>
                </c:pt>
                <c:pt idx="9595">
                  <c:v>940.500000000873</c:v>
                </c:pt>
                <c:pt idx="9596">
                  <c:v>940.40000000087309</c:v>
                </c:pt>
                <c:pt idx="9597">
                  <c:v>940.30000000087307</c:v>
                </c:pt>
                <c:pt idx="9598">
                  <c:v>940.20000000087305</c:v>
                </c:pt>
                <c:pt idx="9599">
                  <c:v>940.10000000087302</c:v>
                </c:pt>
                <c:pt idx="9600">
                  <c:v>940.000000000873</c:v>
                </c:pt>
                <c:pt idx="9601">
                  <c:v>939.90000000087309</c:v>
                </c:pt>
                <c:pt idx="9602">
                  <c:v>939.80000000087307</c:v>
                </c:pt>
                <c:pt idx="9603">
                  <c:v>939.70000000087305</c:v>
                </c:pt>
                <c:pt idx="9604">
                  <c:v>939.60000000087302</c:v>
                </c:pt>
                <c:pt idx="9605">
                  <c:v>939.50000000087402</c:v>
                </c:pt>
                <c:pt idx="9606">
                  <c:v>939.400000000874</c:v>
                </c:pt>
                <c:pt idx="9607">
                  <c:v>939.30000000087398</c:v>
                </c:pt>
                <c:pt idx="9608">
                  <c:v>939.20000000087418</c:v>
                </c:pt>
                <c:pt idx="9609">
                  <c:v>939.10000000087405</c:v>
                </c:pt>
                <c:pt idx="9610">
                  <c:v>939.00000000087402</c:v>
                </c:pt>
                <c:pt idx="9611">
                  <c:v>938.900000000874</c:v>
                </c:pt>
                <c:pt idx="9612">
                  <c:v>938.80000000087398</c:v>
                </c:pt>
                <c:pt idx="9613">
                  <c:v>938.70000000087418</c:v>
                </c:pt>
                <c:pt idx="9614">
                  <c:v>938.60000000087405</c:v>
                </c:pt>
                <c:pt idx="9615">
                  <c:v>938.50000000087402</c:v>
                </c:pt>
                <c:pt idx="9616">
                  <c:v>938.40000000087502</c:v>
                </c:pt>
                <c:pt idx="9617">
                  <c:v>938.300000000875</c:v>
                </c:pt>
                <c:pt idx="9618">
                  <c:v>938.20000000087521</c:v>
                </c:pt>
                <c:pt idx="9619">
                  <c:v>938.10000000087518</c:v>
                </c:pt>
                <c:pt idx="9620">
                  <c:v>938.00000000087505</c:v>
                </c:pt>
                <c:pt idx="9621">
                  <c:v>937.90000000087502</c:v>
                </c:pt>
                <c:pt idx="9622">
                  <c:v>937.800000000875</c:v>
                </c:pt>
                <c:pt idx="9623">
                  <c:v>937.70000000087521</c:v>
                </c:pt>
                <c:pt idx="9624">
                  <c:v>937.60000000087518</c:v>
                </c:pt>
                <c:pt idx="9625">
                  <c:v>937.50000000087505</c:v>
                </c:pt>
                <c:pt idx="9626">
                  <c:v>937.40000000087502</c:v>
                </c:pt>
                <c:pt idx="9627">
                  <c:v>937.30000000087603</c:v>
                </c:pt>
                <c:pt idx="9628">
                  <c:v>937.20000000087623</c:v>
                </c:pt>
                <c:pt idx="9629">
                  <c:v>937.10000000087621</c:v>
                </c:pt>
                <c:pt idx="9630">
                  <c:v>937.00000000087618</c:v>
                </c:pt>
                <c:pt idx="9631">
                  <c:v>936.90000000087605</c:v>
                </c:pt>
                <c:pt idx="9632">
                  <c:v>936.80000000087603</c:v>
                </c:pt>
                <c:pt idx="9633">
                  <c:v>936.70000000087623</c:v>
                </c:pt>
                <c:pt idx="9634">
                  <c:v>936.60000000087621</c:v>
                </c:pt>
                <c:pt idx="9635">
                  <c:v>936.50000000087618</c:v>
                </c:pt>
                <c:pt idx="9636">
                  <c:v>936.40000000087605</c:v>
                </c:pt>
                <c:pt idx="9637">
                  <c:v>936.30000000087603</c:v>
                </c:pt>
                <c:pt idx="9638">
                  <c:v>936.20000000087725</c:v>
                </c:pt>
                <c:pt idx="9639">
                  <c:v>936.10000000087723</c:v>
                </c:pt>
                <c:pt idx="9640">
                  <c:v>936.00000000087721</c:v>
                </c:pt>
                <c:pt idx="9641">
                  <c:v>935.90000000087718</c:v>
                </c:pt>
                <c:pt idx="9642">
                  <c:v>935.80000000087705</c:v>
                </c:pt>
                <c:pt idx="9643">
                  <c:v>935.70000000087725</c:v>
                </c:pt>
                <c:pt idx="9644">
                  <c:v>935.60000000087723</c:v>
                </c:pt>
                <c:pt idx="9645">
                  <c:v>935.50000000087721</c:v>
                </c:pt>
                <c:pt idx="9646">
                  <c:v>935.40000000087718</c:v>
                </c:pt>
                <c:pt idx="9647">
                  <c:v>935.30000000087705</c:v>
                </c:pt>
                <c:pt idx="9648">
                  <c:v>935.20000000087725</c:v>
                </c:pt>
                <c:pt idx="9649">
                  <c:v>935.10000000087803</c:v>
                </c:pt>
                <c:pt idx="9650">
                  <c:v>935.000000000878</c:v>
                </c:pt>
                <c:pt idx="9651">
                  <c:v>934.90000000087809</c:v>
                </c:pt>
                <c:pt idx="9652">
                  <c:v>934.80000000087807</c:v>
                </c:pt>
                <c:pt idx="9653">
                  <c:v>934.70000000087805</c:v>
                </c:pt>
                <c:pt idx="9654">
                  <c:v>934.60000000087803</c:v>
                </c:pt>
                <c:pt idx="9655">
                  <c:v>934.500000000878</c:v>
                </c:pt>
                <c:pt idx="9656">
                  <c:v>934.40000000087809</c:v>
                </c:pt>
                <c:pt idx="9657">
                  <c:v>934.30000000087807</c:v>
                </c:pt>
                <c:pt idx="9658">
                  <c:v>934.20000000087805</c:v>
                </c:pt>
                <c:pt idx="9659">
                  <c:v>934.10000000087803</c:v>
                </c:pt>
                <c:pt idx="9660">
                  <c:v>934.00000000087903</c:v>
                </c:pt>
                <c:pt idx="9661">
                  <c:v>933.900000000879</c:v>
                </c:pt>
                <c:pt idx="9662">
                  <c:v>933.80000000087898</c:v>
                </c:pt>
                <c:pt idx="9663">
                  <c:v>933.70000000087919</c:v>
                </c:pt>
                <c:pt idx="9664">
                  <c:v>933.60000000087905</c:v>
                </c:pt>
                <c:pt idx="9665">
                  <c:v>933.50000000087903</c:v>
                </c:pt>
                <c:pt idx="9666">
                  <c:v>933.400000000879</c:v>
                </c:pt>
                <c:pt idx="9667">
                  <c:v>933.30000000087898</c:v>
                </c:pt>
                <c:pt idx="9668">
                  <c:v>933.20000000087919</c:v>
                </c:pt>
                <c:pt idx="9669">
                  <c:v>933.10000000087905</c:v>
                </c:pt>
                <c:pt idx="9670">
                  <c:v>933.00000000087903</c:v>
                </c:pt>
                <c:pt idx="9671">
                  <c:v>932.90000000088003</c:v>
                </c:pt>
                <c:pt idx="9672">
                  <c:v>932.80000000088</c:v>
                </c:pt>
                <c:pt idx="9673">
                  <c:v>932.70000000088021</c:v>
                </c:pt>
                <c:pt idx="9674">
                  <c:v>932.60000000088019</c:v>
                </c:pt>
                <c:pt idx="9675">
                  <c:v>932.50000000088005</c:v>
                </c:pt>
                <c:pt idx="9676">
                  <c:v>932.40000000088003</c:v>
                </c:pt>
                <c:pt idx="9677">
                  <c:v>932.30000000088</c:v>
                </c:pt>
                <c:pt idx="9678">
                  <c:v>932.20000000088021</c:v>
                </c:pt>
                <c:pt idx="9679">
                  <c:v>932.10000000088019</c:v>
                </c:pt>
                <c:pt idx="9680">
                  <c:v>932.00000000088005</c:v>
                </c:pt>
                <c:pt idx="9681">
                  <c:v>931.90000000088003</c:v>
                </c:pt>
                <c:pt idx="9682">
                  <c:v>931.80000000088103</c:v>
                </c:pt>
                <c:pt idx="9683">
                  <c:v>931.70000000088123</c:v>
                </c:pt>
                <c:pt idx="9684">
                  <c:v>931.60000000088121</c:v>
                </c:pt>
                <c:pt idx="9685">
                  <c:v>931.50000000088119</c:v>
                </c:pt>
                <c:pt idx="9686">
                  <c:v>931.40000000088105</c:v>
                </c:pt>
                <c:pt idx="9687">
                  <c:v>931.30000000088103</c:v>
                </c:pt>
                <c:pt idx="9688">
                  <c:v>931.20000000088123</c:v>
                </c:pt>
                <c:pt idx="9689">
                  <c:v>931.10000000088121</c:v>
                </c:pt>
                <c:pt idx="9690">
                  <c:v>931.00000000088119</c:v>
                </c:pt>
                <c:pt idx="9691">
                  <c:v>930.90000000088105</c:v>
                </c:pt>
                <c:pt idx="9692">
                  <c:v>930.80000000088103</c:v>
                </c:pt>
                <c:pt idx="9693">
                  <c:v>930.70000000088226</c:v>
                </c:pt>
                <c:pt idx="9694">
                  <c:v>930.60000000088223</c:v>
                </c:pt>
                <c:pt idx="9695">
                  <c:v>930.50000000088221</c:v>
                </c:pt>
                <c:pt idx="9696">
                  <c:v>930.40000000088219</c:v>
                </c:pt>
                <c:pt idx="9697">
                  <c:v>930.30000000088205</c:v>
                </c:pt>
                <c:pt idx="9698">
                  <c:v>930.20000000088226</c:v>
                </c:pt>
                <c:pt idx="9699">
                  <c:v>930.10000000088223</c:v>
                </c:pt>
                <c:pt idx="9700">
                  <c:v>930.00000000088221</c:v>
                </c:pt>
                <c:pt idx="9701">
                  <c:v>929.90000000088219</c:v>
                </c:pt>
                <c:pt idx="9702">
                  <c:v>929.80000000088205</c:v>
                </c:pt>
                <c:pt idx="9703">
                  <c:v>929.70000000088226</c:v>
                </c:pt>
                <c:pt idx="9704">
                  <c:v>929.60000000088303</c:v>
                </c:pt>
                <c:pt idx="9705">
                  <c:v>929.50000000088301</c:v>
                </c:pt>
                <c:pt idx="9706">
                  <c:v>929.4000000008831</c:v>
                </c:pt>
                <c:pt idx="9707">
                  <c:v>929.30000000088307</c:v>
                </c:pt>
                <c:pt idx="9708">
                  <c:v>929.20000000088305</c:v>
                </c:pt>
                <c:pt idx="9709">
                  <c:v>929.10000000088303</c:v>
                </c:pt>
                <c:pt idx="9710">
                  <c:v>929.00000000088301</c:v>
                </c:pt>
                <c:pt idx="9711">
                  <c:v>928.9000000008831</c:v>
                </c:pt>
                <c:pt idx="9712">
                  <c:v>928.80000000088307</c:v>
                </c:pt>
                <c:pt idx="9713">
                  <c:v>928.70000000088305</c:v>
                </c:pt>
                <c:pt idx="9714">
                  <c:v>928.60000000088303</c:v>
                </c:pt>
                <c:pt idx="9715">
                  <c:v>928.50000000088403</c:v>
                </c:pt>
                <c:pt idx="9716">
                  <c:v>928.40000000088401</c:v>
                </c:pt>
                <c:pt idx="9717">
                  <c:v>928.30000000088398</c:v>
                </c:pt>
                <c:pt idx="9718">
                  <c:v>928.20000000088419</c:v>
                </c:pt>
                <c:pt idx="9719">
                  <c:v>928.10000000088405</c:v>
                </c:pt>
                <c:pt idx="9720">
                  <c:v>928.00000000088403</c:v>
                </c:pt>
                <c:pt idx="9721">
                  <c:v>927.90000000088401</c:v>
                </c:pt>
                <c:pt idx="9722">
                  <c:v>927.80000000088398</c:v>
                </c:pt>
                <c:pt idx="9723">
                  <c:v>927.70000000088419</c:v>
                </c:pt>
                <c:pt idx="9724">
                  <c:v>927.60000000088405</c:v>
                </c:pt>
                <c:pt idx="9725">
                  <c:v>927.50000000088403</c:v>
                </c:pt>
                <c:pt idx="9726">
                  <c:v>927.40000000088503</c:v>
                </c:pt>
                <c:pt idx="9727">
                  <c:v>927.30000000088501</c:v>
                </c:pt>
                <c:pt idx="9728">
                  <c:v>927.20000000088521</c:v>
                </c:pt>
                <c:pt idx="9729">
                  <c:v>927.10000000088519</c:v>
                </c:pt>
                <c:pt idx="9730">
                  <c:v>927.00000000088505</c:v>
                </c:pt>
                <c:pt idx="9731">
                  <c:v>926.90000000088503</c:v>
                </c:pt>
                <c:pt idx="9732">
                  <c:v>926.80000000088501</c:v>
                </c:pt>
                <c:pt idx="9733">
                  <c:v>926.70000000088521</c:v>
                </c:pt>
                <c:pt idx="9734">
                  <c:v>926.60000000088519</c:v>
                </c:pt>
                <c:pt idx="9735">
                  <c:v>926.50000000088505</c:v>
                </c:pt>
                <c:pt idx="9736">
                  <c:v>926.40000000088503</c:v>
                </c:pt>
                <c:pt idx="9737">
                  <c:v>926.30000000088603</c:v>
                </c:pt>
                <c:pt idx="9738">
                  <c:v>926.20000000088623</c:v>
                </c:pt>
                <c:pt idx="9739">
                  <c:v>926.10000000088621</c:v>
                </c:pt>
                <c:pt idx="9740">
                  <c:v>926.00000000088619</c:v>
                </c:pt>
                <c:pt idx="9741">
                  <c:v>925.90000000088605</c:v>
                </c:pt>
                <c:pt idx="9742">
                  <c:v>925.80000000088603</c:v>
                </c:pt>
                <c:pt idx="9743">
                  <c:v>925.70000000088623</c:v>
                </c:pt>
                <c:pt idx="9744">
                  <c:v>925.60000000088621</c:v>
                </c:pt>
                <c:pt idx="9745">
                  <c:v>925.50000000088619</c:v>
                </c:pt>
                <c:pt idx="9746">
                  <c:v>925.40000000088605</c:v>
                </c:pt>
                <c:pt idx="9747">
                  <c:v>925.30000000088603</c:v>
                </c:pt>
                <c:pt idx="9748">
                  <c:v>925.20000000088726</c:v>
                </c:pt>
                <c:pt idx="9749">
                  <c:v>925.10000000088723</c:v>
                </c:pt>
                <c:pt idx="9750">
                  <c:v>925.00000000088721</c:v>
                </c:pt>
                <c:pt idx="9751">
                  <c:v>924.90000000088719</c:v>
                </c:pt>
                <c:pt idx="9752">
                  <c:v>924.80000000088705</c:v>
                </c:pt>
                <c:pt idx="9753">
                  <c:v>924.70000000088726</c:v>
                </c:pt>
                <c:pt idx="9754">
                  <c:v>924.60000000088723</c:v>
                </c:pt>
                <c:pt idx="9755">
                  <c:v>924.50000000088721</c:v>
                </c:pt>
                <c:pt idx="9756">
                  <c:v>924.40000000088719</c:v>
                </c:pt>
                <c:pt idx="9757">
                  <c:v>924.30000000088705</c:v>
                </c:pt>
                <c:pt idx="9758">
                  <c:v>924.20000000088726</c:v>
                </c:pt>
                <c:pt idx="9759">
                  <c:v>924.10000000088803</c:v>
                </c:pt>
                <c:pt idx="9760">
                  <c:v>924.00000000088801</c:v>
                </c:pt>
                <c:pt idx="9761">
                  <c:v>923.9000000008881</c:v>
                </c:pt>
                <c:pt idx="9762">
                  <c:v>923.80000000088808</c:v>
                </c:pt>
                <c:pt idx="9763">
                  <c:v>923.70000000088805</c:v>
                </c:pt>
                <c:pt idx="9764">
                  <c:v>923.60000000088803</c:v>
                </c:pt>
                <c:pt idx="9765">
                  <c:v>923.50000000088801</c:v>
                </c:pt>
                <c:pt idx="9766">
                  <c:v>923.4000000008881</c:v>
                </c:pt>
                <c:pt idx="9767">
                  <c:v>923.30000000088808</c:v>
                </c:pt>
                <c:pt idx="9768">
                  <c:v>923.20000000088805</c:v>
                </c:pt>
                <c:pt idx="9769">
                  <c:v>923.10000000088803</c:v>
                </c:pt>
                <c:pt idx="9770">
                  <c:v>923.00000000088903</c:v>
                </c:pt>
                <c:pt idx="9771">
                  <c:v>922.90000000088901</c:v>
                </c:pt>
                <c:pt idx="9772">
                  <c:v>922.80000000088899</c:v>
                </c:pt>
                <c:pt idx="9773">
                  <c:v>922.70000000088919</c:v>
                </c:pt>
                <c:pt idx="9774">
                  <c:v>922.60000000088905</c:v>
                </c:pt>
                <c:pt idx="9775">
                  <c:v>922.50000000088903</c:v>
                </c:pt>
                <c:pt idx="9776">
                  <c:v>922.40000000088901</c:v>
                </c:pt>
                <c:pt idx="9777">
                  <c:v>922.30000000088899</c:v>
                </c:pt>
                <c:pt idx="9778">
                  <c:v>922.20000000088919</c:v>
                </c:pt>
                <c:pt idx="9779">
                  <c:v>922.10000000088905</c:v>
                </c:pt>
                <c:pt idx="9780">
                  <c:v>922.00000000088903</c:v>
                </c:pt>
                <c:pt idx="9781">
                  <c:v>921.90000000089003</c:v>
                </c:pt>
                <c:pt idx="9782">
                  <c:v>921.80000000089001</c:v>
                </c:pt>
                <c:pt idx="9783">
                  <c:v>921.70000000089021</c:v>
                </c:pt>
                <c:pt idx="9784">
                  <c:v>921.60000000089019</c:v>
                </c:pt>
                <c:pt idx="9785">
                  <c:v>921.50000000089005</c:v>
                </c:pt>
                <c:pt idx="9786">
                  <c:v>921.40000000089003</c:v>
                </c:pt>
                <c:pt idx="9787">
                  <c:v>921.30000000089001</c:v>
                </c:pt>
                <c:pt idx="9788">
                  <c:v>921.20000000089021</c:v>
                </c:pt>
                <c:pt idx="9789">
                  <c:v>921.10000000089019</c:v>
                </c:pt>
                <c:pt idx="9790">
                  <c:v>921.00000000089005</c:v>
                </c:pt>
                <c:pt idx="9791">
                  <c:v>920.90000000089003</c:v>
                </c:pt>
                <c:pt idx="9792">
                  <c:v>920.80000000089103</c:v>
                </c:pt>
                <c:pt idx="9793">
                  <c:v>920.70000000089124</c:v>
                </c:pt>
                <c:pt idx="9794">
                  <c:v>920.60000000089121</c:v>
                </c:pt>
                <c:pt idx="9795">
                  <c:v>920.50000000089119</c:v>
                </c:pt>
                <c:pt idx="9796">
                  <c:v>920.40000000089105</c:v>
                </c:pt>
                <c:pt idx="9797">
                  <c:v>920.30000000089103</c:v>
                </c:pt>
                <c:pt idx="9798">
                  <c:v>920.20000000089124</c:v>
                </c:pt>
                <c:pt idx="9799">
                  <c:v>920.10000000089121</c:v>
                </c:pt>
                <c:pt idx="9800">
                  <c:v>920.00000000089119</c:v>
                </c:pt>
                <c:pt idx="9801">
                  <c:v>919.90000000089105</c:v>
                </c:pt>
                <c:pt idx="9802">
                  <c:v>919.80000000089103</c:v>
                </c:pt>
                <c:pt idx="9803">
                  <c:v>919.70000000089226</c:v>
                </c:pt>
                <c:pt idx="9804">
                  <c:v>919.60000000089224</c:v>
                </c:pt>
                <c:pt idx="9805">
                  <c:v>919.50000000089221</c:v>
                </c:pt>
                <c:pt idx="9806">
                  <c:v>919.40000000089219</c:v>
                </c:pt>
                <c:pt idx="9807">
                  <c:v>919.30000000089228</c:v>
                </c:pt>
                <c:pt idx="9808">
                  <c:v>919.20000000089226</c:v>
                </c:pt>
                <c:pt idx="9809">
                  <c:v>919.10000000089224</c:v>
                </c:pt>
                <c:pt idx="9810">
                  <c:v>919.00000000089221</c:v>
                </c:pt>
                <c:pt idx="9811">
                  <c:v>918.90000000089219</c:v>
                </c:pt>
                <c:pt idx="9812">
                  <c:v>918.80000000089228</c:v>
                </c:pt>
                <c:pt idx="9813">
                  <c:v>918.70000000089226</c:v>
                </c:pt>
                <c:pt idx="9814">
                  <c:v>918.60000000089303</c:v>
                </c:pt>
                <c:pt idx="9815">
                  <c:v>918.50000000089301</c:v>
                </c:pt>
                <c:pt idx="9816">
                  <c:v>918.4000000008931</c:v>
                </c:pt>
                <c:pt idx="9817">
                  <c:v>918.30000000089308</c:v>
                </c:pt>
                <c:pt idx="9818">
                  <c:v>918.20000000089328</c:v>
                </c:pt>
                <c:pt idx="9819">
                  <c:v>918.10000000089303</c:v>
                </c:pt>
                <c:pt idx="9820">
                  <c:v>918.00000000089301</c:v>
                </c:pt>
                <c:pt idx="9821">
                  <c:v>917.9000000008931</c:v>
                </c:pt>
                <c:pt idx="9822">
                  <c:v>917.80000000089308</c:v>
                </c:pt>
                <c:pt idx="9823">
                  <c:v>917.70000000089328</c:v>
                </c:pt>
                <c:pt idx="9824">
                  <c:v>917.60000000089303</c:v>
                </c:pt>
                <c:pt idx="9825">
                  <c:v>917.50000000089403</c:v>
                </c:pt>
                <c:pt idx="9826">
                  <c:v>917.40000000089401</c:v>
                </c:pt>
                <c:pt idx="9827">
                  <c:v>917.30000000089399</c:v>
                </c:pt>
                <c:pt idx="9828">
                  <c:v>917.20000000089419</c:v>
                </c:pt>
                <c:pt idx="9829">
                  <c:v>917.10000000089428</c:v>
                </c:pt>
                <c:pt idx="9830">
                  <c:v>917.00000000089403</c:v>
                </c:pt>
                <c:pt idx="9831">
                  <c:v>916.90000000089401</c:v>
                </c:pt>
                <c:pt idx="9832">
                  <c:v>916.80000000089399</c:v>
                </c:pt>
                <c:pt idx="9833">
                  <c:v>916.70000000089419</c:v>
                </c:pt>
                <c:pt idx="9834">
                  <c:v>916.60000000089428</c:v>
                </c:pt>
                <c:pt idx="9835">
                  <c:v>916.50000000089403</c:v>
                </c:pt>
                <c:pt idx="9836">
                  <c:v>916.40000000089503</c:v>
                </c:pt>
                <c:pt idx="9837">
                  <c:v>916.30000000089501</c:v>
                </c:pt>
                <c:pt idx="9838">
                  <c:v>916.20000000089522</c:v>
                </c:pt>
                <c:pt idx="9839">
                  <c:v>916.10000000089519</c:v>
                </c:pt>
                <c:pt idx="9840">
                  <c:v>916.00000000089528</c:v>
                </c:pt>
                <c:pt idx="9841">
                  <c:v>915.90000000089503</c:v>
                </c:pt>
                <c:pt idx="9842">
                  <c:v>915.80000000089501</c:v>
                </c:pt>
                <c:pt idx="9843">
                  <c:v>915.70000000089522</c:v>
                </c:pt>
                <c:pt idx="9844">
                  <c:v>915.60000000089519</c:v>
                </c:pt>
                <c:pt idx="9845">
                  <c:v>915.50000000089528</c:v>
                </c:pt>
                <c:pt idx="9846">
                  <c:v>915.40000000089503</c:v>
                </c:pt>
                <c:pt idx="9847">
                  <c:v>915.30000000089603</c:v>
                </c:pt>
                <c:pt idx="9848">
                  <c:v>915.20000000089624</c:v>
                </c:pt>
                <c:pt idx="9849">
                  <c:v>915.10000000089622</c:v>
                </c:pt>
                <c:pt idx="9850">
                  <c:v>915.00000000089619</c:v>
                </c:pt>
                <c:pt idx="9851">
                  <c:v>914.90000000089594</c:v>
                </c:pt>
                <c:pt idx="9852">
                  <c:v>914.80000000089603</c:v>
                </c:pt>
                <c:pt idx="9853">
                  <c:v>914.70000000089624</c:v>
                </c:pt>
                <c:pt idx="9854">
                  <c:v>914.60000000089622</c:v>
                </c:pt>
                <c:pt idx="9855">
                  <c:v>914.50000000089619</c:v>
                </c:pt>
                <c:pt idx="9856">
                  <c:v>914.40000000089594</c:v>
                </c:pt>
                <c:pt idx="9857">
                  <c:v>914.30000000089603</c:v>
                </c:pt>
                <c:pt idx="9858">
                  <c:v>914.20000000089726</c:v>
                </c:pt>
                <c:pt idx="9859">
                  <c:v>914.10000000089724</c:v>
                </c:pt>
                <c:pt idx="9860">
                  <c:v>914.00000000089722</c:v>
                </c:pt>
                <c:pt idx="9861">
                  <c:v>913.90000000089719</c:v>
                </c:pt>
                <c:pt idx="9862">
                  <c:v>913.80000000089694</c:v>
                </c:pt>
                <c:pt idx="9863">
                  <c:v>913.70000000089726</c:v>
                </c:pt>
                <c:pt idx="9864">
                  <c:v>913.60000000089724</c:v>
                </c:pt>
                <c:pt idx="9865">
                  <c:v>913.50000000089722</c:v>
                </c:pt>
                <c:pt idx="9866">
                  <c:v>913.40000000089719</c:v>
                </c:pt>
                <c:pt idx="9867">
                  <c:v>913.30000000089694</c:v>
                </c:pt>
                <c:pt idx="9868">
                  <c:v>913.20000000089726</c:v>
                </c:pt>
                <c:pt idx="9869">
                  <c:v>913.10000000089804</c:v>
                </c:pt>
                <c:pt idx="9870">
                  <c:v>913.00000000089801</c:v>
                </c:pt>
                <c:pt idx="9871">
                  <c:v>912.9000000008981</c:v>
                </c:pt>
                <c:pt idx="9872">
                  <c:v>912.80000000089808</c:v>
                </c:pt>
                <c:pt idx="9873">
                  <c:v>912.70000000089817</c:v>
                </c:pt>
                <c:pt idx="9874">
                  <c:v>912.60000000089804</c:v>
                </c:pt>
                <c:pt idx="9875">
                  <c:v>912.50000000089801</c:v>
                </c:pt>
                <c:pt idx="9876">
                  <c:v>912.4000000008981</c:v>
                </c:pt>
                <c:pt idx="9877">
                  <c:v>912.30000000089808</c:v>
                </c:pt>
                <c:pt idx="9878">
                  <c:v>912.20000000089817</c:v>
                </c:pt>
                <c:pt idx="9879">
                  <c:v>912.10000000089804</c:v>
                </c:pt>
                <c:pt idx="9880">
                  <c:v>912.00000000089904</c:v>
                </c:pt>
                <c:pt idx="9881">
                  <c:v>911.90000000089901</c:v>
                </c:pt>
                <c:pt idx="9882">
                  <c:v>911.80000000089899</c:v>
                </c:pt>
                <c:pt idx="9883">
                  <c:v>911.70000000089919</c:v>
                </c:pt>
                <c:pt idx="9884">
                  <c:v>911.60000000089894</c:v>
                </c:pt>
                <c:pt idx="9885">
                  <c:v>911.50000000089904</c:v>
                </c:pt>
                <c:pt idx="9886">
                  <c:v>911.40000000089901</c:v>
                </c:pt>
                <c:pt idx="9887">
                  <c:v>911.30000000089899</c:v>
                </c:pt>
                <c:pt idx="9888">
                  <c:v>911.20000000089919</c:v>
                </c:pt>
                <c:pt idx="9889">
                  <c:v>911.10000000089894</c:v>
                </c:pt>
                <c:pt idx="9890">
                  <c:v>911.00000000089904</c:v>
                </c:pt>
                <c:pt idx="9891">
                  <c:v>910.90000000089992</c:v>
                </c:pt>
                <c:pt idx="9892">
                  <c:v>910.8000000008999</c:v>
                </c:pt>
                <c:pt idx="9893">
                  <c:v>910.7000000009001</c:v>
                </c:pt>
                <c:pt idx="9894">
                  <c:v>910.60000000090008</c:v>
                </c:pt>
                <c:pt idx="9895">
                  <c:v>910.50000000089995</c:v>
                </c:pt>
                <c:pt idx="9896">
                  <c:v>910.40000000089992</c:v>
                </c:pt>
                <c:pt idx="9897">
                  <c:v>910.3000000008999</c:v>
                </c:pt>
                <c:pt idx="9898">
                  <c:v>910.2000000009001</c:v>
                </c:pt>
                <c:pt idx="9899">
                  <c:v>910.10000000090008</c:v>
                </c:pt>
                <c:pt idx="9900">
                  <c:v>910.00000000089995</c:v>
                </c:pt>
                <c:pt idx="9901">
                  <c:v>909.90000000089992</c:v>
                </c:pt>
                <c:pt idx="9902">
                  <c:v>909.80000000090081</c:v>
                </c:pt>
                <c:pt idx="9903">
                  <c:v>909.70000000090101</c:v>
                </c:pt>
                <c:pt idx="9904">
                  <c:v>909.60000000090099</c:v>
                </c:pt>
                <c:pt idx="9905">
                  <c:v>909.50000000090097</c:v>
                </c:pt>
                <c:pt idx="9906">
                  <c:v>909.40000000090072</c:v>
                </c:pt>
                <c:pt idx="9907">
                  <c:v>909.30000000090081</c:v>
                </c:pt>
                <c:pt idx="9908">
                  <c:v>909.20000000090101</c:v>
                </c:pt>
                <c:pt idx="9909">
                  <c:v>909.10000000090099</c:v>
                </c:pt>
                <c:pt idx="9910">
                  <c:v>909.00000000090097</c:v>
                </c:pt>
                <c:pt idx="9911">
                  <c:v>908.90000000090072</c:v>
                </c:pt>
                <c:pt idx="9912">
                  <c:v>908.80000000090081</c:v>
                </c:pt>
                <c:pt idx="9913">
                  <c:v>908.70000000090204</c:v>
                </c:pt>
                <c:pt idx="9914">
                  <c:v>908.60000000090201</c:v>
                </c:pt>
                <c:pt idx="9915">
                  <c:v>908.50000000090199</c:v>
                </c:pt>
                <c:pt idx="9916">
                  <c:v>908.40000000090197</c:v>
                </c:pt>
                <c:pt idx="9917">
                  <c:v>908.30000000090172</c:v>
                </c:pt>
                <c:pt idx="9918">
                  <c:v>908.20000000090204</c:v>
                </c:pt>
                <c:pt idx="9919">
                  <c:v>908.10000000090201</c:v>
                </c:pt>
                <c:pt idx="9920">
                  <c:v>908.00000000090199</c:v>
                </c:pt>
                <c:pt idx="9921">
                  <c:v>907.90000000090197</c:v>
                </c:pt>
                <c:pt idx="9922">
                  <c:v>907.80000000090172</c:v>
                </c:pt>
                <c:pt idx="9923">
                  <c:v>907.70000000090204</c:v>
                </c:pt>
                <c:pt idx="9924">
                  <c:v>907.60000000090292</c:v>
                </c:pt>
                <c:pt idx="9925">
                  <c:v>907.5000000009029</c:v>
                </c:pt>
                <c:pt idx="9926">
                  <c:v>907.40000000090299</c:v>
                </c:pt>
                <c:pt idx="9927">
                  <c:v>907.30000000090297</c:v>
                </c:pt>
                <c:pt idx="9928">
                  <c:v>907.20000000090295</c:v>
                </c:pt>
                <c:pt idx="9929">
                  <c:v>907.10000000090292</c:v>
                </c:pt>
                <c:pt idx="9930">
                  <c:v>907.0000000009029</c:v>
                </c:pt>
                <c:pt idx="9931">
                  <c:v>906.90000000090299</c:v>
                </c:pt>
                <c:pt idx="9932">
                  <c:v>906.80000000090297</c:v>
                </c:pt>
                <c:pt idx="9933">
                  <c:v>906.70000000090295</c:v>
                </c:pt>
                <c:pt idx="9934">
                  <c:v>906.60000000090292</c:v>
                </c:pt>
                <c:pt idx="9935">
                  <c:v>906.50000000090381</c:v>
                </c:pt>
                <c:pt idx="9936">
                  <c:v>906.40000000090379</c:v>
                </c:pt>
                <c:pt idx="9937">
                  <c:v>906.30000000090376</c:v>
                </c:pt>
                <c:pt idx="9938">
                  <c:v>906.20000000090397</c:v>
                </c:pt>
                <c:pt idx="9939">
                  <c:v>906.10000000090372</c:v>
                </c:pt>
                <c:pt idx="9940">
                  <c:v>906.00000000090381</c:v>
                </c:pt>
                <c:pt idx="9941">
                  <c:v>905.90000000090379</c:v>
                </c:pt>
                <c:pt idx="9942">
                  <c:v>905.80000000090376</c:v>
                </c:pt>
                <c:pt idx="9943">
                  <c:v>905.70000000090397</c:v>
                </c:pt>
                <c:pt idx="9944">
                  <c:v>905.60000000090372</c:v>
                </c:pt>
                <c:pt idx="9945">
                  <c:v>905.50000000090381</c:v>
                </c:pt>
                <c:pt idx="9946">
                  <c:v>905.40000000090481</c:v>
                </c:pt>
                <c:pt idx="9947">
                  <c:v>905.30000000090479</c:v>
                </c:pt>
                <c:pt idx="9948">
                  <c:v>905.20000000090499</c:v>
                </c:pt>
                <c:pt idx="9949">
                  <c:v>905.10000000090497</c:v>
                </c:pt>
                <c:pt idx="9950">
                  <c:v>905.00000000090472</c:v>
                </c:pt>
                <c:pt idx="9951">
                  <c:v>904.90000000090481</c:v>
                </c:pt>
                <c:pt idx="9952">
                  <c:v>904.80000000090479</c:v>
                </c:pt>
                <c:pt idx="9953">
                  <c:v>904.70000000090499</c:v>
                </c:pt>
                <c:pt idx="9954">
                  <c:v>904.60000000090497</c:v>
                </c:pt>
                <c:pt idx="9955">
                  <c:v>904.50000000090472</c:v>
                </c:pt>
                <c:pt idx="9956">
                  <c:v>904.40000000090481</c:v>
                </c:pt>
                <c:pt idx="9957">
                  <c:v>904.30000000090581</c:v>
                </c:pt>
                <c:pt idx="9958">
                  <c:v>904.20000000090602</c:v>
                </c:pt>
                <c:pt idx="9959">
                  <c:v>904.10000000090599</c:v>
                </c:pt>
                <c:pt idx="9960">
                  <c:v>904.00000000090597</c:v>
                </c:pt>
                <c:pt idx="9961">
                  <c:v>903.90000000090572</c:v>
                </c:pt>
                <c:pt idx="9962">
                  <c:v>903.80000000090581</c:v>
                </c:pt>
                <c:pt idx="9963">
                  <c:v>903.70000000090602</c:v>
                </c:pt>
                <c:pt idx="9964">
                  <c:v>903.60000000090599</c:v>
                </c:pt>
                <c:pt idx="9965">
                  <c:v>903.50000000090597</c:v>
                </c:pt>
                <c:pt idx="9966">
                  <c:v>903.40000000090572</c:v>
                </c:pt>
                <c:pt idx="9967">
                  <c:v>903.30000000090581</c:v>
                </c:pt>
                <c:pt idx="9968">
                  <c:v>903.20000000090704</c:v>
                </c:pt>
                <c:pt idx="9969">
                  <c:v>903.10000000090702</c:v>
                </c:pt>
                <c:pt idx="9970">
                  <c:v>903.00000000090699</c:v>
                </c:pt>
                <c:pt idx="9971">
                  <c:v>902.90000000090697</c:v>
                </c:pt>
                <c:pt idx="9972">
                  <c:v>902.80000000090672</c:v>
                </c:pt>
                <c:pt idx="9973">
                  <c:v>902.70000000090704</c:v>
                </c:pt>
                <c:pt idx="9974">
                  <c:v>902.60000000090702</c:v>
                </c:pt>
                <c:pt idx="9975">
                  <c:v>902.50000000090699</c:v>
                </c:pt>
                <c:pt idx="9976">
                  <c:v>902.40000000090697</c:v>
                </c:pt>
                <c:pt idx="9977">
                  <c:v>902.30000000090672</c:v>
                </c:pt>
                <c:pt idx="9978">
                  <c:v>902.20000000090704</c:v>
                </c:pt>
                <c:pt idx="9979">
                  <c:v>902.10000000090793</c:v>
                </c:pt>
                <c:pt idx="9980">
                  <c:v>902.0000000009079</c:v>
                </c:pt>
                <c:pt idx="9981">
                  <c:v>901.90000000090799</c:v>
                </c:pt>
                <c:pt idx="9982">
                  <c:v>901.80000000090797</c:v>
                </c:pt>
                <c:pt idx="9983">
                  <c:v>901.70000000090795</c:v>
                </c:pt>
                <c:pt idx="9984">
                  <c:v>901.60000000090793</c:v>
                </c:pt>
                <c:pt idx="9985">
                  <c:v>901.5000000009079</c:v>
                </c:pt>
                <c:pt idx="9986">
                  <c:v>901.40000000090799</c:v>
                </c:pt>
                <c:pt idx="9987">
                  <c:v>901.30000000090797</c:v>
                </c:pt>
                <c:pt idx="9988">
                  <c:v>901.20000000090795</c:v>
                </c:pt>
                <c:pt idx="9989">
                  <c:v>901.10000000090793</c:v>
                </c:pt>
                <c:pt idx="9990">
                  <c:v>901.00000000090881</c:v>
                </c:pt>
                <c:pt idx="9991">
                  <c:v>900.90000000090879</c:v>
                </c:pt>
                <c:pt idx="9992">
                  <c:v>900.80000000090877</c:v>
                </c:pt>
                <c:pt idx="9993">
                  <c:v>900.70000000090897</c:v>
                </c:pt>
                <c:pt idx="9994">
                  <c:v>900.60000000090872</c:v>
                </c:pt>
                <c:pt idx="9995">
                  <c:v>900.50000000090881</c:v>
                </c:pt>
                <c:pt idx="9996">
                  <c:v>900.40000000090879</c:v>
                </c:pt>
                <c:pt idx="9997">
                  <c:v>900.30000000090877</c:v>
                </c:pt>
                <c:pt idx="9998">
                  <c:v>900.20000000090897</c:v>
                </c:pt>
                <c:pt idx="9999">
                  <c:v>900.10000000090872</c:v>
                </c:pt>
                <c:pt idx="10000">
                  <c:v>900.00000000090881</c:v>
                </c:pt>
                <c:pt idx="10001">
                  <c:v>899.90000000090981</c:v>
                </c:pt>
                <c:pt idx="10002">
                  <c:v>899.80000000090979</c:v>
                </c:pt>
                <c:pt idx="10003">
                  <c:v>899.70000000090999</c:v>
                </c:pt>
                <c:pt idx="10004">
                  <c:v>899.60000000090997</c:v>
                </c:pt>
                <c:pt idx="10005">
                  <c:v>899.50000000090972</c:v>
                </c:pt>
                <c:pt idx="10006">
                  <c:v>899.40000000090981</c:v>
                </c:pt>
                <c:pt idx="10007">
                  <c:v>899.30000000090979</c:v>
                </c:pt>
                <c:pt idx="10008">
                  <c:v>899.20000000090999</c:v>
                </c:pt>
                <c:pt idx="10009">
                  <c:v>899.10000000090997</c:v>
                </c:pt>
                <c:pt idx="10010">
                  <c:v>899.00000000090972</c:v>
                </c:pt>
                <c:pt idx="10011">
                  <c:v>898.90000000090981</c:v>
                </c:pt>
                <c:pt idx="10012">
                  <c:v>898.80000000090979</c:v>
                </c:pt>
                <c:pt idx="10013">
                  <c:v>898.70000000090999</c:v>
                </c:pt>
                <c:pt idx="10014">
                  <c:v>898.60000000090997</c:v>
                </c:pt>
                <c:pt idx="10015">
                  <c:v>898.50000000090972</c:v>
                </c:pt>
                <c:pt idx="10016">
                  <c:v>898.40000000090981</c:v>
                </c:pt>
                <c:pt idx="10017">
                  <c:v>898.30000000090979</c:v>
                </c:pt>
                <c:pt idx="10018">
                  <c:v>898.20000000090999</c:v>
                </c:pt>
                <c:pt idx="10019">
                  <c:v>898.10000000090997</c:v>
                </c:pt>
                <c:pt idx="10020">
                  <c:v>898.00000000090972</c:v>
                </c:pt>
                <c:pt idx="10021">
                  <c:v>897.90000000090981</c:v>
                </c:pt>
                <c:pt idx="10022">
                  <c:v>897.80000000090979</c:v>
                </c:pt>
                <c:pt idx="10023">
                  <c:v>897.70000000090999</c:v>
                </c:pt>
                <c:pt idx="10024">
                  <c:v>897.60000000090997</c:v>
                </c:pt>
                <c:pt idx="10025">
                  <c:v>897.50000000090972</c:v>
                </c:pt>
                <c:pt idx="10026">
                  <c:v>897.40000000090981</c:v>
                </c:pt>
                <c:pt idx="10027">
                  <c:v>897.30000000090979</c:v>
                </c:pt>
                <c:pt idx="10028">
                  <c:v>897.20000000090999</c:v>
                </c:pt>
                <c:pt idx="10029">
                  <c:v>897.10000000090997</c:v>
                </c:pt>
                <c:pt idx="10030">
                  <c:v>897.00000000090972</c:v>
                </c:pt>
                <c:pt idx="10031">
                  <c:v>896.90000000090981</c:v>
                </c:pt>
                <c:pt idx="10032">
                  <c:v>896.80000000090979</c:v>
                </c:pt>
                <c:pt idx="10033">
                  <c:v>896.70000000090999</c:v>
                </c:pt>
                <c:pt idx="10034">
                  <c:v>896.60000000090997</c:v>
                </c:pt>
                <c:pt idx="10035">
                  <c:v>896.50000000090972</c:v>
                </c:pt>
                <c:pt idx="10036">
                  <c:v>896.40000000090981</c:v>
                </c:pt>
                <c:pt idx="10037">
                  <c:v>896.30000000090979</c:v>
                </c:pt>
                <c:pt idx="10038">
                  <c:v>896.20000000090999</c:v>
                </c:pt>
                <c:pt idx="10039">
                  <c:v>896.10000000090997</c:v>
                </c:pt>
                <c:pt idx="10040">
                  <c:v>896.00000000090972</c:v>
                </c:pt>
                <c:pt idx="10041">
                  <c:v>895.90000000090981</c:v>
                </c:pt>
                <c:pt idx="10042">
                  <c:v>895.80000000090979</c:v>
                </c:pt>
                <c:pt idx="10043">
                  <c:v>895.70000000090999</c:v>
                </c:pt>
                <c:pt idx="10044">
                  <c:v>895.60000000090997</c:v>
                </c:pt>
                <c:pt idx="10045">
                  <c:v>895.50000000090972</c:v>
                </c:pt>
                <c:pt idx="10046">
                  <c:v>895.40000000090981</c:v>
                </c:pt>
                <c:pt idx="10047">
                  <c:v>895.30000000090979</c:v>
                </c:pt>
                <c:pt idx="10048">
                  <c:v>895.20000000090999</c:v>
                </c:pt>
                <c:pt idx="10049">
                  <c:v>895.10000000090997</c:v>
                </c:pt>
                <c:pt idx="10050">
                  <c:v>895.00000000090972</c:v>
                </c:pt>
                <c:pt idx="10051">
                  <c:v>894.90000000090981</c:v>
                </c:pt>
                <c:pt idx="10052">
                  <c:v>894.80000000090979</c:v>
                </c:pt>
                <c:pt idx="10053">
                  <c:v>894.70000000090999</c:v>
                </c:pt>
                <c:pt idx="10054">
                  <c:v>894.60000000090997</c:v>
                </c:pt>
                <c:pt idx="10055">
                  <c:v>894.50000000090972</c:v>
                </c:pt>
                <c:pt idx="10056">
                  <c:v>894.40000000090981</c:v>
                </c:pt>
                <c:pt idx="10057">
                  <c:v>894.30000000090979</c:v>
                </c:pt>
                <c:pt idx="10058">
                  <c:v>894.20000000090999</c:v>
                </c:pt>
                <c:pt idx="10059">
                  <c:v>894.10000000090997</c:v>
                </c:pt>
                <c:pt idx="10060">
                  <c:v>894.00000000090972</c:v>
                </c:pt>
                <c:pt idx="10061">
                  <c:v>893.90000000091982</c:v>
                </c:pt>
                <c:pt idx="10062">
                  <c:v>893.80000000091979</c:v>
                </c:pt>
                <c:pt idx="10063">
                  <c:v>893.70000000092</c:v>
                </c:pt>
                <c:pt idx="10064">
                  <c:v>893.60000000091998</c:v>
                </c:pt>
                <c:pt idx="10065">
                  <c:v>893.50000000091973</c:v>
                </c:pt>
                <c:pt idx="10066">
                  <c:v>893.40000000091982</c:v>
                </c:pt>
                <c:pt idx="10067">
                  <c:v>893.30000000091979</c:v>
                </c:pt>
                <c:pt idx="10068">
                  <c:v>893.20000000092</c:v>
                </c:pt>
                <c:pt idx="10069">
                  <c:v>893.10000000091998</c:v>
                </c:pt>
                <c:pt idx="10070">
                  <c:v>893.00000000091973</c:v>
                </c:pt>
                <c:pt idx="10071">
                  <c:v>892.90000000091982</c:v>
                </c:pt>
                <c:pt idx="10072">
                  <c:v>892.80000000091979</c:v>
                </c:pt>
                <c:pt idx="10073">
                  <c:v>892.70000000092</c:v>
                </c:pt>
                <c:pt idx="10074">
                  <c:v>892.60000000091998</c:v>
                </c:pt>
                <c:pt idx="10075">
                  <c:v>892.50000000091973</c:v>
                </c:pt>
                <c:pt idx="10076">
                  <c:v>892.40000000091982</c:v>
                </c:pt>
                <c:pt idx="10077">
                  <c:v>892.30000000091979</c:v>
                </c:pt>
                <c:pt idx="10078">
                  <c:v>892.20000000092</c:v>
                </c:pt>
                <c:pt idx="10079">
                  <c:v>892.10000000091998</c:v>
                </c:pt>
                <c:pt idx="10080">
                  <c:v>892.00000000091973</c:v>
                </c:pt>
                <c:pt idx="10081">
                  <c:v>891.90000000091982</c:v>
                </c:pt>
                <c:pt idx="10082">
                  <c:v>891.80000000091979</c:v>
                </c:pt>
                <c:pt idx="10083">
                  <c:v>891.70000000092</c:v>
                </c:pt>
                <c:pt idx="10084">
                  <c:v>891.60000000091998</c:v>
                </c:pt>
                <c:pt idx="10085">
                  <c:v>891.50000000091973</c:v>
                </c:pt>
                <c:pt idx="10086">
                  <c:v>891.40000000091982</c:v>
                </c:pt>
                <c:pt idx="10087">
                  <c:v>891.30000000091979</c:v>
                </c:pt>
                <c:pt idx="10088">
                  <c:v>891.20000000092</c:v>
                </c:pt>
                <c:pt idx="10089">
                  <c:v>891.10000000091998</c:v>
                </c:pt>
                <c:pt idx="10090">
                  <c:v>891.00000000091973</c:v>
                </c:pt>
                <c:pt idx="10091">
                  <c:v>890.90000000091982</c:v>
                </c:pt>
                <c:pt idx="10092">
                  <c:v>890.80000000091979</c:v>
                </c:pt>
                <c:pt idx="10093">
                  <c:v>890.70000000092</c:v>
                </c:pt>
                <c:pt idx="10094">
                  <c:v>890.60000000091998</c:v>
                </c:pt>
                <c:pt idx="10095">
                  <c:v>890.50000000091973</c:v>
                </c:pt>
                <c:pt idx="10096">
                  <c:v>890.40000000091982</c:v>
                </c:pt>
                <c:pt idx="10097">
                  <c:v>890.30000000091979</c:v>
                </c:pt>
                <c:pt idx="10098">
                  <c:v>890.20000000092</c:v>
                </c:pt>
                <c:pt idx="10099">
                  <c:v>890.10000000091998</c:v>
                </c:pt>
                <c:pt idx="10100">
                  <c:v>890.00000000091973</c:v>
                </c:pt>
                <c:pt idx="10101">
                  <c:v>889.90000000091982</c:v>
                </c:pt>
                <c:pt idx="10102">
                  <c:v>889.80000000091979</c:v>
                </c:pt>
                <c:pt idx="10103">
                  <c:v>889.70000000092</c:v>
                </c:pt>
                <c:pt idx="10104">
                  <c:v>889.60000000091998</c:v>
                </c:pt>
                <c:pt idx="10105">
                  <c:v>889.50000000091973</c:v>
                </c:pt>
                <c:pt idx="10106">
                  <c:v>889.40000000091982</c:v>
                </c:pt>
                <c:pt idx="10107">
                  <c:v>889.30000000091979</c:v>
                </c:pt>
                <c:pt idx="10108">
                  <c:v>889.20000000092</c:v>
                </c:pt>
                <c:pt idx="10109">
                  <c:v>889.10000000091998</c:v>
                </c:pt>
                <c:pt idx="10110">
                  <c:v>889.00000000091973</c:v>
                </c:pt>
                <c:pt idx="10111">
                  <c:v>888.90000000091982</c:v>
                </c:pt>
                <c:pt idx="10112">
                  <c:v>888.80000000091979</c:v>
                </c:pt>
                <c:pt idx="10113">
                  <c:v>888.70000000092</c:v>
                </c:pt>
                <c:pt idx="10114">
                  <c:v>888.60000000091998</c:v>
                </c:pt>
                <c:pt idx="10115">
                  <c:v>888.50000000091973</c:v>
                </c:pt>
                <c:pt idx="10116">
                  <c:v>888.40000000091982</c:v>
                </c:pt>
                <c:pt idx="10117">
                  <c:v>888.30000000091979</c:v>
                </c:pt>
                <c:pt idx="10118">
                  <c:v>888.20000000092</c:v>
                </c:pt>
                <c:pt idx="10119">
                  <c:v>888.10000000091998</c:v>
                </c:pt>
                <c:pt idx="10120">
                  <c:v>888.00000000091973</c:v>
                </c:pt>
                <c:pt idx="10121">
                  <c:v>887.90000000091982</c:v>
                </c:pt>
                <c:pt idx="10122">
                  <c:v>887.80000000091979</c:v>
                </c:pt>
                <c:pt idx="10123">
                  <c:v>887.70000000092</c:v>
                </c:pt>
                <c:pt idx="10124">
                  <c:v>887.60000000091998</c:v>
                </c:pt>
                <c:pt idx="10125">
                  <c:v>887.50000000091973</c:v>
                </c:pt>
                <c:pt idx="10126">
                  <c:v>887.40000000091982</c:v>
                </c:pt>
                <c:pt idx="10127">
                  <c:v>887.30000000091979</c:v>
                </c:pt>
                <c:pt idx="10128">
                  <c:v>887.20000000092</c:v>
                </c:pt>
                <c:pt idx="10129">
                  <c:v>887.10000000091998</c:v>
                </c:pt>
                <c:pt idx="10130">
                  <c:v>887.00000000091973</c:v>
                </c:pt>
                <c:pt idx="10131">
                  <c:v>886.90000000091982</c:v>
                </c:pt>
                <c:pt idx="10132">
                  <c:v>886.80000000091979</c:v>
                </c:pt>
                <c:pt idx="10133">
                  <c:v>886.70000000092</c:v>
                </c:pt>
                <c:pt idx="10134">
                  <c:v>886.60000000091998</c:v>
                </c:pt>
                <c:pt idx="10135">
                  <c:v>886.50000000091973</c:v>
                </c:pt>
                <c:pt idx="10136">
                  <c:v>886.40000000091982</c:v>
                </c:pt>
                <c:pt idx="10137">
                  <c:v>886.30000000091979</c:v>
                </c:pt>
                <c:pt idx="10138">
                  <c:v>886.20000000092</c:v>
                </c:pt>
                <c:pt idx="10139">
                  <c:v>886.10000000091998</c:v>
                </c:pt>
                <c:pt idx="10140">
                  <c:v>886.00000000091973</c:v>
                </c:pt>
                <c:pt idx="10141">
                  <c:v>885.90000000091982</c:v>
                </c:pt>
                <c:pt idx="10142">
                  <c:v>885.80000000091979</c:v>
                </c:pt>
                <c:pt idx="10143">
                  <c:v>885.70000000092</c:v>
                </c:pt>
                <c:pt idx="10144">
                  <c:v>885.60000000091998</c:v>
                </c:pt>
                <c:pt idx="10145">
                  <c:v>885.50000000091973</c:v>
                </c:pt>
                <c:pt idx="10146">
                  <c:v>885.40000000091982</c:v>
                </c:pt>
                <c:pt idx="10147">
                  <c:v>885.30000000091979</c:v>
                </c:pt>
                <c:pt idx="10148">
                  <c:v>885.20000000092</c:v>
                </c:pt>
                <c:pt idx="10149">
                  <c:v>885.10000000091998</c:v>
                </c:pt>
                <c:pt idx="10150">
                  <c:v>885.00000000091973</c:v>
                </c:pt>
                <c:pt idx="10151">
                  <c:v>884.90000000091982</c:v>
                </c:pt>
                <c:pt idx="10152">
                  <c:v>884.80000000091979</c:v>
                </c:pt>
                <c:pt idx="10153">
                  <c:v>884.70000000092</c:v>
                </c:pt>
                <c:pt idx="10154">
                  <c:v>884.60000000091998</c:v>
                </c:pt>
                <c:pt idx="10155">
                  <c:v>884.50000000091973</c:v>
                </c:pt>
                <c:pt idx="10156">
                  <c:v>884.40000000091982</c:v>
                </c:pt>
                <c:pt idx="10157">
                  <c:v>884.30000000091979</c:v>
                </c:pt>
                <c:pt idx="10158">
                  <c:v>884.20000000092</c:v>
                </c:pt>
                <c:pt idx="10159">
                  <c:v>884.10000000091998</c:v>
                </c:pt>
                <c:pt idx="10160">
                  <c:v>884.00000000091973</c:v>
                </c:pt>
                <c:pt idx="10161">
                  <c:v>883.90000000091982</c:v>
                </c:pt>
                <c:pt idx="10162">
                  <c:v>883.80000000091979</c:v>
                </c:pt>
                <c:pt idx="10163">
                  <c:v>883.70000000092</c:v>
                </c:pt>
                <c:pt idx="10164">
                  <c:v>883.60000000091998</c:v>
                </c:pt>
                <c:pt idx="10165">
                  <c:v>883.50000000091973</c:v>
                </c:pt>
                <c:pt idx="10166">
                  <c:v>883.40000000091982</c:v>
                </c:pt>
                <c:pt idx="10167">
                  <c:v>883.30000000091979</c:v>
                </c:pt>
                <c:pt idx="10168">
                  <c:v>883.20000000092</c:v>
                </c:pt>
                <c:pt idx="10169">
                  <c:v>883.10000000091998</c:v>
                </c:pt>
                <c:pt idx="10170">
                  <c:v>883.00000000091973</c:v>
                </c:pt>
                <c:pt idx="10171">
                  <c:v>882.90000000092982</c:v>
                </c:pt>
                <c:pt idx="10172">
                  <c:v>882.8000000009298</c:v>
                </c:pt>
                <c:pt idx="10173">
                  <c:v>882.70000000093</c:v>
                </c:pt>
                <c:pt idx="10174">
                  <c:v>882.60000000092998</c:v>
                </c:pt>
                <c:pt idx="10175">
                  <c:v>882.50000000092996</c:v>
                </c:pt>
                <c:pt idx="10176">
                  <c:v>882.40000000092982</c:v>
                </c:pt>
                <c:pt idx="10177">
                  <c:v>882.3000000009298</c:v>
                </c:pt>
                <c:pt idx="10178">
                  <c:v>882.20000000093</c:v>
                </c:pt>
                <c:pt idx="10179">
                  <c:v>882.10000000092998</c:v>
                </c:pt>
                <c:pt idx="10180">
                  <c:v>882.00000000092996</c:v>
                </c:pt>
                <c:pt idx="10181">
                  <c:v>881.90000000092982</c:v>
                </c:pt>
                <c:pt idx="10182">
                  <c:v>881.8000000009298</c:v>
                </c:pt>
                <c:pt idx="10183">
                  <c:v>881.70000000093</c:v>
                </c:pt>
                <c:pt idx="10184">
                  <c:v>881.60000000092998</c:v>
                </c:pt>
                <c:pt idx="10185">
                  <c:v>881.50000000092996</c:v>
                </c:pt>
                <c:pt idx="10186">
                  <c:v>881.40000000092982</c:v>
                </c:pt>
                <c:pt idx="10187">
                  <c:v>881.3000000009298</c:v>
                </c:pt>
                <c:pt idx="10188">
                  <c:v>881.20000000093</c:v>
                </c:pt>
                <c:pt idx="10189">
                  <c:v>881.10000000092998</c:v>
                </c:pt>
                <c:pt idx="10190">
                  <c:v>881.00000000092996</c:v>
                </c:pt>
                <c:pt idx="10191">
                  <c:v>880.90000000092982</c:v>
                </c:pt>
                <c:pt idx="10192">
                  <c:v>880.8000000009298</c:v>
                </c:pt>
                <c:pt idx="10193">
                  <c:v>880.70000000093</c:v>
                </c:pt>
                <c:pt idx="10194">
                  <c:v>880.60000000092998</c:v>
                </c:pt>
                <c:pt idx="10195">
                  <c:v>880.50000000092996</c:v>
                </c:pt>
                <c:pt idx="10196">
                  <c:v>880.40000000092982</c:v>
                </c:pt>
                <c:pt idx="10197">
                  <c:v>880.3000000009298</c:v>
                </c:pt>
                <c:pt idx="10198">
                  <c:v>880.20000000093</c:v>
                </c:pt>
                <c:pt idx="10199">
                  <c:v>880.10000000092998</c:v>
                </c:pt>
                <c:pt idx="10200">
                  <c:v>880.00000000092996</c:v>
                </c:pt>
                <c:pt idx="10201">
                  <c:v>879.90000000092982</c:v>
                </c:pt>
                <c:pt idx="10202">
                  <c:v>879.8000000009298</c:v>
                </c:pt>
                <c:pt idx="10203">
                  <c:v>879.70000000093</c:v>
                </c:pt>
                <c:pt idx="10204">
                  <c:v>879.60000000092998</c:v>
                </c:pt>
                <c:pt idx="10205">
                  <c:v>879.50000000092996</c:v>
                </c:pt>
                <c:pt idx="10206">
                  <c:v>879.40000000092982</c:v>
                </c:pt>
                <c:pt idx="10207">
                  <c:v>879.3000000009298</c:v>
                </c:pt>
                <c:pt idx="10208">
                  <c:v>879.20000000093</c:v>
                </c:pt>
                <c:pt idx="10209">
                  <c:v>879.10000000092998</c:v>
                </c:pt>
                <c:pt idx="10210">
                  <c:v>879.00000000092996</c:v>
                </c:pt>
                <c:pt idx="10211">
                  <c:v>878.90000000092982</c:v>
                </c:pt>
                <c:pt idx="10212">
                  <c:v>878.8000000009298</c:v>
                </c:pt>
                <c:pt idx="10213">
                  <c:v>878.70000000093</c:v>
                </c:pt>
                <c:pt idx="10214">
                  <c:v>878.60000000092998</c:v>
                </c:pt>
                <c:pt idx="10215">
                  <c:v>878.50000000092996</c:v>
                </c:pt>
                <c:pt idx="10216">
                  <c:v>878.40000000092982</c:v>
                </c:pt>
                <c:pt idx="10217">
                  <c:v>878.3000000009298</c:v>
                </c:pt>
                <c:pt idx="10218">
                  <c:v>878.20000000093</c:v>
                </c:pt>
                <c:pt idx="10219">
                  <c:v>878.10000000092998</c:v>
                </c:pt>
                <c:pt idx="10220">
                  <c:v>878.00000000092996</c:v>
                </c:pt>
                <c:pt idx="10221">
                  <c:v>877.90000000092982</c:v>
                </c:pt>
                <c:pt idx="10222">
                  <c:v>877.8000000009298</c:v>
                </c:pt>
                <c:pt idx="10223">
                  <c:v>877.70000000093</c:v>
                </c:pt>
                <c:pt idx="10224">
                  <c:v>877.60000000092998</c:v>
                </c:pt>
                <c:pt idx="10225">
                  <c:v>877.50000000092996</c:v>
                </c:pt>
                <c:pt idx="10226">
                  <c:v>877.40000000092982</c:v>
                </c:pt>
                <c:pt idx="10227">
                  <c:v>877.3000000009298</c:v>
                </c:pt>
                <c:pt idx="10228">
                  <c:v>877.20000000093</c:v>
                </c:pt>
                <c:pt idx="10229">
                  <c:v>877.10000000092998</c:v>
                </c:pt>
                <c:pt idx="10230">
                  <c:v>877.00000000092996</c:v>
                </c:pt>
                <c:pt idx="10231">
                  <c:v>876.90000000092982</c:v>
                </c:pt>
                <c:pt idx="10232">
                  <c:v>876.8000000009298</c:v>
                </c:pt>
                <c:pt idx="10233">
                  <c:v>876.70000000093</c:v>
                </c:pt>
                <c:pt idx="10234">
                  <c:v>876.60000000092998</c:v>
                </c:pt>
                <c:pt idx="10235">
                  <c:v>876.50000000092996</c:v>
                </c:pt>
                <c:pt idx="10236">
                  <c:v>876.40000000092982</c:v>
                </c:pt>
                <c:pt idx="10237">
                  <c:v>876.3000000009298</c:v>
                </c:pt>
                <c:pt idx="10238">
                  <c:v>876.20000000093</c:v>
                </c:pt>
                <c:pt idx="10239">
                  <c:v>876.10000000092998</c:v>
                </c:pt>
                <c:pt idx="10240">
                  <c:v>876.00000000092996</c:v>
                </c:pt>
                <c:pt idx="10241">
                  <c:v>875.90000000092982</c:v>
                </c:pt>
                <c:pt idx="10242">
                  <c:v>875.8000000009298</c:v>
                </c:pt>
                <c:pt idx="10243">
                  <c:v>875.70000000093</c:v>
                </c:pt>
                <c:pt idx="10244">
                  <c:v>875.60000000092998</c:v>
                </c:pt>
                <c:pt idx="10245">
                  <c:v>875.50000000092996</c:v>
                </c:pt>
                <c:pt idx="10246">
                  <c:v>875.40000000092982</c:v>
                </c:pt>
                <c:pt idx="10247">
                  <c:v>875.3000000009298</c:v>
                </c:pt>
                <c:pt idx="10248">
                  <c:v>875.20000000093</c:v>
                </c:pt>
                <c:pt idx="10249">
                  <c:v>875.10000000092998</c:v>
                </c:pt>
                <c:pt idx="10250">
                  <c:v>875.00000000092996</c:v>
                </c:pt>
                <c:pt idx="10251">
                  <c:v>874.90000000092982</c:v>
                </c:pt>
                <c:pt idx="10252">
                  <c:v>874.8000000009298</c:v>
                </c:pt>
                <c:pt idx="10253">
                  <c:v>874.70000000093</c:v>
                </c:pt>
                <c:pt idx="10254">
                  <c:v>874.60000000092998</c:v>
                </c:pt>
                <c:pt idx="10255">
                  <c:v>874.50000000092996</c:v>
                </c:pt>
                <c:pt idx="10256">
                  <c:v>874.40000000092982</c:v>
                </c:pt>
                <c:pt idx="10257">
                  <c:v>874.3000000009298</c:v>
                </c:pt>
                <c:pt idx="10258">
                  <c:v>874.20000000093</c:v>
                </c:pt>
                <c:pt idx="10259">
                  <c:v>874.10000000092998</c:v>
                </c:pt>
                <c:pt idx="10260">
                  <c:v>874.00000000092996</c:v>
                </c:pt>
                <c:pt idx="10261">
                  <c:v>873.90000000092982</c:v>
                </c:pt>
                <c:pt idx="10262">
                  <c:v>873.8000000009298</c:v>
                </c:pt>
                <c:pt idx="10263">
                  <c:v>873.70000000093</c:v>
                </c:pt>
                <c:pt idx="10264">
                  <c:v>873.60000000092998</c:v>
                </c:pt>
                <c:pt idx="10265">
                  <c:v>873.50000000092996</c:v>
                </c:pt>
                <c:pt idx="10266">
                  <c:v>873.40000000092982</c:v>
                </c:pt>
                <c:pt idx="10267">
                  <c:v>873.3000000009298</c:v>
                </c:pt>
                <c:pt idx="10268">
                  <c:v>873.20000000093</c:v>
                </c:pt>
                <c:pt idx="10269">
                  <c:v>873.10000000092998</c:v>
                </c:pt>
                <c:pt idx="10270">
                  <c:v>873.00000000092996</c:v>
                </c:pt>
                <c:pt idx="10271">
                  <c:v>872.90000000092982</c:v>
                </c:pt>
                <c:pt idx="10272">
                  <c:v>872.8000000009298</c:v>
                </c:pt>
                <c:pt idx="10273">
                  <c:v>872.70000000093</c:v>
                </c:pt>
                <c:pt idx="10274">
                  <c:v>872.60000000092998</c:v>
                </c:pt>
                <c:pt idx="10275">
                  <c:v>872.50000000092996</c:v>
                </c:pt>
                <c:pt idx="10276">
                  <c:v>872.40000000092982</c:v>
                </c:pt>
                <c:pt idx="10277">
                  <c:v>872.3000000009298</c:v>
                </c:pt>
                <c:pt idx="10278">
                  <c:v>872.20000000093</c:v>
                </c:pt>
                <c:pt idx="10279">
                  <c:v>872.10000000092998</c:v>
                </c:pt>
                <c:pt idx="10280">
                  <c:v>872.00000000092996</c:v>
                </c:pt>
                <c:pt idx="10281">
                  <c:v>871.90000000093983</c:v>
                </c:pt>
                <c:pt idx="10282">
                  <c:v>871.8000000009398</c:v>
                </c:pt>
                <c:pt idx="10283">
                  <c:v>871.70000000094001</c:v>
                </c:pt>
                <c:pt idx="10284">
                  <c:v>871.60000000093999</c:v>
                </c:pt>
                <c:pt idx="10285">
                  <c:v>871.50000000093996</c:v>
                </c:pt>
                <c:pt idx="10286">
                  <c:v>871.40000000093983</c:v>
                </c:pt>
                <c:pt idx="10287">
                  <c:v>871.3000000009398</c:v>
                </c:pt>
                <c:pt idx="10288">
                  <c:v>871.20000000094001</c:v>
                </c:pt>
                <c:pt idx="10289">
                  <c:v>871.10000000093999</c:v>
                </c:pt>
                <c:pt idx="10290">
                  <c:v>871.00000000093996</c:v>
                </c:pt>
                <c:pt idx="10291">
                  <c:v>870.90000000093983</c:v>
                </c:pt>
                <c:pt idx="10292">
                  <c:v>870.8000000009398</c:v>
                </c:pt>
                <c:pt idx="10293">
                  <c:v>870.70000000094001</c:v>
                </c:pt>
                <c:pt idx="10294">
                  <c:v>870.60000000093999</c:v>
                </c:pt>
                <c:pt idx="10295">
                  <c:v>870.50000000093996</c:v>
                </c:pt>
                <c:pt idx="10296">
                  <c:v>870.40000000093983</c:v>
                </c:pt>
                <c:pt idx="10297">
                  <c:v>870.3000000009398</c:v>
                </c:pt>
                <c:pt idx="10298">
                  <c:v>870.20000000094001</c:v>
                </c:pt>
                <c:pt idx="10299">
                  <c:v>870.10000000093999</c:v>
                </c:pt>
                <c:pt idx="10300">
                  <c:v>870.00000000093996</c:v>
                </c:pt>
                <c:pt idx="10301">
                  <c:v>869.90000000093983</c:v>
                </c:pt>
                <c:pt idx="10302">
                  <c:v>869.8000000009398</c:v>
                </c:pt>
                <c:pt idx="10303">
                  <c:v>869.70000000094001</c:v>
                </c:pt>
                <c:pt idx="10304">
                  <c:v>869.60000000093999</c:v>
                </c:pt>
                <c:pt idx="10305">
                  <c:v>869.50000000093996</c:v>
                </c:pt>
                <c:pt idx="10306">
                  <c:v>869.40000000093983</c:v>
                </c:pt>
                <c:pt idx="10307">
                  <c:v>869.3000000009398</c:v>
                </c:pt>
                <c:pt idx="10308">
                  <c:v>869.20000000094001</c:v>
                </c:pt>
                <c:pt idx="10309">
                  <c:v>869.10000000093999</c:v>
                </c:pt>
                <c:pt idx="10310">
                  <c:v>869.00000000093996</c:v>
                </c:pt>
                <c:pt idx="10311">
                  <c:v>868.90000000093983</c:v>
                </c:pt>
                <c:pt idx="10312">
                  <c:v>868.8000000009398</c:v>
                </c:pt>
                <c:pt idx="10313">
                  <c:v>868.70000000094001</c:v>
                </c:pt>
                <c:pt idx="10314">
                  <c:v>868.60000000093999</c:v>
                </c:pt>
                <c:pt idx="10315">
                  <c:v>868.50000000093996</c:v>
                </c:pt>
                <c:pt idx="10316">
                  <c:v>868.40000000093983</c:v>
                </c:pt>
                <c:pt idx="10317">
                  <c:v>868.3000000009398</c:v>
                </c:pt>
                <c:pt idx="10318">
                  <c:v>868.20000000094001</c:v>
                </c:pt>
                <c:pt idx="10319">
                  <c:v>868.10000000093999</c:v>
                </c:pt>
                <c:pt idx="10320">
                  <c:v>868.00000000093996</c:v>
                </c:pt>
                <c:pt idx="10321">
                  <c:v>867.90000000093983</c:v>
                </c:pt>
                <c:pt idx="10322">
                  <c:v>867.8000000009398</c:v>
                </c:pt>
                <c:pt idx="10323">
                  <c:v>867.70000000094001</c:v>
                </c:pt>
                <c:pt idx="10324">
                  <c:v>867.60000000093999</c:v>
                </c:pt>
                <c:pt idx="10325">
                  <c:v>867.50000000093996</c:v>
                </c:pt>
                <c:pt idx="10326">
                  <c:v>867.40000000093983</c:v>
                </c:pt>
                <c:pt idx="10327">
                  <c:v>867.3000000009398</c:v>
                </c:pt>
                <c:pt idx="10328">
                  <c:v>867.20000000094001</c:v>
                </c:pt>
                <c:pt idx="10329">
                  <c:v>867.10000000093999</c:v>
                </c:pt>
                <c:pt idx="10330">
                  <c:v>867.00000000093996</c:v>
                </c:pt>
                <c:pt idx="10331">
                  <c:v>866.90000000093983</c:v>
                </c:pt>
                <c:pt idx="10332">
                  <c:v>866.8000000009398</c:v>
                </c:pt>
                <c:pt idx="10333">
                  <c:v>866.70000000094001</c:v>
                </c:pt>
                <c:pt idx="10334">
                  <c:v>866.60000000093999</c:v>
                </c:pt>
                <c:pt idx="10335">
                  <c:v>866.50000000093996</c:v>
                </c:pt>
                <c:pt idx="10336">
                  <c:v>866.40000000093983</c:v>
                </c:pt>
                <c:pt idx="10337">
                  <c:v>866.3000000009398</c:v>
                </c:pt>
                <c:pt idx="10338">
                  <c:v>866.20000000094001</c:v>
                </c:pt>
                <c:pt idx="10339">
                  <c:v>866.10000000093999</c:v>
                </c:pt>
                <c:pt idx="10340">
                  <c:v>866.00000000093996</c:v>
                </c:pt>
                <c:pt idx="10341">
                  <c:v>865.90000000093983</c:v>
                </c:pt>
                <c:pt idx="10342">
                  <c:v>865.8000000009398</c:v>
                </c:pt>
                <c:pt idx="10343">
                  <c:v>865.70000000094001</c:v>
                </c:pt>
                <c:pt idx="10344">
                  <c:v>865.60000000093999</c:v>
                </c:pt>
                <c:pt idx="10345">
                  <c:v>865.50000000093996</c:v>
                </c:pt>
                <c:pt idx="10346">
                  <c:v>865.40000000093983</c:v>
                </c:pt>
                <c:pt idx="10347">
                  <c:v>865.3000000009398</c:v>
                </c:pt>
                <c:pt idx="10348">
                  <c:v>865.20000000094001</c:v>
                </c:pt>
                <c:pt idx="10349">
                  <c:v>865.10000000093999</c:v>
                </c:pt>
                <c:pt idx="10350">
                  <c:v>865.00000000093996</c:v>
                </c:pt>
                <c:pt idx="10351">
                  <c:v>864.90000000093983</c:v>
                </c:pt>
                <c:pt idx="10352">
                  <c:v>864.8000000009398</c:v>
                </c:pt>
                <c:pt idx="10353">
                  <c:v>864.70000000094001</c:v>
                </c:pt>
                <c:pt idx="10354">
                  <c:v>864.60000000093999</c:v>
                </c:pt>
                <c:pt idx="10355">
                  <c:v>864.50000000093996</c:v>
                </c:pt>
                <c:pt idx="10356">
                  <c:v>864.40000000093983</c:v>
                </c:pt>
                <c:pt idx="10357">
                  <c:v>864.3000000009398</c:v>
                </c:pt>
                <c:pt idx="10358">
                  <c:v>864.20000000094001</c:v>
                </c:pt>
                <c:pt idx="10359">
                  <c:v>864.10000000093999</c:v>
                </c:pt>
                <c:pt idx="10360">
                  <c:v>864.00000000093996</c:v>
                </c:pt>
                <c:pt idx="10361">
                  <c:v>863.90000000093983</c:v>
                </c:pt>
                <c:pt idx="10362">
                  <c:v>863.8000000009398</c:v>
                </c:pt>
                <c:pt idx="10363">
                  <c:v>863.70000000094001</c:v>
                </c:pt>
                <c:pt idx="10364">
                  <c:v>863.60000000093999</c:v>
                </c:pt>
                <c:pt idx="10365">
                  <c:v>863.50000000093996</c:v>
                </c:pt>
                <c:pt idx="10366">
                  <c:v>863.40000000093983</c:v>
                </c:pt>
                <c:pt idx="10367">
                  <c:v>863.3000000009398</c:v>
                </c:pt>
                <c:pt idx="10368">
                  <c:v>863.20000000094001</c:v>
                </c:pt>
                <c:pt idx="10369">
                  <c:v>863.10000000093999</c:v>
                </c:pt>
                <c:pt idx="10370">
                  <c:v>863.00000000093996</c:v>
                </c:pt>
                <c:pt idx="10371">
                  <c:v>862.90000000093983</c:v>
                </c:pt>
                <c:pt idx="10372">
                  <c:v>862.8000000009398</c:v>
                </c:pt>
                <c:pt idx="10373">
                  <c:v>862.70000000094001</c:v>
                </c:pt>
                <c:pt idx="10374">
                  <c:v>862.60000000093999</c:v>
                </c:pt>
                <c:pt idx="10375">
                  <c:v>862.50000000093996</c:v>
                </c:pt>
                <c:pt idx="10376">
                  <c:v>862.40000000093983</c:v>
                </c:pt>
                <c:pt idx="10377">
                  <c:v>862.3000000009398</c:v>
                </c:pt>
                <c:pt idx="10378">
                  <c:v>862.20000000094001</c:v>
                </c:pt>
                <c:pt idx="10379">
                  <c:v>862.10000000093999</c:v>
                </c:pt>
                <c:pt idx="10380">
                  <c:v>862.00000000093996</c:v>
                </c:pt>
                <c:pt idx="10381">
                  <c:v>861.90000000093983</c:v>
                </c:pt>
                <c:pt idx="10382">
                  <c:v>861.8000000009398</c:v>
                </c:pt>
                <c:pt idx="10383">
                  <c:v>861.70000000094001</c:v>
                </c:pt>
                <c:pt idx="10384">
                  <c:v>861.60000000093999</c:v>
                </c:pt>
                <c:pt idx="10385">
                  <c:v>861.50000000093996</c:v>
                </c:pt>
                <c:pt idx="10386">
                  <c:v>861.40000000093983</c:v>
                </c:pt>
                <c:pt idx="10387">
                  <c:v>861.3000000009398</c:v>
                </c:pt>
                <c:pt idx="10388">
                  <c:v>861.20000000094001</c:v>
                </c:pt>
                <c:pt idx="10389">
                  <c:v>861.10000000093999</c:v>
                </c:pt>
                <c:pt idx="10390">
                  <c:v>861.00000000093996</c:v>
                </c:pt>
                <c:pt idx="10391">
                  <c:v>860.90000000094972</c:v>
                </c:pt>
                <c:pt idx="10392">
                  <c:v>860.80000000094981</c:v>
                </c:pt>
                <c:pt idx="10393">
                  <c:v>860.70000000095001</c:v>
                </c:pt>
                <c:pt idx="10394">
                  <c:v>860.60000000094999</c:v>
                </c:pt>
                <c:pt idx="10395">
                  <c:v>860.50000000094997</c:v>
                </c:pt>
                <c:pt idx="10396">
                  <c:v>860.40000000094972</c:v>
                </c:pt>
                <c:pt idx="10397">
                  <c:v>860.30000000094981</c:v>
                </c:pt>
                <c:pt idx="10398">
                  <c:v>860.20000000095001</c:v>
                </c:pt>
                <c:pt idx="10399">
                  <c:v>860.10000000094999</c:v>
                </c:pt>
                <c:pt idx="10400">
                  <c:v>860.00000000094997</c:v>
                </c:pt>
                <c:pt idx="10401">
                  <c:v>859.90000000094972</c:v>
                </c:pt>
                <c:pt idx="10402">
                  <c:v>859.80000000094981</c:v>
                </c:pt>
                <c:pt idx="10403">
                  <c:v>859.70000000095001</c:v>
                </c:pt>
                <c:pt idx="10404">
                  <c:v>859.60000000094999</c:v>
                </c:pt>
                <c:pt idx="10405">
                  <c:v>859.50000000094997</c:v>
                </c:pt>
                <c:pt idx="10406">
                  <c:v>859.40000000094972</c:v>
                </c:pt>
                <c:pt idx="10407">
                  <c:v>859.30000000094981</c:v>
                </c:pt>
                <c:pt idx="10408">
                  <c:v>859.20000000095001</c:v>
                </c:pt>
                <c:pt idx="10409">
                  <c:v>859.10000000094999</c:v>
                </c:pt>
                <c:pt idx="10410">
                  <c:v>859.00000000094997</c:v>
                </c:pt>
                <c:pt idx="10411">
                  <c:v>858.90000000094972</c:v>
                </c:pt>
                <c:pt idx="10412">
                  <c:v>858.80000000094981</c:v>
                </c:pt>
                <c:pt idx="10413">
                  <c:v>858.70000000095001</c:v>
                </c:pt>
                <c:pt idx="10414">
                  <c:v>858.60000000094999</c:v>
                </c:pt>
                <c:pt idx="10415">
                  <c:v>858.50000000094997</c:v>
                </c:pt>
                <c:pt idx="10416">
                  <c:v>858.40000000094972</c:v>
                </c:pt>
                <c:pt idx="10417">
                  <c:v>858.30000000094981</c:v>
                </c:pt>
                <c:pt idx="10418">
                  <c:v>858.20000000095001</c:v>
                </c:pt>
                <c:pt idx="10419">
                  <c:v>858.10000000094999</c:v>
                </c:pt>
                <c:pt idx="10420">
                  <c:v>858.00000000094997</c:v>
                </c:pt>
                <c:pt idx="10421">
                  <c:v>857.90000000094972</c:v>
                </c:pt>
                <c:pt idx="10422">
                  <c:v>857.80000000094981</c:v>
                </c:pt>
                <c:pt idx="10423">
                  <c:v>857.70000000095001</c:v>
                </c:pt>
                <c:pt idx="10424">
                  <c:v>857.60000000094999</c:v>
                </c:pt>
                <c:pt idx="10425">
                  <c:v>857.50000000094997</c:v>
                </c:pt>
                <c:pt idx="10426">
                  <c:v>857.40000000094972</c:v>
                </c:pt>
                <c:pt idx="10427">
                  <c:v>857.30000000094981</c:v>
                </c:pt>
                <c:pt idx="10428">
                  <c:v>857.20000000095001</c:v>
                </c:pt>
                <c:pt idx="10429">
                  <c:v>857.10000000094999</c:v>
                </c:pt>
                <c:pt idx="10430">
                  <c:v>857.00000000094997</c:v>
                </c:pt>
                <c:pt idx="10431">
                  <c:v>856.90000000094972</c:v>
                </c:pt>
                <c:pt idx="10432">
                  <c:v>856.80000000094981</c:v>
                </c:pt>
                <c:pt idx="10433">
                  <c:v>856.70000000095001</c:v>
                </c:pt>
                <c:pt idx="10434">
                  <c:v>856.60000000094999</c:v>
                </c:pt>
                <c:pt idx="10435">
                  <c:v>856.50000000094997</c:v>
                </c:pt>
                <c:pt idx="10436">
                  <c:v>856.40000000094972</c:v>
                </c:pt>
                <c:pt idx="10437">
                  <c:v>856.30000000094981</c:v>
                </c:pt>
                <c:pt idx="10438">
                  <c:v>856.20000000095001</c:v>
                </c:pt>
                <c:pt idx="10439">
                  <c:v>856.10000000094999</c:v>
                </c:pt>
                <c:pt idx="10440">
                  <c:v>856.00000000094997</c:v>
                </c:pt>
                <c:pt idx="10441">
                  <c:v>855.90000000094972</c:v>
                </c:pt>
                <c:pt idx="10442">
                  <c:v>855.80000000094981</c:v>
                </c:pt>
                <c:pt idx="10443">
                  <c:v>855.70000000095001</c:v>
                </c:pt>
                <c:pt idx="10444">
                  <c:v>855.60000000094999</c:v>
                </c:pt>
                <c:pt idx="10445">
                  <c:v>855.50000000094997</c:v>
                </c:pt>
                <c:pt idx="10446">
                  <c:v>855.40000000094972</c:v>
                </c:pt>
                <c:pt idx="10447">
                  <c:v>855.30000000094981</c:v>
                </c:pt>
                <c:pt idx="10448">
                  <c:v>855.20000000095001</c:v>
                </c:pt>
                <c:pt idx="10449">
                  <c:v>855.10000000094999</c:v>
                </c:pt>
                <c:pt idx="10450">
                  <c:v>855.00000000094997</c:v>
                </c:pt>
                <c:pt idx="10451">
                  <c:v>854.90000000094972</c:v>
                </c:pt>
                <c:pt idx="10452">
                  <c:v>854.80000000094981</c:v>
                </c:pt>
                <c:pt idx="10453">
                  <c:v>854.70000000095001</c:v>
                </c:pt>
                <c:pt idx="10454">
                  <c:v>854.60000000094999</c:v>
                </c:pt>
                <c:pt idx="10455">
                  <c:v>854.50000000094997</c:v>
                </c:pt>
                <c:pt idx="10456">
                  <c:v>854.40000000094972</c:v>
                </c:pt>
                <c:pt idx="10457">
                  <c:v>854.30000000094981</c:v>
                </c:pt>
                <c:pt idx="10458">
                  <c:v>854.20000000095001</c:v>
                </c:pt>
                <c:pt idx="10459">
                  <c:v>854.10000000094999</c:v>
                </c:pt>
                <c:pt idx="10460">
                  <c:v>854.00000000094997</c:v>
                </c:pt>
                <c:pt idx="10461">
                  <c:v>853.90000000094972</c:v>
                </c:pt>
                <c:pt idx="10462">
                  <c:v>853.80000000094981</c:v>
                </c:pt>
                <c:pt idx="10463">
                  <c:v>853.70000000095001</c:v>
                </c:pt>
                <c:pt idx="10464">
                  <c:v>853.60000000094999</c:v>
                </c:pt>
                <c:pt idx="10465">
                  <c:v>853.50000000094997</c:v>
                </c:pt>
                <c:pt idx="10466">
                  <c:v>853.40000000094972</c:v>
                </c:pt>
                <c:pt idx="10467">
                  <c:v>853.30000000094981</c:v>
                </c:pt>
                <c:pt idx="10468">
                  <c:v>853.20000000095001</c:v>
                </c:pt>
                <c:pt idx="10469">
                  <c:v>853.10000000094999</c:v>
                </c:pt>
                <c:pt idx="10470">
                  <c:v>853.00000000094997</c:v>
                </c:pt>
                <c:pt idx="10471">
                  <c:v>852.90000000094972</c:v>
                </c:pt>
                <c:pt idx="10472">
                  <c:v>852.80000000094981</c:v>
                </c:pt>
                <c:pt idx="10473">
                  <c:v>852.70000000095001</c:v>
                </c:pt>
                <c:pt idx="10474">
                  <c:v>852.60000000094999</c:v>
                </c:pt>
                <c:pt idx="10475">
                  <c:v>852.50000000094997</c:v>
                </c:pt>
                <c:pt idx="10476">
                  <c:v>852.40000000094972</c:v>
                </c:pt>
                <c:pt idx="10477">
                  <c:v>852.30000000094981</c:v>
                </c:pt>
                <c:pt idx="10478">
                  <c:v>852.20000000095001</c:v>
                </c:pt>
                <c:pt idx="10479">
                  <c:v>852.10000000094999</c:v>
                </c:pt>
                <c:pt idx="10480">
                  <c:v>852.00000000094997</c:v>
                </c:pt>
                <c:pt idx="10481">
                  <c:v>851.90000000094972</c:v>
                </c:pt>
                <c:pt idx="10482">
                  <c:v>851.80000000094981</c:v>
                </c:pt>
                <c:pt idx="10483">
                  <c:v>851.70000000095001</c:v>
                </c:pt>
                <c:pt idx="10484">
                  <c:v>851.60000000094999</c:v>
                </c:pt>
                <c:pt idx="10485">
                  <c:v>851.50000000094997</c:v>
                </c:pt>
                <c:pt idx="10486">
                  <c:v>851.40000000094972</c:v>
                </c:pt>
                <c:pt idx="10487">
                  <c:v>851.30000000094981</c:v>
                </c:pt>
                <c:pt idx="10488">
                  <c:v>851.20000000095001</c:v>
                </c:pt>
                <c:pt idx="10489">
                  <c:v>851.10000000094999</c:v>
                </c:pt>
                <c:pt idx="10490">
                  <c:v>851.00000000094997</c:v>
                </c:pt>
                <c:pt idx="10491">
                  <c:v>850.90000000094972</c:v>
                </c:pt>
                <c:pt idx="10492">
                  <c:v>850.80000000094981</c:v>
                </c:pt>
                <c:pt idx="10493">
                  <c:v>850.70000000095001</c:v>
                </c:pt>
                <c:pt idx="10494">
                  <c:v>850.60000000094999</c:v>
                </c:pt>
                <c:pt idx="10495">
                  <c:v>850.50000000094997</c:v>
                </c:pt>
                <c:pt idx="10496">
                  <c:v>850.40000000094972</c:v>
                </c:pt>
                <c:pt idx="10497">
                  <c:v>850.30000000094981</c:v>
                </c:pt>
                <c:pt idx="10498">
                  <c:v>850.20000000095001</c:v>
                </c:pt>
                <c:pt idx="10499">
                  <c:v>850.10000000094999</c:v>
                </c:pt>
                <c:pt idx="10500">
                  <c:v>850.00000000094997</c:v>
                </c:pt>
                <c:pt idx="10501">
                  <c:v>849.90000000095972</c:v>
                </c:pt>
                <c:pt idx="10502">
                  <c:v>849.80000000095981</c:v>
                </c:pt>
                <c:pt idx="10503">
                  <c:v>849.70000000096002</c:v>
                </c:pt>
                <c:pt idx="10504">
                  <c:v>849.60000000095999</c:v>
                </c:pt>
                <c:pt idx="10505">
                  <c:v>849.50000000095997</c:v>
                </c:pt>
                <c:pt idx="10506">
                  <c:v>849.40000000095972</c:v>
                </c:pt>
                <c:pt idx="10507">
                  <c:v>849.30000000095981</c:v>
                </c:pt>
                <c:pt idx="10508">
                  <c:v>849.20000000096002</c:v>
                </c:pt>
                <c:pt idx="10509">
                  <c:v>849.10000000095999</c:v>
                </c:pt>
                <c:pt idx="10510">
                  <c:v>849.00000000095997</c:v>
                </c:pt>
                <c:pt idx="10511">
                  <c:v>848.90000000095972</c:v>
                </c:pt>
                <c:pt idx="10512">
                  <c:v>848.80000000095981</c:v>
                </c:pt>
                <c:pt idx="10513">
                  <c:v>848.70000000096002</c:v>
                </c:pt>
                <c:pt idx="10514">
                  <c:v>848.60000000095999</c:v>
                </c:pt>
                <c:pt idx="10515">
                  <c:v>848.50000000095997</c:v>
                </c:pt>
                <c:pt idx="10516">
                  <c:v>848.40000000095972</c:v>
                </c:pt>
                <c:pt idx="10517">
                  <c:v>848.30000000095981</c:v>
                </c:pt>
                <c:pt idx="10518">
                  <c:v>848.20000000096002</c:v>
                </c:pt>
                <c:pt idx="10519">
                  <c:v>848.10000000095999</c:v>
                </c:pt>
                <c:pt idx="10520">
                  <c:v>848.00000000095997</c:v>
                </c:pt>
                <c:pt idx="10521">
                  <c:v>847.90000000095972</c:v>
                </c:pt>
                <c:pt idx="10522">
                  <c:v>847.80000000095981</c:v>
                </c:pt>
                <c:pt idx="10523">
                  <c:v>847.70000000096002</c:v>
                </c:pt>
                <c:pt idx="10524">
                  <c:v>847.60000000095999</c:v>
                </c:pt>
                <c:pt idx="10525">
                  <c:v>847.50000000095997</c:v>
                </c:pt>
                <c:pt idx="10526">
                  <c:v>847.40000000095972</c:v>
                </c:pt>
                <c:pt idx="10527">
                  <c:v>847.30000000095981</c:v>
                </c:pt>
                <c:pt idx="10528">
                  <c:v>847.20000000096002</c:v>
                </c:pt>
                <c:pt idx="10529">
                  <c:v>847.10000000095999</c:v>
                </c:pt>
                <c:pt idx="10530">
                  <c:v>847.00000000095997</c:v>
                </c:pt>
                <c:pt idx="10531">
                  <c:v>846.90000000095972</c:v>
                </c:pt>
                <c:pt idx="10532">
                  <c:v>846.80000000095981</c:v>
                </c:pt>
                <c:pt idx="10533">
                  <c:v>846.70000000096002</c:v>
                </c:pt>
                <c:pt idx="10534">
                  <c:v>846.60000000095999</c:v>
                </c:pt>
                <c:pt idx="10535">
                  <c:v>846.50000000095997</c:v>
                </c:pt>
                <c:pt idx="10536">
                  <c:v>846.40000000095972</c:v>
                </c:pt>
                <c:pt idx="10537">
                  <c:v>846.30000000095981</c:v>
                </c:pt>
                <c:pt idx="10538">
                  <c:v>846.20000000096002</c:v>
                </c:pt>
                <c:pt idx="10539">
                  <c:v>846.10000000095999</c:v>
                </c:pt>
                <c:pt idx="10540">
                  <c:v>846.00000000095997</c:v>
                </c:pt>
                <c:pt idx="10541">
                  <c:v>845.90000000095972</c:v>
                </c:pt>
                <c:pt idx="10542">
                  <c:v>845.80000000095981</c:v>
                </c:pt>
                <c:pt idx="10543">
                  <c:v>845.70000000096002</c:v>
                </c:pt>
                <c:pt idx="10544">
                  <c:v>845.60000000095999</c:v>
                </c:pt>
                <c:pt idx="10545">
                  <c:v>845.50000000095997</c:v>
                </c:pt>
                <c:pt idx="10546">
                  <c:v>845.40000000095972</c:v>
                </c:pt>
                <c:pt idx="10547">
                  <c:v>845.30000000095981</c:v>
                </c:pt>
                <c:pt idx="10548">
                  <c:v>845.20000000096002</c:v>
                </c:pt>
                <c:pt idx="10549">
                  <c:v>845.10000000095999</c:v>
                </c:pt>
                <c:pt idx="10550">
                  <c:v>845.00000000095997</c:v>
                </c:pt>
                <c:pt idx="10551">
                  <c:v>844.90000000095972</c:v>
                </c:pt>
                <c:pt idx="10552">
                  <c:v>844.80000000095981</c:v>
                </c:pt>
                <c:pt idx="10553">
                  <c:v>844.70000000096002</c:v>
                </c:pt>
                <c:pt idx="10554">
                  <c:v>844.60000000095999</c:v>
                </c:pt>
                <c:pt idx="10555">
                  <c:v>844.50000000095997</c:v>
                </c:pt>
                <c:pt idx="10556">
                  <c:v>844.40000000095972</c:v>
                </c:pt>
                <c:pt idx="10557">
                  <c:v>844.30000000095981</c:v>
                </c:pt>
                <c:pt idx="10558">
                  <c:v>844.20000000096002</c:v>
                </c:pt>
                <c:pt idx="10559">
                  <c:v>844.10000000095999</c:v>
                </c:pt>
                <c:pt idx="10560">
                  <c:v>844.00000000095997</c:v>
                </c:pt>
                <c:pt idx="10561">
                  <c:v>843.90000000095972</c:v>
                </c:pt>
                <c:pt idx="10562">
                  <c:v>843.80000000095981</c:v>
                </c:pt>
                <c:pt idx="10563">
                  <c:v>843.70000000096002</c:v>
                </c:pt>
                <c:pt idx="10564">
                  <c:v>843.60000000095999</c:v>
                </c:pt>
                <c:pt idx="10565">
                  <c:v>843.50000000095997</c:v>
                </c:pt>
                <c:pt idx="10566">
                  <c:v>843.40000000095972</c:v>
                </c:pt>
                <c:pt idx="10567">
                  <c:v>843.30000000095981</c:v>
                </c:pt>
                <c:pt idx="10568">
                  <c:v>843.20000000096002</c:v>
                </c:pt>
                <c:pt idx="10569">
                  <c:v>843.10000000095999</c:v>
                </c:pt>
                <c:pt idx="10570">
                  <c:v>843.00000000095997</c:v>
                </c:pt>
                <c:pt idx="10571">
                  <c:v>842.90000000095972</c:v>
                </c:pt>
                <c:pt idx="10572">
                  <c:v>842.80000000095981</c:v>
                </c:pt>
                <c:pt idx="10573">
                  <c:v>842.70000000096002</c:v>
                </c:pt>
                <c:pt idx="10574">
                  <c:v>842.60000000095999</c:v>
                </c:pt>
                <c:pt idx="10575">
                  <c:v>842.50000000095997</c:v>
                </c:pt>
                <c:pt idx="10576">
                  <c:v>842.40000000095972</c:v>
                </c:pt>
                <c:pt idx="10577">
                  <c:v>842.30000000095981</c:v>
                </c:pt>
                <c:pt idx="10578">
                  <c:v>842.20000000096002</c:v>
                </c:pt>
                <c:pt idx="10579">
                  <c:v>842.10000000095999</c:v>
                </c:pt>
                <c:pt idx="10580">
                  <c:v>842.00000000095997</c:v>
                </c:pt>
                <c:pt idx="10581">
                  <c:v>841.90000000095972</c:v>
                </c:pt>
                <c:pt idx="10582">
                  <c:v>841.80000000095981</c:v>
                </c:pt>
                <c:pt idx="10583">
                  <c:v>841.70000000096002</c:v>
                </c:pt>
                <c:pt idx="10584">
                  <c:v>841.60000000095999</c:v>
                </c:pt>
                <c:pt idx="10585">
                  <c:v>841.50000000095997</c:v>
                </c:pt>
                <c:pt idx="10586">
                  <c:v>841.40000000095972</c:v>
                </c:pt>
                <c:pt idx="10587">
                  <c:v>841.30000000095981</c:v>
                </c:pt>
                <c:pt idx="10588">
                  <c:v>841.20000000096002</c:v>
                </c:pt>
                <c:pt idx="10589">
                  <c:v>841.10000000095999</c:v>
                </c:pt>
                <c:pt idx="10590">
                  <c:v>841.00000000095997</c:v>
                </c:pt>
                <c:pt idx="10591">
                  <c:v>840.90000000095972</c:v>
                </c:pt>
                <c:pt idx="10592">
                  <c:v>840.80000000095981</c:v>
                </c:pt>
                <c:pt idx="10593">
                  <c:v>840.70000000096002</c:v>
                </c:pt>
                <c:pt idx="10594">
                  <c:v>840.60000000095999</c:v>
                </c:pt>
                <c:pt idx="10595">
                  <c:v>840.50000000095997</c:v>
                </c:pt>
                <c:pt idx="10596">
                  <c:v>840.40000000095972</c:v>
                </c:pt>
                <c:pt idx="10597">
                  <c:v>840.30000000095981</c:v>
                </c:pt>
                <c:pt idx="10598">
                  <c:v>840.20000000096002</c:v>
                </c:pt>
                <c:pt idx="10599">
                  <c:v>840.10000000095999</c:v>
                </c:pt>
                <c:pt idx="10600">
                  <c:v>840.00000000095997</c:v>
                </c:pt>
                <c:pt idx="10601">
                  <c:v>839.90000000095972</c:v>
                </c:pt>
                <c:pt idx="10602">
                  <c:v>839.80000000095981</c:v>
                </c:pt>
                <c:pt idx="10603">
                  <c:v>839.70000000096002</c:v>
                </c:pt>
                <c:pt idx="10604">
                  <c:v>839.60000000095999</c:v>
                </c:pt>
                <c:pt idx="10605">
                  <c:v>839.50000000095997</c:v>
                </c:pt>
                <c:pt idx="10606">
                  <c:v>839.40000000095972</c:v>
                </c:pt>
                <c:pt idx="10607">
                  <c:v>839.30000000095981</c:v>
                </c:pt>
                <c:pt idx="10608">
                  <c:v>839.20000000096002</c:v>
                </c:pt>
                <c:pt idx="10609">
                  <c:v>839.10000000095999</c:v>
                </c:pt>
                <c:pt idx="10610">
                  <c:v>839.00000000095997</c:v>
                </c:pt>
                <c:pt idx="10611">
                  <c:v>838.90000000096973</c:v>
                </c:pt>
                <c:pt idx="10612">
                  <c:v>838.80000000096982</c:v>
                </c:pt>
                <c:pt idx="10613">
                  <c:v>838.70000000097002</c:v>
                </c:pt>
                <c:pt idx="10614">
                  <c:v>838.60000000097</c:v>
                </c:pt>
                <c:pt idx="10615">
                  <c:v>838.50000000096998</c:v>
                </c:pt>
                <c:pt idx="10616">
                  <c:v>838.40000000096973</c:v>
                </c:pt>
                <c:pt idx="10617">
                  <c:v>838.30000000096982</c:v>
                </c:pt>
                <c:pt idx="10618">
                  <c:v>838.20000000097002</c:v>
                </c:pt>
                <c:pt idx="10619">
                  <c:v>838.10000000097</c:v>
                </c:pt>
                <c:pt idx="10620">
                  <c:v>838.00000000096998</c:v>
                </c:pt>
                <c:pt idx="10621">
                  <c:v>837.90000000096973</c:v>
                </c:pt>
                <c:pt idx="10622">
                  <c:v>837.80000000096982</c:v>
                </c:pt>
                <c:pt idx="10623">
                  <c:v>837.70000000097002</c:v>
                </c:pt>
                <c:pt idx="10624">
                  <c:v>837.60000000097</c:v>
                </c:pt>
                <c:pt idx="10625">
                  <c:v>837.50000000096998</c:v>
                </c:pt>
                <c:pt idx="10626">
                  <c:v>837.40000000096973</c:v>
                </c:pt>
                <c:pt idx="10627">
                  <c:v>837.30000000096982</c:v>
                </c:pt>
                <c:pt idx="10628">
                  <c:v>837.20000000097002</c:v>
                </c:pt>
                <c:pt idx="10629">
                  <c:v>837.10000000097</c:v>
                </c:pt>
                <c:pt idx="10630">
                  <c:v>837.00000000096998</c:v>
                </c:pt>
                <c:pt idx="10631">
                  <c:v>836.90000000096973</c:v>
                </c:pt>
                <c:pt idx="10632">
                  <c:v>836.80000000096982</c:v>
                </c:pt>
                <c:pt idx="10633">
                  <c:v>836.70000000097002</c:v>
                </c:pt>
                <c:pt idx="10634">
                  <c:v>836.60000000097</c:v>
                </c:pt>
                <c:pt idx="10635">
                  <c:v>836.50000000096998</c:v>
                </c:pt>
                <c:pt idx="10636">
                  <c:v>836.40000000096973</c:v>
                </c:pt>
                <c:pt idx="10637">
                  <c:v>836.30000000096982</c:v>
                </c:pt>
                <c:pt idx="10638">
                  <c:v>836.20000000097002</c:v>
                </c:pt>
                <c:pt idx="10639">
                  <c:v>836.10000000097</c:v>
                </c:pt>
                <c:pt idx="10640">
                  <c:v>836.00000000096998</c:v>
                </c:pt>
                <c:pt idx="10641">
                  <c:v>835.90000000096973</c:v>
                </c:pt>
                <c:pt idx="10642">
                  <c:v>835.80000000096982</c:v>
                </c:pt>
                <c:pt idx="10643">
                  <c:v>835.70000000097002</c:v>
                </c:pt>
                <c:pt idx="10644">
                  <c:v>835.60000000097</c:v>
                </c:pt>
                <c:pt idx="10645">
                  <c:v>835.50000000096998</c:v>
                </c:pt>
                <c:pt idx="10646">
                  <c:v>835.40000000096973</c:v>
                </c:pt>
                <c:pt idx="10647">
                  <c:v>835.30000000096982</c:v>
                </c:pt>
                <c:pt idx="10648">
                  <c:v>835.20000000097002</c:v>
                </c:pt>
                <c:pt idx="10649">
                  <c:v>835.10000000097</c:v>
                </c:pt>
                <c:pt idx="10650">
                  <c:v>835.00000000096998</c:v>
                </c:pt>
                <c:pt idx="10651">
                  <c:v>834.90000000096973</c:v>
                </c:pt>
                <c:pt idx="10652">
                  <c:v>834.80000000096982</c:v>
                </c:pt>
                <c:pt idx="10653">
                  <c:v>834.70000000097002</c:v>
                </c:pt>
                <c:pt idx="10654">
                  <c:v>834.60000000097</c:v>
                </c:pt>
                <c:pt idx="10655">
                  <c:v>834.50000000096998</c:v>
                </c:pt>
                <c:pt idx="10656">
                  <c:v>834.40000000096973</c:v>
                </c:pt>
                <c:pt idx="10657">
                  <c:v>834.30000000096982</c:v>
                </c:pt>
                <c:pt idx="10658">
                  <c:v>834.20000000097002</c:v>
                </c:pt>
                <c:pt idx="10659">
                  <c:v>834.10000000097</c:v>
                </c:pt>
                <c:pt idx="10660">
                  <c:v>834.00000000096998</c:v>
                </c:pt>
                <c:pt idx="10661">
                  <c:v>833.90000000096973</c:v>
                </c:pt>
                <c:pt idx="10662">
                  <c:v>833.80000000096982</c:v>
                </c:pt>
                <c:pt idx="10663">
                  <c:v>833.70000000097002</c:v>
                </c:pt>
                <c:pt idx="10664">
                  <c:v>833.60000000097</c:v>
                </c:pt>
                <c:pt idx="10665">
                  <c:v>833.50000000096998</c:v>
                </c:pt>
                <c:pt idx="10666">
                  <c:v>833.40000000096973</c:v>
                </c:pt>
                <c:pt idx="10667">
                  <c:v>833.30000000096982</c:v>
                </c:pt>
                <c:pt idx="10668">
                  <c:v>833.20000000097002</c:v>
                </c:pt>
                <c:pt idx="10669">
                  <c:v>833.10000000097</c:v>
                </c:pt>
                <c:pt idx="10670">
                  <c:v>833.00000000096998</c:v>
                </c:pt>
                <c:pt idx="10671">
                  <c:v>832.90000000096973</c:v>
                </c:pt>
                <c:pt idx="10672">
                  <c:v>832.80000000096982</c:v>
                </c:pt>
                <c:pt idx="10673">
                  <c:v>832.70000000097002</c:v>
                </c:pt>
                <c:pt idx="10674">
                  <c:v>832.60000000097</c:v>
                </c:pt>
                <c:pt idx="10675">
                  <c:v>832.50000000096998</c:v>
                </c:pt>
                <c:pt idx="10676">
                  <c:v>832.40000000096973</c:v>
                </c:pt>
                <c:pt idx="10677">
                  <c:v>832.30000000096982</c:v>
                </c:pt>
                <c:pt idx="10678">
                  <c:v>832.20000000097002</c:v>
                </c:pt>
                <c:pt idx="10679">
                  <c:v>832.10000000097</c:v>
                </c:pt>
                <c:pt idx="10680">
                  <c:v>832.00000000096998</c:v>
                </c:pt>
                <c:pt idx="10681">
                  <c:v>831.90000000096973</c:v>
                </c:pt>
                <c:pt idx="10682">
                  <c:v>831.80000000096982</c:v>
                </c:pt>
                <c:pt idx="10683">
                  <c:v>831.70000000097002</c:v>
                </c:pt>
                <c:pt idx="10684">
                  <c:v>831.60000000097</c:v>
                </c:pt>
                <c:pt idx="10685">
                  <c:v>831.50000000096998</c:v>
                </c:pt>
                <c:pt idx="10686">
                  <c:v>831.40000000096973</c:v>
                </c:pt>
                <c:pt idx="10687">
                  <c:v>831.30000000096982</c:v>
                </c:pt>
                <c:pt idx="10688">
                  <c:v>831.20000000097002</c:v>
                </c:pt>
                <c:pt idx="10689">
                  <c:v>831.10000000097</c:v>
                </c:pt>
                <c:pt idx="10690">
                  <c:v>831.00000000096998</c:v>
                </c:pt>
                <c:pt idx="10691">
                  <c:v>830.90000000096973</c:v>
                </c:pt>
                <c:pt idx="10692">
                  <c:v>830.80000000096982</c:v>
                </c:pt>
                <c:pt idx="10693">
                  <c:v>830.70000000097002</c:v>
                </c:pt>
                <c:pt idx="10694">
                  <c:v>830.60000000097</c:v>
                </c:pt>
                <c:pt idx="10695">
                  <c:v>830.50000000096998</c:v>
                </c:pt>
                <c:pt idx="10696">
                  <c:v>830.40000000096973</c:v>
                </c:pt>
                <c:pt idx="10697">
                  <c:v>830.30000000096982</c:v>
                </c:pt>
                <c:pt idx="10698">
                  <c:v>830.20000000097002</c:v>
                </c:pt>
                <c:pt idx="10699">
                  <c:v>830.10000000097</c:v>
                </c:pt>
                <c:pt idx="10700">
                  <c:v>830.00000000096998</c:v>
                </c:pt>
                <c:pt idx="10701">
                  <c:v>829.90000000096973</c:v>
                </c:pt>
                <c:pt idx="10702">
                  <c:v>829.80000000096982</c:v>
                </c:pt>
                <c:pt idx="10703">
                  <c:v>829.70000000097002</c:v>
                </c:pt>
                <c:pt idx="10704">
                  <c:v>829.60000000097</c:v>
                </c:pt>
                <c:pt idx="10705">
                  <c:v>829.50000000096998</c:v>
                </c:pt>
                <c:pt idx="10706">
                  <c:v>829.40000000096973</c:v>
                </c:pt>
                <c:pt idx="10707">
                  <c:v>829.30000000096982</c:v>
                </c:pt>
                <c:pt idx="10708">
                  <c:v>829.20000000097002</c:v>
                </c:pt>
                <c:pt idx="10709">
                  <c:v>829.10000000097</c:v>
                </c:pt>
                <c:pt idx="10710">
                  <c:v>829.00000000096998</c:v>
                </c:pt>
                <c:pt idx="10711">
                  <c:v>828.90000000096973</c:v>
                </c:pt>
                <c:pt idx="10712">
                  <c:v>828.80000000096982</c:v>
                </c:pt>
                <c:pt idx="10713">
                  <c:v>828.70000000097002</c:v>
                </c:pt>
                <c:pt idx="10714">
                  <c:v>828.60000000097</c:v>
                </c:pt>
                <c:pt idx="10715">
                  <c:v>828.50000000096998</c:v>
                </c:pt>
                <c:pt idx="10716">
                  <c:v>828.40000000096973</c:v>
                </c:pt>
                <c:pt idx="10717">
                  <c:v>828.30000000096982</c:v>
                </c:pt>
                <c:pt idx="10718">
                  <c:v>828.20000000097002</c:v>
                </c:pt>
                <c:pt idx="10719">
                  <c:v>828.10000000097</c:v>
                </c:pt>
                <c:pt idx="10720">
                  <c:v>828.00000000096998</c:v>
                </c:pt>
                <c:pt idx="10721">
                  <c:v>827.90000000097996</c:v>
                </c:pt>
                <c:pt idx="10722">
                  <c:v>827.80000000097982</c:v>
                </c:pt>
                <c:pt idx="10723">
                  <c:v>827.70000000098003</c:v>
                </c:pt>
                <c:pt idx="10724">
                  <c:v>827.60000000098</c:v>
                </c:pt>
                <c:pt idx="10725">
                  <c:v>827.50000000097998</c:v>
                </c:pt>
                <c:pt idx="10726">
                  <c:v>827.40000000097996</c:v>
                </c:pt>
                <c:pt idx="10727">
                  <c:v>827.30000000097982</c:v>
                </c:pt>
                <c:pt idx="10728">
                  <c:v>827.20000000098003</c:v>
                </c:pt>
                <c:pt idx="10729">
                  <c:v>827.10000000098</c:v>
                </c:pt>
                <c:pt idx="10730">
                  <c:v>827.00000000097998</c:v>
                </c:pt>
                <c:pt idx="10731">
                  <c:v>826.90000000097996</c:v>
                </c:pt>
                <c:pt idx="10732">
                  <c:v>826.80000000097982</c:v>
                </c:pt>
                <c:pt idx="10733">
                  <c:v>826.70000000098003</c:v>
                </c:pt>
                <c:pt idx="10734">
                  <c:v>826.60000000098</c:v>
                </c:pt>
                <c:pt idx="10735">
                  <c:v>826.50000000097998</c:v>
                </c:pt>
                <c:pt idx="10736">
                  <c:v>826.40000000097996</c:v>
                </c:pt>
                <c:pt idx="10737">
                  <c:v>826.30000000097982</c:v>
                </c:pt>
                <c:pt idx="10738">
                  <c:v>826.20000000098003</c:v>
                </c:pt>
                <c:pt idx="10739">
                  <c:v>826.10000000098</c:v>
                </c:pt>
                <c:pt idx="10740">
                  <c:v>826.00000000097998</c:v>
                </c:pt>
                <c:pt idx="10741">
                  <c:v>825.90000000097996</c:v>
                </c:pt>
                <c:pt idx="10742">
                  <c:v>825.80000000097982</c:v>
                </c:pt>
                <c:pt idx="10743">
                  <c:v>825.70000000098003</c:v>
                </c:pt>
                <c:pt idx="10744">
                  <c:v>825.60000000098</c:v>
                </c:pt>
                <c:pt idx="10745">
                  <c:v>825.50000000097998</c:v>
                </c:pt>
                <c:pt idx="10746">
                  <c:v>825.40000000097996</c:v>
                </c:pt>
                <c:pt idx="10747">
                  <c:v>825.30000000097982</c:v>
                </c:pt>
                <c:pt idx="10748">
                  <c:v>825.20000000098003</c:v>
                </c:pt>
                <c:pt idx="10749">
                  <c:v>825.10000000098</c:v>
                </c:pt>
                <c:pt idx="10750">
                  <c:v>825.00000000097998</c:v>
                </c:pt>
                <c:pt idx="10751">
                  <c:v>824.90000000097996</c:v>
                </c:pt>
                <c:pt idx="10752">
                  <c:v>824.80000000097982</c:v>
                </c:pt>
                <c:pt idx="10753">
                  <c:v>824.70000000098003</c:v>
                </c:pt>
                <c:pt idx="10754">
                  <c:v>824.60000000098</c:v>
                </c:pt>
                <c:pt idx="10755">
                  <c:v>824.50000000097998</c:v>
                </c:pt>
                <c:pt idx="10756">
                  <c:v>824.40000000097996</c:v>
                </c:pt>
                <c:pt idx="10757">
                  <c:v>824.30000000097982</c:v>
                </c:pt>
                <c:pt idx="10758">
                  <c:v>824.20000000098003</c:v>
                </c:pt>
                <c:pt idx="10759">
                  <c:v>824.10000000098</c:v>
                </c:pt>
                <c:pt idx="10760">
                  <c:v>824.00000000097998</c:v>
                </c:pt>
                <c:pt idx="10761">
                  <c:v>823.90000000097996</c:v>
                </c:pt>
                <c:pt idx="10762">
                  <c:v>823.80000000097982</c:v>
                </c:pt>
                <c:pt idx="10763">
                  <c:v>823.70000000098003</c:v>
                </c:pt>
                <c:pt idx="10764">
                  <c:v>823.60000000098</c:v>
                </c:pt>
                <c:pt idx="10765">
                  <c:v>823.50000000097998</c:v>
                </c:pt>
                <c:pt idx="10766">
                  <c:v>823.40000000097996</c:v>
                </c:pt>
                <c:pt idx="10767">
                  <c:v>823.30000000097982</c:v>
                </c:pt>
                <c:pt idx="10768">
                  <c:v>823.20000000098003</c:v>
                </c:pt>
                <c:pt idx="10769">
                  <c:v>823.10000000098</c:v>
                </c:pt>
                <c:pt idx="10770">
                  <c:v>823.00000000097998</c:v>
                </c:pt>
                <c:pt idx="10771">
                  <c:v>822.90000000097996</c:v>
                </c:pt>
                <c:pt idx="10772">
                  <c:v>822.80000000097982</c:v>
                </c:pt>
                <c:pt idx="10773">
                  <c:v>822.70000000098003</c:v>
                </c:pt>
                <c:pt idx="10774">
                  <c:v>822.60000000098</c:v>
                </c:pt>
                <c:pt idx="10775">
                  <c:v>822.50000000097998</c:v>
                </c:pt>
                <c:pt idx="10776">
                  <c:v>822.40000000097996</c:v>
                </c:pt>
                <c:pt idx="10777">
                  <c:v>822.30000000097982</c:v>
                </c:pt>
                <c:pt idx="10778">
                  <c:v>822.20000000098003</c:v>
                </c:pt>
                <c:pt idx="10779">
                  <c:v>822.10000000098</c:v>
                </c:pt>
                <c:pt idx="10780">
                  <c:v>822.00000000097998</c:v>
                </c:pt>
                <c:pt idx="10781">
                  <c:v>821.90000000097996</c:v>
                </c:pt>
                <c:pt idx="10782">
                  <c:v>821.80000000097982</c:v>
                </c:pt>
                <c:pt idx="10783">
                  <c:v>821.70000000098003</c:v>
                </c:pt>
                <c:pt idx="10784">
                  <c:v>821.60000000098</c:v>
                </c:pt>
                <c:pt idx="10785">
                  <c:v>821.50000000097998</c:v>
                </c:pt>
                <c:pt idx="10786">
                  <c:v>821.40000000097996</c:v>
                </c:pt>
                <c:pt idx="10787">
                  <c:v>821.30000000097982</c:v>
                </c:pt>
                <c:pt idx="10788">
                  <c:v>821.20000000098003</c:v>
                </c:pt>
                <c:pt idx="10789">
                  <c:v>821.10000000098</c:v>
                </c:pt>
                <c:pt idx="10790">
                  <c:v>821.00000000097998</c:v>
                </c:pt>
                <c:pt idx="10791">
                  <c:v>820.90000000097996</c:v>
                </c:pt>
                <c:pt idx="10792">
                  <c:v>820.80000000097982</c:v>
                </c:pt>
                <c:pt idx="10793">
                  <c:v>820.70000000098003</c:v>
                </c:pt>
                <c:pt idx="10794">
                  <c:v>820.60000000098</c:v>
                </c:pt>
                <c:pt idx="10795">
                  <c:v>820.50000000097998</c:v>
                </c:pt>
                <c:pt idx="10796">
                  <c:v>820.40000000097996</c:v>
                </c:pt>
                <c:pt idx="10797">
                  <c:v>820.30000000097982</c:v>
                </c:pt>
                <c:pt idx="10798">
                  <c:v>820.20000000098003</c:v>
                </c:pt>
                <c:pt idx="10799">
                  <c:v>820.10000000098</c:v>
                </c:pt>
                <c:pt idx="10800">
                  <c:v>820.00000000097998</c:v>
                </c:pt>
                <c:pt idx="10801">
                  <c:v>819.90000000097996</c:v>
                </c:pt>
                <c:pt idx="10802">
                  <c:v>819.80000000097982</c:v>
                </c:pt>
                <c:pt idx="10803">
                  <c:v>819.70000000098003</c:v>
                </c:pt>
                <c:pt idx="10804">
                  <c:v>819.60000000098</c:v>
                </c:pt>
                <c:pt idx="10805">
                  <c:v>819.50000000097998</c:v>
                </c:pt>
                <c:pt idx="10806">
                  <c:v>819.40000000097996</c:v>
                </c:pt>
                <c:pt idx="10807">
                  <c:v>819.30000000097982</c:v>
                </c:pt>
                <c:pt idx="10808">
                  <c:v>819.20000000098003</c:v>
                </c:pt>
                <c:pt idx="10809">
                  <c:v>819.10000000098</c:v>
                </c:pt>
                <c:pt idx="10810">
                  <c:v>819.00000000097998</c:v>
                </c:pt>
                <c:pt idx="10811">
                  <c:v>818.90000000097996</c:v>
                </c:pt>
                <c:pt idx="10812">
                  <c:v>818.80000000097982</c:v>
                </c:pt>
                <c:pt idx="10813">
                  <c:v>818.70000000098003</c:v>
                </c:pt>
                <c:pt idx="10814">
                  <c:v>818.60000000098</c:v>
                </c:pt>
                <c:pt idx="10815">
                  <c:v>818.50000000097998</c:v>
                </c:pt>
                <c:pt idx="10816">
                  <c:v>818.40000000097996</c:v>
                </c:pt>
                <c:pt idx="10817">
                  <c:v>818.30000000097982</c:v>
                </c:pt>
                <c:pt idx="10818">
                  <c:v>818.20000000098003</c:v>
                </c:pt>
                <c:pt idx="10819">
                  <c:v>818.10000000098</c:v>
                </c:pt>
                <c:pt idx="10820">
                  <c:v>818.00000000097998</c:v>
                </c:pt>
                <c:pt idx="10821">
                  <c:v>817.90000000097996</c:v>
                </c:pt>
                <c:pt idx="10822">
                  <c:v>817.80000000097982</c:v>
                </c:pt>
                <c:pt idx="10823">
                  <c:v>817.70000000098003</c:v>
                </c:pt>
                <c:pt idx="10824">
                  <c:v>817.60000000098</c:v>
                </c:pt>
                <c:pt idx="10825">
                  <c:v>817.50000000097998</c:v>
                </c:pt>
                <c:pt idx="10826">
                  <c:v>817.40000000097996</c:v>
                </c:pt>
                <c:pt idx="10827">
                  <c:v>817.30000000097982</c:v>
                </c:pt>
                <c:pt idx="10828">
                  <c:v>817.20000000098003</c:v>
                </c:pt>
                <c:pt idx="10829">
                  <c:v>817.10000000098</c:v>
                </c:pt>
                <c:pt idx="10830">
                  <c:v>817.00000000097998</c:v>
                </c:pt>
                <c:pt idx="10831">
                  <c:v>816.90000000098996</c:v>
                </c:pt>
                <c:pt idx="10832">
                  <c:v>816.80000000098983</c:v>
                </c:pt>
                <c:pt idx="10833">
                  <c:v>816.70000000099003</c:v>
                </c:pt>
                <c:pt idx="10834">
                  <c:v>816.60000000099001</c:v>
                </c:pt>
                <c:pt idx="10835">
                  <c:v>816.50000000098998</c:v>
                </c:pt>
                <c:pt idx="10836">
                  <c:v>816.40000000098996</c:v>
                </c:pt>
                <c:pt idx="10837">
                  <c:v>816.30000000098983</c:v>
                </c:pt>
                <c:pt idx="10838">
                  <c:v>816.20000000099003</c:v>
                </c:pt>
                <c:pt idx="10839">
                  <c:v>816.10000000099001</c:v>
                </c:pt>
                <c:pt idx="10840">
                  <c:v>816.00000000098998</c:v>
                </c:pt>
                <c:pt idx="10841">
                  <c:v>815.90000000098996</c:v>
                </c:pt>
                <c:pt idx="10842">
                  <c:v>815.80000000098983</c:v>
                </c:pt>
                <c:pt idx="10843">
                  <c:v>815.70000000099003</c:v>
                </c:pt>
                <c:pt idx="10844">
                  <c:v>815.60000000099001</c:v>
                </c:pt>
                <c:pt idx="10845">
                  <c:v>815.50000000098998</c:v>
                </c:pt>
                <c:pt idx="10846">
                  <c:v>815.40000000098996</c:v>
                </c:pt>
                <c:pt idx="10847">
                  <c:v>815.30000000098983</c:v>
                </c:pt>
                <c:pt idx="10848">
                  <c:v>815.20000000099003</c:v>
                </c:pt>
                <c:pt idx="10849">
                  <c:v>815.10000000099001</c:v>
                </c:pt>
                <c:pt idx="10850">
                  <c:v>815.00000000098998</c:v>
                </c:pt>
                <c:pt idx="10851">
                  <c:v>814.90000000098996</c:v>
                </c:pt>
                <c:pt idx="10852">
                  <c:v>814.80000000098983</c:v>
                </c:pt>
                <c:pt idx="10853">
                  <c:v>814.70000000099003</c:v>
                </c:pt>
                <c:pt idx="10854">
                  <c:v>814.60000000099001</c:v>
                </c:pt>
                <c:pt idx="10855">
                  <c:v>814.50000000098998</c:v>
                </c:pt>
                <c:pt idx="10856">
                  <c:v>814.40000000098996</c:v>
                </c:pt>
                <c:pt idx="10857">
                  <c:v>814.30000000098983</c:v>
                </c:pt>
                <c:pt idx="10858">
                  <c:v>814.20000000099003</c:v>
                </c:pt>
                <c:pt idx="10859">
                  <c:v>814.10000000099001</c:v>
                </c:pt>
                <c:pt idx="10860">
                  <c:v>814.00000000098998</c:v>
                </c:pt>
                <c:pt idx="10861">
                  <c:v>813.90000000098996</c:v>
                </c:pt>
                <c:pt idx="10862">
                  <c:v>813.80000000098983</c:v>
                </c:pt>
                <c:pt idx="10863">
                  <c:v>813.70000000099003</c:v>
                </c:pt>
                <c:pt idx="10864">
                  <c:v>813.60000000099001</c:v>
                </c:pt>
                <c:pt idx="10865">
                  <c:v>813.50000000098998</c:v>
                </c:pt>
                <c:pt idx="10866">
                  <c:v>813.40000000098996</c:v>
                </c:pt>
                <c:pt idx="10867">
                  <c:v>813.30000000098983</c:v>
                </c:pt>
                <c:pt idx="10868">
                  <c:v>813.20000000099003</c:v>
                </c:pt>
                <c:pt idx="10869">
                  <c:v>813.10000000099001</c:v>
                </c:pt>
                <c:pt idx="10870">
                  <c:v>813.00000000098998</c:v>
                </c:pt>
                <c:pt idx="10871">
                  <c:v>812.90000000098996</c:v>
                </c:pt>
                <c:pt idx="10872">
                  <c:v>812.80000000098983</c:v>
                </c:pt>
                <c:pt idx="10873">
                  <c:v>812.70000000099003</c:v>
                </c:pt>
                <c:pt idx="10874">
                  <c:v>812.60000000099001</c:v>
                </c:pt>
                <c:pt idx="10875">
                  <c:v>812.50000000098998</c:v>
                </c:pt>
                <c:pt idx="10876">
                  <c:v>812.40000000098996</c:v>
                </c:pt>
                <c:pt idx="10877">
                  <c:v>812.30000000098983</c:v>
                </c:pt>
                <c:pt idx="10878">
                  <c:v>812.20000000099003</c:v>
                </c:pt>
                <c:pt idx="10879">
                  <c:v>812.10000000099001</c:v>
                </c:pt>
                <c:pt idx="10880">
                  <c:v>812.00000000098998</c:v>
                </c:pt>
                <c:pt idx="10881">
                  <c:v>811.90000000098996</c:v>
                </c:pt>
                <c:pt idx="10882">
                  <c:v>811.80000000098983</c:v>
                </c:pt>
                <c:pt idx="10883">
                  <c:v>811.70000000099003</c:v>
                </c:pt>
                <c:pt idx="10884">
                  <c:v>811.60000000099001</c:v>
                </c:pt>
                <c:pt idx="10885">
                  <c:v>811.50000000098998</c:v>
                </c:pt>
                <c:pt idx="10886">
                  <c:v>811.40000000098996</c:v>
                </c:pt>
                <c:pt idx="10887">
                  <c:v>811.30000000098983</c:v>
                </c:pt>
                <c:pt idx="10888">
                  <c:v>811.20000000099003</c:v>
                </c:pt>
                <c:pt idx="10889">
                  <c:v>811.10000000099001</c:v>
                </c:pt>
                <c:pt idx="10890">
                  <c:v>811.00000000098998</c:v>
                </c:pt>
                <c:pt idx="10891">
                  <c:v>810.90000000098996</c:v>
                </c:pt>
                <c:pt idx="10892">
                  <c:v>810.80000000098983</c:v>
                </c:pt>
                <c:pt idx="10893">
                  <c:v>810.70000000099003</c:v>
                </c:pt>
                <c:pt idx="10894">
                  <c:v>810.60000000099001</c:v>
                </c:pt>
                <c:pt idx="10895">
                  <c:v>810.50000000098998</c:v>
                </c:pt>
                <c:pt idx="10896">
                  <c:v>810.40000000098996</c:v>
                </c:pt>
                <c:pt idx="10897">
                  <c:v>810.30000000098983</c:v>
                </c:pt>
                <c:pt idx="10898">
                  <c:v>810.20000000099003</c:v>
                </c:pt>
                <c:pt idx="10899">
                  <c:v>810.10000000099001</c:v>
                </c:pt>
                <c:pt idx="10900">
                  <c:v>810.00000000098998</c:v>
                </c:pt>
                <c:pt idx="10901">
                  <c:v>809.90000000098996</c:v>
                </c:pt>
                <c:pt idx="10902">
                  <c:v>809.80000000098983</c:v>
                </c:pt>
                <c:pt idx="10903">
                  <c:v>809.70000000099003</c:v>
                </c:pt>
                <c:pt idx="10904">
                  <c:v>809.60000000099001</c:v>
                </c:pt>
                <c:pt idx="10905">
                  <c:v>809.50000000098998</c:v>
                </c:pt>
                <c:pt idx="10906">
                  <c:v>809.40000000098996</c:v>
                </c:pt>
                <c:pt idx="10907">
                  <c:v>809.30000000098983</c:v>
                </c:pt>
                <c:pt idx="10908">
                  <c:v>809.20000000099003</c:v>
                </c:pt>
                <c:pt idx="10909">
                  <c:v>809.10000000099001</c:v>
                </c:pt>
                <c:pt idx="10910">
                  <c:v>809.00000000098998</c:v>
                </c:pt>
                <c:pt idx="10911">
                  <c:v>808.90000000098996</c:v>
                </c:pt>
                <c:pt idx="10912">
                  <c:v>808.80000000098983</c:v>
                </c:pt>
                <c:pt idx="10913">
                  <c:v>808.70000000099003</c:v>
                </c:pt>
                <c:pt idx="10914">
                  <c:v>808.60000000099001</c:v>
                </c:pt>
                <c:pt idx="10915">
                  <c:v>808.50000000098998</c:v>
                </c:pt>
                <c:pt idx="10916">
                  <c:v>808.40000000098996</c:v>
                </c:pt>
                <c:pt idx="10917">
                  <c:v>808.30000000098983</c:v>
                </c:pt>
                <c:pt idx="10918">
                  <c:v>808.20000000099003</c:v>
                </c:pt>
                <c:pt idx="10919">
                  <c:v>808.10000000099001</c:v>
                </c:pt>
                <c:pt idx="10920">
                  <c:v>808.00000000098998</c:v>
                </c:pt>
                <c:pt idx="10921">
                  <c:v>807.90000000098996</c:v>
                </c:pt>
                <c:pt idx="10922">
                  <c:v>807.80000000098983</c:v>
                </c:pt>
                <c:pt idx="10923">
                  <c:v>807.70000000099003</c:v>
                </c:pt>
                <c:pt idx="10924">
                  <c:v>807.60000000099001</c:v>
                </c:pt>
                <c:pt idx="10925">
                  <c:v>807.50000000098998</c:v>
                </c:pt>
                <c:pt idx="10926">
                  <c:v>807.40000000098996</c:v>
                </c:pt>
                <c:pt idx="10927">
                  <c:v>807.30000000098983</c:v>
                </c:pt>
                <c:pt idx="10928">
                  <c:v>807.20000000099003</c:v>
                </c:pt>
                <c:pt idx="10929">
                  <c:v>807.10000000099001</c:v>
                </c:pt>
                <c:pt idx="10930">
                  <c:v>807.00000000098998</c:v>
                </c:pt>
                <c:pt idx="10931">
                  <c:v>806.90000000098996</c:v>
                </c:pt>
                <c:pt idx="10932">
                  <c:v>806.80000000098983</c:v>
                </c:pt>
                <c:pt idx="10933">
                  <c:v>806.70000000099003</c:v>
                </c:pt>
                <c:pt idx="10934">
                  <c:v>806.60000000099001</c:v>
                </c:pt>
                <c:pt idx="10935">
                  <c:v>806.50000000098998</c:v>
                </c:pt>
                <c:pt idx="10936">
                  <c:v>806.40000000098996</c:v>
                </c:pt>
                <c:pt idx="10937">
                  <c:v>806.30000000098983</c:v>
                </c:pt>
                <c:pt idx="10938">
                  <c:v>806.20000000099003</c:v>
                </c:pt>
                <c:pt idx="10939">
                  <c:v>806.10000000099001</c:v>
                </c:pt>
                <c:pt idx="10940">
                  <c:v>806.00000000098998</c:v>
                </c:pt>
                <c:pt idx="10941">
                  <c:v>805.90000000099997</c:v>
                </c:pt>
                <c:pt idx="10942">
                  <c:v>805.80000000099972</c:v>
                </c:pt>
                <c:pt idx="10943">
                  <c:v>805.70000000100003</c:v>
                </c:pt>
                <c:pt idx="10944">
                  <c:v>805.60000000100001</c:v>
                </c:pt>
                <c:pt idx="10945">
                  <c:v>805.50000000099999</c:v>
                </c:pt>
                <c:pt idx="10946">
                  <c:v>805.40000000099997</c:v>
                </c:pt>
                <c:pt idx="10947">
                  <c:v>805.30000000099972</c:v>
                </c:pt>
                <c:pt idx="10948">
                  <c:v>805.20000000100003</c:v>
                </c:pt>
                <c:pt idx="10949">
                  <c:v>805.10000000100001</c:v>
                </c:pt>
                <c:pt idx="10950">
                  <c:v>805.00000000099999</c:v>
                </c:pt>
                <c:pt idx="10951">
                  <c:v>804.90000000099997</c:v>
                </c:pt>
                <c:pt idx="10952">
                  <c:v>804.80000000099972</c:v>
                </c:pt>
                <c:pt idx="10953">
                  <c:v>804.70000000100003</c:v>
                </c:pt>
                <c:pt idx="10954">
                  <c:v>804.60000000100001</c:v>
                </c:pt>
                <c:pt idx="10955">
                  <c:v>804.50000000099999</c:v>
                </c:pt>
                <c:pt idx="10956">
                  <c:v>804.40000000099997</c:v>
                </c:pt>
                <c:pt idx="10957">
                  <c:v>804.30000000099972</c:v>
                </c:pt>
                <c:pt idx="10958">
                  <c:v>804.20000000100003</c:v>
                </c:pt>
                <c:pt idx="10959">
                  <c:v>804.10000000100001</c:v>
                </c:pt>
                <c:pt idx="10960">
                  <c:v>804.00000000099999</c:v>
                </c:pt>
                <c:pt idx="10961">
                  <c:v>803.90000000099997</c:v>
                </c:pt>
                <c:pt idx="10962">
                  <c:v>803.80000000099972</c:v>
                </c:pt>
                <c:pt idx="10963">
                  <c:v>803.70000000100003</c:v>
                </c:pt>
                <c:pt idx="10964">
                  <c:v>803.60000000100001</c:v>
                </c:pt>
                <c:pt idx="10965">
                  <c:v>803.50000000099999</c:v>
                </c:pt>
                <c:pt idx="10966">
                  <c:v>803.40000000099997</c:v>
                </c:pt>
                <c:pt idx="10967">
                  <c:v>803.30000000099972</c:v>
                </c:pt>
                <c:pt idx="10968">
                  <c:v>803.20000000100003</c:v>
                </c:pt>
                <c:pt idx="10969">
                  <c:v>803.10000000100001</c:v>
                </c:pt>
                <c:pt idx="10970">
                  <c:v>803.00000000099999</c:v>
                </c:pt>
                <c:pt idx="10971">
                  <c:v>802.90000000099997</c:v>
                </c:pt>
                <c:pt idx="10972">
                  <c:v>802.80000000099972</c:v>
                </c:pt>
                <c:pt idx="10973">
                  <c:v>802.70000000100003</c:v>
                </c:pt>
                <c:pt idx="10974">
                  <c:v>802.60000000100001</c:v>
                </c:pt>
                <c:pt idx="10975">
                  <c:v>802.50000000099999</c:v>
                </c:pt>
                <c:pt idx="10976">
                  <c:v>802.40000000099997</c:v>
                </c:pt>
                <c:pt idx="10977">
                  <c:v>802.30000000099972</c:v>
                </c:pt>
                <c:pt idx="10978">
                  <c:v>802.20000000100003</c:v>
                </c:pt>
                <c:pt idx="10979">
                  <c:v>802.10000000100001</c:v>
                </c:pt>
                <c:pt idx="10980">
                  <c:v>802.00000000099999</c:v>
                </c:pt>
                <c:pt idx="10981">
                  <c:v>801.90000000099997</c:v>
                </c:pt>
                <c:pt idx="10982">
                  <c:v>801.80000000099972</c:v>
                </c:pt>
                <c:pt idx="10983">
                  <c:v>801.70000000100003</c:v>
                </c:pt>
                <c:pt idx="10984">
                  <c:v>801.60000000100001</c:v>
                </c:pt>
                <c:pt idx="10985">
                  <c:v>801.50000000099999</c:v>
                </c:pt>
                <c:pt idx="10986">
                  <c:v>801.40000000099997</c:v>
                </c:pt>
                <c:pt idx="10987">
                  <c:v>801.30000000099972</c:v>
                </c:pt>
                <c:pt idx="10988">
                  <c:v>801.20000000100003</c:v>
                </c:pt>
                <c:pt idx="10989">
                  <c:v>801.10000000100001</c:v>
                </c:pt>
                <c:pt idx="10990">
                  <c:v>801.00000000099999</c:v>
                </c:pt>
                <c:pt idx="10991">
                  <c:v>800.90000000099997</c:v>
                </c:pt>
                <c:pt idx="10992">
                  <c:v>800.80000000099972</c:v>
                </c:pt>
                <c:pt idx="10993">
                  <c:v>800.70000000100003</c:v>
                </c:pt>
                <c:pt idx="10994">
                  <c:v>800.60000000100001</c:v>
                </c:pt>
                <c:pt idx="10995">
                  <c:v>800.50000000099999</c:v>
                </c:pt>
                <c:pt idx="10996">
                  <c:v>800.40000000099997</c:v>
                </c:pt>
                <c:pt idx="10997">
                  <c:v>800.30000000099972</c:v>
                </c:pt>
                <c:pt idx="10998">
                  <c:v>800.20000000100003</c:v>
                </c:pt>
                <c:pt idx="10999">
                  <c:v>800.10000000100001</c:v>
                </c:pt>
                <c:pt idx="11000">
                  <c:v>800.00000000099999</c:v>
                </c:pt>
                <c:pt idx="11001">
                  <c:v>799.90000000099997</c:v>
                </c:pt>
                <c:pt idx="11002">
                  <c:v>799.80000000099972</c:v>
                </c:pt>
                <c:pt idx="11003">
                  <c:v>799.70000000100003</c:v>
                </c:pt>
                <c:pt idx="11004">
                  <c:v>799.60000000100001</c:v>
                </c:pt>
                <c:pt idx="11005">
                  <c:v>799.50000000099999</c:v>
                </c:pt>
                <c:pt idx="11006">
                  <c:v>799.40000000099997</c:v>
                </c:pt>
                <c:pt idx="11007">
                  <c:v>799.30000000099972</c:v>
                </c:pt>
                <c:pt idx="11008">
                  <c:v>799.20000000100003</c:v>
                </c:pt>
                <c:pt idx="11009">
                  <c:v>799.10000000100001</c:v>
                </c:pt>
                <c:pt idx="11010">
                  <c:v>799.00000000099999</c:v>
                </c:pt>
                <c:pt idx="11011">
                  <c:v>798.90000000099997</c:v>
                </c:pt>
                <c:pt idx="11012">
                  <c:v>798.80000000099972</c:v>
                </c:pt>
                <c:pt idx="11013">
                  <c:v>798.70000000100003</c:v>
                </c:pt>
                <c:pt idx="11014">
                  <c:v>798.60000000100001</c:v>
                </c:pt>
                <c:pt idx="11015">
                  <c:v>798.50000000099999</c:v>
                </c:pt>
                <c:pt idx="11016">
                  <c:v>798.40000000099997</c:v>
                </c:pt>
                <c:pt idx="11017">
                  <c:v>798.30000000099972</c:v>
                </c:pt>
                <c:pt idx="11018">
                  <c:v>798.20000000100003</c:v>
                </c:pt>
                <c:pt idx="11019">
                  <c:v>798.10000000100001</c:v>
                </c:pt>
                <c:pt idx="11020">
                  <c:v>798.00000000099999</c:v>
                </c:pt>
                <c:pt idx="11021">
                  <c:v>797.90000000099997</c:v>
                </c:pt>
                <c:pt idx="11022">
                  <c:v>797.80000000099972</c:v>
                </c:pt>
                <c:pt idx="11023">
                  <c:v>797.70000000100003</c:v>
                </c:pt>
                <c:pt idx="11024">
                  <c:v>797.60000000100001</c:v>
                </c:pt>
                <c:pt idx="11025">
                  <c:v>797.50000000099999</c:v>
                </c:pt>
                <c:pt idx="11026">
                  <c:v>797.40000000099997</c:v>
                </c:pt>
                <c:pt idx="11027">
                  <c:v>797.30000000099972</c:v>
                </c:pt>
                <c:pt idx="11028">
                  <c:v>797.20000000100003</c:v>
                </c:pt>
                <c:pt idx="11029">
                  <c:v>797.10000000100001</c:v>
                </c:pt>
                <c:pt idx="11030">
                  <c:v>797.00000000099999</c:v>
                </c:pt>
                <c:pt idx="11031">
                  <c:v>796.90000000099997</c:v>
                </c:pt>
                <c:pt idx="11032">
                  <c:v>796.80000000099972</c:v>
                </c:pt>
                <c:pt idx="11033">
                  <c:v>796.70000000100003</c:v>
                </c:pt>
                <c:pt idx="11034">
                  <c:v>796.60000000100001</c:v>
                </c:pt>
                <c:pt idx="11035">
                  <c:v>796.50000000099999</c:v>
                </c:pt>
                <c:pt idx="11036">
                  <c:v>796.40000000099997</c:v>
                </c:pt>
                <c:pt idx="11037">
                  <c:v>796.30000000099972</c:v>
                </c:pt>
                <c:pt idx="11038">
                  <c:v>796.20000000100003</c:v>
                </c:pt>
                <c:pt idx="11039">
                  <c:v>796.10000000100001</c:v>
                </c:pt>
                <c:pt idx="11040">
                  <c:v>796.00000000099999</c:v>
                </c:pt>
                <c:pt idx="11041">
                  <c:v>795.90000000099997</c:v>
                </c:pt>
                <c:pt idx="11042">
                  <c:v>795.80000000099972</c:v>
                </c:pt>
                <c:pt idx="11043">
                  <c:v>795.70000000100003</c:v>
                </c:pt>
                <c:pt idx="11044">
                  <c:v>795.60000000100001</c:v>
                </c:pt>
                <c:pt idx="11045">
                  <c:v>795.50000000099999</c:v>
                </c:pt>
                <c:pt idx="11046">
                  <c:v>795.40000000099997</c:v>
                </c:pt>
                <c:pt idx="11047">
                  <c:v>795.30000000099972</c:v>
                </c:pt>
                <c:pt idx="11048">
                  <c:v>795.20000000100003</c:v>
                </c:pt>
                <c:pt idx="11049">
                  <c:v>795.10000000100001</c:v>
                </c:pt>
                <c:pt idx="11050">
                  <c:v>795.00000000099999</c:v>
                </c:pt>
                <c:pt idx="11051">
                  <c:v>794.90000000100997</c:v>
                </c:pt>
                <c:pt idx="11052">
                  <c:v>794.80000000100972</c:v>
                </c:pt>
                <c:pt idx="11053">
                  <c:v>794.70000000101004</c:v>
                </c:pt>
                <c:pt idx="11054">
                  <c:v>794.60000000101002</c:v>
                </c:pt>
                <c:pt idx="11055">
                  <c:v>794.50000000100999</c:v>
                </c:pt>
                <c:pt idx="11056">
                  <c:v>794.40000000100997</c:v>
                </c:pt>
                <c:pt idx="11057">
                  <c:v>794.30000000100972</c:v>
                </c:pt>
                <c:pt idx="11058">
                  <c:v>794.20000000101004</c:v>
                </c:pt>
                <c:pt idx="11059">
                  <c:v>794.10000000101002</c:v>
                </c:pt>
                <c:pt idx="11060">
                  <c:v>794.00000000100999</c:v>
                </c:pt>
                <c:pt idx="11061">
                  <c:v>793.90000000100997</c:v>
                </c:pt>
                <c:pt idx="11062">
                  <c:v>793.80000000100972</c:v>
                </c:pt>
                <c:pt idx="11063">
                  <c:v>793.70000000101004</c:v>
                </c:pt>
                <c:pt idx="11064">
                  <c:v>793.60000000101002</c:v>
                </c:pt>
                <c:pt idx="11065">
                  <c:v>793.50000000100999</c:v>
                </c:pt>
                <c:pt idx="11066">
                  <c:v>793.40000000100997</c:v>
                </c:pt>
                <c:pt idx="11067">
                  <c:v>793.30000000100972</c:v>
                </c:pt>
                <c:pt idx="11068">
                  <c:v>793.20000000101004</c:v>
                </c:pt>
                <c:pt idx="11069">
                  <c:v>793.10000000101002</c:v>
                </c:pt>
                <c:pt idx="11070">
                  <c:v>793.00000000100999</c:v>
                </c:pt>
                <c:pt idx="11071">
                  <c:v>792.90000000100997</c:v>
                </c:pt>
                <c:pt idx="11072">
                  <c:v>792.80000000100972</c:v>
                </c:pt>
                <c:pt idx="11073">
                  <c:v>792.70000000101004</c:v>
                </c:pt>
                <c:pt idx="11074">
                  <c:v>792.60000000101002</c:v>
                </c:pt>
                <c:pt idx="11075">
                  <c:v>792.50000000100999</c:v>
                </c:pt>
                <c:pt idx="11076">
                  <c:v>792.40000000100997</c:v>
                </c:pt>
                <c:pt idx="11077">
                  <c:v>792.30000000100972</c:v>
                </c:pt>
                <c:pt idx="11078">
                  <c:v>792.20000000101004</c:v>
                </c:pt>
                <c:pt idx="11079">
                  <c:v>792.10000000101002</c:v>
                </c:pt>
                <c:pt idx="11080">
                  <c:v>792.00000000100999</c:v>
                </c:pt>
                <c:pt idx="11081">
                  <c:v>791.90000000100997</c:v>
                </c:pt>
                <c:pt idx="11082">
                  <c:v>791.80000000100972</c:v>
                </c:pt>
                <c:pt idx="11083">
                  <c:v>791.70000000101004</c:v>
                </c:pt>
                <c:pt idx="11084">
                  <c:v>791.60000000101002</c:v>
                </c:pt>
                <c:pt idx="11085">
                  <c:v>791.50000000100999</c:v>
                </c:pt>
                <c:pt idx="11086">
                  <c:v>791.40000000100997</c:v>
                </c:pt>
                <c:pt idx="11087">
                  <c:v>791.30000000100972</c:v>
                </c:pt>
                <c:pt idx="11088">
                  <c:v>791.20000000101004</c:v>
                </c:pt>
                <c:pt idx="11089">
                  <c:v>791.10000000101002</c:v>
                </c:pt>
                <c:pt idx="11090">
                  <c:v>791.00000000100999</c:v>
                </c:pt>
                <c:pt idx="11091">
                  <c:v>790.90000000100997</c:v>
                </c:pt>
                <c:pt idx="11092">
                  <c:v>790.80000000100972</c:v>
                </c:pt>
                <c:pt idx="11093">
                  <c:v>790.70000000101004</c:v>
                </c:pt>
                <c:pt idx="11094">
                  <c:v>790.60000000101002</c:v>
                </c:pt>
                <c:pt idx="11095">
                  <c:v>790.50000000100999</c:v>
                </c:pt>
                <c:pt idx="11096">
                  <c:v>790.40000000100997</c:v>
                </c:pt>
                <c:pt idx="11097">
                  <c:v>790.30000000100972</c:v>
                </c:pt>
                <c:pt idx="11098">
                  <c:v>790.20000000101004</c:v>
                </c:pt>
                <c:pt idx="11099">
                  <c:v>790.10000000101002</c:v>
                </c:pt>
                <c:pt idx="11100">
                  <c:v>790.00000000100999</c:v>
                </c:pt>
                <c:pt idx="11101">
                  <c:v>789.90000000100997</c:v>
                </c:pt>
                <c:pt idx="11102">
                  <c:v>789.80000000100972</c:v>
                </c:pt>
                <c:pt idx="11103">
                  <c:v>789.70000000101004</c:v>
                </c:pt>
                <c:pt idx="11104">
                  <c:v>789.60000000101002</c:v>
                </c:pt>
                <c:pt idx="11105">
                  <c:v>789.50000000100999</c:v>
                </c:pt>
                <c:pt idx="11106">
                  <c:v>789.40000000100997</c:v>
                </c:pt>
                <c:pt idx="11107">
                  <c:v>789.30000000100972</c:v>
                </c:pt>
                <c:pt idx="11108">
                  <c:v>789.20000000101004</c:v>
                </c:pt>
                <c:pt idx="11109">
                  <c:v>789.10000000101002</c:v>
                </c:pt>
                <c:pt idx="11110">
                  <c:v>789.00000000100999</c:v>
                </c:pt>
                <c:pt idx="11111">
                  <c:v>788.90000000100997</c:v>
                </c:pt>
                <c:pt idx="11112">
                  <c:v>788.80000000100972</c:v>
                </c:pt>
                <c:pt idx="11113">
                  <c:v>788.70000000101004</c:v>
                </c:pt>
                <c:pt idx="11114">
                  <c:v>788.60000000101002</c:v>
                </c:pt>
                <c:pt idx="11115">
                  <c:v>788.50000000100999</c:v>
                </c:pt>
                <c:pt idx="11116">
                  <c:v>788.40000000100997</c:v>
                </c:pt>
                <c:pt idx="11117">
                  <c:v>788.30000000100972</c:v>
                </c:pt>
                <c:pt idx="11118">
                  <c:v>788.20000000101004</c:v>
                </c:pt>
                <c:pt idx="11119">
                  <c:v>788.10000000101002</c:v>
                </c:pt>
                <c:pt idx="11120">
                  <c:v>788.00000000100999</c:v>
                </c:pt>
                <c:pt idx="11121">
                  <c:v>787.90000000100997</c:v>
                </c:pt>
                <c:pt idx="11122">
                  <c:v>787.80000000100972</c:v>
                </c:pt>
                <c:pt idx="11123">
                  <c:v>787.70000000101004</c:v>
                </c:pt>
                <c:pt idx="11124">
                  <c:v>787.60000000101002</c:v>
                </c:pt>
                <c:pt idx="11125">
                  <c:v>787.50000000100999</c:v>
                </c:pt>
                <c:pt idx="11126">
                  <c:v>787.40000000100997</c:v>
                </c:pt>
                <c:pt idx="11127">
                  <c:v>787.30000000100972</c:v>
                </c:pt>
                <c:pt idx="11128">
                  <c:v>787.20000000101004</c:v>
                </c:pt>
                <c:pt idx="11129">
                  <c:v>787.10000000101002</c:v>
                </c:pt>
                <c:pt idx="11130">
                  <c:v>787.00000000100999</c:v>
                </c:pt>
                <c:pt idx="11131">
                  <c:v>786.90000000100997</c:v>
                </c:pt>
                <c:pt idx="11132">
                  <c:v>786.80000000100972</c:v>
                </c:pt>
                <c:pt idx="11133">
                  <c:v>786.70000000101004</c:v>
                </c:pt>
                <c:pt idx="11134">
                  <c:v>786.60000000101002</c:v>
                </c:pt>
                <c:pt idx="11135">
                  <c:v>786.50000000100999</c:v>
                </c:pt>
                <c:pt idx="11136">
                  <c:v>786.40000000100997</c:v>
                </c:pt>
                <c:pt idx="11137">
                  <c:v>786.30000000100972</c:v>
                </c:pt>
                <c:pt idx="11138">
                  <c:v>786.20000000101004</c:v>
                </c:pt>
                <c:pt idx="11139">
                  <c:v>786.10000000101002</c:v>
                </c:pt>
                <c:pt idx="11140">
                  <c:v>786.00000000100999</c:v>
                </c:pt>
                <c:pt idx="11141">
                  <c:v>785.90000000100997</c:v>
                </c:pt>
                <c:pt idx="11142">
                  <c:v>785.80000000100972</c:v>
                </c:pt>
                <c:pt idx="11143">
                  <c:v>785.70000000101004</c:v>
                </c:pt>
                <c:pt idx="11144">
                  <c:v>785.60000000101002</c:v>
                </c:pt>
                <c:pt idx="11145">
                  <c:v>785.50000000100999</c:v>
                </c:pt>
                <c:pt idx="11146">
                  <c:v>785.40000000100997</c:v>
                </c:pt>
                <c:pt idx="11147">
                  <c:v>785.30000000100972</c:v>
                </c:pt>
                <c:pt idx="11148">
                  <c:v>785.20000000101004</c:v>
                </c:pt>
                <c:pt idx="11149">
                  <c:v>785.10000000101002</c:v>
                </c:pt>
                <c:pt idx="11150">
                  <c:v>785.00000000100999</c:v>
                </c:pt>
                <c:pt idx="11151">
                  <c:v>784.90000000100997</c:v>
                </c:pt>
                <c:pt idx="11152">
                  <c:v>784.80000000100972</c:v>
                </c:pt>
                <c:pt idx="11153">
                  <c:v>784.70000000101004</c:v>
                </c:pt>
                <c:pt idx="11154">
                  <c:v>784.60000000101002</c:v>
                </c:pt>
                <c:pt idx="11155">
                  <c:v>784.50000000100999</c:v>
                </c:pt>
                <c:pt idx="11156">
                  <c:v>784.40000000100997</c:v>
                </c:pt>
                <c:pt idx="11157">
                  <c:v>784.30000000100972</c:v>
                </c:pt>
                <c:pt idx="11158">
                  <c:v>784.20000000101004</c:v>
                </c:pt>
                <c:pt idx="11159">
                  <c:v>784.10000000101002</c:v>
                </c:pt>
                <c:pt idx="11160">
                  <c:v>784.00000000100999</c:v>
                </c:pt>
                <c:pt idx="11161">
                  <c:v>783.90000000101998</c:v>
                </c:pt>
                <c:pt idx="11162">
                  <c:v>783.80000000101973</c:v>
                </c:pt>
                <c:pt idx="11163">
                  <c:v>783.70000000102004</c:v>
                </c:pt>
                <c:pt idx="11164">
                  <c:v>783.60000000102002</c:v>
                </c:pt>
                <c:pt idx="11165">
                  <c:v>783.50000000102</c:v>
                </c:pt>
                <c:pt idx="11166">
                  <c:v>783.40000000101998</c:v>
                </c:pt>
                <c:pt idx="11167">
                  <c:v>783.30000000101973</c:v>
                </c:pt>
                <c:pt idx="11168">
                  <c:v>783.20000000102004</c:v>
                </c:pt>
                <c:pt idx="11169">
                  <c:v>783.10000000102002</c:v>
                </c:pt>
                <c:pt idx="11170">
                  <c:v>783.00000000102</c:v>
                </c:pt>
                <c:pt idx="11171">
                  <c:v>782.90000000101998</c:v>
                </c:pt>
                <c:pt idx="11172">
                  <c:v>782.80000000101973</c:v>
                </c:pt>
                <c:pt idx="11173">
                  <c:v>782.70000000102004</c:v>
                </c:pt>
                <c:pt idx="11174">
                  <c:v>782.60000000102002</c:v>
                </c:pt>
                <c:pt idx="11175">
                  <c:v>782.50000000102</c:v>
                </c:pt>
                <c:pt idx="11176">
                  <c:v>782.40000000101998</c:v>
                </c:pt>
                <c:pt idx="11177">
                  <c:v>782.30000000101973</c:v>
                </c:pt>
                <c:pt idx="11178">
                  <c:v>782.20000000102004</c:v>
                </c:pt>
                <c:pt idx="11179">
                  <c:v>782.10000000102002</c:v>
                </c:pt>
                <c:pt idx="11180">
                  <c:v>782.00000000102</c:v>
                </c:pt>
                <c:pt idx="11181">
                  <c:v>781.90000000101998</c:v>
                </c:pt>
                <c:pt idx="11182">
                  <c:v>781.80000000101973</c:v>
                </c:pt>
                <c:pt idx="11183">
                  <c:v>781.70000000102004</c:v>
                </c:pt>
                <c:pt idx="11184">
                  <c:v>781.60000000102002</c:v>
                </c:pt>
                <c:pt idx="11185">
                  <c:v>781.50000000102</c:v>
                </c:pt>
                <c:pt idx="11186">
                  <c:v>781.40000000101998</c:v>
                </c:pt>
                <c:pt idx="11187">
                  <c:v>781.30000000101973</c:v>
                </c:pt>
                <c:pt idx="11188">
                  <c:v>781.20000000102004</c:v>
                </c:pt>
                <c:pt idx="11189">
                  <c:v>781.10000000102002</c:v>
                </c:pt>
                <c:pt idx="11190">
                  <c:v>781.00000000102</c:v>
                </c:pt>
                <c:pt idx="11191">
                  <c:v>780.90000000101998</c:v>
                </c:pt>
                <c:pt idx="11192">
                  <c:v>780.80000000101973</c:v>
                </c:pt>
                <c:pt idx="11193">
                  <c:v>780.70000000102004</c:v>
                </c:pt>
                <c:pt idx="11194">
                  <c:v>780.60000000102002</c:v>
                </c:pt>
                <c:pt idx="11195">
                  <c:v>780.50000000102</c:v>
                </c:pt>
                <c:pt idx="11196">
                  <c:v>780.40000000101998</c:v>
                </c:pt>
                <c:pt idx="11197">
                  <c:v>780.30000000101973</c:v>
                </c:pt>
                <c:pt idx="11198">
                  <c:v>780.20000000102004</c:v>
                </c:pt>
                <c:pt idx="11199">
                  <c:v>780.10000000102002</c:v>
                </c:pt>
                <c:pt idx="11200">
                  <c:v>780.00000000102</c:v>
                </c:pt>
                <c:pt idx="11201">
                  <c:v>779.90000000101998</c:v>
                </c:pt>
                <c:pt idx="11202">
                  <c:v>779.80000000101973</c:v>
                </c:pt>
                <c:pt idx="11203">
                  <c:v>779.70000000102004</c:v>
                </c:pt>
                <c:pt idx="11204">
                  <c:v>779.60000000102002</c:v>
                </c:pt>
                <c:pt idx="11205">
                  <c:v>779.50000000102</c:v>
                </c:pt>
                <c:pt idx="11206">
                  <c:v>779.40000000101998</c:v>
                </c:pt>
                <c:pt idx="11207">
                  <c:v>779.30000000101973</c:v>
                </c:pt>
                <c:pt idx="11208">
                  <c:v>779.20000000102004</c:v>
                </c:pt>
                <c:pt idx="11209">
                  <c:v>779.10000000102002</c:v>
                </c:pt>
                <c:pt idx="11210">
                  <c:v>779.00000000102</c:v>
                </c:pt>
                <c:pt idx="11211">
                  <c:v>778.90000000101998</c:v>
                </c:pt>
                <c:pt idx="11212">
                  <c:v>778.80000000101973</c:v>
                </c:pt>
                <c:pt idx="11213">
                  <c:v>778.70000000102004</c:v>
                </c:pt>
                <c:pt idx="11214">
                  <c:v>778.60000000102002</c:v>
                </c:pt>
                <c:pt idx="11215">
                  <c:v>778.50000000102</c:v>
                </c:pt>
                <c:pt idx="11216">
                  <c:v>778.40000000101998</c:v>
                </c:pt>
                <c:pt idx="11217">
                  <c:v>778.30000000101973</c:v>
                </c:pt>
                <c:pt idx="11218">
                  <c:v>778.20000000102004</c:v>
                </c:pt>
                <c:pt idx="11219">
                  <c:v>778.10000000102002</c:v>
                </c:pt>
                <c:pt idx="11220">
                  <c:v>778.00000000102</c:v>
                </c:pt>
                <c:pt idx="11221">
                  <c:v>777.90000000101998</c:v>
                </c:pt>
                <c:pt idx="11222">
                  <c:v>777.80000000101973</c:v>
                </c:pt>
                <c:pt idx="11223">
                  <c:v>777.70000000102004</c:v>
                </c:pt>
                <c:pt idx="11224">
                  <c:v>777.60000000102002</c:v>
                </c:pt>
                <c:pt idx="11225">
                  <c:v>777.50000000102</c:v>
                </c:pt>
                <c:pt idx="11226">
                  <c:v>777.40000000101998</c:v>
                </c:pt>
                <c:pt idx="11227">
                  <c:v>777.30000000101973</c:v>
                </c:pt>
                <c:pt idx="11228">
                  <c:v>777.20000000102004</c:v>
                </c:pt>
                <c:pt idx="11229">
                  <c:v>777.10000000102002</c:v>
                </c:pt>
                <c:pt idx="11230">
                  <c:v>777.00000000102</c:v>
                </c:pt>
                <c:pt idx="11231">
                  <c:v>776.90000000101998</c:v>
                </c:pt>
                <c:pt idx="11232">
                  <c:v>776.80000000101973</c:v>
                </c:pt>
                <c:pt idx="11233">
                  <c:v>776.70000000102004</c:v>
                </c:pt>
                <c:pt idx="11234">
                  <c:v>776.60000000102002</c:v>
                </c:pt>
                <c:pt idx="11235">
                  <c:v>776.50000000102</c:v>
                </c:pt>
                <c:pt idx="11236">
                  <c:v>776.40000000101998</c:v>
                </c:pt>
                <c:pt idx="11237">
                  <c:v>776.30000000101973</c:v>
                </c:pt>
                <c:pt idx="11238">
                  <c:v>776.20000000102004</c:v>
                </c:pt>
                <c:pt idx="11239">
                  <c:v>776.10000000102002</c:v>
                </c:pt>
                <c:pt idx="11240">
                  <c:v>776.00000000102</c:v>
                </c:pt>
                <c:pt idx="11241">
                  <c:v>775.90000000101998</c:v>
                </c:pt>
                <c:pt idx="11242">
                  <c:v>775.80000000101973</c:v>
                </c:pt>
                <c:pt idx="11243">
                  <c:v>775.70000000102004</c:v>
                </c:pt>
                <c:pt idx="11244">
                  <c:v>775.60000000102002</c:v>
                </c:pt>
                <c:pt idx="11245">
                  <c:v>775.50000000102</c:v>
                </c:pt>
                <c:pt idx="11246">
                  <c:v>775.40000000101998</c:v>
                </c:pt>
                <c:pt idx="11247">
                  <c:v>775.30000000101973</c:v>
                </c:pt>
                <c:pt idx="11248">
                  <c:v>775.20000000102004</c:v>
                </c:pt>
                <c:pt idx="11249">
                  <c:v>775.10000000102002</c:v>
                </c:pt>
                <c:pt idx="11250">
                  <c:v>775.00000000102</c:v>
                </c:pt>
                <c:pt idx="11251">
                  <c:v>774.90000000101998</c:v>
                </c:pt>
                <c:pt idx="11252">
                  <c:v>774.80000000101973</c:v>
                </c:pt>
                <c:pt idx="11253">
                  <c:v>774.70000000102004</c:v>
                </c:pt>
                <c:pt idx="11254">
                  <c:v>774.60000000102002</c:v>
                </c:pt>
                <c:pt idx="11255">
                  <c:v>774.50000000102</c:v>
                </c:pt>
                <c:pt idx="11256">
                  <c:v>774.40000000101998</c:v>
                </c:pt>
                <c:pt idx="11257">
                  <c:v>774.30000000101973</c:v>
                </c:pt>
                <c:pt idx="11258">
                  <c:v>774.20000000102004</c:v>
                </c:pt>
                <c:pt idx="11259">
                  <c:v>774.10000000102002</c:v>
                </c:pt>
                <c:pt idx="11260">
                  <c:v>774.00000000102</c:v>
                </c:pt>
                <c:pt idx="11261">
                  <c:v>773.90000000101998</c:v>
                </c:pt>
                <c:pt idx="11262">
                  <c:v>773.80000000101973</c:v>
                </c:pt>
                <c:pt idx="11263">
                  <c:v>773.70000000102004</c:v>
                </c:pt>
                <c:pt idx="11264">
                  <c:v>773.60000000102002</c:v>
                </c:pt>
                <c:pt idx="11265">
                  <c:v>773.50000000102</c:v>
                </c:pt>
                <c:pt idx="11266">
                  <c:v>773.40000000101998</c:v>
                </c:pt>
                <c:pt idx="11267">
                  <c:v>773.30000000101973</c:v>
                </c:pt>
                <c:pt idx="11268">
                  <c:v>773.20000000102004</c:v>
                </c:pt>
                <c:pt idx="11269">
                  <c:v>773.10000000102002</c:v>
                </c:pt>
                <c:pt idx="11270">
                  <c:v>773.00000000103</c:v>
                </c:pt>
                <c:pt idx="11271">
                  <c:v>772.90000000102998</c:v>
                </c:pt>
                <c:pt idx="11272">
                  <c:v>772.80000000102996</c:v>
                </c:pt>
                <c:pt idx="11273">
                  <c:v>772.70000000103005</c:v>
                </c:pt>
                <c:pt idx="11274">
                  <c:v>772.60000000103003</c:v>
                </c:pt>
                <c:pt idx="11275">
                  <c:v>772.50000000103</c:v>
                </c:pt>
                <c:pt idx="11276">
                  <c:v>772.40000000102998</c:v>
                </c:pt>
                <c:pt idx="11277">
                  <c:v>772.30000000102996</c:v>
                </c:pt>
                <c:pt idx="11278">
                  <c:v>772.20000000103005</c:v>
                </c:pt>
                <c:pt idx="11279">
                  <c:v>772.10000000103003</c:v>
                </c:pt>
                <c:pt idx="11280">
                  <c:v>772.00000000103</c:v>
                </c:pt>
                <c:pt idx="11281">
                  <c:v>771.90000000102998</c:v>
                </c:pt>
                <c:pt idx="11282">
                  <c:v>771.80000000102996</c:v>
                </c:pt>
                <c:pt idx="11283">
                  <c:v>771.70000000103005</c:v>
                </c:pt>
                <c:pt idx="11284">
                  <c:v>771.60000000103003</c:v>
                </c:pt>
                <c:pt idx="11285">
                  <c:v>771.50000000103</c:v>
                </c:pt>
                <c:pt idx="11286">
                  <c:v>771.40000000102998</c:v>
                </c:pt>
                <c:pt idx="11287">
                  <c:v>771.30000000102996</c:v>
                </c:pt>
                <c:pt idx="11288">
                  <c:v>771.20000000103005</c:v>
                </c:pt>
                <c:pt idx="11289">
                  <c:v>771.10000000103003</c:v>
                </c:pt>
                <c:pt idx="11290">
                  <c:v>771.00000000103</c:v>
                </c:pt>
                <c:pt idx="11291">
                  <c:v>770.90000000102998</c:v>
                </c:pt>
                <c:pt idx="11292">
                  <c:v>770.80000000102996</c:v>
                </c:pt>
                <c:pt idx="11293">
                  <c:v>770.70000000103005</c:v>
                </c:pt>
                <c:pt idx="11294">
                  <c:v>770.60000000103003</c:v>
                </c:pt>
                <c:pt idx="11295">
                  <c:v>770.50000000103</c:v>
                </c:pt>
                <c:pt idx="11296">
                  <c:v>770.40000000102998</c:v>
                </c:pt>
                <c:pt idx="11297">
                  <c:v>770.30000000102996</c:v>
                </c:pt>
                <c:pt idx="11298">
                  <c:v>770.20000000103005</c:v>
                </c:pt>
                <c:pt idx="11299">
                  <c:v>770.10000000103003</c:v>
                </c:pt>
                <c:pt idx="11300">
                  <c:v>770.00000000103</c:v>
                </c:pt>
                <c:pt idx="11301">
                  <c:v>769.90000000102998</c:v>
                </c:pt>
                <c:pt idx="11302">
                  <c:v>769.80000000102996</c:v>
                </c:pt>
                <c:pt idx="11303">
                  <c:v>769.70000000103005</c:v>
                </c:pt>
                <c:pt idx="11304">
                  <c:v>769.60000000103003</c:v>
                </c:pt>
                <c:pt idx="11305">
                  <c:v>769.50000000103</c:v>
                </c:pt>
                <c:pt idx="11306">
                  <c:v>769.40000000102998</c:v>
                </c:pt>
                <c:pt idx="11307">
                  <c:v>769.30000000102996</c:v>
                </c:pt>
                <c:pt idx="11308">
                  <c:v>769.20000000103005</c:v>
                </c:pt>
                <c:pt idx="11309">
                  <c:v>769.10000000103003</c:v>
                </c:pt>
                <c:pt idx="11310">
                  <c:v>769.00000000103</c:v>
                </c:pt>
                <c:pt idx="11311">
                  <c:v>768.90000000102998</c:v>
                </c:pt>
                <c:pt idx="11312">
                  <c:v>768.80000000102996</c:v>
                </c:pt>
                <c:pt idx="11313">
                  <c:v>768.70000000103005</c:v>
                </c:pt>
                <c:pt idx="11314">
                  <c:v>768.60000000103003</c:v>
                </c:pt>
                <c:pt idx="11315">
                  <c:v>768.50000000103</c:v>
                </c:pt>
                <c:pt idx="11316">
                  <c:v>768.40000000102998</c:v>
                </c:pt>
                <c:pt idx="11317">
                  <c:v>768.30000000102996</c:v>
                </c:pt>
                <c:pt idx="11318">
                  <c:v>768.20000000103005</c:v>
                </c:pt>
                <c:pt idx="11319">
                  <c:v>768.10000000103003</c:v>
                </c:pt>
                <c:pt idx="11320">
                  <c:v>768.00000000103</c:v>
                </c:pt>
                <c:pt idx="11321">
                  <c:v>767.90000000102998</c:v>
                </c:pt>
                <c:pt idx="11322">
                  <c:v>767.80000000102996</c:v>
                </c:pt>
                <c:pt idx="11323">
                  <c:v>767.70000000103005</c:v>
                </c:pt>
                <c:pt idx="11324">
                  <c:v>767.60000000103003</c:v>
                </c:pt>
                <c:pt idx="11325">
                  <c:v>767.50000000103</c:v>
                </c:pt>
                <c:pt idx="11326">
                  <c:v>767.40000000102998</c:v>
                </c:pt>
                <c:pt idx="11327">
                  <c:v>767.30000000102996</c:v>
                </c:pt>
                <c:pt idx="11328">
                  <c:v>767.20000000103005</c:v>
                </c:pt>
                <c:pt idx="11329">
                  <c:v>767.10000000103003</c:v>
                </c:pt>
                <c:pt idx="11330">
                  <c:v>767.00000000103</c:v>
                </c:pt>
                <c:pt idx="11331">
                  <c:v>766.90000000102998</c:v>
                </c:pt>
                <c:pt idx="11332">
                  <c:v>766.80000000102996</c:v>
                </c:pt>
                <c:pt idx="11333">
                  <c:v>766.70000000103005</c:v>
                </c:pt>
                <c:pt idx="11334">
                  <c:v>766.60000000103003</c:v>
                </c:pt>
                <c:pt idx="11335">
                  <c:v>766.50000000103</c:v>
                </c:pt>
                <c:pt idx="11336">
                  <c:v>766.40000000102998</c:v>
                </c:pt>
                <c:pt idx="11337">
                  <c:v>766.30000000102996</c:v>
                </c:pt>
                <c:pt idx="11338">
                  <c:v>766.20000000103005</c:v>
                </c:pt>
                <c:pt idx="11339">
                  <c:v>766.10000000103003</c:v>
                </c:pt>
                <c:pt idx="11340">
                  <c:v>766.00000000103</c:v>
                </c:pt>
                <c:pt idx="11341">
                  <c:v>765.90000000102998</c:v>
                </c:pt>
                <c:pt idx="11342">
                  <c:v>765.80000000102996</c:v>
                </c:pt>
                <c:pt idx="11343">
                  <c:v>765.70000000103005</c:v>
                </c:pt>
                <c:pt idx="11344">
                  <c:v>765.60000000103003</c:v>
                </c:pt>
                <c:pt idx="11345">
                  <c:v>765.50000000103</c:v>
                </c:pt>
                <c:pt idx="11346">
                  <c:v>765.40000000102998</c:v>
                </c:pt>
                <c:pt idx="11347">
                  <c:v>765.30000000102996</c:v>
                </c:pt>
                <c:pt idx="11348">
                  <c:v>765.20000000103005</c:v>
                </c:pt>
                <c:pt idx="11349">
                  <c:v>765.10000000103003</c:v>
                </c:pt>
                <c:pt idx="11350">
                  <c:v>765.00000000103</c:v>
                </c:pt>
                <c:pt idx="11351">
                  <c:v>764.90000000102998</c:v>
                </c:pt>
                <c:pt idx="11352">
                  <c:v>764.80000000102996</c:v>
                </c:pt>
                <c:pt idx="11353">
                  <c:v>764.70000000103005</c:v>
                </c:pt>
                <c:pt idx="11354">
                  <c:v>764.60000000103003</c:v>
                </c:pt>
                <c:pt idx="11355">
                  <c:v>764.50000000103</c:v>
                </c:pt>
                <c:pt idx="11356">
                  <c:v>764.40000000102998</c:v>
                </c:pt>
                <c:pt idx="11357">
                  <c:v>764.30000000102996</c:v>
                </c:pt>
                <c:pt idx="11358">
                  <c:v>764.20000000103005</c:v>
                </c:pt>
                <c:pt idx="11359">
                  <c:v>764.10000000103003</c:v>
                </c:pt>
                <c:pt idx="11360">
                  <c:v>764.00000000103</c:v>
                </c:pt>
                <c:pt idx="11361">
                  <c:v>763.90000000102998</c:v>
                </c:pt>
                <c:pt idx="11362">
                  <c:v>763.80000000102996</c:v>
                </c:pt>
                <c:pt idx="11363">
                  <c:v>763.70000000103005</c:v>
                </c:pt>
                <c:pt idx="11364">
                  <c:v>763.60000000103003</c:v>
                </c:pt>
                <c:pt idx="11365">
                  <c:v>763.50000000103</c:v>
                </c:pt>
                <c:pt idx="11366">
                  <c:v>763.40000000102998</c:v>
                </c:pt>
                <c:pt idx="11367">
                  <c:v>763.30000000102996</c:v>
                </c:pt>
                <c:pt idx="11368">
                  <c:v>763.20000000103005</c:v>
                </c:pt>
                <c:pt idx="11369">
                  <c:v>763.10000000103003</c:v>
                </c:pt>
                <c:pt idx="11370">
                  <c:v>763.00000000103</c:v>
                </c:pt>
                <c:pt idx="11371">
                  <c:v>762.90000000102998</c:v>
                </c:pt>
                <c:pt idx="11372">
                  <c:v>762.80000000102996</c:v>
                </c:pt>
                <c:pt idx="11373">
                  <c:v>762.70000000103005</c:v>
                </c:pt>
                <c:pt idx="11374">
                  <c:v>762.60000000103003</c:v>
                </c:pt>
                <c:pt idx="11375">
                  <c:v>762.50000000103</c:v>
                </c:pt>
                <c:pt idx="11376">
                  <c:v>762.40000000102998</c:v>
                </c:pt>
                <c:pt idx="11377">
                  <c:v>762.30000000102996</c:v>
                </c:pt>
                <c:pt idx="11378">
                  <c:v>762.20000000103005</c:v>
                </c:pt>
                <c:pt idx="11379">
                  <c:v>762.10000000103003</c:v>
                </c:pt>
                <c:pt idx="11380">
                  <c:v>762.00000000104001</c:v>
                </c:pt>
                <c:pt idx="11381">
                  <c:v>761.90000000103998</c:v>
                </c:pt>
                <c:pt idx="11382">
                  <c:v>761.80000000103996</c:v>
                </c:pt>
                <c:pt idx="11383">
                  <c:v>761.70000000104005</c:v>
                </c:pt>
                <c:pt idx="11384">
                  <c:v>761.60000000104003</c:v>
                </c:pt>
                <c:pt idx="11385">
                  <c:v>761.50000000104001</c:v>
                </c:pt>
                <c:pt idx="11386">
                  <c:v>761.40000000103998</c:v>
                </c:pt>
                <c:pt idx="11387">
                  <c:v>761.30000000103996</c:v>
                </c:pt>
                <c:pt idx="11388">
                  <c:v>761.20000000104005</c:v>
                </c:pt>
                <c:pt idx="11389">
                  <c:v>761.10000000104003</c:v>
                </c:pt>
                <c:pt idx="11390">
                  <c:v>761.00000000104001</c:v>
                </c:pt>
                <c:pt idx="11391">
                  <c:v>760.90000000103998</c:v>
                </c:pt>
                <c:pt idx="11392">
                  <c:v>760.80000000103996</c:v>
                </c:pt>
                <c:pt idx="11393">
                  <c:v>760.70000000104005</c:v>
                </c:pt>
                <c:pt idx="11394">
                  <c:v>760.60000000104003</c:v>
                </c:pt>
                <c:pt idx="11395">
                  <c:v>760.50000000104001</c:v>
                </c:pt>
                <c:pt idx="11396">
                  <c:v>760.40000000103998</c:v>
                </c:pt>
                <c:pt idx="11397">
                  <c:v>760.30000000103996</c:v>
                </c:pt>
                <c:pt idx="11398">
                  <c:v>760.20000000104005</c:v>
                </c:pt>
                <c:pt idx="11399">
                  <c:v>760.10000000104003</c:v>
                </c:pt>
                <c:pt idx="11400">
                  <c:v>760.00000000104001</c:v>
                </c:pt>
                <c:pt idx="11401">
                  <c:v>759.90000000103998</c:v>
                </c:pt>
                <c:pt idx="11402">
                  <c:v>759.80000000103996</c:v>
                </c:pt>
                <c:pt idx="11403">
                  <c:v>759.70000000104005</c:v>
                </c:pt>
                <c:pt idx="11404">
                  <c:v>759.60000000104003</c:v>
                </c:pt>
                <c:pt idx="11405">
                  <c:v>759.50000000104001</c:v>
                </c:pt>
                <c:pt idx="11406">
                  <c:v>759.40000000103998</c:v>
                </c:pt>
                <c:pt idx="11407">
                  <c:v>759.30000000103996</c:v>
                </c:pt>
                <c:pt idx="11408">
                  <c:v>759.20000000104005</c:v>
                </c:pt>
                <c:pt idx="11409">
                  <c:v>759.10000000104003</c:v>
                </c:pt>
                <c:pt idx="11410">
                  <c:v>759.00000000104001</c:v>
                </c:pt>
                <c:pt idx="11411">
                  <c:v>758.90000000103998</c:v>
                </c:pt>
                <c:pt idx="11412">
                  <c:v>758.80000000103996</c:v>
                </c:pt>
                <c:pt idx="11413">
                  <c:v>758.70000000104005</c:v>
                </c:pt>
                <c:pt idx="11414">
                  <c:v>758.60000000104003</c:v>
                </c:pt>
                <c:pt idx="11415">
                  <c:v>758.50000000104001</c:v>
                </c:pt>
                <c:pt idx="11416">
                  <c:v>758.40000000103998</c:v>
                </c:pt>
                <c:pt idx="11417">
                  <c:v>758.30000000103996</c:v>
                </c:pt>
                <c:pt idx="11418">
                  <c:v>758.20000000104005</c:v>
                </c:pt>
                <c:pt idx="11419">
                  <c:v>758.10000000104003</c:v>
                </c:pt>
                <c:pt idx="11420">
                  <c:v>758.00000000104001</c:v>
                </c:pt>
                <c:pt idx="11421">
                  <c:v>757.90000000103998</c:v>
                </c:pt>
                <c:pt idx="11422">
                  <c:v>757.80000000103996</c:v>
                </c:pt>
                <c:pt idx="11423">
                  <c:v>757.70000000104005</c:v>
                </c:pt>
                <c:pt idx="11424">
                  <c:v>757.60000000104003</c:v>
                </c:pt>
                <c:pt idx="11425">
                  <c:v>757.50000000104001</c:v>
                </c:pt>
                <c:pt idx="11426">
                  <c:v>757.40000000103998</c:v>
                </c:pt>
                <c:pt idx="11427">
                  <c:v>757.30000000103996</c:v>
                </c:pt>
                <c:pt idx="11428">
                  <c:v>757.20000000104005</c:v>
                </c:pt>
                <c:pt idx="11429">
                  <c:v>757.10000000104003</c:v>
                </c:pt>
                <c:pt idx="11430">
                  <c:v>757.00000000104001</c:v>
                </c:pt>
                <c:pt idx="11431">
                  <c:v>756.90000000103998</c:v>
                </c:pt>
                <c:pt idx="11432">
                  <c:v>756.80000000103996</c:v>
                </c:pt>
                <c:pt idx="11433">
                  <c:v>756.70000000104005</c:v>
                </c:pt>
                <c:pt idx="11434">
                  <c:v>756.60000000104003</c:v>
                </c:pt>
                <c:pt idx="11435">
                  <c:v>756.50000000104001</c:v>
                </c:pt>
                <c:pt idx="11436">
                  <c:v>756.40000000103998</c:v>
                </c:pt>
                <c:pt idx="11437">
                  <c:v>756.30000000103996</c:v>
                </c:pt>
                <c:pt idx="11438">
                  <c:v>756.20000000104005</c:v>
                </c:pt>
                <c:pt idx="11439">
                  <c:v>756.10000000104003</c:v>
                </c:pt>
                <c:pt idx="11440">
                  <c:v>756.00000000104001</c:v>
                </c:pt>
                <c:pt idx="11441">
                  <c:v>755.90000000103998</c:v>
                </c:pt>
                <c:pt idx="11442">
                  <c:v>755.80000000103996</c:v>
                </c:pt>
                <c:pt idx="11443">
                  <c:v>755.70000000104005</c:v>
                </c:pt>
                <c:pt idx="11444">
                  <c:v>755.60000000104003</c:v>
                </c:pt>
                <c:pt idx="11445">
                  <c:v>755.50000000104001</c:v>
                </c:pt>
                <c:pt idx="11446">
                  <c:v>755.40000000103998</c:v>
                </c:pt>
                <c:pt idx="11447">
                  <c:v>755.30000000103996</c:v>
                </c:pt>
                <c:pt idx="11448">
                  <c:v>755.20000000104005</c:v>
                </c:pt>
                <c:pt idx="11449">
                  <c:v>755.10000000104003</c:v>
                </c:pt>
                <c:pt idx="11450">
                  <c:v>755.00000000104001</c:v>
                </c:pt>
                <c:pt idx="11451">
                  <c:v>754.90000000103998</c:v>
                </c:pt>
                <c:pt idx="11452">
                  <c:v>754.80000000103996</c:v>
                </c:pt>
                <c:pt idx="11453">
                  <c:v>754.70000000104005</c:v>
                </c:pt>
                <c:pt idx="11454">
                  <c:v>754.60000000104003</c:v>
                </c:pt>
                <c:pt idx="11455">
                  <c:v>754.50000000104001</c:v>
                </c:pt>
                <c:pt idx="11456">
                  <c:v>754.40000000103998</c:v>
                </c:pt>
                <c:pt idx="11457">
                  <c:v>754.30000000103996</c:v>
                </c:pt>
                <c:pt idx="11458">
                  <c:v>754.20000000104005</c:v>
                </c:pt>
                <c:pt idx="11459">
                  <c:v>754.10000000104003</c:v>
                </c:pt>
                <c:pt idx="11460">
                  <c:v>754.00000000104001</c:v>
                </c:pt>
                <c:pt idx="11461">
                  <c:v>753.90000000103998</c:v>
                </c:pt>
                <c:pt idx="11462">
                  <c:v>753.80000000103996</c:v>
                </c:pt>
                <c:pt idx="11463">
                  <c:v>753.70000000104005</c:v>
                </c:pt>
                <c:pt idx="11464">
                  <c:v>753.60000000104003</c:v>
                </c:pt>
                <c:pt idx="11465">
                  <c:v>753.50000000104001</c:v>
                </c:pt>
                <c:pt idx="11466">
                  <c:v>753.40000000103998</c:v>
                </c:pt>
                <c:pt idx="11467">
                  <c:v>753.30000000103996</c:v>
                </c:pt>
                <c:pt idx="11468">
                  <c:v>753.20000000104005</c:v>
                </c:pt>
                <c:pt idx="11469">
                  <c:v>753.10000000104003</c:v>
                </c:pt>
                <c:pt idx="11470">
                  <c:v>753.00000000104001</c:v>
                </c:pt>
                <c:pt idx="11471">
                  <c:v>752.90000000103998</c:v>
                </c:pt>
                <c:pt idx="11472">
                  <c:v>752.80000000103996</c:v>
                </c:pt>
                <c:pt idx="11473">
                  <c:v>752.70000000104005</c:v>
                </c:pt>
                <c:pt idx="11474">
                  <c:v>752.60000000104003</c:v>
                </c:pt>
                <c:pt idx="11475">
                  <c:v>752.50000000104001</c:v>
                </c:pt>
                <c:pt idx="11476">
                  <c:v>752.40000000103998</c:v>
                </c:pt>
                <c:pt idx="11477">
                  <c:v>752.30000000103996</c:v>
                </c:pt>
                <c:pt idx="11478">
                  <c:v>752.20000000104005</c:v>
                </c:pt>
                <c:pt idx="11479">
                  <c:v>752.10000000104003</c:v>
                </c:pt>
                <c:pt idx="11480">
                  <c:v>752.00000000104001</c:v>
                </c:pt>
                <c:pt idx="11481">
                  <c:v>751.90000000103998</c:v>
                </c:pt>
                <c:pt idx="11482">
                  <c:v>751.80000000103996</c:v>
                </c:pt>
                <c:pt idx="11483">
                  <c:v>751.70000000104005</c:v>
                </c:pt>
                <c:pt idx="11484">
                  <c:v>751.60000000104003</c:v>
                </c:pt>
                <c:pt idx="11485">
                  <c:v>751.50000000104001</c:v>
                </c:pt>
                <c:pt idx="11486">
                  <c:v>751.40000000103998</c:v>
                </c:pt>
                <c:pt idx="11487">
                  <c:v>751.30000000103996</c:v>
                </c:pt>
                <c:pt idx="11488">
                  <c:v>751.20000000104005</c:v>
                </c:pt>
                <c:pt idx="11489">
                  <c:v>751.10000000104003</c:v>
                </c:pt>
                <c:pt idx="11490">
                  <c:v>751.00000000105001</c:v>
                </c:pt>
                <c:pt idx="11491">
                  <c:v>750.90000000104999</c:v>
                </c:pt>
                <c:pt idx="11492">
                  <c:v>750.80000000104997</c:v>
                </c:pt>
                <c:pt idx="11493">
                  <c:v>750.70000000104994</c:v>
                </c:pt>
                <c:pt idx="11494">
                  <c:v>750.60000000105003</c:v>
                </c:pt>
                <c:pt idx="11495">
                  <c:v>750.50000000105001</c:v>
                </c:pt>
                <c:pt idx="11496">
                  <c:v>750.40000000104999</c:v>
                </c:pt>
                <c:pt idx="11497">
                  <c:v>750.30000000104997</c:v>
                </c:pt>
                <c:pt idx="11498">
                  <c:v>750.20000000104994</c:v>
                </c:pt>
                <c:pt idx="11499">
                  <c:v>750.10000000105003</c:v>
                </c:pt>
                <c:pt idx="11500">
                  <c:v>750.00000000105001</c:v>
                </c:pt>
                <c:pt idx="11501">
                  <c:v>749.90000000104999</c:v>
                </c:pt>
                <c:pt idx="11502">
                  <c:v>749.80000000104997</c:v>
                </c:pt>
                <c:pt idx="11503">
                  <c:v>749.70000000104994</c:v>
                </c:pt>
                <c:pt idx="11504">
                  <c:v>749.60000000105003</c:v>
                </c:pt>
                <c:pt idx="11505">
                  <c:v>749.50000000105001</c:v>
                </c:pt>
                <c:pt idx="11506">
                  <c:v>749.40000000104999</c:v>
                </c:pt>
                <c:pt idx="11507">
                  <c:v>749.30000000104997</c:v>
                </c:pt>
                <c:pt idx="11508">
                  <c:v>749.20000000104994</c:v>
                </c:pt>
                <c:pt idx="11509">
                  <c:v>749.10000000105003</c:v>
                </c:pt>
                <c:pt idx="11510">
                  <c:v>749.00000000105001</c:v>
                </c:pt>
                <c:pt idx="11511">
                  <c:v>748.90000000104999</c:v>
                </c:pt>
                <c:pt idx="11512">
                  <c:v>748.80000000104997</c:v>
                </c:pt>
                <c:pt idx="11513">
                  <c:v>748.70000000104994</c:v>
                </c:pt>
                <c:pt idx="11514">
                  <c:v>748.60000000105003</c:v>
                </c:pt>
                <c:pt idx="11515">
                  <c:v>748.50000000105001</c:v>
                </c:pt>
                <c:pt idx="11516">
                  <c:v>748.40000000104999</c:v>
                </c:pt>
                <c:pt idx="11517">
                  <c:v>748.30000000104997</c:v>
                </c:pt>
                <c:pt idx="11518">
                  <c:v>748.20000000104994</c:v>
                </c:pt>
                <c:pt idx="11519">
                  <c:v>748.10000000105003</c:v>
                </c:pt>
                <c:pt idx="11520">
                  <c:v>748.00000000105001</c:v>
                </c:pt>
                <c:pt idx="11521">
                  <c:v>747.90000000104999</c:v>
                </c:pt>
                <c:pt idx="11522">
                  <c:v>747.80000000104997</c:v>
                </c:pt>
                <c:pt idx="11523">
                  <c:v>747.70000000104994</c:v>
                </c:pt>
                <c:pt idx="11524">
                  <c:v>747.60000000105003</c:v>
                </c:pt>
                <c:pt idx="11525">
                  <c:v>747.50000000105001</c:v>
                </c:pt>
                <c:pt idx="11526">
                  <c:v>747.40000000104999</c:v>
                </c:pt>
                <c:pt idx="11527">
                  <c:v>747.30000000104997</c:v>
                </c:pt>
                <c:pt idx="11528">
                  <c:v>747.20000000104994</c:v>
                </c:pt>
                <c:pt idx="11529">
                  <c:v>747.10000000105003</c:v>
                </c:pt>
                <c:pt idx="11530">
                  <c:v>747.00000000105001</c:v>
                </c:pt>
                <c:pt idx="11531">
                  <c:v>746.90000000104999</c:v>
                </c:pt>
                <c:pt idx="11532">
                  <c:v>746.80000000104997</c:v>
                </c:pt>
                <c:pt idx="11533">
                  <c:v>746.70000000104994</c:v>
                </c:pt>
                <c:pt idx="11534">
                  <c:v>746.60000000105003</c:v>
                </c:pt>
                <c:pt idx="11535">
                  <c:v>746.50000000105001</c:v>
                </c:pt>
                <c:pt idx="11536">
                  <c:v>746.40000000104999</c:v>
                </c:pt>
                <c:pt idx="11537">
                  <c:v>746.30000000104997</c:v>
                </c:pt>
                <c:pt idx="11538">
                  <c:v>746.20000000104994</c:v>
                </c:pt>
                <c:pt idx="11539">
                  <c:v>746.10000000105003</c:v>
                </c:pt>
                <c:pt idx="11540">
                  <c:v>746.00000000105001</c:v>
                </c:pt>
                <c:pt idx="11541">
                  <c:v>745.90000000104999</c:v>
                </c:pt>
                <c:pt idx="11542">
                  <c:v>745.80000000104997</c:v>
                </c:pt>
                <c:pt idx="11543">
                  <c:v>745.70000000104994</c:v>
                </c:pt>
                <c:pt idx="11544">
                  <c:v>745.60000000105003</c:v>
                </c:pt>
                <c:pt idx="11545">
                  <c:v>745.50000000105001</c:v>
                </c:pt>
                <c:pt idx="11546">
                  <c:v>745.40000000104999</c:v>
                </c:pt>
                <c:pt idx="11547">
                  <c:v>745.30000000104997</c:v>
                </c:pt>
                <c:pt idx="11548">
                  <c:v>745.20000000104994</c:v>
                </c:pt>
                <c:pt idx="11549">
                  <c:v>745.10000000105003</c:v>
                </c:pt>
                <c:pt idx="11550">
                  <c:v>745.00000000105001</c:v>
                </c:pt>
                <c:pt idx="11551">
                  <c:v>744.90000000104999</c:v>
                </c:pt>
                <c:pt idx="11552">
                  <c:v>744.80000000104997</c:v>
                </c:pt>
                <c:pt idx="11553">
                  <c:v>744.70000000104994</c:v>
                </c:pt>
                <c:pt idx="11554">
                  <c:v>744.60000000105003</c:v>
                </c:pt>
                <c:pt idx="11555">
                  <c:v>744.50000000105001</c:v>
                </c:pt>
                <c:pt idx="11556">
                  <c:v>744.40000000104999</c:v>
                </c:pt>
                <c:pt idx="11557">
                  <c:v>744.30000000104997</c:v>
                </c:pt>
                <c:pt idx="11558">
                  <c:v>744.20000000104994</c:v>
                </c:pt>
                <c:pt idx="11559">
                  <c:v>744.10000000105003</c:v>
                </c:pt>
                <c:pt idx="11560">
                  <c:v>744.00000000105001</c:v>
                </c:pt>
                <c:pt idx="11561">
                  <c:v>743.90000000104999</c:v>
                </c:pt>
                <c:pt idx="11562">
                  <c:v>743.80000000104997</c:v>
                </c:pt>
                <c:pt idx="11563">
                  <c:v>743.70000000104994</c:v>
                </c:pt>
                <c:pt idx="11564">
                  <c:v>743.60000000105003</c:v>
                </c:pt>
                <c:pt idx="11565">
                  <c:v>743.50000000105001</c:v>
                </c:pt>
                <c:pt idx="11566">
                  <c:v>743.40000000104999</c:v>
                </c:pt>
                <c:pt idx="11567">
                  <c:v>743.30000000104997</c:v>
                </c:pt>
                <c:pt idx="11568">
                  <c:v>743.20000000104994</c:v>
                </c:pt>
                <c:pt idx="11569">
                  <c:v>743.10000000105003</c:v>
                </c:pt>
                <c:pt idx="11570">
                  <c:v>743.00000000105001</c:v>
                </c:pt>
                <c:pt idx="11571">
                  <c:v>742.90000000104999</c:v>
                </c:pt>
                <c:pt idx="11572">
                  <c:v>742.80000000104997</c:v>
                </c:pt>
                <c:pt idx="11573">
                  <c:v>742.70000000104994</c:v>
                </c:pt>
                <c:pt idx="11574">
                  <c:v>742.60000000105003</c:v>
                </c:pt>
                <c:pt idx="11575">
                  <c:v>742.50000000105001</c:v>
                </c:pt>
                <c:pt idx="11576">
                  <c:v>742.40000000104999</c:v>
                </c:pt>
                <c:pt idx="11577">
                  <c:v>742.30000000104997</c:v>
                </c:pt>
                <c:pt idx="11578">
                  <c:v>742.20000000104994</c:v>
                </c:pt>
                <c:pt idx="11579">
                  <c:v>742.10000000105003</c:v>
                </c:pt>
                <c:pt idx="11580">
                  <c:v>742.00000000105001</c:v>
                </c:pt>
                <c:pt idx="11581">
                  <c:v>741.90000000104999</c:v>
                </c:pt>
                <c:pt idx="11582">
                  <c:v>741.80000000104997</c:v>
                </c:pt>
                <c:pt idx="11583">
                  <c:v>741.70000000104994</c:v>
                </c:pt>
                <c:pt idx="11584">
                  <c:v>741.60000000105003</c:v>
                </c:pt>
                <c:pt idx="11585">
                  <c:v>741.50000000105001</c:v>
                </c:pt>
                <c:pt idx="11586">
                  <c:v>741.40000000104999</c:v>
                </c:pt>
                <c:pt idx="11587">
                  <c:v>741.30000000104997</c:v>
                </c:pt>
                <c:pt idx="11588">
                  <c:v>741.20000000104994</c:v>
                </c:pt>
                <c:pt idx="11589">
                  <c:v>741.10000000105003</c:v>
                </c:pt>
                <c:pt idx="11590">
                  <c:v>741.00000000105001</c:v>
                </c:pt>
                <c:pt idx="11591">
                  <c:v>740.90000000104999</c:v>
                </c:pt>
                <c:pt idx="11592">
                  <c:v>740.80000000104997</c:v>
                </c:pt>
                <c:pt idx="11593">
                  <c:v>740.70000000104994</c:v>
                </c:pt>
                <c:pt idx="11594">
                  <c:v>740.60000000105003</c:v>
                </c:pt>
                <c:pt idx="11595">
                  <c:v>740.50000000105001</c:v>
                </c:pt>
                <c:pt idx="11596">
                  <c:v>740.40000000104999</c:v>
                </c:pt>
                <c:pt idx="11597">
                  <c:v>740.30000000104997</c:v>
                </c:pt>
                <c:pt idx="11598">
                  <c:v>740.20000000104994</c:v>
                </c:pt>
                <c:pt idx="11599">
                  <c:v>740.10000000105003</c:v>
                </c:pt>
                <c:pt idx="11600">
                  <c:v>740.00000000106002</c:v>
                </c:pt>
                <c:pt idx="11601">
                  <c:v>739.90000000105999</c:v>
                </c:pt>
                <c:pt idx="11602">
                  <c:v>739.80000000105997</c:v>
                </c:pt>
                <c:pt idx="11603">
                  <c:v>739.70000000105995</c:v>
                </c:pt>
                <c:pt idx="11604">
                  <c:v>739.60000000106004</c:v>
                </c:pt>
                <c:pt idx="11605">
                  <c:v>739.50000000106002</c:v>
                </c:pt>
                <c:pt idx="11606">
                  <c:v>739.40000000105999</c:v>
                </c:pt>
                <c:pt idx="11607">
                  <c:v>739.30000000105997</c:v>
                </c:pt>
                <c:pt idx="11608">
                  <c:v>739.20000000105995</c:v>
                </c:pt>
                <c:pt idx="11609">
                  <c:v>739.10000000106004</c:v>
                </c:pt>
                <c:pt idx="11610">
                  <c:v>739.00000000106002</c:v>
                </c:pt>
                <c:pt idx="11611">
                  <c:v>738.90000000105999</c:v>
                </c:pt>
                <c:pt idx="11612">
                  <c:v>738.80000000105997</c:v>
                </c:pt>
                <c:pt idx="11613">
                  <c:v>738.70000000105995</c:v>
                </c:pt>
                <c:pt idx="11614">
                  <c:v>738.60000000106004</c:v>
                </c:pt>
                <c:pt idx="11615">
                  <c:v>738.50000000106002</c:v>
                </c:pt>
                <c:pt idx="11616">
                  <c:v>738.40000000105999</c:v>
                </c:pt>
                <c:pt idx="11617">
                  <c:v>738.30000000105997</c:v>
                </c:pt>
                <c:pt idx="11618">
                  <c:v>738.20000000105995</c:v>
                </c:pt>
                <c:pt idx="11619">
                  <c:v>738.10000000106004</c:v>
                </c:pt>
                <c:pt idx="11620">
                  <c:v>738.00000000106002</c:v>
                </c:pt>
                <c:pt idx="11621">
                  <c:v>737.90000000105999</c:v>
                </c:pt>
                <c:pt idx="11622">
                  <c:v>737.80000000105997</c:v>
                </c:pt>
                <c:pt idx="11623">
                  <c:v>737.70000000105995</c:v>
                </c:pt>
                <c:pt idx="11624">
                  <c:v>737.60000000106004</c:v>
                </c:pt>
                <c:pt idx="11625">
                  <c:v>737.50000000106002</c:v>
                </c:pt>
                <c:pt idx="11626">
                  <c:v>737.40000000105999</c:v>
                </c:pt>
                <c:pt idx="11627">
                  <c:v>737.30000000105997</c:v>
                </c:pt>
                <c:pt idx="11628">
                  <c:v>737.20000000105995</c:v>
                </c:pt>
                <c:pt idx="11629">
                  <c:v>737.10000000106004</c:v>
                </c:pt>
                <c:pt idx="11630">
                  <c:v>737.00000000106002</c:v>
                </c:pt>
                <c:pt idx="11631">
                  <c:v>736.90000000105999</c:v>
                </c:pt>
                <c:pt idx="11632">
                  <c:v>736.80000000105997</c:v>
                </c:pt>
                <c:pt idx="11633">
                  <c:v>736.70000000105995</c:v>
                </c:pt>
                <c:pt idx="11634">
                  <c:v>736.60000000106004</c:v>
                </c:pt>
                <c:pt idx="11635">
                  <c:v>736.50000000106002</c:v>
                </c:pt>
                <c:pt idx="11636">
                  <c:v>736.40000000105999</c:v>
                </c:pt>
                <c:pt idx="11637">
                  <c:v>736.30000000105997</c:v>
                </c:pt>
                <c:pt idx="11638">
                  <c:v>736.20000000105995</c:v>
                </c:pt>
                <c:pt idx="11639">
                  <c:v>736.10000000106004</c:v>
                </c:pt>
                <c:pt idx="11640">
                  <c:v>736.00000000106002</c:v>
                </c:pt>
                <c:pt idx="11641">
                  <c:v>735.90000000105999</c:v>
                </c:pt>
                <c:pt idx="11642">
                  <c:v>735.80000000105997</c:v>
                </c:pt>
                <c:pt idx="11643">
                  <c:v>735.70000000105995</c:v>
                </c:pt>
                <c:pt idx="11644">
                  <c:v>735.60000000106004</c:v>
                </c:pt>
                <c:pt idx="11645">
                  <c:v>735.50000000106002</c:v>
                </c:pt>
                <c:pt idx="11646">
                  <c:v>735.40000000105999</c:v>
                </c:pt>
                <c:pt idx="11647">
                  <c:v>735.30000000105997</c:v>
                </c:pt>
                <c:pt idx="11648">
                  <c:v>735.20000000105995</c:v>
                </c:pt>
                <c:pt idx="11649">
                  <c:v>735.10000000106004</c:v>
                </c:pt>
                <c:pt idx="11650">
                  <c:v>735.00000000106002</c:v>
                </c:pt>
                <c:pt idx="11651">
                  <c:v>734.90000000105999</c:v>
                </c:pt>
                <c:pt idx="11652">
                  <c:v>734.80000000105997</c:v>
                </c:pt>
                <c:pt idx="11653">
                  <c:v>734.70000000105995</c:v>
                </c:pt>
                <c:pt idx="11654">
                  <c:v>734.60000000106004</c:v>
                </c:pt>
                <c:pt idx="11655">
                  <c:v>734.50000000106002</c:v>
                </c:pt>
                <c:pt idx="11656">
                  <c:v>734.40000000105999</c:v>
                </c:pt>
                <c:pt idx="11657">
                  <c:v>734.30000000105997</c:v>
                </c:pt>
                <c:pt idx="11658">
                  <c:v>734.20000000105995</c:v>
                </c:pt>
                <c:pt idx="11659">
                  <c:v>734.10000000106004</c:v>
                </c:pt>
                <c:pt idx="11660">
                  <c:v>734.00000000106002</c:v>
                </c:pt>
                <c:pt idx="11661">
                  <c:v>733.90000000105999</c:v>
                </c:pt>
                <c:pt idx="11662">
                  <c:v>733.80000000105997</c:v>
                </c:pt>
                <c:pt idx="11663">
                  <c:v>733.70000000105995</c:v>
                </c:pt>
                <c:pt idx="11664">
                  <c:v>733.60000000106004</c:v>
                </c:pt>
                <c:pt idx="11665">
                  <c:v>733.50000000106002</c:v>
                </c:pt>
                <c:pt idx="11666">
                  <c:v>733.40000000105999</c:v>
                </c:pt>
                <c:pt idx="11667">
                  <c:v>733.30000000105997</c:v>
                </c:pt>
                <c:pt idx="11668">
                  <c:v>733.20000000105995</c:v>
                </c:pt>
                <c:pt idx="11669">
                  <c:v>733.10000000106004</c:v>
                </c:pt>
                <c:pt idx="11670">
                  <c:v>733.00000000106002</c:v>
                </c:pt>
                <c:pt idx="11671">
                  <c:v>732.90000000105999</c:v>
                </c:pt>
                <c:pt idx="11672">
                  <c:v>732.80000000105997</c:v>
                </c:pt>
                <c:pt idx="11673">
                  <c:v>732.70000000105995</c:v>
                </c:pt>
                <c:pt idx="11674">
                  <c:v>732.60000000106004</c:v>
                </c:pt>
                <c:pt idx="11675">
                  <c:v>732.50000000106002</c:v>
                </c:pt>
                <c:pt idx="11676">
                  <c:v>732.40000000105999</c:v>
                </c:pt>
                <c:pt idx="11677">
                  <c:v>732.30000000105997</c:v>
                </c:pt>
                <c:pt idx="11678">
                  <c:v>732.20000000105995</c:v>
                </c:pt>
                <c:pt idx="11679">
                  <c:v>732.10000000106004</c:v>
                </c:pt>
                <c:pt idx="11680">
                  <c:v>732.00000000106002</c:v>
                </c:pt>
                <c:pt idx="11681">
                  <c:v>731.90000000105999</c:v>
                </c:pt>
                <c:pt idx="11682">
                  <c:v>731.80000000105997</c:v>
                </c:pt>
                <c:pt idx="11683">
                  <c:v>731.70000000105995</c:v>
                </c:pt>
                <c:pt idx="11684">
                  <c:v>731.60000000106004</c:v>
                </c:pt>
                <c:pt idx="11685">
                  <c:v>731.50000000106002</c:v>
                </c:pt>
                <c:pt idx="11686">
                  <c:v>731.40000000105999</c:v>
                </c:pt>
                <c:pt idx="11687">
                  <c:v>731.30000000105997</c:v>
                </c:pt>
                <c:pt idx="11688">
                  <c:v>731.20000000105995</c:v>
                </c:pt>
                <c:pt idx="11689">
                  <c:v>731.10000000106004</c:v>
                </c:pt>
                <c:pt idx="11690">
                  <c:v>731.00000000106002</c:v>
                </c:pt>
                <c:pt idx="11691">
                  <c:v>730.90000000105999</c:v>
                </c:pt>
                <c:pt idx="11692">
                  <c:v>730.80000000105997</c:v>
                </c:pt>
                <c:pt idx="11693">
                  <c:v>730.70000000105995</c:v>
                </c:pt>
                <c:pt idx="11694">
                  <c:v>730.60000000106004</c:v>
                </c:pt>
                <c:pt idx="11695">
                  <c:v>730.50000000106002</c:v>
                </c:pt>
                <c:pt idx="11696">
                  <c:v>730.40000000105999</c:v>
                </c:pt>
                <c:pt idx="11697">
                  <c:v>730.30000000105997</c:v>
                </c:pt>
                <c:pt idx="11698">
                  <c:v>730.20000000105995</c:v>
                </c:pt>
                <c:pt idx="11699">
                  <c:v>730.10000000106004</c:v>
                </c:pt>
                <c:pt idx="11700">
                  <c:v>730.00000000106002</c:v>
                </c:pt>
                <c:pt idx="11701">
                  <c:v>729.90000000105999</c:v>
                </c:pt>
                <c:pt idx="11702">
                  <c:v>729.80000000105997</c:v>
                </c:pt>
                <c:pt idx="11703">
                  <c:v>729.70000000105995</c:v>
                </c:pt>
                <c:pt idx="11704">
                  <c:v>729.60000000106004</c:v>
                </c:pt>
                <c:pt idx="11705">
                  <c:v>729.50000000106002</c:v>
                </c:pt>
                <c:pt idx="11706">
                  <c:v>729.40000000105999</c:v>
                </c:pt>
                <c:pt idx="11707">
                  <c:v>729.30000000105997</c:v>
                </c:pt>
                <c:pt idx="11708">
                  <c:v>729.20000000105995</c:v>
                </c:pt>
                <c:pt idx="11709">
                  <c:v>729.10000000106004</c:v>
                </c:pt>
                <c:pt idx="11710">
                  <c:v>729.00000000107002</c:v>
                </c:pt>
                <c:pt idx="11711">
                  <c:v>728.90000000107</c:v>
                </c:pt>
                <c:pt idx="11712">
                  <c:v>728.80000000106998</c:v>
                </c:pt>
                <c:pt idx="11713">
                  <c:v>728.70000000106995</c:v>
                </c:pt>
                <c:pt idx="11714">
                  <c:v>728.60000000107004</c:v>
                </c:pt>
                <c:pt idx="11715">
                  <c:v>728.50000000107002</c:v>
                </c:pt>
                <c:pt idx="11716">
                  <c:v>728.40000000107</c:v>
                </c:pt>
                <c:pt idx="11717">
                  <c:v>728.30000000106998</c:v>
                </c:pt>
                <c:pt idx="11718">
                  <c:v>728.20000000106995</c:v>
                </c:pt>
                <c:pt idx="11719">
                  <c:v>728.10000000107004</c:v>
                </c:pt>
                <c:pt idx="11720">
                  <c:v>728.00000000107002</c:v>
                </c:pt>
                <c:pt idx="11721">
                  <c:v>727.90000000107</c:v>
                </c:pt>
                <c:pt idx="11722">
                  <c:v>727.80000000106998</c:v>
                </c:pt>
                <c:pt idx="11723">
                  <c:v>727.70000000106995</c:v>
                </c:pt>
                <c:pt idx="11724">
                  <c:v>727.60000000107004</c:v>
                </c:pt>
                <c:pt idx="11725">
                  <c:v>727.50000000107002</c:v>
                </c:pt>
                <c:pt idx="11726">
                  <c:v>727.40000000107</c:v>
                </c:pt>
                <c:pt idx="11727">
                  <c:v>727.30000000106998</c:v>
                </c:pt>
                <c:pt idx="11728">
                  <c:v>727.20000000106995</c:v>
                </c:pt>
                <c:pt idx="11729">
                  <c:v>727.10000000107004</c:v>
                </c:pt>
                <c:pt idx="11730">
                  <c:v>727.00000000107002</c:v>
                </c:pt>
                <c:pt idx="11731">
                  <c:v>726.90000000107</c:v>
                </c:pt>
                <c:pt idx="11732">
                  <c:v>726.80000000106998</c:v>
                </c:pt>
                <c:pt idx="11733">
                  <c:v>726.70000000106995</c:v>
                </c:pt>
                <c:pt idx="11734">
                  <c:v>726.60000000107004</c:v>
                </c:pt>
                <c:pt idx="11735">
                  <c:v>726.50000000107002</c:v>
                </c:pt>
                <c:pt idx="11736">
                  <c:v>726.40000000107</c:v>
                </c:pt>
                <c:pt idx="11737">
                  <c:v>726.30000000106998</c:v>
                </c:pt>
                <c:pt idx="11738">
                  <c:v>726.20000000106995</c:v>
                </c:pt>
                <c:pt idx="11739">
                  <c:v>726.10000000107004</c:v>
                </c:pt>
                <c:pt idx="11740">
                  <c:v>726.00000000107002</c:v>
                </c:pt>
                <c:pt idx="11741">
                  <c:v>725.90000000107</c:v>
                </c:pt>
                <c:pt idx="11742">
                  <c:v>725.80000000106998</c:v>
                </c:pt>
                <c:pt idx="11743">
                  <c:v>725.70000000106995</c:v>
                </c:pt>
                <c:pt idx="11744">
                  <c:v>725.60000000107004</c:v>
                </c:pt>
                <c:pt idx="11745">
                  <c:v>725.50000000107002</c:v>
                </c:pt>
                <c:pt idx="11746">
                  <c:v>725.40000000107</c:v>
                </c:pt>
                <c:pt idx="11747">
                  <c:v>725.30000000106998</c:v>
                </c:pt>
                <c:pt idx="11748">
                  <c:v>725.20000000106995</c:v>
                </c:pt>
                <c:pt idx="11749">
                  <c:v>725.10000000107004</c:v>
                </c:pt>
                <c:pt idx="11750">
                  <c:v>725.00000000107002</c:v>
                </c:pt>
                <c:pt idx="11751">
                  <c:v>724.90000000107</c:v>
                </c:pt>
                <c:pt idx="11752">
                  <c:v>724.80000000106998</c:v>
                </c:pt>
                <c:pt idx="11753">
                  <c:v>724.70000000106995</c:v>
                </c:pt>
                <c:pt idx="11754">
                  <c:v>724.60000000107004</c:v>
                </c:pt>
                <c:pt idx="11755">
                  <c:v>724.50000000107002</c:v>
                </c:pt>
                <c:pt idx="11756">
                  <c:v>724.40000000107</c:v>
                </c:pt>
                <c:pt idx="11757">
                  <c:v>724.30000000106998</c:v>
                </c:pt>
                <c:pt idx="11758">
                  <c:v>724.20000000106995</c:v>
                </c:pt>
                <c:pt idx="11759">
                  <c:v>724.10000000107004</c:v>
                </c:pt>
                <c:pt idx="11760">
                  <c:v>724.00000000107002</c:v>
                </c:pt>
                <c:pt idx="11761">
                  <c:v>723.90000000107</c:v>
                </c:pt>
                <c:pt idx="11762">
                  <c:v>723.80000000106998</c:v>
                </c:pt>
                <c:pt idx="11763">
                  <c:v>723.70000000106995</c:v>
                </c:pt>
                <c:pt idx="11764">
                  <c:v>723.60000000107004</c:v>
                </c:pt>
                <c:pt idx="11765">
                  <c:v>723.50000000107002</c:v>
                </c:pt>
                <c:pt idx="11766">
                  <c:v>723.40000000107</c:v>
                </c:pt>
                <c:pt idx="11767">
                  <c:v>723.30000000106998</c:v>
                </c:pt>
                <c:pt idx="11768">
                  <c:v>723.20000000106995</c:v>
                </c:pt>
                <c:pt idx="11769">
                  <c:v>723.10000000107004</c:v>
                </c:pt>
                <c:pt idx="11770">
                  <c:v>723.00000000107002</c:v>
                </c:pt>
                <c:pt idx="11771">
                  <c:v>722.90000000107</c:v>
                </c:pt>
                <c:pt idx="11772">
                  <c:v>722.80000000106998</c:v>
                </c:pt>
                <c:pt idx="11773">
                  <c:v>722.70000000106995</c:v>
                </c:pt>
                <c:pt idx="11774">
                  <c:v>722.60000000107004</c:v>
                </c:pt>
                <c:pt idx="11775">
                  <c:v>722.50000000107002</c:v>
                </c:pt>
                <c:pt idx="11776">
                  <c:v>722.40000000107</c:v>
                </c:pt>
                <c:pt idx="11777">
                  <c:v>722.30000000106998</c:v>
                </c:pt>
                <c:pt idx="11778">
                  <c:v>722.20000000106995</c:v>
                </c:pt>
                <c:pt idx="11779">
                  <c:v>722.10000000107004</c:v>
                </c:pt>
                <c:pt idx="11780">
                  <c:v>722.00000000107002</c:v>
                </c:pt>
                <c:pt idx="11781">
                  <c:v>721.90000000107</c:v>
                </c:pt>
                <c:pt idx="11782">
                  <c:v>721.80000000106998</c:v>
                </c:pt>
                <c:pt idx="11783">
                  <c:v>721.70000000106995</c:v>
                </c:pt>
                <c:pt idx="11784">
                  <c:v>721.60000000107004</c:v>
                </c:pt>
                <c:pt idx="11785">
                  <c:v>721.50000000107002</c:v>
                </c:pt>
                <c:pt idx="11786">
                  <c:v>721.40000000107</c:v>
                </c:pt>
                <c:pt idx="11787">
                  <c:v>721.30000000106998</c:v>
                </c:pt>
                <c:pt idx="11788">
                  <c:v>721.20000000106995</c:v>
                </c:pt>
                <c:pt idx="11789">
                  <c:v>721.10000000107004</c:v>
                </c:pt>
                <c:pt idx="11790">
                  <c:v>721.00000000107002</c:v>
                </c:pt>
                <c:pt idx="11791">
                  <c:v>720.90000000107</c:v>
                </c:pt>
                <c:pt idx="11792">
                  <c:v>720.80000000106998</c:v>
                </c:pt>
                <c:pt idx="11793">
                  <c:v>720.70000000106995</c:v>
                </c:pt>
                <c:pt idx="11794">
                  <c:v>720.60000000107004</c:v>
                </c:pt>
                <c:pt idx="11795">
                  <c:v>720.50000000107002</c:v>
                </c:pt>
                <c:pt idx="11796">
                  <c:v>720.40000000107</c:v>
                </c:pt>
                <c:pt idx="11797">
                  <c:v>720.30000000106998</c:v>
                </c:pt>
                <c:pt idx="11798">
                  <c:v>720.20000000106995</c:v>
                </c:pt>
                <c:pt idx="11799">
                  <c:v>720.10000000107004</c:v>
                </c:pt>
                <c:pt idx="11800">
                  <c:v>720.00000000107002</c:v>
                </c:pt>
                <c:pt idx="11801">
                  <c:v>719.90000000107</c:v>
                </c:pt>
                <c:pt idx="11802">
                  <c:v>719.80000000106998</c:v>
                </c:pt>
                <c:pt idx="11803">
                  <c:v>719.70000000106995</c:v>
                </c:pt>
                <c:pt idx="11804">
                  <c:v>719.60000000107004</c:v>
                </c:pt>
                <c:pt idx="11805">
                  <c:v>719.50000000107002</c:v>
                </c:pt>
                <c:pt idx="11806">
                  <c:v>719.40000000107</c:v>
                </c:pt>
                <c:pt idx="11807">
                  <c:v>719.30000000106998</c:v>
                </c:pt>
                <c:pt idx="11808">
                  <c:v>719.20000000106995</c:v>
                </c:pt>
                <c:pt idx="11809">
                  <c:v>719.10000000107004</c:v>
                </c:pt>
                <c:pt idx="11810">
                  <c:v>719.00000000107002</c:v>
                </c:pt>
                <c:pt idx="11811">
                  <c:v>718.90000000107</c:v>
                </c:pt>
                <c:pt idx="11812">
                  <c:v>718.80000000106998</c:v>
                </c:pt>
                <c:pt idx="11813">
                  <c:v>718.70000000106995</c:v>
                </c:pt>
                <c:pt idx="11814">
                  <c:v>718.60000000107004</c:v>
                </c:pt>
                <c:pt idx="11815">
                  <c:v>718.50000000107002</c:v>
                </c:pt>
                <c:pt idx="11816">
                  <c:v>718.40000000107</c:v>
                </c:pt>
                <c:pt idx="11817">
                  <c:v>718.30000000106998</c:v>
                </c:pt>
                <c:pt idx="11818">
                  <c:v>718.20000000106995</c:v>
                </c:pt>
                <c:pt idx="11819">
                  <c:v>718.10000000107004</c:v>
                </c:pt>
                <c:pt idx="11820">
                  <c:v>718.00000000108002</c:v>
                </c:pt>
                <c:pt idx="11821">
                  <c:v>717.90000000108</c:v>
                </c:pt>
                <c:pt idx="11822">
                  <c:v>717.80000000107998</c:v>
                </c:pt>
                <c:pt idx="11823">
                  <c:v>717.70000000108018</c:v>
                </c:pt>
                <c:pt idx="11824">
                  <c:v>717.60000000108005</c:v>
                </c:pt>
                <c:pt idx="11825">
                  <c:v>717.50000000108002</c:v>
                </c:pt>
                <c:pt idx="11826">
                  <c:v>717.40000000108</c:v>
                </c:pt>
                <c:pt idx="11827">
                  <c:v>717.30000000107998</c:v>
                </c:pt>
                <c:pt idx="11828">
                  <c:v>717.20000000108018</c:v>
                </c:pt>
                <c:pt idx="11829">
                  <c:v>717.10000000108005</c:v>
                </c:pt>
                <c:pt idx="11830">
                  <c:v>717.00000000108002</c:v>
                </c:pt>
                <c:pt idx="11831">
                  <c:v>716.90000000108</c:v>
                </c:pt>
                <c:pt idx="11832">
                  <c:v>716.80000000107998</c:v>
                </c:pt>
                <c:pt idx="11833">
                  <c:v>716.70000000108018</c:v>
                </c:pt>
                <c:pt idx="11834">
                  <c:v>716.60000000108005</c:v>
                </c:pt>
                <c:pt idx="11835">
                  <c:v>716.50000000108002</c:v>
                </c:pt>
                <c:pt idx="11836">
                  <c:v>716.40000000108</c:v>
                </c:pt>
                <c:pt idx="11837">
                  <c:v>716.30000000107998</c:v>
                </c:pt>
                <c:pt idx="11838">
                  <c:v>716.20000000108018</c:v>
                </c:pt>
                <c:pt idx="11839">
                  <c:v>716.10000000108005</c:v>
                </c:pt>
                <c:pt idx="11840">
                  <c:v>716.00000000108002</c:v>
                </c:pt>
                <c:pt idx="11841">
                  <c:v>715.90000000108</c:v>
                </c:pt>
                <c:pt idx="11842">
                  <c:v>715.80000000107998</c:v>
                </c:pt>
                <c:pt idx="11843">
                  <c:v>715.70000000108018</c:v>
                </c:pt>
                <c:pt idx="11844">
                  <c:v>715.60000000108005</c:v>
                </c:pt>
                <c:pt idx="11845">
                  <c:v>715.50000000108002</c:v>
                </c:pt>
                <c:pt idx="11846">
                  <c:v>715.40000000108</c:v>
                </c:pt>
                <c:pt idx="11847">
                  <c:v>715.30000000107998</c:v>
                </c:pt>
                <c:pt idx="11848">
                  <c:v>715.20000000108018</c:v>
                </c:pt>
                <c:pt idx="11849">
                  <c:v>715.10000000108005</c:v>
                </c:pt>
                <c:pt idx="11850">
                  <c:v>715.00000000108002</c:v>
                </c:pt>
                <c:pt idx="11851">
                  <c:v>714.90000000108</c:v>
                </c:pt>
                <c:pt idx="11852">
                  <c:v>714.80000000107998</c:v>
                </c:pt>
                <c:pt idx="11853">
                  <c:v>714.70000000108018</c:v>
                </c:pt>
                <c:pt idx="11854">
                  <c:v>714.60000000108005</c:v>
                </c:pt>
                <c:pt idx="11855">
                  <c:v>714.50000000108002</c:v>
                </c:pt>
                <c:pt idx="11856">
                  <c:v>714.40000000108</c:v>
                </c:pt>
                <c:pt idx="11857">
                  <c:v>714.30000000107998</c:v>
                </c:pt>
                <c:pt idx="11858">
                  <c:v>714.20000000108018</c:v>
                </c:pt>
                <c:pt idx="11859">
                  <c:v>714.10000000108005</c:v>
                </c:pt>
                <c:pt idx="11860">
                  <c:v>714.00000000108002</c:v>
                </c:pt>
                <c:pt idx="11861">
                  <c:v>713.90000000108</c:v>
                </c:pt>
                <c:pt idx="11862">
                  <c:v>713.80000000107998</c:v>
                </c:pt>
                <c:pt idx="11863">
                  <c:v>713.70000000108018</c:v>
                </c:pt>
                <c:pt idx="11864">
                  <c:v>713.60000000108005</c:v>
                </c:pt>
                <c:pt idx="11865">
                  <c:v>713.50000000108002</c:v>
                </c:pt>
                <c:pt idx="11866">
                  <c:v>713.40000000108</c:v>
                </c:pt>
                <c:pt idx="11867">
                  <c:v>713.30000000107998</c:v>
                </c:pt>
                <c:pt idx="11868">
                  <c:v>713.20000000108018</c:v>
                </c:pt>
                <c:pt idx="11869">
                  <c:v>713.10000000108005</c:v>
                </c:pt>
                <c:pt idx="11870">
                  <c:v>713.00000000108002</c:v>
                </c:pt>
                <c:pt idx="11871">
                  <c:v>712.90000000108</c:v>
                </c:pt>
                <c:pt idx="11872">
                  <c:v>712.80000000107998</c:v>
                </c:pt>
                <c:pt idx="11873">
                  <c:v>712.70000000108018</c:v>
                </c:pt>
                <c:pt idx="11874">
                  <c:v>712.60000000108005</c:v>
                </c:pt>
                <c:pt idx="11875">
                  <c:v>712.50000000108002</c:v>
                </c:pt>
                <c:pt idx="11876">
                  <c:v>712.40000000108</c:v>
                </c:pt>
                <c:pt idx="11877">
                  <c:v>712.30000000107998</c:v>
                </c:pt>
                <c:pt idx="11878">
                  <c:v>712.20000000108018</c:v>
                </c:pt>
                <c:pt idx="11879">
                  <c:v>712.10000000108005</c:v>
                </c:pt>
                <c:pt idx="11880">
                  <c:v>712.00000000108002</c:v>
                </c:pt>
                <c:pt idx="11881">
                  <c:v>711.90000000108</c:v>
                </c:pt>
                <c:pt idx="11882">
                  <c:v>711.80000000107998</c:v>
                </c:pt>
                <c:pt idx="11883">
                  <c:v>711.70000000108018</c:v>
                </c:pt>
                <c:pt idx="11884">
                  <c:v>711.60000000108005</c:v>
                </c:pt>
                <c:pt idx="11885">
                  <c:v>711.50000000108002</c:v>
                </c:pt>
                <c:pt idx="11886">
                  <c:v>711.40000000108</c:v>
                </c:pt>
                <c:pt idx="11887">
                  <c:v>711.30000000107998</c:v>
                </c:pt>
                <c:pt idx="11888">
                  <c:v>711.20000000108018</c:v>
                </c:pt>
                <c:pt idx="11889">
                  <c:v>711.10000000108005</c:v>
                </c:pt>
                <c:pt idx="11890">
                  <c:v>711.00000000108002</c:v>
                </c:pt>
                <c:pt idx="11891">
                  <c:v>710.90000000108</c:v>
                </c:pt>
                <c:pt idx="11892">
                  <c:v>710.80000000107998</c:v>
                </c:pt>
                <c:pt idx="11893">
                  <c:v>710.70000000108018</c:v>
                </c:pt>
                <c:pt idx="11894">
                  <c:v>710.60000000108005</c:v>
                </c:pt>
                <c:pt idx="11895">
                  <c:v>710.50000000108002</c:v>
                </c:pt>
                <c:pt idx="11896">
                  <c:v>710.40000000108</c:v>
                </c:pt>
                <c:pt idx="11897">
                  <c:v>710.30000000107998</c:v>
                </c:pt>
                <c:pt idx="11898">
                  <c:v>710.20000000108018</c:v>
                </c:pt>
                <c:pt idx="11899">
                  <c:v>710.10000000108005</c:v>
                </c:pt>
                <c:pt idx="11900">
                  <c:v>710.00000000108002</c:v>
                </c:pt>
                <c:pt idx="11901">
                  <c:v>709.90000000108</c:v>
                </c:pt>
                <c:pt idx="11902">
                  <c:v>709.80000000107998</c:v>
                </c:pt>
                <c:pt idx="11903">
                  <c:v>709.70000000108018</c:v>
                </c:pt>
                <c:pt idx="11904">
                  <c:v>709.60000000108005</c:v>
                </c:pt>
                <c:pt idx="11905">
                  <c:v>709.50000000108002</c:v>
                </c:pt>
                <c:pt idx="11906">
                  <c:v>709.40000000108</c:v>
                </c:pt>
                <c:pt idx="11907">
                  <c:v>709.30000000107998</c:v>
                </c:pt>
                <c:pt idx="11908">
                  <c:v>709.20000000108018</c:v>
                </c:pt>
                <c:pt idx="11909">
                  <c:v>709.10000000108005</c:v>
                </c:pt>
                <c:pt idx="11910">
                  <c:v>709.00000000108002</c:v>
                </c:pt>
                <c:pt idx="11911">
                  <c:v>708.90000000108</c:v>
                </c:pt>
                <c:pt idx="11912">
                  <c:v>708.80000000107998</c:v>
                </c:pt>
                <c:pt idx="11913">
                  <c:v>708.70000000108018</c:v>
                </c:pt>
                <c:pt idx="11914">
                  <c:v>708.60000000108005</c:v>
                </c:pt>
                <c:pt idx="11915">
                  <c:v>708.50000000108002</c:v>
                </c:pt>
                <c:pt idx="11916">
                  <c:v>708.40000000108</c:v>
                </c:pt>
                <c:pt idx="11917">
                  <c:v>708.30000000107998</c:v>
                </c:pt>
                <c:pt idx="11918">
                  <c:v>708.20000000108018</c:v>
                </c:pt>
                <c:pt idx="11919">
                  <c:v>708.10000000108005</c:v>
                </c:pt>
                <c:pt idx="11920">
                  <c:v>708.00000000108002</c:v>
                </c:pt>
                <c:pt idx="11921">
                  <c:v>707.90000000108</c:v>
                </c:pt>
                <c:pt idx="11922">
                  <c:v>707.80000000107998</c:v>
                </c:pt>
                <c:pt idx="11923">
                  <c:v>707.70000000108018</c:v>
                </c:pt>
                <c:pt idx="11924">
                  <c:v>707.60000000108005</c:v>
                </c:pt>
                <c:pt idx="11925">
                  <c:v>707.50000000108002</c:v>
                </c:pt>
                <c:pt idx="11926">
                  <c:v>707.40000000108</c:v>
                </c:pt>
                <c:pt idx="11927">
                  <c:v>707.30000000107998</c:v>
                </c:pt>
                <c:pt idx="11928">
                  <c:v>707.20000000108018</c:v>
                </c:pt>
                <c:pt idx="11929">
                  <c:v>707.10000000108005</c:v>
                </c:pt>
                <c:pt idx="11930">
                  <c:v>707.00000000109003</c:v>
                </c:pt>
                <c:pt idx="11931">
                  <c:v>706.90000000109001</c:v>
                </c:pt>
                <c:pt idx="11932">
                  <c:v>706.80000000108998</c:v>
                </c:pt>
                <c:pt idx="11933">
                  <c:v>706.70000000109019</c:v>
                </c:pt>
                <c:pt idx="11934">
                  <c:v>706.60000000109005</c:v>
                </c:pt>
                <c:pt idx="11935">
                  <c:v>706.50000000109003</c:v>
                </c:pt>
                <c:pt idx="11936">
                  <c:v>706.40000000109001</c:v>
                </c:pt>
                <c:pt idx="11937">
                  <c:v>706.30000000108998</c:v>
                </c:pt>
                <c:pt idx="11938">
                  <c:v>706.20000000109019</c:v>
                </c:pt>
                <c:pt idx="11939">
                  <c:v>706.10000000109005</c:v>
                </c:pt>
                <c:pt idx="11940">
                  <c:v>706.00000000109003</c:v>
                </c:pt>
                <c:pt idx="11941">
                  <c:v>705.90000000109001</c:v>
                </c:pt>
                <c:pt idx="11942">
                  <c:v>705.80000000108998</c:v>
                </c:pt>
                <c:pt idx="11943">
                  <c:v>705.70000000109019</c:v>
                </c:pt>
                <c:pt idx="11944">
                  <c:v>705.60000000109005</c:v>
                </c:pt>
                <c:pt idx="11945">
                  <c:v>705.50000000109003</c:v>
                </c:pt>
                <c:pt idx="11946">
                  <c:v>705.40000000109001</c:v>
                </c:pt>
                <c:pt idx="11947">
                  <c:v>705.30000000108998</c:v>
                </c:pt>
                <c:pt idx="11948">
                  <c:v>705.20000000109019</c:v>
                </c:pt>
                <c:pt idx="11949">
                  <c:v>705.10000000109005</c:v>
                </c:pt>
                <c:pt idx="11950">
                  <c:v>705.00000000109003</c:v>
                </c:pt>
                <c:pt idx="11951">
                  <c:v>704.90000000109001</c:v>
                </c:pt>
                <c:pt idx="11952">
                  <c:v>704.80000000108998</c:v>
                </c:pt>
                <c:pt idx="11953">
                  <c:v>704.70000000109019</c:v>
                </c:pt>
                <c:pt idx="11954">
                  <c:v>704.60000000109005</c:v>
                </c:pt>
                <c:pt idx="11955">
                  <c:v>704.50000000109003</c:v>
                </c:pt>
                <c:pt idx="11956">
                  <c:v>704.40000000109001</c:v>
                </c:pt>
                <c:pt idx="11957">
                  <c:v>704.30000000108998</c:v>
                </c:pt>
                <c:pt idx="11958">
                  <c:v>704.20000000109019</c:v>
                </c:pt>
                <c:pt idx="11959">
                  <c:v>704.10000000109005</c:v>
                </c:pt>
                <c:pt idx="11960">
                  <c:v>704.00000000109003</c:v>
                </c:pt>
                <c:pt idx="11961">
                  <c:v>703.90000000109001</c:v>
                </c:pt>
                <c:pt idx="11962">
                  <c:v>703.80000000108998</c:v>
                </c:pt>
                <c:pt idx="11963">
                  <c:v>703.70000000109019</c:v>
                </c:pt>
                <c:pt idx="11964">
                  <c:v>703.60000000109005</c:v>
                </c:pt>
                <c:pt idx="11965">
                  <c:v>703.50000000109003</c:v>
                </c:pt>
                <c:pt idx="11966">
                  <c:v>703.40000000109001</c:v>
                </c:pt>
                <c:pt idx="11967">
                  <c:v>703.30000000108998</c:v>
                </c:pt>
                <c:pt idx="11968">
                  <c:v>703.20000000109019</c:v>
                </c:pt>
                <c:pt idx="11969">
                  <c:v>703.10000000109005</c:v>
                </c:pt>
                <c:pt idx="11970">
                  <c:v>703.00000000109003</c:v>
                </c:pt>
                <c:pt idx="11971">
                  <c:v>702.90000000109001</c:v>
                </c:pt>
                <c:pt idx="11972">
                  <c:v>702.80000000108998</c:v>
                </c:pt>
                <c:pt idx="11973">
                  <c:v>702.70000000109019</c:v>
                </c:pt>
                <c:pt idx="11974">
                  <c:v>702.60000000109005</c:v>
                </c:pt>
                <c:pt idx="11975">
                  <c:v>702.50000000109003</c:v>
                </c:pt>
                <c:pt idx="11976">
                  <c:v>702.40000000109001</c:v>
                </c:pt>
                <c:pt idx="11977">
                  <c:v>702.30000000108998</c:v>
                </c:pt>
                <c:pt idx="11978">
                  <c:v>702.20000000109019</c:v>
                </c:pt>
                <c:pt idx="11979">
                  <c:v>702.10000000109005</c:v>
                </c:pt>
                <c:pt idx="11980">
                  <c:v>702.00000000109003</c:v>
                </c:pt>
                <c:pt idx="11981">
                  <c:v>701.90000000109001</c:v>
                </c:pt>
                <c:pt idx="11982">
                  <c:v>701.80000000108998</c:v>
                </c:pt>
                <c:pt idx="11983">
                  <c:v>701.70000000109019</c:v>
                </c:pt>
                <c:pt idx="11984">
                  <c:v>701.60000000109005</c:v>
                </c:pt>
                <c:pt idx="11985">
                  <c:v>701.50000000109003</c:v>
                </c:pt>
                <c:pt idx="11986">
                  <c:v>701.40000000109001</c:v>
                </c:pt>
                <c:pt idx="11987">
                  <c:v>701.30000000108998</c:v>
                </c:pt>
                <c:pt idx="11988">
                  <c:v>701.20000000109019</c:v>
                </c:pt>
                <c:pt idx="11989">
                  <c:v>701.10000000109005</c:v>
                </c:pt>
                <c:pt idx="11990">
                  <c:v>701.00000000109003</c:v>
                </c:pt>
                <c:pt idx="11991">
                  <c:v>700.90000000109001</c:v>
                </c:pt>
                <c:pt idx="11992">
                  <c:v>700.80000000108998</c:v>
                </c:pt>
                <c:pt idx="11993">
                  <c:v>700.70000000109019</c:v>
                </c:pt>
                <c:pt idx="11994">
                  <c:v>700.60000000109005</c:v>
                </c:pt>
                <c:pt idx="11995">
                  <c:v>700.50000000109003</c:v>
                </c:pt>
                <c:pt idx="11996">
                  <c:v>700.40000000109001</c:v>
                </c:pt>
                <c:pt idx="11997">
                  <c:v>700.30000000108998</c:v>
                </c:pt>
                <c:pt idx="11998">
                  <c:v>700.20000000109019</c:v>
                </c:pt>
                <c:pt idx="11999">
                  <c:v>700.10000000109005</c:v>
                </c:pt>
                <c:pt idx="12000">
                  <c:v>700.00000000109003</c:v>
                </c:pt>
                <c:pt idx="12001">
                  <c:v>699.90000000109001</c:v>
                </c:pt>
                <c:pt idx="12002">
                  <c:v>699.80000000108998</c:v>
                </c:pt>
                <c:pt idx="12003">
                  <c:v>699.70000000109019</c:v>
                </c:pt>
                <c:pt idx="12004">
                  <c:v>699.60000000109005</c:v>
                </c:pt>
                <c:pt idx="12005">
                  <c:v>699.50000000109003</c:v>
                </c:pt>
                <c:pt idx="12006">
                  <c:v>699.40000000109001</c:v>
                </c:pt>
                <c:pt idx="12007">
                  <c:v>699.30000000108998</c:v>
                </c:pt>
                <c:pt idx="12008">
                  <c:v>699.20000000109019</c:v>
                </c:pt>
                <c:pt idx="12009">
                  <c:v>699.10000000109005</c:v>
                </c:pt>
                <c:pt idx="12010">
                  <c:v>699.00000000109003</c:v>
                </c:pt>
                <c:pt idx="12011">
                  <c:v>698.90000000109001</c:v>
                </c:pt>
                <c:pt idx="12012">
                  <c:v>698.80000000108998</c:v>
                </c:pt>
                <c:pt idx="12013">
                  <c:v>698.70000000109019</c:v>
                </c:pt>
                <c:pt idx="12014">
                  <c:v>698.60000000109005</c:v>
                </c:pt>
                <c:pt idx="12015">
                  <c:v>698.50000000109003</c:v>
                </c:pt>
                <c:pt idx="12016">
                  <c:v>698.40000000109001</c:v>
                </c:pt>
                <c:pt idx="12017">
                  <c:v>698.30000000108998</c:v>
                </c:pt>
                <c:pt idx="12018">
                  <c:v>698.20000000109019</c:v>
                </c:pt>
                <c:pt idx="12019">
                  <c:v>698.10000000109005</c:v>
                </c:pt>
                <c:pt idx="12020">
                  <c:v>698.00000000109003</c:v>
                </c:pt>
                <c:pt idx="12021">
                  <c:v>697.90000000109001</c:v>
                </c:pt>
                <c:pt idx="12022">
                  <c:v>697.80000000108998</c:v>
                </c:pt>
                <c:pt idx="12023">
                  <c:v>697.70000000109019</c:v>
                </c:pt>
                <c:pt idx="12024">
                  <c:v>697.60000000109005</c:v>
                </c:pt>
                <c:pt idx="12025">
                  <c:v>697.50000000109003</c:v>
                </c:pt>
                <c:pt idx="12026">
                  <c:v>697.40000000109001</c:v>
                </c:pt>
                <c:pt idx="12027">
                  <c:v>697.30000000108998</c:v>
                </c:pt>
                <c:pt idx="12028">
                  <c:v>697.20000000109019</c:v>
                </c:pt>
                <c:pt idx="12029">
                  <c:v>697.10000000109005</c:v>
                </c:pt>
                <c:pt idx="12030">
                  <c:v>697.00000000109003</c:v>
                </c:pt>
                <c:pt idx="12031">
                  <c:v>696.90000000109001</c:v>
                </c:pt>
                <c:pt idx="12032">
                  <c:v>696.80000000108998</c:v>
                </c:pt>
                <c:pt idx="12033">
                  <c:v>696.70000000109019</c:v>
                </c:pt>
                <c:pt idx="12034">
                  <c:v>696.60000000109005</c:v>
                </c:pt>
                <c:pt idx="12035">
                  <c:v>696.50000000109003</c:v>
                </c:pt>
                <c:pt idx="12036">
                  <c:v>696.40000000109001</c:v>
                </c:pt>
                <c:pt idx="12037">
                  <c:v>696.30000000108998</c:v>
                </c:pt>
                <c:pt idx="12038">
                  <c:v>696.20000000109019</c:v>
                </c:pt>
                <c:pt idx="12039">
                  <c:v>696.10000000109005</c:v>
                </c:pt>
                <c:pt idx="12040">
                  <c:v>696.00000000110003</c:v>
                </c:pt>
                <c:pt idx="12041">
                  <c:v>695.90000000110001</c:v>
                </c:pt>
                <c:pt idx="12042">
                  <c:v>695.80000000109999</c:v>
                </c:pt>
                <c:pt idx="12043">
                  <c:v>695.70000000110019</c:v>
                </c:pt>
                <c:pt idx="12044">
                  <c:v>695.60000000110028</c:v>
                </c:pt>
                <c:pt idx="12045">
                  <c:v>695.50000000110003</c:v>
                </c:pt>
                <c:pt idx="12046">
                  <c:v>695.40000000110001</c:v>
                </c:pt>
                <c:pt idx="12047">
                  <c:v>695.30000000109999</c:v>
                </c:pt>
                <c:pt idx="12048">
                  <c:v>695.20000000110019</c:v>
                </c:pt>
                <c:pt idx="12049">
                  <c:v>695.10000000110028</c:v>
                </c:pt>
                <c:pt idx="12050">
                  <c:v>695.00000000110003</c:v>
                </c:pt>
                <c:pt idx="12051">
                  <c:v>694.90000000110001</c:v>
                </c:pt>
                <c:pt idx="12052">
                  <c:v>694.80000000109999</c:v>
                </c:pt>
                <c:pt idx="12053">
                  <c:v>694.70000000110019</c:v>
                </c:pt>
                <c:pt idx="12054">
                  <c:v>694.60000000110028</c:v>
                </c:pt>
                <c:pt idx="12055">
                  <c:v>694.50000000110003</c:v>
                </c:pt>
                <c:pt idx="12056">
                  <c:v>694.40000000110001</c:v>
                </c:pt>
                <c:pt idx="12057">
                  <c:v>694.30000000109999</c:v>
                </c:pt>
                <c:pt idx="12058">
                  <c:v>694.20000000110019</c:v>
                </c:pt>
                <c:pt idx="12059">
                  <c:v>694.10000000110028</c:v>
                </c:pt>
                <c:pt idx="12060">
                  <c:v>694.00000000110003</c:v>
                </c:pt>
                <c:pt idx="12061">
                  <c:v>693.90000000110001</c:v>
                </c:pt>
                <c:pt idx="12062">
                  <c:v>693.80000000109999</c:v>
                </c:pt>
                <c:pt idx="12063">
                  <c:v>693.70000000110019</c:v>
                </c:pt>
                <c:pt idx="12064">
                  <c:v>693.60000000110028</c:v>
                </c:pt>
                <c:pt idx="12065">
                  <c:v>693.50000000110003</c:v>
                </c:pt>
                <c:pt idx="12066">
                  <c:v>693.40000000110001</c:v>
                </c:pt>
                <c:pt idx="12067">
                  <c:v>693.30000000109999</c:v>
                </c:pt>
                <c:pt idx="12068">
                  <c:v>693.20000000110019</c:v>
                </c:pt>
                <c:pt idx="12069">
                  <c:v>693.10000000110028</c:v>
                </c:pt>
                <c:pt idx="12070">
                  <c:v>693.00000000110003</c:v>
                </c:pt>
                <c:pt idx="12071">
                  <c:v>692.90000000110001</c:v>
                </c:pt>
                <c:pt idx="12072">
                  <c:v>692.80000000109999</c:v>
                </c:pt>
                <c:pt idx="12073">
                  <c:v>692.70000000110019</c:v>
                </c:pt>
                <c:pt idx="12074">
                  <c:v>692.60000000110028</c:v>
                </c:pt>
                <c:pt idx="12075">
                  <c:v>692.50000000110003</c:v>
                </c:pt>
                <c:pt idx="12076">
                  <c:v>692.40000000110001</c:v>
                </c:pt>
                <c:pt idx="12077">
                  <c:v>692.30000000109999</c:v>
                </c:pt>
                <c:pt idx="12078">
                  <c:v>692.20000000110019</c:v>
                </c:pt>
                <c:pt idx="12079">
                  <c:v>692.10000000110028</c:v>
                </c:pt>
                <c:pt idx="12080">
                  <c:v>692.00000000110003</c:v>
                </c:pt>
                <c:pt idx="12081">
                  <c:v>691.90000000110001</c:v>
                </c:pt>
                <c:pt idx="12082">
                  <c:v>691.80000000109999</c:v>
                </c:pt>
                <c:pt idx="12083">
                  <c:v>691.70000000110019</c:v>
                </c:pt>
                <c:pt idx="12084">
                  <c:v>691.60000000110028</c:v>
                </c:pt>
                <c:pt idx="12085">
                  <c:v>691.50000000110003</c:v>
                </c:pt>
                <c:pt idx="12086">
                  <c:v>691.40000000110001</c:v>
                </c:pt>
                <c:pt idx="12087">
                  <c:v>691.30000000109999</c:v>
                </c:pt>
                <c:pt idx="12088">
                  <c:v>691.20000000110019</c:v>
                </c:pt>
                <c:pt idx="12089">
                  <c:v>691.10000000110028</c:v>
                </c:pt>
                <c:pt idx="12090">
                  <c:v>691.00000000110003</c:v>
                </c:pt>
                <c:pt idx="12091">
                  <c:v>690.90000000110001</c:v>
                </c:pt>
                <c:pt idx="12092">
                  <c:v>690.80000000109999</c:v>
                </c:pt>
                <c:pt idx="12093">
                  <c:v>690.70000000110019</c:v>
                </c:pt>
                <c:pt idx="12094">
                  <c:v>690.60000000110028</c:v>
                </c:pt>
                <c:pt idx="12095">
                  <c:v>690.50000000110003</c:v>
                </c:pt>
                <c:pt idx="12096">
                  <c:v>690.40000000110001</c:v>
                </c:pt>
                <c:pt idx="12097">
                  <c:v>690.30000000109999</c:v>
                </c:pt>
                <c:pt idx="12098">
                  <c:v>690.20000000110019</c:v>
                </c:pt>
                <c:pt idx="12099">
                  <c:v>690.10000000110028</c:v>
                </c:pt>
                <c:pt idx="12100">
                  <c:v>690.00000000110003</c:v>
                </c:pt>
                <c:pt idx="12101">
                  <c:v>689.90000000110001</c:v>
                </c:pt>
                <c:pt idx="12102">
                  <c:v>689.80000000109999</c:v>
                </c:pt>
                <c:pt idx="12103">
                  <c:v>689.70000000110019</c:v>
                </c:pt>
                <c:pt idx="12104">
                  <c:v>689.60000000110028</c:v>
                </c:pt>
                <c:pt idx="12105">
                  <c:v>689.50000000110003</c:v>
                </c:pt>
                <c:pt idx="12106">
                  <c:v>689.40000000110001</c:v>
                </c:pt>
                <c:pt idx="12107">
                  <c:v>689.30000000109999</c:v>
                </c:pt>
                <c:pt idx="12108">
                  <c:v>689.20000000110019</c:v>
                </c:pt>
                <c:pt idx="12109">
                  <c:v>689.10000000110028</c:v>
                </c:pt>
                <c:pt idx="12110">
                  <c:v>689.00000000110003</c:v>
                </c:pt>
                <c:pt idx="12111">
                  <c:v>688.90000000110001</c:v>
                </c:pt>
                <c:pt idx="12112">
                  <c:v>688.80000000109999</c:v>
                </c:pt>
                <c:pt idx="12113">
                  <c:v>688.70000000110019</c:v>
                </c:pt>
                <c:pt idx="12114">
                  <c:v>688.60000000110028</c:v>
                </c:pt>
                <c:pt idx="12115">
                  <c:v>688.50000000110003</c:v>
                </c:pt>
                <c:pt idx="12116">
                  <c:v>688.40000000110001</c:v>
                </c:pt>
                <c:pt idx="12117">
                  <c:v>688.30000000109999</c:v>
                </c:pt>
                <c:pt idx="12118">
                  <c:v>688.20000000110019</c:v>
                </c:pt>
                <c:pt idx="12119">
                  <c:v>688.10000000110028</c:v>
                </c:pt>
                <c:pt idx="12120">
                  <c:v>688.00000000110003</c:v>
                </c:pt>
                <c:pt idx="12121">
                  <c:v>687.90000000110001</c:v>
                </c:pt>
                <c:pt idx="12122">
                  <c:v>687.80000000109999</c:v>
                </c:pt>
                <c:pt idx="12123">
                  <c:v>687.70000000110019</c:v>
                </c:pt>
                <c:pt idx="12124">
                  <c:v>687.60000000110028</c:v>
                </c:pt>
                <c:pt idx="12125">
                  <c:v>687.50000000110003</c:v>
                </c:pt>
                <c:pt idx="12126">
                  <c:v>687.40000000110001</c:v>
                </c:pt>
                <c:pt idx="12127">
                  <c:v>687.30000000109999</c:v>
                </c:pt>
                <c:pt idx="12128">
                  <c:v>687.20000000110019</c:v>
                </c:pt>
                <c:pt idx="12129">
                  <c:v>687.10000000110028</c:v>
                </c:pt>
                <c:pt idx="12130">
                  <c:v>687.00000000110003</c:v>
                </c:pt>
                <c:pt idx="12131">
                  <c:v>686.90000000110001</c:v>
                </c:pt>
                <c:pt idx="12132">
                  <c:v>686.80000000109999</c:v>
                </c:pt>
                <c:pt idx="12133">
                  <c:v>686.70000000110019</c:v>
                </c:pt>
                <c:pt idx="12134">
                  <c:v>686.60000000110028</c:v>
                </c:pt>
                <c:pt idx="12135">
                  <c:v>686.50000000110003</c:v>
                </c:pt>
                <c:pt idx="12136">
                  <c:v>686.40000000110001</c:v>
                </c:pt>
                <c:pt idx="12137">
                  <c:v>686.30000000109999</c:v>
                </c:pt>
                <c:pt idx="12138">
                  <c:v>686.20000000110019</c:v>
                </c:pt>
                <c:pt idx="12139">
                  <c:v>686.10000000110028</c:v>
                </c:pt>
                <c:pt idx="12140">
                  <c:v>686.00000000110003</c:v>
                </c:pt>
                <c:pt idx="12141">
                  <c:v>685.90000000110001</c:v>
                </c:pt>
                <c:pt idx="12142">
                  <c:v>685.80000000109999</c:v>
                </c:pt>
                <c:pt idx="12143">
                  <c:v>685.70000000110019</c:v>
                </c:pt>
                <c:pt idx="12144">
                  <c:v>685.60000000110028</c:v>
                </c:pt>
                <c:pt idx="12145">
                  <c:v>685.50000000110003</c:v>
                </c:pt>
                <c:pt idx="12146">
                  <c:v>685.40000000110001</c:v>
                </c:pt>
                <c:pt idx="12147">
                  <c:v>685.30000000109999</c:v>
                </c:pt>
                <c:pt idx="12148">
                  <c:v>685.20000000110019</c:v>
                </c:pt>
                <c:pt idx="12149">
                  <c:v>685.10000000110028</c:v>
                </c:pt>
                <c:pt idx="12150">
                  <c:v>685.00000000111004</c:v>
                </c:pt>
                <c:pt idx="12151">
                  <c:v>684.90000000111002</c:v>
                </c:pt>
                <c:pt idx="12152">
                  <c:v>684.80000000110999</c:v>
                </c:pt>
                <c:pt idx="12153">
                  <c:v>684.7000000011102</c:v>
                </c:pt>
                <c:pt idx="12154">
                  <c:v>684.60000000110995</c:v>
                </c:pt>
                <c:pt idx="12155">
                  <c:v>684.50000000111004</c:v>
                </c:pt>
                <c:pt idx="12156">
                  <c:v>684.40000000111002</c:v>
                </c:pt>
                <c:pt idx="12157">
                  <c:v>684.30000000110999</c:v>
                </c:pt>
                <c:pt idx="12158">
                  <c:v>684.2000000011102</c:v>
                </c:pt>
                <c:pt idx="12159">
                  <c:v>684.10000000110995</c:v>
                </c:pt>
                <c:pt idx="12160">
                  <c:v>684.00000000111004</c:v>
                </c:pt>
                <c:pt idx="12161">
                  <c:v>683.90000000111002</c:v>
                </c:pt>
                <c:pt idx="12162">
                  <c:v>683.80000000110999</c:v>
                </c:pt>
                <c:pt idx="12163">
                  <c:v>683.7000000011102</c:v>
                </c:pt>
                <c:pt idx="12164">
                  <c:v>683.60000000110995</c:v>
                </c:pt>
                <c:pt idx="12165">
                  <c:v>683.50000000111004</c:v>
                </c:pt>
                <c:pt idx="12166">
                  <c:v>683.40000000111002</c:v>
                </c:pt>
                <c:pt idx="12167">
                  <c:v>683.30000000110999</c:v>
                </c:pt>
                <c:pt idx="12168">
                  <c:v>683.2000000011102</c:v>
                </c:pt>
                <c:pt idx="12169">
                  <c:v>683.10000000110995</c:v>
                </c:pt>
                <c:pt idx="12170">
                  <c:v>683.00000000111004</c:v>
                </c:pt>
                <c:pt idx="12171">
                  <c:v>682.90000000111002</c:v>
                </c:pt>
                <c:pt idx="12172">
                  <c:v>682.80000000110999</c:v>
                </c:pt>
                <c:pt idx="12173">
                  <c:v>682.7000000011102</c:v>
                </c:pt>
                <c:pt idx="12174">
                  <c:v>682.60000000110995</c:v>
                </c:pt>
                <c:pt idx="12175">
                  <c:v>682.50000000111004</c:v>
                </c:pt>
                <c:pt idx="12176">
                  <c:v>682.40000000111002</c:v>
                </c:pt>
                <c:pt idx="12177">
                  <c:v>682.30000000110999</c:v>
                </c:pt>
                <c:pt idx="12178">
                  <c:v>682.2000000011102</c:v>
                </c:pt>
                <c:pt idx="12179">
                  <c:v>682.10000000110995</c:v>
                </c:pt>
                <c:pt idx="12180">
                  <c:v>682.00000000111004</c:v>
                </c:pt>
                <c:pt idx="12181">
                  <c:v>681.90000000111002</c:v>
                </c:pt>
                <c:pt idx="12182">
                  <c:v>681.80000000110999</c:v>
                </c:pt>
                <c:pt idx="12183">
                  <c:v>681.7000000011102</c:v>
                </c:pt>
                <c:pt idx="12184">
                  <c:v>681.60000000110995</c:v>
                </c:pt>
                <c:pt idx="12185">
                  <c:v>681.50000000111004</c:v>
                </c:pt>
                <c:pt idx="12186">
                  <c:v>681.40000000111002</c:v>
                </c:pt>
                <c:pt idx="12187">
                  <c:v>681.30000000110999</c:v>
                </c:pt>
                <c:pt idx="12188">
                  <c:v>681.2000000011102</c:v>
                </c:pt>
                <c:pt idx="12189">
                  <c:v>681.10000000110995</c:v>
                </c:pt>
                <c:pt idx="12190">
                  <c:v>681.00000000111004</c:v>
                </c:pt>
                <c:pt idx="12191">
                  <c:v>680.90000000111002</c:v>
                </c:pt>
                <c:pt idx="12192">
                  <c:v>680.80000000110999</c:v>
                </c:pt>
                <c:pt idx="12193">
                  <c:v>680.7000000011102</c:v>
                </c:pt>
                <c:pt idx="12194">
                  <c:v>680.60000000110995</c:v>
                </c:pt>
                <c:pt idx="12195">
                  <c:v>680.50000000111004</c:v>
                </c:pt>
                <c:pt idx="12196">
                  <c:v>680.40000000111002</c:v>
                </c:pt>
                <c:pt idx="12197">
                  <c:v>680.30000000110999</c:v>
                </c:pt>
                <c:pt idx="12198">
                  <c:v>680.2000000011102</c:v>
                </c:pt>
                <c:pt idx="12199">
                  <c:v>680.10000000110995</c:v>
                </c:pt>
                <c:pt idx="12200">
                  <c:v>680.00000000111004</c:v>
                </c:pt>
                <c:pt idx="12201">
                  <c:v>679.90000000111002</c:v>
                </c:pt>
                <c:pt idx="12202">
                  <c:v>679.80000000110999</c:v>
                </c:pt>
                <c:pt idx="12203">
                  <c:v>679.7000000011102</c:v>
                </c:pt>
                <c:pt idx="12204">
                  <c:v>679.60000000110995</c:v>
                </c:pt>
                <c:pt idx="12205">
                  <c:v>679.50000000111004</c:v>
                </c:pt>
                <c:pt idx="12206">
                  <c:v>679.40000000111002</c:v>
                </c:pt>
                <c:pt idx="12207">
                  <c:v>679.30000000110999</c:v>
                </c:pt>
                <c:pt idx="12208">
                  <c:v>679.2000000011102</c:v>
                </c:pt>
                <c:pt idx="12209">
                  <c:v>679.10000000110995</c:v>
                </c:pt>
                <c:pt idx="12210">
                  <c:v>679.00000000111004</c:v>
                </c:pt>
                <c:pt idx="12211">
                  <c:v>678.90000000111002</c:v>
                </c:pt>
                <c:pt idx="12212">
                  <c:v>678.80000000110999</c:v>
                </c:pt>
                <c:pt idx="12213">
                  <c:v>678.7000000011102</c:v>
                </c:pt>
                <c:pt idx="12214">
                  <c:v>678.60000000110995</c:v>
                </c:pt>
                <c:pt idx="12215">
                  <c:v>678.50000000111004</c:v>
                </c:pt>
                <c:pt idx="12216">
                  <c:v>678.40000000111002</c:v>
                </c:pt>
                <c:pt idx="12217">
                  <c:v>678.30000000110999</c:v>
                </c:pt>
                <c:pt idx="12218">
                  <c:v>678.2000000011102</c:v>
                </c:pt>
                <c:pt idx="12219">
                  <c:v>678.10000000110995</c:v>
                </c:pt>
                <c:pt idx="12220">
                  <c:v>678.00000000111004</c:v>
                </c:pt>
                <c:pt idx="12221">
                  <c:v>677.90000000111002</c:v>
                </c:pt>
                <c:pt idx="12222">
                  <c:v>677.80000000110999</c:v>
                </c:pt>
                <c:pt idx="12223">
                  <c:v>677.7000000011102</c:v>
                </c:pt>
                <c:pt idx="12224">
                  <c:v>677.60000000110995</c:v>
                </c:pt>
                <c:pt idx="12225">
                  <c:v>677.50000000111004</c:v>
                </c:pt>
                <c:pt idx="12226">
                  <c:v>677.40000000111002</c:v>
                </c:pt>
                <c:pt idx="12227">
                  <c:v>677.30000000110999</c:v>
                </c:pt>
                <c:pt idx="12228">
                  <c:v>677.2000000011102</c:v>
                </c:pt>
                <c:pt idx="12229">
                  <c:v>677.10000000110995</c:v>
                </c:pt>
                <c:pt idx="12230">
                  <c:v>677.00000000111004</c:v>
                </c:pt>
                <c:pt idx="12231">
                  <c:v>676.90000000111002</c:v>
                </c:pt>
                <c:pt idx="12232">
                  <c:v>676.80000000110999</c:v>
                </c:pt>
                <c:pt idx="12233">
                  <c:v>676.7000000011102</c:v>
                </c:pt>
                <c:pt idx="12234">
                  <c:v>676.60000000110995</c:v>
                </c:pt>
                <c:pt idx="12235">
                  <c:v>676.50000000111004</c:v>
                </c:pt>
                <c:pt idx="12236">
                  <c:v>676.40000000111002</c:v>
                </c:pt>
                <c:pt idx="12237">
                  <c:v>676.30000000110999</c:v>
                </c:pt>
                <c:pt idx="12238">
                  <c:v>676.2000000011102</c:v>
                </c:pt>
                <c:pt idx="12239">
                  <c:v>676.10000000110995</c:v>
                </c:pt>
                <c:pt idx="12240">
                  <c:v>676.00000000111004</c:v>
                </c:pt>
                <c:pt idx="12241">
                  <c:v>675.90000000111002</c:v>
                </c:pt>
                <c:pt idx="12242">
                  <c:v>675.80000000110999</c:v>
                </c:pt>
                <c:pt idx="12243">
                  <c:v>675.7000000011102</c:v>
                </c:pt>
                <c:pt idx="12244">
                  <c:v>675.60000000110995</c:v>
                </c:pt>
                <c:pt idx="12245">
                  <c:v>675.50000000111004</c:v>
                </c:pt>
                <c:pt idx="12246">
                  <c:v>675.40000000111002</c:v>
                </c:pt>
                <c:pt idx="12247">
                  <c:v>675.30000000110999</c:v>
                </c:pt>
                <c:pt idx="12248">
                  <c:v>675.2000000011102</c:v>
                </c:pt>
                <c:pt idx="12249">
                  <c:v>675.10000000110995</c:v>
                </c:pt>
                <c:pt idx="12250">
                  <c:v>675.00000000111004</c:v>
                </c:pt>
                <c:pt idx="12251">
                  <c:v>674.90000000111002</c:v>
                </c:pt>
                <c:pt idx="12252">
                  <c:v>674.80000000110999</c:v>
                </c:pt>
                <c:pt idx="12253">
                  <c:v>674.7000000011102</c:v>
                </c:pt>
                <c:pt idx="12254">
                  <c:v>674.60000000110995</c:v>
                </c:pt>
                <c:pt idx="12255">
                  <c:v>674.50000000111004</c:v>
                </c:pt>
                <c:pt idx="12256">
                  <c:v>674.40000000111002</c:v>
                </c:pt>
                <c:pt idx="12257">
                  <c:v>674.30000000110999</c:v>
                </c:pt>
                <c:pt idx="12258">
                  <c:v>674.2000000011102</c:v>
                </c:pt>
                <c:pt idx="12259">
                  <c:v>674.10000000110995</c:v>
                </c:pt>
                <c:pt idx="12260">
                  <c:v>674.00000000112004</c:v>
                </c:pt>
                <c:pt idx="12261">
                  <c:v>673.90000000112002</c:v>
                </c:pt>
                <c:pt idx="12262">
                  <c:v>673.80000000112</c:v>
                </c:pt>
                <c:pt idx="12263">
                  <c:v>673.7000000011202</c:v>
                </c:pt>
                <c:pt idx="12264">
                  <c:v>673.60000000111995</c:v>
                </c:pt>
                <c:pt idx="12265">
                  <c:v>673.50000000112004</c:v>
                </c:pt>
                <c:pt idx="12266">
                  <c:v>673.40000000112002</c:v>
                </c:pt>
                <c:pt idx="12267">
                  <c:v>673.30000000112</c:v>
                </c:pt>
                <c:pt idx="12268">
                  <c:v>673.2000000011202</c:v>
                </c:pt>
                <c:pt idx="12269">
                  <c:v>673.10000000111995</c:v>
                </c:pt>
                <c:pt idx="12270">
                  <c:v>673.00000000112004</c:v>
                </c:pt>
                <c:pt idx="12271">
                  <c:v>672.90000000112002</c:v>
                </c:pt>
                <c:pt idx="12272">
                  <c:v>672.80000000112</c:v>
                </c:pt>
                <c:pt idx="12273">
                  <c:v>672.7000000011202</c:v>
                </c:pt>
                <c:pt idx="12274">
                  <c:v>672.60000000111995</c:v>
                </c:pt>
                <c:pt idx="12275">
                  <c:v>672.50000000112004</c:v>
                </c:pt>
                <c:pt idx="12276">
                  <c:v>672.40000000112002</c:v>
                </c:pt>
                <c:pt idx="12277">
                  <c:v>672.30000000112</c:v>
                </c:pt>
                <c:pt idx="12278">
                  <c:v>672.2000000011202</c:v>
                </c:pt>
                <c:pt idx="12279">
                  <c:v>672.10000000111995</c:v>
                </c:pt>
                <c:pt idx="12280">
                  <c:v>672.00000000112004</c:v>
                </c:pt>
                <c:pt idx="12281">
                  <c:v>671.90000000112002</c:v>
                </c:pt>
                <c:pt idx="12282">
                  <c:v>671.80000000112</c:v>
                </c:pt>
                <c:pt idx="12283">
                  <c:v>671.7000000011202</c:v>
                </c:pt>
                <c:pt idx="12284">
                  <c:v>671.60000000111995</c:v>
                </c:pt>
                <c:pt idx="12285">
                  <c:v>671.50000000112004</c:v>
                </c:pt>
                <c:pt idx="12286">
                  <c:v>671.40000000112002</c:v>
                </c:pt>
                <c:pt idx="12287">
                  <c:v>671.30000000112</c:v>
                </c:pt>
                <c:pt idx="12288">
                  <c:v>671.2000000011202</c:v>
                </c:pt>
                <c:pt idx="12289">
                  <c:v>671.10000000111995</c:v>
                </c:pt>
                <c:pt idx="12290">
                  <c:v>671.00000000112004</c:v>
                </c:pt>
                <c:pt idx="12291">
                  <c:v>670.90000000112002</c:v>
                </c:pt>
                <c:pt idx="12292">
                  <c:v>670.80000000112</c:v>
                </c:pt>
                <c:pt idx="12293">
                  <c:v>670.7000000011202</c:v>
                </c:pt>
                <c:pt idx="12294">
                  <c:v>670.60000000111995</c:v>
                </c:pt>
                <c:pt idx="12295">
                  <c:v>670.50000000112004</c:v>
                </c:pt>
                <c:pt idx="12296">
                  <c:v>670.40000000112002</c:v>
                </c:pt>
                <c:pt idx="12297">
                  <c:v>670.30000000112</c:v>
                </c:pt>
                <c:pt idx="12298">
                  <c:v>670.2000000011202</c:v>
                </c:pt>
                <c:pt idx="12299">
                  <c:v>670.10000000111995</c:v>
                </c:pt>
                <c:pt idx="12300">
                  <c:v>670.00000000112004</c:v>
                </c:pt>
                <c:pt idx="12301">
                  <c:v>669.90000000112002</c:v>
                </c:pt>
                <c:pt idx="12302">
                  <c:v>669.80000000112</c:v>
                </c:pt>
                <c:pt idx="12303">
                  <c:v>669.7000000011202</c:v>
                </c:pt>
                <c:pt idx="12304">
                  <c:v>669.60000000111995</c:v>
                </c:pt>
                <c:pt idx="12305">
                  <c:v>669.50000000112004</c:v>
                </c:pt>
                <c:pt idx="12306">
                  <c:v>669.40000000112002</c:v>
                </c:pt>
                <c:pt idx="12307">
                  <c:v>669.30000000112</c:v>
                </c:pt>
                <c:pt idx="12308">
                  <c:v>669.2000000011202</c:v>
                </c:pt>
                <c:pt idx="12309">
                  <c:v>669.10000000111995</c:v>
                </c:pt>
                <c:pt idx="12310">
                  <c:v>669.00000000112004</c:v>
                </c:pt>
                <c:pt idx="12311">
                  <c:v>668.90000000112002</c:v>
                </c:pt>
                <c:pt idx="12312">
                  <c:v>668.80000000112</c:v>
                </c:pt>
                <c:pt idx="12313">
                  <c:v>668.7000000011202</c:v>
                </c:pt>
                <c:pt idx="12314">
                  <c:v>668.60000000111995</c:v>
                </c:pt>
                <c:pt idx="12315">
                  <c:v>668.50000000112004</c:v>
                </c:pt>
                <c:pt idx="12316">
                  <c:v>668.40000000112002</c:v>
                </c:pt>
                <c:pt idx="12317">
                  <c:v>668.30000000112</c:v>
                </c:pt>
                <c:pt idx="12318">
                  <c:v>668.2000000011202</c:v>
                </c:pt>
                <c:pt idx="12319">
                  <c:v>668.10000000111995</c:v>
                </c:pt>
                <c:pt idx="12320">
                  <c:v>668.00000000112004</c:v>
                </c:pt>
                <c:pt idx="12321">
                  <c:v>667.90000000112002</c:v>
                </c:pt>
                <c:pt idx="12322">
                  <c:v>667.80000000112</c:v>
                </c:pt>
                <c:pt idx="12323">
                  <c:v>667.7000000011202</c:v>
                </c:pt>
                <c:pt idx="12324">
                  <c:v>667.60000000111995</c:v>
                </c:pt>
                <c:pt idx="12325">
                  <c:v>667.50000000112004</c:v>
                </c:pt>
                <c:pt idx="12326">
                  <c:v>667.40000000112002</c:v>
                </c:pt>
                <c:pt idx="12327">
                  <c:v>667.30000000112</c:v>
                </c:pt>
                <c:pt idx="12328">
                  <c:v>667.2000000011202</c:v>
                </c:pt>
                <c:pt idx="12329">
                  <c:v>667.10000000111995</c:v>
                </c:pt>
                <c:pt idx="12330">
                  <c:v>667.00000000112004</c:v>
                </c:pt>
                <c:pt idx="12331">
                  <c:v>666.90000000112002</c:v>
                </c:pt>
                <c:pt idx="12332">
                  <c:v>666.80000000112</c:v>
                </c:pt>
                <c:pt idx="12333">
                  <c:v>666.7000000011202</c:v>
                </c:pt>
                <c:pt idx="12334">
                  <c:v>666.60000000111995</c:v>
                </c:pt>
                <c:pt idx="12335">
                  <c:v>666.50000000112004</c:v>
                </c:pt>
                <c:pt idx="12336">
                  <c:v>666.40000000112002</c:v>
                </c:pt>
                <c:pt idx="12337">
                  <c:v>666.30000000112</c:v>
                </c:pt>
                <c:pt idx="12338">
                  <c:v>666.2000000011202</c:v>
                </c:pt>
                <c:pt idx="12339">
                  <c:v>666.10000000111995</c:v>
                </c:pt>
                <c:pt idx="12340">
                  <c:v>666.00000000112004</c:v>
                </c:pt>
                <c:pt idx="12341">
                  <c:v>665.90000000112002</c:v>
                </c:pt>
                <c:pt idx="12342">
                  <c:v>665.80000000112</c:v>
                </c:pt>
                <c:pt idx="12343">
                  <c:v>665.7000000011202</c:v>
                </c:pt>
                <c:pt idx="12344">
                  <c:v>665.60000000111995</c:v>
                </c:pt>
                <c:pt idx="12345">
                  <c:v>665.50000000112004</c:v>
                </c:pt>
                <c:pt idx="12346">
                  <c:v>665.40000000112002</c:v>
                </c:pt>
                <c:pt idx="12347">
                  <c:v>665.30000000112</c:v>
                </c:pt>
                <c:pt idx="12348">
                  <c:v>665.2000000011202</c:v>
                </c:pt>
                <c:pt idx="12349">
                  <c:v>665.10000000111995</c:v>
                </c:pt>
                <c:pt idx="12350">
                  <c:v>665.00000000112004</c:v>
                </c:pt>
                <c:pt idx="12351">
                  <c:v>664.90000000112002</c:v>
                </c:pt>
                <c:pt idx="12352">
                  <c:v>664.80000000112</c:v>
                </c:pt>
                <c:pt idx="12353">
                  <c:v>664.7000000011202</c:v>
                </c:pt>
                <c:pt idx="12354">
                  <c:v>664.60000000111995</c:v>
                </c:pt>
                <c:pt idx="12355">
                  <c:v>664.50000000112004</c:v>
                </c:pt>
                <c:pt idx="12356">
                  <c:v>664.40000000112002</c:v>
                </c:pt>
                <c:pt idx="12357">
                  <c:v>664.30000000112</c:v>
                </c:pt>
                <c:pt idx="12358">
                  <c:v>664.2000000011202</c:v>
                </c:pt>
                <c:pt idx="12359">
                  <c:v>664.10000000111995</c:v>
                </c:pt>
                <c:pt idx="12360">
                  <c:v>664.00000000112004</c:v>
                </c:pt>
                <c:pt idx="12361">
                  <c:v>663.90000000112002</c:v>
                </c:pt>
                <c:pt idx="12362">
                  <c:v>663.80000000112</c:v>
                </c:pt>
                <c:pt idx="12363">
                  <c:v>663.7000000011202</c:v>
                </c:pt>
                <c:pt idx="12364">
                  <c:v>663.60000000111995</c:v>
                </c:pt>
                <c:pt idx="12365">
                  <c:v>663.50000000112004</c:v>
                </c:pt>
                <c:pt idx="12366">
                  <c:v>663.40000000112002</c:v>
                </c:pt>
                <c:pt idx="12367">
                  <c:v>663.30000000112</c:v>
                </c:pt>
                <c:pt idx="12368">
                  <c:v>663.2000000011202</c:v>
                </c:pt>
                <c:pt idx="12369">
                  <c:v>663.10000000111995</c:v>
                </c:pt>
                <c:pt idx="12370">
                  <c:v>663.00000000113005</c:v>
                </c:pt>
                <c:pt idx="12371">
                  <c:v>662.90000000113002</c:v>
                </c:pt>
                <c:pt idx="12372">
                  <c:v>662.80000000113</c:v>
                </c:pt>
                <c:pt idx="12373">
                  <c:v>662.70000000113021</c:v>
                </c:pt>
                <c:pt idx="12374">
                  <c:v>662.60000000113018</c:v>
                </c:pt>
                <c:pt idx="12375">
                  <c:v>662.50000000113005</c:v>
                </c:pt>
                <c:pt idx="12376">
                  <c:v>662.40000000113002</c:v>
                </c:pt>
                <c:pt idx="12377">
                  <c:v>662.30000000113</c:v>
                </c:pt>
                <c:pt idx="12378">
                  <c:v>662.20000000113021</c:v>
                </c:pt>
                <c:pt idx="12379">
                  <c:v>662.10000000113018</c:v>
                </c:pt>
                <c:pt idx="12380">
                  <c:v>662.00000000113005</c:v>
                </c:pt>
                <c:pt idx="12381">
                  <c:v>661.90000000113002</c:v>
                </c:pt>
                <c:pt idx="12382">
                  <c:v>661.80000000113</c:v>
                </c:pt>
                <c:pt idx="12383">
                  <c:v>661.70000000113021</c:v>
                </c:pt>
                <c:pt idx="12384">
                  <c:v>661.60000000113018</c:v>
                </c:pt>
                <c:pt idx="12385">
                  <c:v>661.50000000113005</c:v>
                </c:pt>
                <c:pt idx="12386">
                  <c:v>661.40000000113002</c:v>
                </c:pt>
                <c:pt idx="12387">
                  <c:v>661.30000000113</c:v>
                </c:pt>
                <c:pt idx="12388">
                  <c:v>661.20000000113021</c:v>
                </c:pt>
                <c:pt idx="12389">
                  <c:v>661.10000000113018</c:v>
                </c:pt>
                <c:pt idx="12390">
                  <c:v>661.00000000113005</c:v>
                </c:pt>
                <c:pt idx="12391">
                  <c:v>660.90000000113002</c:v>
                </c:pt>
                <c:pt idx="12392">
                  <c:v>660.80000000113</c:v>
                </c:pt>
                <c:pt idx="12393">
                  <c:v>660.70000000113021</c:v>
                </c:pt>
                <c:pt idx="12394">
                  <c:v>660.60000000113018</c:v>
                </c:pt>
                <c:pt idx="12395">
                  <c:v>660.50000000113005</c:v>
                </c:pt>
                <c:pt idx="12396">
                  <c:v>660.40000000113002</c:v>
                </c:pt>
                <c:pt idx="12397">
                  <c:v>660.30000000113</c:v>
                </c:pt>
                <c:pt idx="12398">
                  <c:v>660.20000000113021</c:v>
                </c:pt>
                <c:pt idx="12399">
                  <c:v>660.10000000113018</c:v>
                </c:pt>
                <c:pt idx="12400">
                  <c:v>660.00000000113005</c:v>
                </c:pt>
                <c:pt idx="12401">
                  <c:v>659.90000000113002</c:v>
                </c:pt>
                <c:pt idx="12402">
                  <c:v>659.80000000113</c:v>
                </c:pt>
                <c:pt idx="12403">
                  <c:v>659.70000000113021</c:v>
                </c:pt>
                <c:pt idx="12404">
                  <c:v>659.60000000113018</c:v>
                </c:pt>
                <c:pt idx="12405">
                  <c:v>659.50000000113005</c:v>
                </c:pt>
                <c:pt idx="12406">
                  <c:v>659.40000000113002</c:v>
                </c:pt>
                <c:pt idx="12407">
                  <c:v>659.30000000113</c:v>
                </c:pt>
                <c:pt idx="12408">
                  <c:v>659.20000000113021</c:v>
                </c:pt>
                <c:pt idx="12409">
                  <c:v>659.10000000113018</c:v>
                </c:pt>
                <c:pt idx="12410">
                  <c:v>659.00000000113005</c:v>
                </c:pt>
                <c:pt idx="12411">
                  <c:v>658.90000000113002</c:v>
                </c:pt>
                <c:pt idx="12412">
                  <c:v>658.80000000113</c:v>
                </c:pt>
                <c:pt idx="12413">
                  <c:v>658.70000000113021</c:v>
                </c:pt>
                <c:pt idx="12414">
                  <c:v>658.60000000113018</c:v>
                </c:pt>
                <c:pt idx="12415">
                  <c:v>658.50000000113005</c:v>
                </c:pt>
                <c:pt idx="12416">
                  <c:v>658.40000000113002</c:v>
                </c:pt>
                <c:pt idx="12417">
                  <c:v>658.30000000113</c:v>
                </c:pt>
                <c:pt idx="12418">
                  <c:v>658.20000000113021</c:v>
                </c:pt>
                <c:pt idx="12419">
                  <c:v>658.10000000113018</c:v>
                </c:pt>
                <c:pt idx="12420">
                  <c:v>658.00000000113005</c:v>
                </c:pt>
                <c:pt idx="12421">
                  <c:v>657.90000000113002</c:v>
                </c:pt>
                <c:pt idx="12422">
                  <c:v>657.80000000113</c:v>
                </c:pt>
                <c:pt idx="12423">
                  <c:v>657.70000000113021</c:v>
                </c:pt>
                <c:pt idx="12424">
                  <c:v>657.60000000113018</c:v>
                </c:pt>
                <c:pt idx="12425">
                  <c:v>657.50000000113005</c:v>
                </c:pt>
                <c:pt idx="12426">
                  <c:v>657.40000000113002</c:v>
                </c:pt>
                <c:pt idx="12427">
                  <c:v>657.30000000113</c:v>
                </c:pt>
                <c:pt idx="12428">
                  <c:v>657.20000000113021</c:v>
                </c:pt>
                <c:pt idx="12429">
                  <c:v>657.10000000113018</c:v>
                </c:pt>
                <c:pt idx="12430">
                  <c:v>657.00000000113005</c:v>
                </c:pt>
                <c:pt idx="12431">
                  <c:v>656.90000000113002</c:v>
                </c:pt>
                <c:pt idx="12432">
                  <c:v>656.80000000113</c:v>
                </c:pt>
                <c:pt idx="12433">
                  <c:v>656.70000000113021</c:v>
                </c:pt>
                <c:pt idx="12434">
                  <c:v>656.60000000113018</c:v>
                </c:pt>
                <c:pt idx="12435">
                  <c:v>656.50000000113005</c:v>
                </c:pt>
                <c:pt idx="12436">
                  <c:v>656.40000000113002</c:v>
                </c:pt>
                <c:pt idx="12437">
                  <c:v>656.30000000113</c:v>
                </c:pt>
                <c:pt idx="12438">
                  <c:v>656.20000000113021</c:v>
                </c:pt>
                <c:pt idx="12439">
                  <c:v>656.10000000113018</c:v>
                </c:pt>
                <c:pt idx="12440">
                  <c:v>656.00000000113005</c:v>
                </c:pt>
                <c:pt idx="12441">
                  <c:v>655.90000000113002</c:v>
                </c:pt>
                <c:pt idx="12442">
                  <c:v>655.80000000113</c:v>
                </c:pt>
                <c:pt idx="12443">
                  <c:v>655.70000000113021</c:v>
                </c:pt>
                <c:pt idx="12444">
                  <c:v>655.60000000113018</c:v>
                </c:pt>
                <c:pt idx="12445">
                  <c:v>655.50000000113005</c:v>
                </c:pt>
                <c:pt idx="12446">
                  <c:v>655.40000000113002</c:v>
                </c:pt>
                <c:pt idx="12447">
                  <c:v>655.30000000113</c:v>
                </c:pt>
                <c:pt idx="12448">
                  <c:v>655.20000000113021</c:v>
                </c:pt>
                <c:pt idx="12449">
                  <c:v>655.10000000113018</c:v>
                </c:pt>
                <c:pt idx="12450">
                  <c:v>655.00000000113005</c:v>
                </c:pt>
                <c:pt idx="12451">
                  <c:v>654.90000000113002</c:v>
                </c:pt>
                <c:pt idx="12452">
                  <c:v>654.80000000113</c:v>
                </c:pt>
                <c:pt idx="12453">
                  <c:v>654.70000000113021</c:v>
                </c:pt>
                <c:pt idx="12454">
                  <c:v>654.60000000113018</c:v>
                </c:pt>
                <c:pt idx="12455">
                  <c:v>654.50000000113005</c:v>
                </c:pt>
                <c:pt idx="12456">
                  <c:v>654.40000000113002</c:v>
                </c:pt>
                <c:pt idx="12457">
                  <c:v>654.30000000113</c:v>
                </c:pt>
                <c:pt idx="12458">
                  <c:v>654.20000000113021</c:v>
                </c:pt>
                <c:pt idx="12459">
                  <c:v>654.10000000113018</c:v>
                </c:pt>
                <c:pt idx="12460">
                  <c:v>654.00000000113005</c:v>
                </c:pt>
                <c:pt idx="12461">
                  <c:v>653.90000000113002</c:v>
                </c:pt>
                <c:pt idx="12462">
                  <c:v>653.80000000113</c:v>
                </c:pt>
                <c:pt idx="12463">
                  <c:v>653.70000000113021</c:v>
                </c:pt>
                <c:pt idx="12464">
                  <c:v>653.60000000113018</c:v>
                </c:pt>
                <c:pt idx="12465">
                  <c:v>653.50000000113005</c:v>
                </c:pt>
                <c:pt idx="12466">
                  <c:v>653.40000000113002</c:v>
                </c:pt>
                <c:pt idx="12467">
                  <c:v>653.30000000113</c:v>
                </c:pt>
                <c:pt idx="12468">
                  <c:v>653.20000000113021</c:v>
                </c:pt>
                <c:pt idx="12469">
                  <c:v>653.10000000113018</c:v>
                </c:pt>
                <c:pt idx="12470">
                  <c:v>653.00000000113005</c:v>
                </c:pt>
                <c:pt idx="12471">
                  <c:v>652.90000000113002</c:v>
                </c:pt>
                <c:pt idx="12472">
                  <c:v>652.80000000113</c:v>
                </c:pt>
                <c:pt idx="12473">
                  <c:v>652.70000000113021</c:v>
                </c:pt>
                <c:pt idx="12474">
                  <c:v>652.60000000113018</c:v>
                </c:pt>
                <c:pt idx="12475">
                  <c:v>652.50000000113005</c:v>
                </c:pt>
                <c:pt idx="12476">
                  <c:v>652.40000000113002</c:v>
                </c:pt>
                <c:pt idx="12477">
                  <c:v>652.30000000113</c:v>
                </c:pt>
                <c:pt idx="12478">
                  <c:v>652.20000000113021</c:v>
                </c:pt>
                <c:pt idx="12479">
                  <c:v>652.10000000113018</c:v>
                </c:pt>
                <c:pt idx="12480">
                  <c:v>652.00000000114005</c:v>
                </c:pt>
                <c:pt idx="12481">
                  <c:v>651.90000000114003</c:v>
                </c:pt>
                <c:pt idx="12482">
                  <c:v>651.80000000114001</c:v>
                </c:pt>
                <c:pt idx="12483">
                  <c:v>651.70000000114021</c:v>
                </c:pt>
                <c:pt idx="12484">
                  <c:v>651.60000000114019</c:v>
                </c:pt>
                <c:pt idx="12485">
                  <c:v>651.50000000114005</c:v>
                </c:pt>
                <c:pt idx="12486">
                  <c:v>651.40000000114003</c:v>
                </c:pt>
                <c:pt idx="12487">
                  <c:v>651.30000000114001</c:v>
                </c:pt>
                <c:pt idx="12488">
                  <c:v>651.20000000114021</c:v>
                </c:pt>
                <c:pt idx="12489">
                  <c:v>651.10000000114019</c:v>
                </c:pt>
                <c:pt idx="12490">
                  <c:v>651.00000000114005</c:v>
                </c:pt>
                <c:pt idx="12491">
                  <c:v>650.90000000114003</c:v>
                </c:pt>
                <c:pt idx="12492">
                  <c:v>650.80000000114001</c:v>
                </c:pt>
                <c:pt idx="12493">
                  <c:v>650.70000000114021</c:v>
                </c:pt>
                <c:pt idx="12494">
                  <c:v>650.60000000114019</c:v>
                </c:pt>
                <c:pt idx="12495">
                  <c:v>650.50000000114005</c:v>
                </c:pt>
                <c:pt idx="12496">
                  <c:v>650.40000000114003</c:v>
                </c:pt>
                <c:pt idx="12497">
                  <c:v>650.30000000114001</c:v>
                </c:pt>
                <c:pt idx="12498">
                  <c:v>650.20000000114021</c:v>
                </c:pt>
                <c:pt idx="12499">
                  <c:v>650.10000000114019</c:v>
                </c:pt>
                <c:pt idx="12500">
                  <c:v>650.00000000114005</c:v>
                </c:pt>
                <c:pt idx="12501">
                  <c:v>649.90000000114003</c:v>
                </c:pt>
                <c:pt idx="12502">
                  <c:v>649.80000000114001</c:v>
                </c:pt>
                <c:pt idx="12503">
                  <c:v>649.70000000114021</c:v>
                </c:pt>
                <c:pt idx="12504">
                  <c:v>649.60000000114019</c:v>
                </c:pt>
                <c:pt idx="12505">
                  <c:v>649.50000000114005</c:v>
                </c:pt>
                <c:pt idx="12506">
                  <c:v>649.40000000114003</c:v>
                </c:pt>
                <c:pt idx="12507">
                  <c:v>649.30000000114001</c:v>
                </c:pt>
                <c:pt idx="12508">
                  <c:v>649.20000000114021</c:v>
                </c:pt>
                <c:pt idx="12509">
                  <c:v>649.10000000114019</c:v>
                </c:pt>
                <c:pt idx="12510">
                  <c:v>649.00000000114005</c:v>
                </c:pt>
                <c:pt idx="12511">
                  <c:v>648.90000000114003</c:v>
                </c:pt>
                <c:pt idx="12512">
                  <c:v>648.80000000114001</c:v>
                </c:pt>
                <c:pt idx="12513">
                  <c:v>648.70000000114021</c:v>
                </c:pt>
                <c:pt idx="12514">
                  <c:v>648.60000000114019</c:v>
                </c:pt>
                <c:pt idx="12515">
                  <c:v>648.50000000114005</c:v>
                </c:pt>
                <c:pt idx="12516">
                  <c:v>648.40000000114003</c:v>
                </c:pt>
                <c:pt idx="12517">
                  <c:v>648.30000000114001</c:v>
                </c:pt>
                <c:pt idx="12518">
                  <c:v>648.20000000114021</c:v>
                </c:pt>
                <c:pt idx="12519">
                  <c:v>648.10000000114019</c:v>
                </c:pt>
                <c:pt idx="12520">
                  <c:v>648.00000000114005</c:v>
                </c:pt>
                <c:pt idx="12521">
                  <c:v>647.90000000114003</c:v>
                </c:pt>
                <c:pt idx="12522">
                  <c:v>647.80000000114001</c:v>
                </c:pt>
                <c:pt idx="12523">
                  <c:v>647.70000000114021</c:v>
                </c:pt>
                <c:pt idx="12524">
                  <c:v>647.60000000114019</c:v>
                </c:pt>
                <c:pt idx="12525">
                  <c:v>647.50000000114005</c:v>
                </c:pt>
                <c:pt idx="12526">
                  <c:v>647.40000000114003</c:v>
                </c:pt>
                <c:pt idx="12527">
                  <c:v>647.30000000114001</c:v>
                </c:pt>
                <c:pt idx="12528">
                  <c:v>647.20000000114021</c:v>
                </c:pt>
                <c:pt idx="12529">
                  <c:v>647.10000000114019</c:v>
                </c:pt>
                <c:pt idx="12530">
                  <c:v>647.00000000114005</c:v>
                </c:pt>
                <c:pt idx="12531">
                  <c:v>646.90000000114003</c:v>
                </c:pt>
                <c:pt idx="12532">
                  <c:v>646.80000000114001</c:v>
                </c:pt>
                <c:pt idx="12533">
                  <c:v>646.70000000114021</c:v>
                </c:pt>
                <c:pt idx="12534">
                  <c:v>646.60000000114019</c:v>
                </c:pt>
                <c:pt idx="12535">
                  <c:v>646.50000000114005</c:v>
                </c:pt>
                <c:pt idx="12536">
                  <c:v>646.40000000114003</c:v>
                </c:pt>
                <c:pt idx="12537">
                  <c:v>646.30000000114001</c:v>
                </c:pt>
                <c:pt idx="12538">
                  <c:v>646.20000000114021</c:v>
                </c:pt>
                <c:pt idx="12539">
                  <c:v>646.10000000114019</c:v>
                </c:pt>
                <c:pt idx="12540">
                  <c:v>646.00000000114005</c:v>
                </c:pt>
                <c:pt idx="12541">
                  <c:v>645.90000000114003</c:v>
                </c:pt>
                <c:pt idx="12542">
                  <c:v>645.80000000114001</c:v>
                </c:pt>
                <c:pt idx="12543">
                  <c:v>645.70000000114021</c:v>
                </c:pt>
                <c:pt idx="12544">
                  <c:v>645.60000000114019</c:v>
                </c:pt>
                <c:pt idx="12545">
                  <c:v>645.50000000114005</c:v>
                </c:pt>
                <c:pt idx="12546">
                  <c:v>645.40000000114003</c:v>
                </c:pt>
                <c:pt idx="12547">
                  <c:v>645.30000000114001</c:v>
                </c:pt>
                <c:pt idx="12548">
                  <c:v>645.20000000114021</c:v>
                </c:pt>
                <c:pt idx="12549">
                  <c:v>645.10000000114019</c:v>
                </c:pt>
                <c:pt idx="12550">
                  <c:v>645.00000000114005</c:v>
                </c:pt>
                <c:pt idx="12551">
                  <c:v>644.90000000114003</c:v>
                </c:pt>
                <c:pt idx="12552">
                  <c:v>644.80000000114001</c:v>
                </c:pt>
                <c:pt idx="12553">
                  <c:v>644.70000000114021</c:v>
                </c:pt>
                <c:pt idx="12554">
                  <c:v>644.60000000114019</c:v>
                </c:pt>
                <c:pt idx="12555">
                  <c:v>644.50000000114005</c:v>
                </c:pt>
                <c:pt idx="12556">
                  <c:v>644.40000000114003</c:v>
                </c:pt>
                <c:pt idx="12557">
                  <c:v>644.30000000114001</c:v>
                </c:pt>
                <c:pt idx="12558">
                  <c:v>644.20000000114021</c:v>
                </c:pt>
                <c:pt idx="12559">
                  <c:v>644.10000000114019</c:v>
                </c:pt>
                <c:pt idx="12560">
                  <c:v>644.00000000114005</c:v>
                </c:pt>
                <c:pt idx="12561">
                  <c:v>643.90000000114003</c:v>
                </c:pt>
                <c:pt idx="12562">
                  <c:v>643.80000000114001</c:v>
                </c:pt>
                <c:pt idx="12563">
                  <c:v>643.70000000114021</c:v>
                </c:pt>
                <c:pt idx="12564">
                  <c:v>643.60000000114019</c:v>
                </c:pt>
                <c:pt idx="12565">
                  <c:v>643.50000000114005</c:v>
                </c:pt>
                <c:pt idx="12566">
                  <c:v>643.40000000114003</c:v>
                </c:pt>
                <c:pt idx="12567">
                  <c:v>643.30000000114001</c:v>
                </c:pt>
                <c:pt idx="12568">
                  <c:v>643.20000000114021</c:v>
                </c:pt>
                <c:pt idx="12569">
                  <c:v>643.10000000114019</c:v>
                </c:pt>
                <c:pt idx="12570">
                  <c:v>643.00000000114005</c:v>
                </c:pt>
                <c:pt idx="12571">
                  <c:v>642.90000000114003</c:v>
                </c:pt>
                <c:pt idx="12572">
                  <c:v>642.80000000114001</c:v>
                </c:pt>
                <c:pt idx="12573">
                  <c:v>642.70000000114021</c:v>
                </c:pt>
                <c:pt idx="12574">
                  <c:v>642.60000000114019</c:v>
                </c:pt>
                <c:pt idx="12575">
                  <c:v>642.50000000114005</c:v>
                </c:pt>
                <c:pt idx="12576">
                  <c:v>642.40000000114003</c:v>
                </c:pt>
                <c:pt idx="12577">
                  <c:v>642.30000000114001</c:v>
                </c:pt>
                <c:pt idx="12578">
                  <c:v>642.20000000114021</c:v>
                </c:pt>
                <c:pt idx="12579">
                  <c:v>642.10000000114019</c:v>
                </c:pt>
                <c:pt idx="12580">
                  <c:v>642.00000000114005</c:v>
                </c:pt>
                <c:pt idx="12581">
                  <c:v>641.90000000114003</c:v>
                </c:pt>
                <c:pt idx="12582">
                  <c:v>641.80000000114001</c:v>
                </c:pt>
                <c:pt idx="12583">
                  <c:v>641.70000000114021</c:v>
                </c:pt>
                <c:pt idx="12584">
                  <c:v>641.60000000114019</c:v>
                </c:pt>
                <c:pt idx="12585">
                  <c:v>641.50000000114005</c:v>
                </c:pt>
                <c:pt idx="12586">
                  <c:v>641.40000000114003</c:v>
                </c:pt>
                <c:pt idx="12587">
                  <c:v>641.30000000114001</c:v>
                </c:pt>
                <c:pt idx="12588">
                  <c:v>641.20000000114021</c:v>
                </c:pt>
                <c:pt idx="12589">
                  <c:v>641.10000000114019</c:v>
                </c:pt>
                <c:pt idx="12590">
                  <c:v>641.00000000115028</c:v>
                </c:pt>
                <c:pt idx="12591">
                  <c:v>640.90000000115003</c:v>
                </c:pt>
                <c:pt idx="12592">
                  <c:v>640.80000000115001</c:v>
                </c:pt>
                <c:pt idx="12593">
                  <c:v>640.70000000115022</c:v>
                </c:pt>
                <c:pt idx="12594">
                  <c:v>640.60000000115019</c:v>
                </c:pt>
                <c:pt idx="12595">
                  <c:v>640.50000000115028</c:v>
                </c:pt>
                <c:pt idx="12596">
                  <c:v>640.40000000115003</c:v>
                </c:pt>
                <c:pt idx="12597">
                  <c:v>640.30000000115001</c:v>
                </c:pt>
                <c:pt idx="12598">
                  <c:v>640.20000000115022</c:v>
                </c:pt>
                <c:pt idx="12599">
                  <c:v>640.10000000115019</c:v>
                </c:pt>
                <c:pt idx="12600">
                  <c:v>640.00000000115028</c:v>
                </c:pt>
                <c:pt idx="12601">
                  <c:v>639.90000000115003</c:v>
                </c:pt>
                <c:pt idx="12602">
                  <c:v>639.80000000115001</c:v>
                </c:pt>
                <c:pt idx="12603">
                  <c:v>639.70000000115022</c:v>
                </c:pt>
                <c:pt idx="12604">
                  <c:v>639.60000000115019</c:v>
                </c:pt>
                <c:pt idx="12605">
                  <c:v>639.50000000115028</c:v>
                </c:pt>
                <c:pt idx="12606">
                  <c:v>639.40000000115003</c:v>
                </c:pt>
                <c:pt idx="12607">
                  <c:v>639.30000000115001</c:v>
                </c:pt>
                <c:pt idx="12608">
                  <c:v>639.20000000115022</c:v>
                </c:pt>
                <c:pt idx="12609">
                  <c:v>639.10000000115019</c:v>
                </c:pt>
                <c:pt idx="12610">
                  <c:v>639.00000000115028</c:v>
                </c:pt>
                <c:pt idx="12611">
                  <c:v>638.90000000115003</c:v>
                </c:pt>
                <c:pt idx="12612">
                  <c:v>638.80000000115001</c:v>
                </c:pt>
                <c:pt idx="12613">
                  <c:v>638.70000000115022</c:v>
                </c:pt>
                <c:pt idx="12614">
                  <c:v>638.60000000115019</c:v>
                </c:pt>
                <c:pt idx="12615">
                  <c:v>638.50000000115028</c:v>
                </c:pt>
                <c:pt idx="12616">
                  <c:v>638.40000000115003</c:v>
                </c:pt>
                <c:pt idx="12617">
                  <c:v>638.30000000115001</c:v>
                </c:pt>
                <c:pt idx="12618">
                  <c:v>638.20000000115022</c:v>
                </c:pt>
                <c:pt idx="12619">
                  <c:v>638.10000000115019</c:v>
                </c:pt>
                <c:pt idx="12620">
                  <c:v>638.00000000115028</c:v>
                </c:pt>
                <c:pt idx="12621">
                  <c:v>637.90000000115003</c:v>
                </c:pt>
                <c:pt idx="12622">
                  <c:v>637.80000000115001</c:v>
                </c:pt>
                <c:pt idx="12623">
                  <c:v>637.70000000115022</c:v>
                </c:pt>
                <c:pt idx="12624">
                  <c:v>637.60000000115019</c:v>
                </c:pt>
                <c:pt idx="12625">
                  <c:v>637.50000000115028</c:v>
                </c:pt>
                <c:pt idx="12626">
                  <c:v>637.40000000115003</c:v>
                </c:pt>
                <c:pt idx="12627">
                  <c:v>637.30000000115001</c:v>
                </c:pt>
                <c:pt idx="12628">
                  <c:v>637.20000000115022</c:v>
                </c:pt>
                <c:pt idx="12629">
                  <c:v>637.10000000115019</c:v>
                </c:pt>
                <c:pt idx="12630">
                  <c:v>637.00000000115028</c:v>
                </c:pt>
                <c:pt idx="12631">
                  <c:v>636.90000000115003</c:v>
                </c:pt>
                <c:pt idx="12632">
                  <c:v>636.80000000115001</c:v>
                </c:pt>
                <c:pt idx="12633">
                  <c:v>636.70000000115022</c:v>
                </c:pt>
                <c:pt idx="12634">
                  <c:v>636.60000000115019</c:v>
                </c:pt>
                <c:pt idx="12635">
                  <c:v>636.50000000115028</c:v>
                </c:pt>
                <c:pt idx="12636">
                  <c:v>636.40000000115003</c:v>
                </c:pt>
                <c:pt idx="12637">
                  <c:v>636.30000000115001</c:v>
                </c:pt>
                <c:pt idx="12638">
                  <c:v>636.20000000115022</c:v>
                </c:pt>
                <c:pt idx="12639">
                  <c:v>636.10000000115019</c:v>
                </c:pt>
                <c:pt idx="12640">
                  <c:v>636.00000000115028</c:v>
                </c:pt>
                <c:pt idx="12641">
                  <c:v>635.90000000115003</c:v>
                </c:pt>
                <c:pt idx="12642">
                  <c:v>635.80000000115001</c:v>
                </c:pt>
                <c:pt idx="12643">
                  <c:v>635.70000000115022</c:v>
                </c:pt>
                <c:pt idx="12644">
                  <c:v>635.60000000115019</c:v>
                </c:pt>
                <c:pt idx="12645">
                  <c:v>635.50000000115028</c:v>
                </c:pt>
                <c:pt idx="12646">
                  <c:v>635.40000000115003</c:v>
                </c:pt>
                <c:pt idx="12647">
                  <c:v>635.30000000115001</c:v>
                </c:pt>
                <c:pt idx="12648">
                  <c:v>635.20000000115022</c:v>
                </c:pt>
                <c:pt idx="12649">
                  <c:v>635.10000000115019</c:v>
                </c:pt>
                <c:pt idx="12650">
                  <c:v>635.00000000115028</c:v>
                </c:pt>
                <c:pt idx="12651">
                  <c:v>634.90000000115003</c:v>
                </c:pt>
                <c:pt idx="12652">
                  <c:v>634.80000000115001</c:v>
                </c:pt>
                <c:pt idx="12653">
                  <c:v>634.70000000115022</c:v>
                </c:pt>
                <c:pt idx="12654">
                  <c:v>634.60000000115019</c:v>
                </c:pt>
                <c:pt idx="12655">
                  <c:v>634.50000000115028</c:v>
                </c:pt>
                <c:pt idx="12656">
                  <c:v>634.40000000115003</c:v>
                </c:pt>
                <c:pt idx="12657">
                  <c:v>634.30000000115001</c:v>
                </c:pt>
                <c:pt idx="12658">
                  <c:v>634.20000000115022</c:v>
                </c:pt>
                <c:pt idx="12659">
                  <c:v>634.10000000115019</c:v>
                </c:pt>
                <c:pt idx="12660">
                  <c:v>634.00000000115028</c:v>
                </c:pt>
                <c:pt idx="12661">
                  <c:v>633.90000000115003</c:v>
                </c:pt>
                <c:pt idx="12662">
                  <c:v>633.80000000115001</c:v>
                </c:pt>
                <c:pt idx="12663">
                  <c:v>633.70000000115022</c:v>
                </c:pt>
                <c:pt idx="12664">
                  <c:v>633.60000000115019</c:v>
                </c:pt>
                <c:pt idx="12665">
                  <c:v>633.50000000115028</c:v>
                </c:pt>
                <c:pt idx="12666">
                  <c:v>633.40000000115003</c:v>
                </c:pt>
                <c:pt idx="12667">
                  <c:v>633.30000000115001</c:v>
                </c:pt>
                <c:pt idx="12668">
                  <c:v>633.20000000115022</c:v>
                </c:pt>
                <c:pt idx="12669">
                  <c:v>633.10000000115019</c:v>
                </c:pt>
                <c:pt idx="12670">
                  <c:v>633.00000000115028</c:v>
                </c:pt>
                <c:pt idx="12671">
                  <c:v>632.90000000115003</c:v>
                </c:pt>
                <c:pt idx="12672">
                  <c:v>632.80000000115001</c:v>
                </c:pt>
                <c:pt idx="12673">
                  <c:v>632.70000000115022</c:v>
                </c:pt>
                <c:pt idx="12674">
                  <c:v>632.60000000115019</c:v>
                </c:pt>
                <c:pt idx="12675">
                  <c:v>632.50000000115028</c:v>
                </c:pt>
                <c:pt idx="12676">
                  <c:v>632.40000000115003</c:v>
                </c:pt>
                <c:pt idx="12677">
                  <c:v>632.30000000115001</c:v>
                </c:pt>
                <c:pt idx="12678">
                  <c:v>632.20000000115022</c:v>
                </c:pt>
                <c:pt idx="12679">
                  <c:v>632.10000000115019</c:v>
                </c:pt>
                <c:pt idx="12680">
                  <c:v>632.00000000115028</c:v>
                </c:pt>
                <c:pt idx="12681">
                  <c:v>631.90000000115003</c:v>
                </c:pt>
                <c:pt idx="12682">
                  <c:v>631.80000000115001</c:v>
                </c:pt>
                <c:pt idx="12683">
                  <c:v>631.70000000115022</c:v>
                </c:pt>
                <c:pt idx="12684">
                  <c:v>631.60000000115019</c:v>
                </c:pt>
                <c:pt idx="12685">
                  <c:v>631.50000000115028</c:v>
                </c:pt>
                <c:pt idx="12686">
                  <c:v>631.40000000115003</c:v>
                </c:pt>
                <c:pt idx="12687">
                  <c:v>631.30000000115001</c:v>
                </c:pt>
                <c:pt idx="12688">
                  <c:v>631.20000000115022</c:v>
                </c:pt>
                <c:pt idx="12689">
                  <c:v>631.10000000115019</c:v>
                </c:pt>
                <c:pt idx="12690">
                  <c:v>631.00000000115028</c:v>
                </c:pt>
                <c:pt idx="12691">
                  <c:v>630.90000000115003</c:v>
                </c:pt>
                <c:pt idx="12692">
                  <c:v>630.80000000115001</c:v>
                </c:pt>
                <c:pt idx="12693">
                  <c:v>630.70000000115022</c:v>
                </c:pt>
                <c:pt idx="12694">
                  <c:v>630.60000000115019</c:v>
                </c:pt>
                <c:pt idx="12695">
                  <c:v>630.50000000115028</c:v>
                </c:pt>
                <c:pt idx="12696">
                  <c:v>630.40000000115003</c:v>
                </c:pt>
                <c:pt idx="12697">
                  <c:v>630.30000000115001</c:v>
                </c:pt>
                <c:pt idx="12698">
                  <c:v>630.20000000115022</c:v>
                </c:pt>
                <c:pt idx="12699">
                  <c:v>630.10000000115019</c:v>
                </c:pt>
                <c:pt idx="12700">
                  <c:v>630.00000000115995</c:v>
                </c:pt>
                <c:pt idx="12701">
                  <c:v>629.90000000116004</c:v>
                </c:pt>
                <c:pt idx="12702">
                  <c:v>629.80000000116002</c:v>
                </c:pt>
                <c:pt idx="12703">
                  <c:v>629.70000000116022</c:v>
                </c:pt>
                <c:pt idx="12704">
                  <c:v>629.6000000011602</c:v>
                </c:pt>
                <c:pt idx="12705">
                  <c:v>629.50000000115995</c:v>
                </c:pt>
                <c:pt idx="12706">
                  <c:v>629.40000000116004</c:v>
                </c:pt>
                <c:pt idx="12707">
                  <c:v>629.30000000116002</c:v>
                </c:pt>
                <c:pt idx="12708">
                  <c:v>629.20000000116022</c:v>
                </c:pt>
                <c:pt idx="12709">
                  <c:v>629.1000000011602</c:v>
                </c:pt>
                <c:pt idx="12710">
                  <c:v>629.00000000115995</c:v>
                </c:pt>
                <c:pt idx="12711">
                  <c:v>628.90000000116004</c:v>
                </c:pt>
                <c:pt idx="12712">
                  <c:v>628.80000000116002</c:v>
                </c:pt>
                <c:pt idx="12713">
                  <c:v>628.70000000116022</c:v>
                </c:pt>
                <c:pt idx="12714">
                  <c:v>628.6000000011602</c:v>
                </c:pt>
                <c:pt idx="12715">
                  <c:v>628.50000000115995</c:v>
                </c:pt>
                <c:pt idx="12716">
                  <c:v>628.40000000116004</c:v>
                </c:pt>
                <c:pt idx="12717">
                  <c:v>628.30000000116002</c:v>
                </c:pt>
                <c:pt idx="12718">
                  <c:v>628.20000000116022</c:v>
                </c:pt>
                <c:pt idx="12719">
                  <c:v>628.1000000011602</c:v>
                </c:pt>
                <c:pt idx="12720">
                  <c:v>628.00000000115995</c:v>
                </c:pt>
                <c:pt idx="12721">
                  <c:v>627.90000000116004</c:v>
                </c:pt>
                <c:pt idx="12722">
                  <c:v>627.80000000116002</c:v>
                </c:pt>
                <c:pt idx="12723">
                  <c:v>627.70000000116022</c:v>
                </c:pt>
                <c:pt idx="12724">
                  <c:v>627.6000000011602</c:v>
                </c:pt>
                <c:pt idx="12725">
                  <c:v>627.50000000115995</c:v>
                </c:pt>
                <c:pt idx="12726">
                  <c:v>627.40000000116004</c:v>
                </c:pt>
                <c:pt idx="12727">
                  <c:v>627.30000000116002</c:v>
                </c:pt>
                <c:pt idx="12728">
                  <c:v>627.20000000116022</c:v>
                </c:pt>
                <c:pt idx="12729">
                  <c:v>627.1000000011602</c:v>
                </c:pt>
                <c:pt idx="12730">
                  <c:v>627.00000000115995</c:v>
                </c:pt>
                <c:pt idx="12731">
                  <c:v>626.90000000116004</c:v>
                </c:pt>
                <c:pt idx="12732">
                  <c:v>626.80000000116002</c:v>
                </c:pt>
                <c:pt idx="12733">
                  <c:v>626.70000000116022</c:v>
                </c:pt>
                <c:pt idx="12734">
                  <c:v>626.6000000011602</c:v>
                </c:pt>
                <c:pt idx="12735">
                  <c:v>626.50000000115995</c:v>
                </c:pt>
                <c:pt idx="12736">
                  <c:v>626.40000000116004</c:v>
                </c:pt>
                <c:pt idx="12737">
                  <c:v>626.30000000116002</c:v>
                </c:pt>
                <c:pt idx="12738">
                  <c:v>626.20000000116022</c:v>
                </c:pt>
                <c:pt idx="12739">
                  <c:v>626.1000000011602</c:v>
                </c:pt>
                <c:pt idx="12740">
                  <c:v>626.00000000115995</c:v>
                </c:pt>
                <c:pt idx="12741">
                  <c:v>625.90000000116004</c:v>
                </c:pt>
                <c:pt idx="12742">
                  <c:v>625.80000000116002</c:v>
                </c:pt>
                <c:pt idx="12743">
                  <c:v>625.70000000116022</c:v>
                </c:pt>
                <c:pt idx="12744">
                  <c:v>625.6000000011602</c:v>
                </c:pt>
                <c:pt idx="12745">
                  <c:v>625.50000000115995</c:v>
                </c:pt>
                <c:pt idx="12746">
                  <c:v>625.40000000116004</c:v>
                </c:pt>
                <c:pt idx="12747">
                  <c:v>625.30000000116002</c:v>
                </c:pt>
                <c:pt idx="12748">
                  <c:v>625.20000000116022</c:v>
                </c:pt>
                <c:pt idx="12749">
                  <c:v>625.1000000011602</c:v>
                </c:pt>
                <c:pt idx="12750">
                  <c:v>625.00000000115995</c:v>
                </c:pt>
                <c:pt idx="12751">
                  <c:v>624.90000000116004</c:v>
                </c:pt>
                <c:pt idx="12752">
                  <c:v>624.80000000116002</c:v>
                </c:pt>
                <c:pt idx="12753">
                  <c:v>624.70000000116022</c:v>
                </c:pt>
                <c:pt idx="12754">
                  <c:v>624.6000000011602</c:v>
                </c:pt>
                <c:pt idx="12755">
                  <c:v>624.50000000115995</c:v>
                </c:pt>
                <c:pt idx="12756">
                  <c:v>624.40000000116004</c:v>
                </c:pt>
                <c:pt idx="12757">
                  <c:v>624.30000000116002</c:v>
                </c:pt>
                <c:pt idx="12758">
                  <c:v>624.20000000116022</c:v>
                </c:pt>
                <c:pt idx="12759">
                  <c:v>624.1000000011602</c:v>
                </c:pt>
                <c:pt idx="12760">
                  <c:v>624.00000000115995</c:v>
                </c:pt>
                <c:pt idx="12761">
                  <c:v>623.90000000116004</c:v>
                </c:pt>
                <c:pt idx="12762">
                  <c:v>623.80000000116002</c:v>
                </c:pt>
                <c:pt idx="12763">
                  <c:v>623.70000000116022</c:v>
                </c:pt>
                <c:pt idx="12764">
                  <c:v>623.6000000011602</c:v>
                </c:pt>
                <c:pt idx="12765">
                  <c:v>623.50000000115995</c:v>
                </c:pt>
                <c:pt idx="12766">
                  <c:v>623.40000000116004</c:v>
                </c:pt>
                <c:pt idx="12767">
                  <c:v>623.30000000116002</c:v>
                </c:pt>
                <c:pt idx="12768">
                  <c:v>623.20000000116022</c:v>
                </c:pt>
                <c:pt idx="12769">
                  <c:v>623.1000000011602</c:v>
                </c:pt>
                <c:pt idx="12770">
                  <c:v>623.00000000115995</c:v>
                </c:pt>
                <c:pt idx="12771">
                  <c:v>622.90000000116004</c:v>
                </c:pt>
                <c:pt idx="12772">
                  <c:v>622.80000000116002</c:v>
                </c:pt>
                <c:pt idx="12773">
                  <c:v>622.70000000116022</c:v>
                </c:pt>
                <c:pt idx="12774">
                  <c:v>622.6000000011602</c:v>
                </c:pt>
                <c:pt idx="12775">
                  <c:v>622.50000000115995</c:v>
                </c:pt>
                <c:pt idx="12776">
                  <c:v>622.40000000116004</c:v>
                </c:pt>
                <c:pt idx="12777">
                  <c:v>622.30000000116002</c:v>
                </c:pt>
                <c:pt idx="12778">
                  <c:v>622.20000000116022</c:v>
                </c:pt>
                <c:pt idx="12779">
                  <c:v>622.1000000011602</c:v>
                </c:pt>
                <c:pt idx="12780">
                  <c:v>622.00000000115995</c:v>
                </c:pt>
                <c:pt idx="12781">
                  <c:v>621.90000000116004</c:v>
                </c:pt>
                <c:pt idx="12782">
                  <c:v>621.80000000116002</c:v>
                </c:pt>
                <c:pt idx="12783">
                  <c:v>621.70000000116022</c:v>
                </c:pt>
                <c:pt idx="12784">
                  <c:v>621.6000000011602</c:v>
                </c:pt>
                <c:pt idx="12785">
                  <c:v>621.50000000115995</c:v>
                </c:pt>
                <c:pt idx="12786">
                  <c:v>621.40000000116004</c:v>
                </c:pt>
                <c:pt idx="12787">
                  <c:v>621.30000000116002</c:v>
                </c:pt>
                <c:pt idx="12788">
                  <c:v>621.20000000116022</c:v>
                </c:pt>
                <c:pt idx="12789">
                  <c:v>621.1000000011602</c:v>
                </c:pt>
                <c:pt idx="12790">
                  <c:v>621.00000000115995</c:v>
                </c:pt>
                <c:pt idx="12791">
                  <c:v>620.90000000116004</c:v>
                </c:pt>
                <c:pt idx="12792">
                  <c:v>620.80000000116002</c:v>
                </c:pt>
                <c:pt idx="12793">
                  <c:v>620.70000000116022</c:v>
                </c:pt>
                <c:pt idx="12794">
                  <c:v>620.6000000011602</c:v>
                </c:pt>
                <c:pt idx="12795">
                  <c:v>620.50000000115995</c:v>
                </c:pt>
                <c:pt idx="12796">
                  <c:v>620.40000000116004</c:v>
                </c:pt>
                <c:pt idx="12797">
                  <c:v>620.30000000116002</c:v>
                </c:pt>
                <c:pt idx="12798">
                  <c:v>620.20000000116022</c:v>
                </c:pt>
                <c:pt idx="12799">
                  <c:v>620.1000000011602</c:v>
                </c:pt>
                <c:pt idx="12800">
                  <c:v>620.00000000115995</c:v>
                </c:pt>
                <c:pt idx="12801">
                  <c:v>619.90000000116004</c:v>
                </c:pt>
                <c:pt idx="12802">
                  <c:v>619.80000000116002</c:v>
                </c:pt>
                <c:pt idx="12803">
                  <c:v>619.70000000116022</c:v>
                </c:pt>
                <c:pt idx="12804">
                  <c:v>619.6000000011602</c:v>
                </c:pt>
                <c:pt idx="12805">
                  <c:v>619.50000000115995</c:v>
                </c:pt>
                <c:pt idx="12806">
                  <c:v>619.40000000116004</c:v>
                </c:pt>
                <c:pt idx="12807">
                  <c:v>619.30000000116002</c:v>
                </c:pt>
                <c:pt idx="12808">
                  <c:v>619.20000000116022</c:v>
                </c:pt>
                <c:pt idx="12809">
                  <c:v>619.1000000011602</c:v>
                </c:pt>
                <c:pt idx="12810">
                  <c:v>619.00000000116995</c:v>
                </c:pt>
                <c:pt idx="12811">
                  <c:v>618.90000000117004</c:v>
                </c:pt>
                <c:pt idx="12812">
                  <c:v>618.80000000117002</c:v>
                </c:pt>
                <c:pt idx="12813">
                  <c:v>618.70000000117022</c:v>
                </c:pt>
                <c:pt idx="12814">
                  <c:v>618.6000000011702</c:v>
                </c:pt>
                <c:pt idx="12815">
                  <c:v>618.50000000116995</c:v>
                </c:pt>
                <c:pt idx="12816">
                  <c:v>618.40000000117004</c:v>
                </c:pt>
                <c:pt idx="12817">
                  <c:v>618.30000000117002</c:v>
                </c:pt>
                <c:pt idx="12818">
                  <c:v>618.20000000117022</c:v>
                </c:pt>
                <c:pt idx="12819">
                  <c:v>618.1000000011702</c:v>
                </c:pt>
                <c:pt idx="12820">
                  <c:v>618.00000000116995</c:v>
                </c:pt>
                <c:pt idx="12821">
                  <c:v>617.90000000117004</c:v>
                </c:pt>
                <c:pt idx="12822">
                  <c:v>617.80000000117002</c:v>
                </c:pt>
                <c:pt idx="12823">
                  <c:v>617.70000000117022</c:v>
                </c:pt>
                <c:pt idx="12824">
                  <c:v>617.6000000011702</c:v>
                </c:pt>
                <c:pt idx="12825">
                  <c:v>617.50000000116995</c:v>
                </c:pt>
                <c:pt idx="12826">
                  <c:v>617.40000000117004</c:v>
                </c:pt>
                <c:pt idx="12827">
                  <c:v>617.30000000117002</c:v>
                </c:pt>
                <c:pt idx="12828">
                  <c:v>617.20000000117022</c:v>
                </c:pt>
                <c:pt idx="12829">
                  <c:v>617.1000000011702</c:v>
                </c:pt>
                <c:pt idx="12830">
                  <c:v>617.00000000116995</c:v>
                </c:pt>
                <c:pt idx="12831">
                  <c:v>616.90000000117004</c:v>
                </c:pt>
                <c:pt idx="12832">
                  <c:v>616.80000000117002</c:v>
                </c:pt>
                <c:pt idx="12833">
                  <c:v>616.70000000117022</c:v>
                </c:pt>
                <c:pt idx="12834">
                  <c:v>616.6000000011702</c:v>
                </c:pt>
                <c:pt idx="12835">
                  <c:v>616.50000000116995</c:v>
                </c:pt>
                <c:pt idx="12836">
                  <c:v>616.40000000117004</c:v>
                </c:pt>
                <c:pt idx="12837">
                  <c:v>616.30000000117002</c:v>
                </c:pt>
                <c:pt idx="12838">
                  <c:v>616.20000000117022</c:v>
                </c:pt>
                <c:pt idx="12839">
                  <c:v>616.1000000011702</c:v>
                </c:pt>
                <c:pt idx="12840">
                  <c:v>616.00000000116995</c:v>
                </c:pt>
                <c:pt idx="12841">
                  <c:v>615.90000000117004</c:v>
                </c:pt>
                <c:pt idx="12842">
                  <c:v>615.80000000117002</c:v>
                </c:pt>
                <c:pt idx="12843">
                  <c:v>615.70000000117022</c:v>
                </c:pt>
                <c:pt idx="12844">
                  <c:v>615.6000000011702</c:v>
                </c:pt>
                <c:pt idx="12845">
                  <c:v>615.50000000116995</c:v>
                </c:pt>
                <c:pt idx="12846">
                  <c:v>615.40000000117004</c:v>
                </c:pt>
                <c:pt idx="12847">
                  <c:v>615.30000000117002</c:v>
                </c:pt>
                <c:pt idx="12848">
                  <c:v>615.20000000117022</c:v>
                </c:pt>
                <c:pt idx="12849">
                  <c:v>615.1000000011702</c:v>
                </c:pt>
                <c:pt idx="12850">
                  <c:v>615.00000000116995</c:v>
                </c:pt>
                <c:pt idx="12851">
                  <c:v>614.90000000117004</c:v>
                </c:pt>
                <c:pt idx="12852">
                  <c:v>614.80000000117002</c:v>
                </c:pt>
                <c:pt idx="12853">
                  <c:v>614.70000000117022</c:v>
                </c:pt>
                <c:pt idx="12854">
                  <c:v>614.6000000011702</c:v>
                </c:pt>
                <c:pt idx="12855">
                  <c:v>614.50000000116995</c:v>
                </c:pt>
                <c:pt idx="12856">
                  <c:v>614.40000000117004</c:v>
                </c:pt>
                <c:pt idx="12857">
                  <c:v>614.30000000117002</c:v>
                </c:pt>
                <c:pt idx="12858">
                  <c:v>614.20000000117022</c:v>
                </c:pt>
                <c:pt idx="12859">
                  <c:v>614.1000000011702</c:v>
                </c:pt>
                <c:pt idx="12860">
                  <c:v>614.00000000116995</c:v>
                </c:pt>
                <c:pt idx="12861">
                  <c:v>613.90000000117004</c:v>
                </c:pt>
                <c:pt idx="12862">
                  <c:v>613.80000000117002</c:v>
                </c:pt>
                <c:pt idx="12863">
                  <c:v>613.70000000117022</c:v>
                </c:pt>
                <c:pt idx="12864">
                  <c:v>613.6000000011702</c:v>
                </c:pt>
                <c:pt idx="12865">
                  <c:v>613.50000000116995</c:v>
                </c:pt>
                <c:pt idx="12866">
                  <c:v>613.40000000117004</c:v>
                </c:pt>
                <c:pt idx="12867">
                  <c:v>613.30000000117002</c:v>
                </c:pt>
                <c:pt idx="12868">
                  <c:v>613.20000000117022</c:v>
                </c:pt>
                <c:pt idx="12869">
                  <c:v>613.1000000011702</c:v>
                </c:pt>
                <c:pt idx="12870">
                  <c:v>613.00000000116995</c:v>
                </c:pt>
                <c:pt idx="12871">
                  <c:v>612.90000000117004</c:v>
                </c:pt>
                <c:pt idx="12872">
                  <c:v>612.80000000117002</c:v>
                </c:pt>
                <c:pt idx="12873">
                  <c:v>612.70000000117022</c:v>
                </c:pt>
                <c:pt idx="12874">
                  <c:v>612.6000000011702</c:v>
                </c:pt>
                <c:pt idx="12875">
                  <c:v>612.50000000116995</c:v>
                </c:pt>
                <c:pt idx="12876">
                  <c:v>612.40000000117004</c:v>
                </c:pt>
                <c:pt idx="12877">
                  <c:v>612.30000000117002</c:v>
                </c:pt>
                <c:pt idx="12878">
                  <c:v>612.20000000117022</c:v>
                </c:pt>
                <c:pt idx="12879">
                  <c:v>612.1000000011702</c:v>
                </c:pt>
                <c:pt idx="12880">
                  <c:v>612.00000000116995</c:v>
                </c:pt>
                <c:pt idx="12881">
                  <c:v>611.90000000117004</c:v>
                </c:pt>
                <c:pt idx="12882">
                  <c:v>611.80000000117002</c:v>
                </c:pt>
                <c:pt idx="12883">
                  <c:v>611.70000000117022</c:v>
                </c:pt>
                <c:pt idx="12884">
                  <c:v>611.6000000011702</c:v>
                </c:pt>
                <c:pt idx="12885">
                  <c:v>611.50000000116995</c:v>
                </c:pt>
                <c:pt idx="12886">
                  <c:v>611.40000000117004</c:v>
                </c:pt>
                <c:pt idx="12887">
                  <c:v>611.30000000117002</c:v>
                </c:pt>
                <c:pt idx="12888">
                  <c:v>611.20000000117022</c:v>
                </c:pt>
                <c:pt idx="12889">
                  <c:v>611.1000000011702</c:v>
                </c:pt>
                <c:pt idx="12890">
                  <c:v>611.00000000116995</c:v>
                </c:pt>
                <c:pt idx="12891">
                  <c:v>610.90000000117004</c:v>
                </c:pt>
                <c:pt idx="12892">
                  <c:v>610.80000000117002</c:v>
                </c:pt>
                <c:pt idx="12893">
                  <c:v>610.70000000117022</c:v>
                </c:pt>
                <c:pt idx="12894">
                  <c:v>610.6000000011702</c:v>
                </c:pt>
                <c:pt idx="12895">
                  <c:v>610.50000000116995</c:v>
                </c:pt>
                <c:pt idx="12896">
                  <c:v>610.40000000117004</c:v>
                </c:pt>
                <c:pt idx="12897">
                  <c:v>610.30000000117002</c:v>
                </c:pt>
                <c:pt idx="12898">
                  <c:v>610.20000000117022</c:v>
                </c:pt>
                <c:pt idx="12899">
                  <c:v>610.1000000011702</c:v>
                </c:pt>
                <c:pt idx="12900">
                  <c:v>610.00000000116995</c:v>
                </c:pt>
                <c:pt idx="12901">
                  <c:v>609.90000000117004</c:v>
                </c:pt>
                <c:pt idx="12902">
                  <c:v>609.80000000117002</c:v>
                </c:pt>
                <c:pt idx="12903">
                  <c:v>609.70000000117022</c:v>
                </c:pt>
                <c:pt idx="12904">
                  <c:v>609.6000000011702</c:v>
                </c:pt>
                <c:pt idx="12905">
                  <c:v>609.50000000116995</c:v>
                </c:pt>
                <c:pt idx="12906">
                  <c:v>609.40000000117004</c:v>
                </c:pt>
                <c:pt idx="12907">
                  <c:v>609.30000000117002</c:v>
                </c:pt>
                <c:pt idx="12908">
                  <c:v>609.20000000117022</c:v>
                </c:pt>
                <c:pt idx="12909">
                  <c:v>609.1000000011702</c:v>
                </c:pt>
                <c:pt idx="12910">
                  <c:v>609.00000000116995</c:v>
                </c:pt>
                <c:pt idx="12911">
                  <c:v>608.90000000117004</c:v>
                </c:pt>
                <c:pt idx="12912">
                  <c:v>608.80000000117002</c:v>
                </c:pt>
                <c:pt idx="12913">
                  <c:v>608.70000000117022</c:v>
                </c:pt>
                <c:pt idx="12914">
                  <c:v>608.6000000011702</c:v>
                </c:pt>
                <c:pt idx="12915">
                  <c:v>608.50000000116995</c:v>
                </c:pt>
                <c:pt idx="12916">
                  <c:v>608.40000000117004</c:v>
                </c:pt>
                <c:pt idx="12917">
                  <c:v>608.30000000117002</c:v>
                </c:pt>
                <c:pt idx="12918">
                  <c:v>608.20000000117022</c:v>
                </c:pt>
                <c:pt idx="12919">
                  <c:v>608.1000000011702</c:v>
                </c:pt>
                <c:pt idx="12920">
                  <c:v>608.00000000118018</c:v>
                </c:pt>
                <c:pt idx="12921">
                  <c:v>607.90000000118005</c:v>
                </c:pt>
                <c:pt idx="12922">
                  <c:v>607.80000000118002</c:v>
                </c:pt>
                <c:pt idx="12923">
                  <c:v>607.70000000118023</c:v>
                </c:pt>
                <c:pt idx="12924">
                  <c:v>607.60000000118021</c:v>
                </c:pt>
                <c:pt idx="12925">
                  <c:v>607.50000000118018</c:v>
                </c:pt>
                <c:pt idx="12926">
                  <c:v>607.40000000118005</c:v>
                </c:pt>
                <c:pt idx="12927">
                  <c:v>607.30000000118002</c:v>
                </c:pt>
                <c:pt idx="12928">
                  <c:v>607.20000000118023</c:v>
                </c:pt>
                <c:pt idx="12929">
                  <c:v>607.10000000118021</c:v>
                </c:pt>
                <c:pt idx="12930">
                  <c:v>607.00000000118018</c:v>
                </c:pt>
                <c:pt idx="12931">
                  <c:v>606.90000000118005</c:v>
                </c:pt>
                <c:pt idx="12932">
                  <c:v>606.80000000118002</c:v>
                </c:pt>
                <c:pt idx="12933">
                  <c:v>606.70000000118023</c:v>
                </c:pt>
                <c:pt idx="12934">
                  <c:v>606.60000000118021</c:v>
                </c:pt>
                <c:pt idx="12935">
                  <c:v>606.50000000118018</c:v>
                </c:pt>
                <c:pt idx="12936">
                  <c:v>606.40000000118005</c:v>
                </c:pt>
                <c:pt idx="12937">
                  <c:v>606.30000000118002</c:v>
                </c:pt>
                <c:pt idx="12938">
                  <c:v>606.20000000118023</c:v>
                </c:pt>
                <c:pt idx="12939">
                  <c:v>606.10000000118021</c:v>
                </c:pt>
                <c:pt idx="12940">
                  <c:v>606.00000000118018</c:v>
                </c:pt>
                <c:pt idx="12941">
                  <c:v>605.90000000118005</c:v>
                </c:pt>
                <c:pt idx="12942">
                  <c:v>605.80000000118002</c:v>
                </c:pt>
                <c:pt idx="12943">
                  <c:v>605.70000000118023</c:v>
                </c:pt>
                <c:pt idx="12944">
                  <c:v>605.60000000118021</c:v>
                </c:pt>
                <c:pt idx="12945">
                  <c:v>605.50000000118018</c:v>
                </c:pt>
                <c:pt idx="12946">
                  <c:v>605.40000000118005</c:v>
                </c:pt>
                <c:pt idx="12947">
                  <c:v>605.30000000118002</c:v>
                </c:pt>
                <c:pt idx="12948">
                  <c:v>605.20000000118023</c:v>
                </c:pt>
                <c:pt idx="12949">
                  <c:v>605.10000000118021</c:v>
                </c:pt>
                <c:pt idx="12950">
                  <c:v>605.00000000118018</c:v>
                </c:pt>
                <c:pt idx="12951">
                  <c:v>604.90000000118005</c:v>
                </c:pt>
                <c:pt idx="12952">
                  <c:v>604.80000000118002</c:v>
                </c:pt>
                <c:pt idx="12953">
                  <c:v>604.70000000118023</c:v>
                </c:pt>
                <c:pt idx="12954">
                  <c:v>604.60000000118021</c:v>
                </c:pt>
                <c:pt idx="12955">
                  <c:v>604.50000000118018</c:v>
                </c:pt>
                <c:pt idx="12956">
                  <c:v>604.40000000118005</c:v>
                </c:pt>
                <c:pt idx="12957">
                  <c:v>604.30000000118002</c:v>
                </c:pt>
                <c:pt idx="12958">
                  <c:v>604.20000000118023</c:v>
                </c:pt>
                <c:pt idx="12959">
                  <c:v>604.10000000118021</c:v>
                </c:pt>
                <c:pt idx="12960">
                  <c:v>604.00000000118018</c:v>
                </c:pt>
                <c:pt idx="12961">
                  <c:v>603.90000000118005</c:v>
                </c:pt>
                <c:pt idx="12962">
                  <c:v>603.80000000118002</c:v>
                </c:pt>
                <c:pt idx="12963">
                  <c:v>603.70000000118023</c:v>
                </c:pt>
                <c:pt idx="12964">
                  <c:v>603.60000000118021</c:v>
                </c:pt>
                <c:pt idx="12965">
                  <c:v>603.50000000118018</c:v>
                </c:pt>
                <c:pt idx="12966">
                  <c:v>603.40000000118005</c:v>
                </c:pt>
                <c:pt idx="12967">
                  <c:v>603.30000000118002</c:v>
                </c:pt>
                <c:pt idx="12968">
                  <c:v>603.20000000118023</c:v>
                </c:pt>
                <c:pt idx="12969">
                  <c:v>603.10000000118021</c:v>
                </c:pt>
                <c:pt idx="12970">
                  <c:v>603.00000000118018</c:v>
                </c:pt>
                <c:pt idx="12971">
                  <c:v>602.90000000118005</c:v>
                </c:pt>
                <c:pt idx="12972">
                  <c:v>602.80000000118002</c:v>
                </c:pt>
                <c:pt idx="12973">
                  <c:v>602.70000000118023</c:v>
                </c:pt>
                <c:pt idx="12974">
                  <c:v>602.60000000118021</c:v>
                </c:pt>
                <c:pt idx="12975">
                  <c:v>602.50000000118018</c:v>
                </c:pt>
                <c:pt idx="12976">
                  <c:v>602.40000000118005</c:v>
                </c:pt>
                <c:pt idx="12977">
                  <c:v>602.30000000118002</c:v>
                </c:pt>
                <c:pt idx="12978">
                  <c:v>602.20000000118023</c:v>
                </c:pt>
                <c:pt idx="12979">
                  <c:v>602.10000000118021</c:v>
                </c:pt>
                <c:pt idx="12980">
                  <c:v>602.00000000118018</c:v>
                </c:pt>
                <c:pt idx="12981">
                  <c:v>601.90000000118005</c:v>
                </c:pt>
                <c:pt idx="12982">
                  <c:v>601.80000000118002</c:v>
                </c:pt>
                <c:pt idx="12983">
                  <c:v>601.70000000118023</c:v>
                </c:pt>
                <c:pt idx="12984">
                  <c:v>601.60000000118021</c:v>
                </c:pt>
                <c:pt idx="12985">
                  <c:v>601.50000000118018</c:v>
                </c:pt>
                <c:pt idx="12986">
                  <c:v>601.40000000118005</c:v>
                </c:pt>
                <c:pt idx="12987">
                  <c:v>601.30000000118002</c:v>
                </c:pt>
                <c:pt idx="12988">
                  <c:v>601.20000000118023</c:v>
                </c:pt>
                <c:pt idx="12989">
                  <c:v>601.10000000118021</c:v>
                </c:pt>
                <c:pt idx="12990">
                  <c:v>601.00000000118018</c:v>
                </c:pt>
                <c:pt idx="12991">
                  <c:v>600.90000000118005</c:v>
                </c:pt>
                <c:pt idx="12992">
                  <c:v>600.80000000118002</c:v>
                </c:pt>
                <c:pt idx="12993">
                  <c:v>600.70000000118023</c:v>
                </c:pt>
                <c:pt idx="12994">
                  <c:v>600.60000000118021</c:v>
                </c:pt>
                <c:pt idx="12995">
                  <c:v>600.50000000118018</c:v>
                </c:pt>
                <c:pt idx="12996">
                  <c:v>600.40000000118005</c:v>
                </c:pt>
                <c:pt idx="12997">
                  <c:v>600.30000000118002</c:v>
                </c:pt>
                <c:pt idx="12998">
                  <c:v>600.20000000118023</c:v>
                </c:pt>
                <c:pt idx="12999">
                  <c:v>600.10000000118021</c:v>
                </c:pt>
                <c:pt idx="13000">
                  <c:v>600.00000000118018</c:v>
                </c:pt>
                <c:pt idx="13001">
                  <c:v>599.90000000118005</c:v>
                </c:pt>
                <c:pt idx="13002">
                  <c:v>599.80000000118002</c:v>
                </c:pt>
                <c:pt idx="13003">
                  <c:v>599.70000000118023</c:v>
                </c:pt>
                <c:pt idx="13004">
                  <c:v>599.60000000118021</c:v>
                </c:pt>
                <c:pt idx="13005">
                  <c:v>599.50000000118018</c:v>
                </c:pt>
                <c:pt idx="13006">
                  <c:v>599.40000000118005</c:v>
                </c:pt>
                <c:pt idx="13007">
                  <c:v>599.30000000118002</c:v>
                </c:pt>
                <c:pt idx="13008">
                  <c:v>599.20000000118023</c:v>
                </c:pt>
                <c:pt idx="13009">
                  <c:v>599.10000000118021</c:v>
                </c:pt>
                <c:pt idx="13010">
                  <c:v>599.00000000118018</c:v>
                </c:pt>
                <c:pt idx="13011">
                  <c:v>598.90000000118005</c:v>
                </c:pt>
                <c:pt idx="13012">
                  <c:v>598.80000000118002</c:v>
                </c:pt>
                <c:pt idx="13013">
                  <c:v>598.70000000118023</c:v>
                </c:pt>
                <c:pt idx="13014">
                  <c:v>598.60000000118021</c:v>
                </c:pt>
                <c:pt idx="13015">
                  <c:v>598.50000000118018</c:v>
                </c:pt>
                <c:pt idx="13016">
                  <c:v>598.40000000118005</c:v>
                </c:pt>
                <c:pt idx="13017">
                  <c:v>598.30000000118002</c:v>
                </c:pt>
                <c:pt idx="13018">
                  <c:v>598.20000000118023</c:v>
                </c:pt>
                <c:pt idx="13019">
                  <c:v>598.10000000118021</c:v>
                </c:pt>
                <c:pt idx="13020">
                  <c:v>598.00000000118018</c:v>
                </c:pt>
                <c:pt idx="13021">
                  <c:v>597.90000000118005</c:v>
                </c:pt>
                <c:pt idx="13022">
                  <c:v>597.80000000118002</c:v>
                </c:pt>
                <c:pt idx="13023">
                  <c:v>597.70000000118023</c:v>
                </c:pt>
                <c:pt idx="13024">
                  <c:v>597.60000000118021</c:v>
                </c:pt>
                <c:pt idx="13025">
                  <c:v>597.50000000118018</c:v>
                </c:pt>
                <c:pt idx="13026">
                  <c:v>597.40000000118005</c:v>
                </c:pt>
                <c:pt idx="13027">
                  <c:v>597.30000000118002</c:v>
                </c:pt>
                <c:pt idx="13028">
                  <c:v>597.20000000118023</c:v>
                </c:pt>
                <c:pt idx="13029">
                  <c:v>597.10000000118021</c:v>
                </c:pt>
                <c:pt idx="13030">
                  <c:v>597.00000000119019</c:v>
                </c:pt>
                <c:pt idx="13031">
                  <c:v>596.90000000119005</c:v>
                </c:pt>
                <c:pt idx="13032">
                  <c:v>596.80000000119003</c:v>
                </c:pt>
                <c:pt idx="13033">
                  <c:v>596.70000000119023</c:v>
                </c:pt>
                <c:pt idx="13034">
                  <c:v>596.60000000119021</c:v>
                </c:pt>
                <c:pt idx="13035">
                  <c:v>596.50000000119019</c:v>
                </c:pt>
                <c:pt idx="13036">
                  <c:v>596.40000000119005</c:v>
                </c:pt>
                <c:pt idx="13037">
                  <c:v>596.30000000119003</c:v>
                </c:pt>
                <c:pt idx="13038">
                  <c:v>596.20000000119023</c:v>
                </c:pt>
                <c:pt idx="13039">
                  <c:v>596.10000000119021</c:v>
                </c:pt>
                <c:pt idx="13040">
                  <c:v>596.00000000119019</c:v>
                </c:pt>
                <c:pt idx="13041">
                  <c:v>595.90000000119005</c:v>
                </c:pt>
                <c:pt idx="13042">
                  <c:v>595.80000000119003</c:v>
                </c:pt>
                <c:pt idx="13043">
                  <c:v>595.70000000119023</c:v>
                </c:pt>
                <c:pt idx="13044">
                  <c:v>595.60000000119021</c:v>
                </c:pt>
                <c:pt idx="13045">
                  <c:v>595.50000000119019</c:v>
                </c:pt>
                <c:pt idx="13046">
                  <c:v>595.40000000119005</c:v>
                </c:pt>
                <c:pt idx="13047">
                  <c:v>595.30000000119003</c:v>
                </c:pt>
                <c:pt idx="13048">
                  <c:v>595.20000000119023</c:v>
                </c:pt>
                <c:pt idx="13049">
                  <c:v>595.10000000119021</c:v>
                </c:pt>
                <c:pt idx="13050">
                  <c:v>595.00000000119019</c:v>
                </c:pt>
                <c:pt idx="13051">
                  <c:v>594.90000000119005</c:v>
                </c:pt>
                <c:pt idx="13052">
                  <c:v>594.80000000119003</c:v>
                </c:pt>
                <c:pt idx="13053">
                  <c:v>594.70000000119023</c:v>
                </c:pt>
                <c:pt idx="13054">
                  <c:v>594.60000000119021</c:v>
                </c:pt>
                <c:pt idx="13055">
                  <c:v>594.50000000119019</c:v>
                </c:pt>
                <c:pt idx="13056">
                  <c:v>594.40000000119005</c:v>
                </c:pt>
                <c:pt idx="13057">
                  <c:v>594.30000000119003</c:v>
                </c:pt>
                <c:pt idx="13058">
                  <c:v>594.20000000119023</c:v>
                </c:pt>
                <c:pt idx="13059">
                  <c:v>594.10000000119021</c:v>
                </c:pt>
                <c:pt idx="13060">
                  <c:v>594.00000000119019</c:v>
                </c:pt>
                <c:pt idx="13061">
                  <c:v>593.90000000119005</c:v>
                </c:pt>
                <c:pt idx="13062">
                  <c:v>593.80000000119003</c:v>
                </c:pt>
                <c:pt idx="13063">
                  <c:v>593.70000000119023</c:v>
                </c:pt>
                <c:pt idx="13064">
                  <c:v>593.60000000119021</c:v>
                </c:pt>
                <c:pt idx="13065">
                  <c:v>593.50000000119019</c:v>
                </c:pt>
                <c:pt idx="13066">
                  <c:v>593.40000000119005</c:v>
                </c:pt>
                <c:pt idx="13067">
                  <c:v>593.30000000119003</c:v>
                </c:pt>
                <c:pt idx="13068">
                  <c:v>593.20000000119023</c:v>
                </c:pt>
                <c:pt idx="13069">
                  <c:v>593.10000000119021</c:v>
                </c:pt>
                <c:pt idx="13070">
                  <c:v>593.00000000119019</c:v>
                </c:pt>
                <c:pt idx="13071">
                  <c:v>592.90000000119005</c:v>
                </c:pt>
                <c:pt idx="13072">
                  <c:v>592.80000000119003</c:v>
                </c:pt>
                <c:pt idx="13073">
                  <c:v>592.70000000119023</c:v>
                </c:pt>
                <c:pt idx="13074">
                  <c:v>592.60000000119021</c:v>
                </c:pt>
                <c:pt idx="13075">
                  <c:v>592.50000000119019</c:v>
                </c:pt>
                <c:pt idx="13076">
                  <c:v>592.40000000119005</c:v>
                </c:pt>
                <c:pt idx="13077">
                  <c:v>592.30000000119003</c:v>
                </c:pt>
                <c:pt idx="13078">
                  <c:v>592.20000000119023</c:v>
                </c:pt>
                <c:pt idx="13079">
                  <c:v>592.10000000119021</c:v>
                </c:pt>
                <c:pt idx="13080">
                  <c:v>592.00000000119019</c:v>
                </c:pt>
                <c:pt idx="13081">
                  <c:v>591.90000000119005</c:v>
                </c:pt>
                <c:pt idx="13082">
                  <c:v>591.80000000119003</c:v>
                </c:pt>
                <c:pt idx="13083">
                  <c:v>591.70000000119023</c:v>
                </c:pt>
                <c:pt idx="13084">
                  <c:v>591.60000000119021</c:v>
                </c:pt>
                <c:pt idx="13085">
                  <c:v>591.50000000119019</c:v>
                </c:pt>
                <c:pt idx="13086">
                  <c:v>591.40000000119005</c:v>
                </c:pt>
                <c:pt idx="13087">
                  <c:v>591.30000000119003</c:v>
                </c:pt>
                <c:pt idx="13088">
                  <c:v>591.20000000119023</c:v>
                </c:pt>
                <c:pt idx="13089">
                  <c:v>591.10000000119021</c:v>
                </c:pt>
                <c:pt idx="13090">
                  <c:v>591.00000000119019</c:v>
                </c:pt>
                <c:pt idx="13091">
                  <c:v>590.90000000119005</c:v>
                </c:pt>
                <c:pt idx="13092">
                  <c:v>590.80000000119003</c:v>
                </c:pt>
                <c:pt idx="13093">
                  <c:v>590.70000000119023</c:v>
                </c:pt>
                <c:pt idx="13094">
                  <c:v>590.60000000119021</c:v>
                </c:pt>
                <c:pt idx="13095">
                  <c:v>590.50000000119019</c:v>
                </c:pt>
                <c:pt idx="13096">
                  <c:v>590.40000000119005</c:v>
                </c:pt>
                <c:pt idx="13097">
                  <c:v>590.30000000119003</c:v>
                </c:pt>
                <c:pt idx="13098">
                  <c:v>590.20000000119023</c:v>
                </c:pt>
                <c:pt idx="13099">
                  <c:v>590.10000000119021</c:v>
                </c:pt>
                <c:pt idx="13100">
                  <c:v>590.00000000119019</c:v>
                </c:pt>
                <c:pt idx="13101">
                  <c:v>589.90000000119005</c:v>
                </c:pt>
                <c:pt idx="13102">
                  <c:v>589.80000000119003</c:v>
                </c:pt>
                <c:pt idx="13103">
                  <c:v>589.70000000119023</c:v>
                </c:pt>
                <c:pt idx="13104">
                  <c:v>589.60000000119021</c:v>
                </c:pt>
                <c:pt idx="13105">
                  <c:v>589.50000000119019</c:v>
                </c:pt>
                <c:pt idx="13106">
                  <c:v>589.40000000119005</c:v>
                </c:pt>
                <c:pt idx="13107">
                  <c:v>589.30000000119003</c:v>
                </c:pt>
                <c:pt idx="13108">
                  <c:v>589.20000000119023</c:v>
                </c:pt>
                <c:pt idx="13109">
                  <c:v>589.10000000119021</c:v>
                </c:pt>
                <c:pt idx="13110">
                  <c:v>589.00000000119019</c:v>
                </c:pt>
                <c:pt idx="13111">
                  <c:v>588.90000000119005</c:v>
                </c:pt>
                <c:pt idx="13112">
                  <c:v>588.80000000119003</c:v>
                </c:pt>
                <c:pt idx="13113">
                  <c:v>588.70000000119023</c:v>
                </c:pt>
                <c:pt idx="13114">
                  <c:v>588.60000000119021</c:v>
                </c:pt>
                <c:pt idx="13115">
                  <c:v>588.50000000119019</c:v>
                </c:pt>
                <c:pt idx="13116">
                  <c:v>588.40000000119005</c:v>
                </c:pt>
                <c:pt idx="13117">
                  <c:v>588.30000000119003</c:v>
                </c:pt>
                <c:pt idx="13118">
                  <c:v>588.20000000119023</c:v>
                </c:pt>
                <c:pt idx="13119">
                  <c:v>588.10000000119021</c:v>
                </c:pt>
                <c:pt idx="13120">
                  <c:v>588.00000000119019</c:v>
                </c:pt>
                <c:pt idx="13121">
                  <c:v>587.90000000119005</c:v>
                </c:pt>
                <c:pt idx="13122">
                  <c:v>587.80000000119003</c:v>
                </c:pt>
                <c:pt idx="13123">
                  <c:v>587.70000000119023</c:v>
                </c:pt>
                <c:pt idx="13124">
                  <c:v>587.60000000119021</c:v>
                </c:pt>
                <c:pt idx="13125">
                  <c:v>587.50000000119019</c:v>
                </c:pt>
                <c:pt idx="13126">
                  <c:v>587.40000000119005</c:v>
                </c:pt>
                <c:pt idx="13127">
                  <c:v>587.30000000119003</c:v>
                </c:pt>
                <c:pt idx="13128">
                  <c:v>587.20000000119023</c:v>
                </c:pt>
                <c:pt idx="13129">
                  <c:v>587.10000000119021</c:v>
                </c:pt>
                <c:pt idx="13130">
                  <c:v>587.00000000119019</c:v>
                </c:pt>
                <c:pt idx="13131">
                  <c:v>586.90000000119005</c:v>
                </c:pt>
                <c:pt idx="13132">
                  <c:v>586.80000000119003</c:v>
                </c:pt>
                <c:pt idx="13133">
                  <c:v>586.70000000119023</c:v>
                </c:pt>
                <c:pt idx="13134">
                  <c:v>586.60000000119021</c:v>
                </c:pt>
                <c:pt idx="13135">
                  <c:v>586.50000000119019</c:v>
                </c:pt>
                <c:pt idx="13136">
                  <c:v>586.40000000119005</c:v>
                </c:pt>
                <c:pt idx="13137">
                  <c:v>586.30000000119003</c:v>
                </c:pt>
                <c:pt idx="13138">
                  <c:v>586.20000000119023</c:v>
                </c:pt>
                <c:pt idx="13139">
                  <c:v>586.10000000119021</c:v>
                </c:pt>
                <c:pt idx="13140">
                  <c:v>586.00000000120008</c:v>
                </c:pt>
                <c:pt idx="13141">
                  <c:v>585.90000000120006</c:v>
                </c:pt>
                <c:pt idx="13142">
                  <c:v>585.80000000119992</c:v>
                </c:pt>
                <c:pt idx="13143">
                  <c:v>585.70000000120001</c:v>
                </c:pt>
                <c:pt idx="13144">
                  <c:v>585.6000000012001</c:v>
                </c:pt>
                <c:pt idx="13145">
                  <c:v>585.50000000120008</c:v>
                </c:pt>
                <c:pt idx="13146">
                  <c:v>585.40000000120006</c:v>
                </c:pt>
                <c:pt idx="13147">
                  <c:v>585.30000000119992</c:v>
                </c:pt>
                <c:pt idx="13148">
                  <c:v>585.20000000120001</c:v>
                </c:pt>
                <c:pt idx="13149">
                  <c:v>585.1000000012001</c:v>
                </c:pt>
                <c:pt idx="13150">
                  <c:v>585.00000000120008</c:v>
                </c:pt>
                <c:pt idx="13151">
                  <c:v>584.90000000120006</c:v>
                </c:pt>
                <c:pt idx="13152">
                  <c:v>584.80000000119992</c:v>
                </c:pt>
                <c:pt idx="13153">
                  <c:v>584.70000000120001</c:v>
                </c:pt>
                <c:pt idx="13154">
                  <c:v>584.6000000012001</c:v>
                </c:pt>
                <c:pt idx="13155">
                  <c:v>584.50000000120008</c:v>
                </c:pt>
                <c:pt idx="13156">
                  <c:v>584.40000000120006</c:v>
                </c:pt>
                <c:pt idx="13157">
                  <c:v>584.30000000119992</c:v>
                </c:pt>
                <c:pt idx="13158">
                  <c:v>584.20000000120001</c:v>
                </c:pt>
                <c:pt idx="13159">
                  <c:v>584.1000000012001</c:v>
                </c:pt>
                <c:pt idx="13160">
                  <c:v>584.00000000120008</c:v>
                </c:pt>
                <c:pt idx="13161">
                  <c:v>583.90000000120006</c:v>
                </c:pt>
                <c:pt idx="13162">
                  <c:v>583.80000000119992</c:v>
                </c:pt>
                <c:pt idx="13163">
                  <c:v>583.70000000120001</c:v>
                </c:pt>
                <c:pt idx="13164">
                  <c:v>583.6000000012001</c:v>
                </c:pt>
                <c:pt idx="13165">
                  <c:v>583.50000000120008</c:v>
                </c:pt>
                <c:pt idx="13166">
                  <c:v>583.40000000120006</c:v>
                </c:pt>
                <c:pt idx="13167">
                  <c:v>583.30000000119992</c:v>
                </c:pt>
                <c:pt idx="13168">
                  <c:v>583.20000000120001</c:v>
                </c:pt>
                <c:pt idx="13169">
                  <c:v>583.1000000012001</c:v>
                </c:pt>
                <c:pt idx="13170">
                  <c:v>583.00000000120008</c:v>
                </c:pt>
                <c:pt idx="13171">
                  <c:v>582.90000000120006</c:v>
                </c:pt>
                <c:pt idx="13172">
                  <c:v>582.80000000119992</c:v>
                </c:pt>
                <c:pt idx="13173">
                  <c:v>582.70000000120001</c:v>
                </c:pt>
                <c:pt idx="13174">
                  <c:v>582.6000000012001</c:v>
                </c:pt>
                <c:pt idx="13175">
                  <c:v>582.50000000120008</c:v>
                </c:pt>
                <c:pt idx="13176">
                  <c:v>582.40000000120006</c:v>
                </c:pt>
                <c:pt idx="13177">
                  <c:v>582.30000000119992</c:v>
                </c:pt>
                <c:pt idx="13178">
                  <c:v>582.20000000120001</c:v>
                </c:pt>
                <c:pt idx="13179">
                  <c:v>582.1000000012001</c:v>
                </c:pt>
                <c:pt idx="13180">
                  <c:v>582.00000000120008</c:v>
                </c:pt>
                <c:pt idx="13181">
                  <c:v>581.90000000120006</c:v>
                </c:pt>
                <c:pt idx="13182">
                  <c:v>581.80000000119992</c:v>
                </c:pt>
                <c:pt idx="13183">
                  <c:v>581.70000000120001</c:v>
                </c:pt>
                <c:pt idx="13184">
                  <c:v>581.6000000012001</c:v>
                </c:pt>
                <c:pt idx="13185">
                  <c:v>581.50000000120008</c:v>
                </c:pt>
                <c:pt idx="13186">
                  <c:v>581.40000000120006</c:v>
                </c:pt>
                <c:pt idx="13187">
                  <c:v>581.30000000119992</c:v>
                </c:pt>
                <c:pt idx="13188">
                  <c:v>581.20000000120001</c:v>
                </c:pt>
                <c:pt idx="13189">
                  <c:v>581.1000000012001</c:v>
                </c:pt>
                <c:pt idx="13190">
                  <c:v>581.00000000120008</c:v>
                </c:pt>
                <c:pt idx="13191">
                  <c:v>580.90000000120006</c:v>
                </c:pt>
                <c:pt idx="13192">
                  <c:v>580.80000000119992</c:v>
                </c:pt>
                <c:pt idx="13193">
                  <c:v>580.70000000120001</c:v>
                </c:pt>
                <c:pt idx="13194">
                  <c:v>580.6000000012001</c:v>
                </c:pt>
                <c:pt idx="13195">
                  <c:v>580.50000000120008</c:v>
                </c:pt>
                <c:pt idx="13196">
                  <c:v>580.40000000120006</c:v>
                </c:pt>
                <c:pt idx="13197">
                  <c:v>580.30000000119992</c:v>
                </c:pt>
                <c:pt idx="13198">
                  <c:v>580.20000000120001</c:v>
                </c:pt>
                <c:pt idx="13199">
                  <c:v>580.1000000012001</c:v>
                </c:pt>
                <c:pt idx="13200">
                  <c:v>580.00000000120008</c:v>
                </c:pt>
                <c:pt idx="13201">
                  <c:v>579.90000000120006</c:v>
                </c:pt>
                <c:pt idx="13202">
                  <c:v>579.80000000119992</c:v>
                </c:pt>
                <c:pt idx="13203">
                  <c:v>579.70000000120001</c:v>
                </c:pt>
                <c:pt idx="13204">
                  <c:v>579.6000000012001</c:v>
                </c:pt>
                <c:pt idx="13205">
                  <c:v>579.50000000120008</c:v>
                </c:pt>
                <c:pt idx="13206">
                  <c:v>579.40000000120006</c:v>
                </c:pt>
                <c:pt idx="13207">
                  <c:v>579.30000000119992</c:v>
                </c:pt>
                <c:pt idx="13208">
                  <c:v>579.20000000120001</c:v>
                </c:pt>
                <c:pt idx="13209">
                  <c:v>579.1000000012001</c:v>
                </c:pt>
                <c:pt idx="13210">
                  <c:v>579.00000000120008</c:v>
                </c:pt>
                <c:pt idx="13211">
                  <c:v>578.90000000120006</c:v>
                </c:pt>
                <c:pt idx="13212">
                  <c:v>578.80000000119992</c:v>
                </c:pt>
                <c:pt idx="13213">
                  <c:v>578.70000000120001</c:v>
                </c:pt>
                <c:pt idx="13214">
                  <c:v>578.6000000012001</c:v>
                </c:pt>
                <c:pt idx="13215">
                  <c:v>578.50000000120008</c:v>
                </c:pt>
                <c:pt idx="13216">
                  <c:v>578.40000000120006</c:v>
                </c:pt>
                <c:pt idx="13217">
                  <c:v>578.30000000119992</c:v>
                </c:pt>
                <c:pt idx="13218">
                  <c:v>578.20000000120001</c:v>
                </c:pt>
                <c:pt idx="13219">
                  <c:v>578.1000000012001</c:v>
                </c:pt>
                <c:pt idx="13220">
                  <c:v>578.00000000120008</c:v>
                </c:pt>
                <c:pt idx="13221">
                  <c:v>577.90000000120006</c:v>
                </c:pt>
                <c:pt idx="13222">
                  <c:v>577.80000000119992</c:v>
                </c:pt>
                <c:pt idx="13223">
                  <c:v>577.70000000120001</c:v>
                </c:pt>
                <c:pt idx="13224">
                  <c:v>577.6000000012001</c:v>
                </c:pt>
                <c:pt idx="13225">
                  <c:v>577.50000000120008</c:v>
                </c:pt>
                <c:pt idx="13226">
                  <c:v>577.40000000120006</c:v>
                </c:pt>
                <c:pt idx="13227">
                  <c:v>577.30000000119992</c:v>
                </c:pt>
                <c:pt idx="13228">
                  <c:v>577.20000000120001</c:v>
                </c:pt>
                <c:pt idx="13229">
                  <c:v>577.1000000012001</c:v>
                </c:pt>
                <c:pt idx="13230">
                  <c:v>577.00000000120008</c:v>
                </c:pt>
                <c:pt idx="13231">
                  <c:v>576.90000000120006</c:v>
                </c:pt>
                <c:pt idx="13232">
                  <c:v>576.80000000119992</c:v>
                </c:pt>
                <c:pt idx="13233">
                  <c:v>576.70000000120001</c:v>
                </c:pt>
                <c:pt idx="13234">
                  <c:v>576.6000000012001</c:v>
                </c:pt>
                <c:pt idx="13235">
                  <c:v>576.50000000120008</c:v>
                </c:pt>
                <c:pt idx="13236">
                  <c:v>576.40000000120006</c:v>
                </c:pt>
                <c:pt idx="13237">
                  <c:v>576.30000000119992</c:v>
                </c:pt>
                <c:pt idx="13238">
                  <c:v>576.20000000120001</c:v>
                </c:pt>
                <c:pt idx="13239">
                  <c:v>576.1000000012001</c:v>
                </c:pt>
                <c:pt idx="13240">
                  <c:v>576.00000000120008</c:v>
                </c:pt>
                <c:pt idx="13241">
                  <c:v>575.90000000120006</c:v>
                </c:pt>
                <c:pt idx="13242">
                  <c:v>575.80000000119992</c:v>
                </c:pt>
                <c:pt idx="13243">
                  <c:v>575.70000000120001</c:v>
                </c:pt>
                <c:pt idx="13244">
                  <c:v>575.6000000012001</c:v>
                </c:pt>
                <c:pt idx="13245">
                  <c:v>575.50000000120008</c:v>
                </c:pt>
                <c:pt idx="13246">
                  <c:v>575.40000000120006</c:v>
                </c:pt>
                <c:pt idx="13247">
                  <c:v>575.30000000119992</c:v>
                </c:pt>
                <c:pt idx="13248">
                  <c:v>575.20000000120001</c:v>
                </c:pt>
                <c:pt idx="13249">
                  <c:v>575.1000000012001</c:v>
                </c:pt>
                <c:pt idx="13250">
                  <c:v>575.00000000120997</c:v>
                </c:pt>
                <c:pt idx="13251">
                  <c:v>574.90000000120972</c:v>
                </c:pt>
                <c:pt idx="13252">
                  <c:v>574.80000000120981</c:v>
                </c:pt>
                <c:pt idx="13253">
                  <c:v>574.70000000121001</c:v>
                </c:pt>
                <c:pt idx="13254">
                  <c:v>574.60000000120999</c:v>
                </c:pt>
                <c:pt idx="13255">
                  <c:v>574.50000000120997</c:v>
                </c:pt>
                <c:pt idx="13256">
                  <c:v>574.40000000120972</c:v>
                </c:pt>
                <c:pt idx="13257">
                  <c:v>574.30000000120981</c:v>
                </c:pt>
                <c:pt idx="13258">
                  <c:v>574.20000000121001</c:v>
                </c:pt>
                <c:pt idx="13259">
                  <c:v>574.10000000120999</c:v>
                </c:pt>
                <c:pt idx="13260">
                  <c:v>574.00000000120997</c:v>
                </c:pt>
                <c:pt idx="13261">
                  <c:v>573.90000000120972</c:v>
                </c:pt>
                <c:pt idx="13262">
                  <c:v>573.80000000120981</c:v>
                </c:pt>
                <c:pt idx="13263">
                  <c:v>573.70000000121001</c:v>
                </c:pt>
                <c:pt idx="13264">
                  <c:v>573.60000000120999</c:v>
                </c:pt>
                <c:pt idx="13265">
                  <c:v>573.50000000120997</c:v>
                </c:pt>
                <c:pt idx="13266">
                  <c:v>573.40000000120972</c:v>
                </c:pt>
                <c:pt idx="13267">
                  <c:v>573.30000000120981</c:v>
                </c:pt>
                <c:pt idx="13268">
                  <c:v>573.20000000121001</c:v>
                </c:pt>
                <c:pt idx="13269">
                  <c:v>573.10000000120999</c:v>
                </c:pt>
                <c:pt idx="13270">
                  <c:v>573.00000000120997</c:v>
                </c:pt>
                <c:pt idx="13271">
                  <c:v>572.90000000120972</c:v>
                </c:pt>
                <c:pt idx="13272">
                  <c:v>572.80000000120981</c:v>
                </c:pt>
                <c:pt idx="13273">
                  <c:v>572.70000000121001</c:v>
                </c:pt>
                <c:pt idx="13274">
                  <c:v>572.60000000120999</c:v>
                </c:pt>
                <c:pt idx="13275">
                  <c:v>572.50000000120997</c:v>
                </c:pt>
                <c:pt idx="13276">
                  <c:v>572.40000000120972</c:v>
                </c:pt>
                <c:pt idx="13277">
                  <c:v>572.30000000120981</c:v>
                </c:pt>
                <c:pt idx="13278">
                  <c:v>572.20000000121001</c:v>
                </c:pt>
                <c:pt idx="13279">
                  <c:v>572.10000000120999</c:v>
                </c:pt>
                <c:pt idx="13280">
                  <c:v>572.00000000120997</c:v>
                </c:pt>
                <c:pt idx="13281">
                  <c:v>571.90000000120972</c:v>
                </c:pt>
                <c:pt idx="13282">
                  <c:v>571.80000000120981</c:v>
                </c:pt>
                <c:pt idx="13283">
                  <c:v>571.70000000121001</c:v>
                </c:pt>
                <c:pt idx="13284">
                  <c:v>571.60000000120999</c:v>
                </c:pt>
                <c:pt idx="13285">
                  <c:v>571.50000000120997</c:v>
                </c:pt>
                <c:pt idx="13286">
                  <c:v>571.40000000120972</c:v>
                </c:pt>
                <c:pt idx="13287">
                  <c:v>571.30000000120981</c:v>
                </c:pt>
                <c:pt idx="13288">
                  <c:v>571.20000000121001</c:v>
                </c:pt>
                <c:pt idx="13289">
                  <c:v>571.10000000120999</c:v>
                </c:pt>
                <c:pt idx="13290">
                  <c:v>571.00000000120997</c:v>
                </c:pt>
                <c:pt idx="13291">
                  <c:v>570.90000000120972</c:v>
                </c:pt>
                <c:pt idx="13292">
                  <c:v>570.80000000120981</c:v>
                </c:pt>
                <c:pt idx="13293">
                  <c:v>570.70000000121001</c:v>
                </c:pt>
                <c:pt idx="13294">
                  <c:v>570.60000000120999</c:v>
                </c:pt>
                <c:pt idx="13295">
                  <c:v>570.50000000120997</c:v>
                </c:pt>
                <c:pt idx="13296">
                  <c:v>570.40000000120972</c:v>
                </c:pt>
                <c:pt idx="13297">
                  <c:v>570.30000000120981</c:v>
                </c:pt>
                <c:pt idx="13298">
                  <c:v>570.20000000121001</c:v>
                </c:pt>
                <c:pt idx="13299">
                  <c:v>570.10000000120999</c:v>
                </c:pt>
                <c:pt idx="13300">
                  <c:v>570.00000000120997</c:v>
                </c:pt>
                <c:pt idx="13301">
                  <c:v>569.90000000120972</c:v>
                </c:pt>
                <c:pt idx="13302">
                  <c:v>569.80000000120981</c:v>
                </c:pt>
                <c:pt idx="13303">
                  <c:v>569.70000000121001</c:v>
                </c:pt>
                <c:pt idx="13304">
                  <c:v>569.60000000120999</c:v>
                </c:pt>
                <c:pt idx="13305">
                  <c:v>569.50000000120997</c:v>
                </c:pt>
                <c:pt idx="13306">
                  <c:v>569.40000000120972</c:v>
                </c:pt>
                <c:pt idx="13307">
                  <c:v>569.30000000120981</c:v>
                </c:pt>
                <c:pt idx="13308">
                  <c:v>569.20000000121001</c:v>
                </c:pt>
                <c:pt idx="13309">
                  <c:v>569.10000000120999</c:v>
                </c:pt>
                <c:pt idx="13310">
                  <c:v>569.00000000120997</c:v>
                </c:pt>
                <c:pt idx="13311">
                  <c:v>568.90000000120972</c:v>
                </c:pt>
                <c:pt idx="13312">
                  <c:v>568.80000000120981</c:v>
                </c:pt>
                <c:pt idx="13313">
                  <c:v>568.70000000121001</c:v>
                </c:pt>
                <c:pt idx="13314">
                  <c:v>568.60000000120999</c:v>
                </c:pt>
                <c:pt idx="13315">
                  <c:v>568.50000000120997</c:v>
                </c:pt>
                <c:pt idx="13316">
                  <c:v>568.40000000120972</c:v>
                </c:pt>
                <c:pt idx="13317">
                  <c:v>568.30000000120981</c:v>
                </c:pt>
                <c:pt idx="13318">
                  <c:v>568.20000000121001</c:v>
                </c:pt>
                <c:pt idx="13319">
                  <c:v>568.10000000120999</c:v>
                </c:pt>
                <c:pt idx="13320">
                  <c:v>568.00000000120997</c:v>
                </c:pt>
                <c:pt idx="13321">
                  <c:v>567.90000000120972</c:v>
                </c:pt>
                <c:pt idx="13322">
                  <c:v>567.80000000120981</c:v>
                </c:pt>
                <c:pt idx="13323">
                  <c:v>567.70000000121001</c:v>
                </c:pt>
                <c:pt idx="13324">
                  <c:v>567.60000000120999</c:v>
                </c:pt>
                <c:pt idx="13325">
                  <c:v>567.50000000120997</c:v>
                </c:pt>
                <c:pt idx="13326">
                  <c:v>567.40000000120972</c:v>
                </c:pt>
                <c:pt idx="13327">
                  <c:v>567.30000000120981</c:v>
                </c:pt>
                <c:pt idx="13328">
                  <c:v>567.20000000121001</c:v>
                </c:pt>
                <c:pt idx="13329">
                  <c:v>567.10000000120999</c:v>
                </c:pt>
                <c:pt idx="13330">
                  <c:v>567.00000000120997</c:v>
                </c:pt>
                <c:pt idx="13331">
                  <c:v>566.90000000120972</c:v>
                </c:pt>
                <c:pt idx="13332">
                  <c:v>566.80000000120981</c:v>
                </c:pt>
                <c:pt idx="13333">
                  <c:v>566.70000000121001</c:v>
                </c:pt>
                <c:pt idx="13334">
                  <c:v>566.60000000120999</c:v>
                </c:pt>
                <c:pt idx="13335">
                  <c:v>566.50000000120997</c:v>
                </c:pt>
                <c:pt idx="13336">
                  <c:v>566.40000000120972</c:v>
                </c:pt>
                <c:pt idx="13337">
                  <c:v>566.30000000120981</c:v>
                </c:pt>
                <c:pt idx="13338">
                  <c:v>566.20000000121001</c:v>
                </c:pt>
                <c:pt idx="13339">
                  <c:v>566.10000000120999</c:v>
                </c:pt>
                <c:pt idx="13340">
                  <c:v>566.00000000120997</c:v>
                </c:pt>
                <c:pt idx="13341">
                  <c:v>565.90000000120972</c:v>
                </c:pt>
                <c:pt idx="13342">
                  <c:v>565.80000000120981</c:v>
                </c:pt>
                <c:pt idx="13343">
                  <c:v>565.70000000121001</c:v>
                </c:pt>
                <c:pt idx="13344">
                  <c:v>565.60000000120999</c:v>
                </c:pt>
                <c:pt idx="13345">
                  <c:v>565.50000000120997</c:v>
                </c:pt>
                <c:pt idx="13346">
                  <c:v>565.40000000120972</c:v>
                </c:pt>
                <c:pt idx="13347">
                  <c:v>565.30000000120981</c:v>
                </c:pt>
                <c:pt idx="13348">
                  <c:v>565.20000000121001</c:v>
                </c:pt>
                <c:pt idx="13349">
                  <c:v>565.10000000120999</c:v>
                </c:pt>
                <c:pt idx="13350">
                  <c:v>565.00000000120997</c:v>
                </c:pt>
                <c:pt idx="13351">
                  <c:v>564.90000000120972</c:v>
                </c:pt>
                <c:pt idx="13352">
                  <c:v>564.80000000120981</c:v>
                </c:pt>
                <c:pt idx="13353">
                  <c:v>564.70000000121001</c:v>
                </c:pt>
                <c:pt idx="13354">
                  <c:v>564.60000000120999</c:v>
                </c:pt>
                <c:pt idx="13355">
                  <c:v>564.50000000120997</c:v>
                </c:pt>
                <c:pt idx="13356">
                  <c:v>564.40000000120972</c:v>
                </c:pt>
                <c:pt idx="13357">
                  <c:v>564.30000000120981</c:v>
                </c:pt>
                <c:pt idx="13358">
                  <c:v>564.20000000121001</c:v>
                </c:pt>
                <c:pt idx="13359">
                  <c:v>564.10000000120999</c:v>
                </c:pt>
                <c:pt idx="13360">
                  <c:v>564.00000000121997</c:v>
                </c:pt>
                <c:pt idx="13361">
                  <c:v>563.90000000121972</c:v>
                </c:pt>
                <c:pt idx="13362">
                  <c:v>563.80000000121981</c:v>
                </c:pt>
                <c:pt idx="13363">
                  <c:v>563.70000000122002</c:v>
                </c:pt>
                <c:pt idx="13364">
                  <c:v>563.60000000122</c:v>
                </c:pt>
                <c:pt idx="13365">
                  <c:v>563.50000000121997</c:v>
                </c:pt>
                <c:pt idx="13366">
                  <c:v>563.40000000121972</c:v>
                </c:pt>
                <c:pt idx="13367">
                  <c:v>563.30000000121981</c:v>
                </c:pt>
                <c:pt idx="13368">
                  <c:v>563.20000000122002</c:v>
                </c:pt>
                <c:pt idx="13369">
                  <c:v>563.10000000122</c:v>
                </c:pt>
                <c:pt idx="13370">
                  <c:v>563.00000000121997</c:v>
                </c:pt>
                <c:pt idx="13371">
                  <c:v>562.90000000121972</c:v>
                </c:pt>
                <c:pt idx="13372">
                  <c:v>562.80000000121981</c:v>
                </c:pt>
                <c:pt idx="13373">
                  <c:v>562.70000000122002</c:v>
                </c:pt>
                <c:pt idx="13374">
                  <c:v>562.60000000122</c:v>
                </c:pt>
                <c:pt idx="13375">
                  <c:v>562.50000000121997</c:v>
                </c:pt>
                <c:pt idx="13376">
                  <c:v>562.40000000121972</c:v>
                </c:pt>
                <c:pt idx="13377">
                  <c:v>562.30000000121981</c:v>
                </c:pt>
                <c:pt idx="13378">
                  <c:v>562.20000000122002</c:v>
                </c:pt>
                <c:pt idx="13379">
                  <c:v>562.10000000122</c:v>
                </c:pt>
                <c:pt idx="13380">
                  <c:v>562.00000000121997</c:v>
                </c:pt>
                <c:pt idx="13381">
                  <c:v>561.90000000121972</c:v>
                </c:pt>
                <c:pt idx="13382">
                  <c:v>561.80000000121981</c:v>
                </c:pt>
                <c:pt idx="13383">
                  <c:v>561.70000000122002</c:v>
                </c:pt>
                <c:pt idx="13384">
                  <c:v>561.60000000122</c:v>
                </c:pt>
                <c:pt idx="13385">
                  <c:v>561.50000000121997</c:v>
                </c:pt>
                <c:pt idx="13386">
                  <c:v>561.40000000121972</c:v>
                </c:pt>
                <c:pt idx="13387">
                  <c:v>561.30000000121981</c:v>
                </c:pt>
                <c:pt idx="13388">
                  <c:v>561.20000000122002</c:v>
                </c:pt>
                <c:pt idx="13389">
                  <c:v>561.10000000122</c:v>
                </c:pt>
                <c:pt idx="13390">
                  <c:v>561.00000000121997</c:v>
                </c:pt>
                <c:pt idx="13391">
                  <c:v>560.90000000121972</c:v>
                </c:pt>
                <c:pt idx="13392">
                  <c:v>560.80000000121981</c:v>
                </c:pt>
                <c:pt idx="13393">
                  <c:v>560.70000000122002</c:v>
                </c:pt>
                <c:pt idx="13394">
                  <c:v>560.60000000122</c:v>
                </c:pt>
                <c:pt idx="13395">
                  <c:v>560.50000000121997</c:v>
                </c:pt>
                <c:pt idx="13396">
                  <c:v>560.40000000121972</c:v>
                </c:pt>
                <c:pt idx="13397">
                  <c:v>560.30000000121981</c:v>
                </c:pt>
                <c:pt idx="13398">
                  <c:v>560.20000000122002</c:v>
                </c:pt>
                <c:pt idx="13399">
                  <c:v>560.10000000122</c:v>
                </c:pt>
                <c:pt idx="13400">
                  <c:v>560.00000000121997</c:v>
                </c:pt>
                <c:pt idx="13401">
                  <c:v>559.90000000121972</c:v>
                </c:pt>
                <c:pt idx="13402">
                  <c:v>559.80000000121981</c:v>
                </c:pt>
                <c:pt idx="13403">
                  <c:v>559.70000000122002</c:v>
                </c:pt>
                <c:pt idx="13404">
                  <c:v>559.60000000122</c:v>
                </c:pt>
                <c:pt idx="13405">
                  <c:v>559.50000000121997</c:v>
                </c:pt>
                <c:pt idx="13406">
                  <c:v>559.40000000121972</c:v>
                </c:pt>
                <c:pt idx="13407">
                  <c:v>559.30000000121981</c:v>
                </c:pt>
                <c:pt idx="13408">
                  <c:v>559.20000000122002</c:v>
                </c:pt>
                <c:pt idx="13409">
                  <c:v>559.10000000122</c:v>
                </c:pt>
                <c:pt idx="13410">
                  <c:v>559.00000000121997</c:v>
                </c:pt>
                <c:pt idx="13411">
                  <c:v>558.90000000121972</c:v>
                </c:pt>
                <c:pt idx="13412">
                  <c:v>558.80000000121981</c:v>
                </c:pt>
                <c:pt idx="13413">
                  <c:v>558.70000000122002</c:v>
                </c:pt>
                <c:pt idx="13414">
                  <c:v>558.60000000122</c:v>
                </c:pt>
                <c:pt idx="13415">
                  <c:v>558.50000000121997</c:v>
                </c:pt>
                <c:pt idx="13416">
                  <c:v>558.40000000121972</c:v>
                </c:pt>
                <c:pt idx="13417">
                  <c:v>558.30000000121981</c:v>
                </c:pt>
                <c:pt idx="13418">
                  <c:v>558.20000000122002</c:v>
                </c:pt>
                <c:pt idx="13419">
                  <c:v>558.10000000122</c:v>
                </c:pt>
                <c:pt idx="13420">
                  <c:v>558.00000000121997</c:v>
                </c:pt>
                <c:pt idx="13421">
                  <c:v>557.90000000121972</c:v>
                </c:pt>
                <c:pt idx="13422">
                  <c:v>557.80000000121981</c:v>
                </c:pt>
                <c:pt idx="13423">
                  <c:v>557.70000000122002</c:v>
                </c:pt>
                <c:pt idx="13424">
                  <c:v>557.60000000122</c:v>
                </c:pt>
                <c:pt idx="13425">
                  <c:v>557.50000000121997</c:v>
                </c:pt>
                <c:pt idx="13426">
                  <c:v>557.40000000121972</c:v>
                </c:pt>
                <c:pt idx="13427">
                  <c:v>557.30000000121981</c:v>
                </c:pt>
                <c:pt idx="13428">
                  <c:v>557.20000000122002</c:v>
                </c:pt>
                <c:pt idx="13429">
                  <c:v>557.10000000122</c:v>
                </c:pt>
                <c:pt idx="13430">
                  <c:v>557.00000000121997</c:v>
                </c:pt>
                <c:pt idx="13431">
                  <c:v>556.90000000121972</c:v>
                </c:pt>
                <c:pt idx="13432">
                  <c:v>556.80000000121981</c:v>
                </c:pt>
                <c:pt idx="13433">
                  <c:v>556.70000000122002</c:v>
                </c:pt>
                <c:pt idx="13434">
                  <c:v>556.60000000122</c:v>
                </c:pt>
                <c:pt idx="13435">
                  <c:v>556.50000000121997</c:v>
                </c:pt>
                <c:pt idx="13436">
                  <c:v>556.40000000121972</c:v>
                </c:pt>
                <c:pt idx="13437">
                  <c:v>556.30000000121981</c:v>
                </c:pt>
                <c:pt idx="13438">
                  <c:v>556.20000000122002</c:v>
                </c:pt>
                <c:pt idx="13439">
                  <c:v>556.10000000122</c:v>
                </c:pt>
                <c:pt idx="13440">
                  <c:v>556.00000000121997</c:v>
                </c:pt>
                <c:pt idx="13441">
                  <c:v>555.90000000121972</c:v>
                </c:pt>
                <c:pt idx="13442">
                  <c:v>555.80000000121981</c:v>
                </c:pt>
                <c:pt idx="13443">
                  <c:v>555.70000000122002</c:v>
                </c:pt>
                <c:pt idx="13444">
                  <c:v>555.60000000122</c:v>
                </c:pt>
                <c:pt idx="13445">
                  <c:v>555.50000000121997</c:v>
                </c:pt>
                <c:pt idx="13446">
                  <c:v>555.40000000121972</c:v>
                </c:pt>
                <c:pt idx="13447">
                  <c:v>555.30000000121981</c:v>
                </c:pt>
                <c:pt idx="13448">
                  <c:v>555.20000000122002</c:v>
                </c:pt>
                <c:pt idx="13449">
                  <c:v>555.10000000122</c:v>
                </c:pt>
                <c:pt idx="13450">
                  <c:v>555.00000000121997</c:v>
                </c:pt>
                <c:pt idx="13451">
                  <c:v>554.90000000121972</c:v>
                </c:pt>
                <c:pt idx="13452">
                  <c:v>554.80000000121981</c:v>
                </c:pt>
                <c:pt idx="13453">
                  <c:v>554.70000000122002</c:v>
                </c:pt>
                <c:pt idx="13454">
                  <c:v>554.60000000122</c:v>
                </c:pt>
                <c:pt idx="13455">
                  <c:v>554.50000000121997</c:v>
                </c:pt>
                <c:pt idx="13456">
                  <c:v>554.40000000121972</c:v>
                </c:pt>
                <c:pt idx="13457">
                  <c:v>554.30000000121981</c:v>
                </c:pt>
                <c:pt idx="13458">
                  <c:v>554.20000000122002</c:v>
                </c:pt>
                <c:pt idx="13459">
                  <c:v>554.10000000122</c:v>
                </c:pt>
                <c:pt idx="13460">
                  <c:v>554.00000000121997</c:v>
                </c:pt>
                <c:pt idx="13461">
                  <c:v>553.90000000121972</c:v>
                </c:pt>
                <c:pt idx="13462">
                  <c:v>553.80000000121981</c:v>
                </c:pt>
                <c:pt idx="13463">
                  <c:v>553.70000000122002</c:v>
                </c:pt>
                <c:pt idx="13464">
                  <c:v>553.60000000122</c:v>
                </c:pt>
                <c:pt idx="13465">
                  <c:v>553.50000000121997</c:v>
                </c:pt>
                <c:pt idx="13466">
                  <c:v>553.40000000121972</c:v>
                </c:pt>
                <c:pt idx="13467">
                  <c:v>553.30000000121981</c:v>
                </c:pt>
                <c:pt idx="13468">
                  <c:v>553.20000000122002</c:v>
                </c:pt>
                <c:pt idx="13469">
                  <c:v>553.10000000122</c:v>
                </c:pt>
                <c:pt idx="13470">
                  <c:v>553.00000000122998</c:v>
                </c:pt>
                <c:pt idx="13471">
                  <c:v>552.90000000122996</c:v>
                </c:pt>
                <c:pt idx="13472">
                  <c:v>552.80000000122982</c:v>
                </c:pt>
                <c:pt idx="13473">
                  <c:v>552.70000000123002</c:v>
                </c:pt>
                <c:pt idx="13474">
                  <c:v>552.60000000123</c:v>
                </c:pt>
                <c:pt idx="13475">
                  <c:v>552.50000000122998</c:v>
                </c:pt>
                <c:pt idx="13476">
                  <c:v>552.40000000122996</c:v>
                </c:pt>
                <c:pt idx="13477">
                  <c:v>552.30000000122982</c:v>
                </c:pt>
                <c:pt idx="13478">
                  <c:v>552.20000000123002</c:v>
                </c:pt>
                <c:pt idx="13479">
                  <c:v>552.10000000123</c:v>
                </c:pt>
                <c:pt idx="13480">
                  <c:v>552.00000000122998</c:v>
                </c:pt>
                <c:pt idx="13481">
                  <c:v>551.90000000122996</c:v>
                </c:pt>
                <c:pt idx="13482">
                  <c:v>551.80000000122982</c:v>
                </c:pt>
                <c:pt idx="13483">
                  <c:v>551.70000000123002</c:v>
                </c:pt>
                <c:pt idx="13484">
                  <c:v>551.60000000123</c:v>
                </c:pt>
                <c:pt idx="13485">
                  <c:v>551.50000000122998</c:v>
                </c:pt>
                <c:pt idx="13486">
                  <c:v>551.40000000122996</c:v>
                </c:pt>
                <c:pt idx="13487">
                  <c:v>551.30000000122982</c:v>
                </c:pt>
                <c:pt idx="13488">
                  <c:v>551.20000000123002</c:v>
                </c:pt>
                <c:pt idx="13489">
                  <c:v>551.10000000123</c:v>
                </c:pt>
                <c:pt idx="13490">
                  <c:v>551.00000000122998</c:v>
                </c:pt>
                <c:pt idx="13491">
                  <c:v>550.90000000122996</c:v>
                </c:pt>
                <c:pt idx="13492">
                  <c:v>550.80000000122982</c:v>
                </c:pt>
                <c:pt idx="13493">
                  <c:v>550.70000000123002</c:v>
                </c:pt>
                <c:pt idx="13494">
                  <c:v>550.60000000123</c:v>
                </c:pt>
                <c:pt idx="13495">
                  <c:v>550.50000000122998</c:v>
                </c:pt>
                <c:pt idx="13496">
                  <c:v>550.40000000122996</c:v>
                </c:pt>
                <c:pt idx="13497">
                  <c:v>550.30000000122982</c:v>
                </c:pt>
                <c:pt idx="13498">
                  <c:v>550.20000000123002</c:v>
                </c:pt>
                <c:pt idx="13499">
                  <c:v>550.10000000123</c:v>
                </c:pt>
                <c:pt idx="13500">
                  <c:v>550.00000000122998</c:v>
                </c:pt>
                <c:pt idx="13501">
                  <c:v>549.90000000122996</c:v>
                </c:pt>
                <c:pt idx="13502">
                  <c:v>549.80000000122982</c:v>
                </c:pt>
                <c:pt idx="13503">
                  <c:v>549.70000000123002</c:v>
                </c:pt>
                <c:pt idx="13504">
                  <c:v>549.60000000123</c:v>
                </c:pt>
                <c:pt idx="13505">
                  <c:v>549.50000000122998</c:v>
                </c:pt>
                <c:pt idx="13506">
                  <c:v>549.40000000122996</c:v>
                </c:pt>
                <c:pt idx="13507">
                  <c:v>549.30000000122982</c:v>
                </c:pt>
                <c:pt idx="13508">
                  <c:v>549.20000000123002</c:v>
                </c:pt>
                <c:pt idx="13509">
                  <c:v>549.10000000123</c:v>
                </c:pt>
                <c:pt idx="13510">
                  <c:v>549.00000000122998</c:v>
                </c:pt>
                <c:pt idx="13511">
                  <c:v>548.90000000122996</c:v>
                </c:pt>
                <c:pt idx="13512">
                  <c:v>548.80000000122982</c:v>
                </c:pt>
                <c:pt idx="13513">
                  <c:v>548.70000000123002</c:v>
                </c:pt>
                <c:pt idx="13514">
                  <c:v>548.60000000123</c:v>
                </c:pt>
                <c:pt idx="13515">
                  <c:v>548.50000000122998</c:v>
                </c:pt>
                <c:pt idx="13516">
                  <c:v>548.40000000122996</c:v>
                </c:pt>
                <c:pt idx="13517">
                  <c:v>548.30000000122982</c:v>
                </c:pt>
                <c:pt idx="13518">
                  <c:v>548.20000000123002</c:v>
                </c:pt>
                <c:pt idx="13519">
                  <c:v>548.10000000123</c:v>
                </c:pt>
                <c:pt idx="13520">
                  <c:v>548.00000000122998</c:v>
                </c:pt>
                <c:pt idx="13521">
                  <c:v>547.90000000122996</c:v>
                </c:pt>
                <c:pt idx="13522">
                  <c:v>547.80000000122982</c:v>
                </c:pt>
                <c:pt idx="13523">
                  <c:v>547.70000000123002</c:v>
                </c:pt>
                <c:pt idx="13524">
                  <c:v>547.60000000123</c:v>
                </c:pt>
                <c:pt idx="13525">
                  <c:v>547.50000000122998</c:v>
                </c:pt>
                <c:pt idx="13526">
                  <c:v>547.40000000122996</c:v>
                </c:pt>
                <c:pt idx="13527">
                  <c:v>547.30000000122982</c:v>
                </c:pt>
                <c:pt idx="13528">
                  <c:v>547.20000000123002</c:v>
                </c:pt>
                <c:pt idx="13529">
                  <c:v>547.10000000123</c:v>
                </c:pt>
                <c:pt idx="13530">
                  <c:v>547.00000000122998</c:v>
                </c:pt>
                <c:pt idx="13531">
                  <c:v>546.90000000122996</c:v>
                </c:pt>
                <c:pt idx="13532">
                  <c:v>546.80000000122982</c:v>
                </c:pt>
                <c:pt idx="13533">
                  <c:v>546.70000000123002</c:v>
                </c:pt>
                <c:pt idx="13534">
                  <c:v>546.60000000123</c:v>
                </c:pt>
                <c:pt idx="13535">
                  <c:v>546.50000000122998</c:v>
                </c:pt>
                <c:pt idx="13536">
                  <c:v>546.40000000122996</c:v>
                </c:pt>
                <c:pt idx="13537">
                  <c:v>546.30000000122982</c:v>
                </c:pt>
                <c:pt idx="13538">
                  <c:v>546.20000000123002</c:v>
                </c:pt>
                <c:pt idx="13539">
                  <c:v>546.10000000123</c:v>
                </c:pt>
                <c:pt idx="13540">
                  <c:v>546.00000000122998</c:v>
                </c:pt>
                <c:pt idx="13541">
                  <c:v>545.90000000122996</c:v>
                </c:pt>
                <c:pt idx="13542">
                  <c:v>545.80000000122982</c:v>
                </c:pt>
                <c:pt idx="13543">
                  <c:v>545.70000000123002</c:v>
                </c:pt>
                <c:pt idx="13544">
                  <c:v>545.60000000123</c:v>
                </c:pt>
                <c:pt idx="13545">
                  <c:v>545.50000000122998</c:v>
                </c:pt>
                <c:pt idx="13546">
                  <c:v>545.40000000122996</c:v>
                </c:pt>
                <c:pt idx="13547">
                  <c:v>545.30000000122982</c:v>
                </c:pt>
                <c:pt idx="13548">
                  <c:v>545.20000000123002</c:v>
                </c:pt>
                <c:pt idx="13549">
                  <c:v>545.10000000123</c:v>
                </c:pt>
                <c:pt idx="13550">
                  <c:v>545.00000000122998</c:v>
                </c:pt>
                <c:pt idx="13551">
                  <c:v>544.90000000122996</c:v>
                </c:pt>
                <c:pt idx="13552">
                  <c:v>544.80000000122982</c:v>
                </c:pt>
                <c:pt idx="13553">
                  <c:v>544.70000000123002</c:v>
                </c:pt>
                <c:pt idx="13554">
                  <c:v>544.60000000123</c:v>
                </c:pt>
                <c:pt idx="13555">
                  <c:v>544.50000000122998</c:v>
                </c:pt>
                <c:pt idx="13556">
                  <c:v>544.40000000122996</c:v>
                </c:pt>
                <c:pt idx="13557">
                  <c:v>544.30000000122982</c:v>
                </c:pt>
                <c:pt idx="13558">
                  <c:v>544.20000000123002</c:v>
                </c:pt>
                <c:pt idx="13559">
                  <c:v>544.10000000123</c:v>
                </c:pt>
                <c:pt idx="13560">
                  <c:v>544.00000000122998</c:v>
                </c:pt>
                <c:pt idx="13561">
                  <c:v>543.90000000122996</c:v>
                </c:pt>
                <c:pt idx="13562">
                  <c:v>543.80000000122982</c:v>
                </c:pt>
                <c:pt idx="13563">
                  <c:v>543.70000000123002</c:v>
                </c:pt>
                <c:pt idx="13564">
                  <c:v>543.60000000123</c:v>
                </c:pt>
                <c:pt idx="13565">
                  <c:v>543.50000000122998</c:v>
                </c:pt>
                <c:pt idx="13566">
                  <c:v>543.40000000122996</c:v>
                </c:pt>
                <c:pt idx="13567">
                  <c:v>543.30000000122982</c:v>
                </c:pt>
                <c:pt idx="13568">
                  <c:v>543.20000000123002</c:v>
                </c:pt>
                <c:pt idx="13569">
                  <c:v>543.10000000123</c:v>
                </c:pt>
                <c:pt idx="13570">
                  <c:v>543.00000000122998</c:v>
                </c:pt>
                <c:pt idx="13571">
                  <c:v>542.90000000122996</c:v>
                </c:pt>
                <c:pt idx="13572">
                  <c:v>542.80000000122982</c:v>
                </c:pt>
                <c:pt idx="13573">
                  <c:v>542.70000000123002</c:v>
                </c:pt>
                <c:pt idx="13574">
                  <c:v>542.60000000123</c:v>
                </c:pt>
                <c:pt idx="13575">
                  <c:v>542.50000000122998</c:v>
                </c:pt>
                <c:pt idx="13576">
                  <c:v>542.40000000122996</c:v>
                </c:pt>
                <c:pt idx="13577">
                  <c:v>542.30000000122982</c:v>
                </c:pt>
                <c:pt idx="13578">
                  <c:v>542.20000000123002</c:v>
                </c:pt>
                <c:pt idx="13579">
                  <c:v>542.10000000124001</c:v>
                </c:pt>
                <c:pt idx="13580">
                  <c:v>542.00000000123998</c:v>
                </c:pt>
                <c:pt idx="13581">
                  <c:v>541.90000000123996</c:v>
                </c:pt>
                <c:pt idx="13582">
                  <c:v>541.80000000123982</c:v>
                </c:pt>
                <c:pt idx="13583">
                  <c:v>541.70000000124003</c:v>
                </c:pt>
                <c:pt idx="13584">
                  <c:v>541.60000000124001</c:v>
                </c:pt>
                <c:pt idx="13585">
                  <c:v>541.50000000123998</c:v>
                </c:pt>
                <c:pt idx="13586">
                  <c:v>541.40000000123996</c:v>
                </c:pt>
                <c:pt idx="13587">
                  <c:v>541.30000000123982</c:v>
                </c:pt>
                <c:pt idx="13588">
                  <c:v>541.20000000124003</c:v>
                </c:pt>
                <c:pt idx="13589">
                  <c:v>541.10000000124001</c:v>
                </c:pt>
                <c:pt idx="13590">
                  <c:v>541.00000000123998</c:v>
                </c:pt>
                <c:pt idx="13591">
                  <c:v>540.90000000123996</c:v>
                </c:pt>
                <c:pt idx="13592">
                  <c:v>540.80000000123982</c:v>
                </c:pt>
                <c:pt idx="13593">
                  <c:v>540.70000000124003</c:v>
                </c:pt>
                <c:pt idx="13594">
                  <c:v>540.60000000124001</c:v>
                </c:pt>
                <c:pt idx="13595">
                  <c:v>540.50000000123998</c:v>
                </c:pt>
                <c:pt idx="13596">
                  <c:v>540.40000000123996</c:v>
                </c:pt>
                <c:pt idx="13597">
                  <c:v>540.30000000123982</c:v>
                </c:pt>
                <c:pt idx="13598">
                  <c:v>540.20000000124003</c:v>
                </c:pt>
                <c:pt idx="13599">
                  <c:v>540.10000000124001</c:v>
                </c:pt>
                <c:pt idx="13600">
                  <c:v>540.00000000123998</c:v>
                </c:pt>
                <c:pt idx="13601">
                  <c:v>539.90000000123996</c:v>
                </c:pt>
                <c:pt idx="13602">
                  <c:v>539.80000000123982</c:v>
                </c:pt>
                <c:pt idx="13603">
                  <c:v>539.70000000124003</c:v>
                </c:pt>
                <c:pt idx="13604">
                  <c:v>539.60000000124001</c:v>
                </c:pt>
                <c:pt idx="13605">
                  <c:v>539.50000000123998</c:v>
                </c:pt>
                <c:pt idx="13606">
                  <c:v>539.40000000123996</c:v>
                </c:pt>
                <c:pt idx="13607">
                  <c:v>539.30000000123982</c:v>
                </c:pt>
                <c:pt idx="13608">
                  <c:v>539.20000000124003</c:v>
                </c:pt>
                <c:pt idx="13609">
                  <c:v>539.10000000124001</c:v>
                </c:pt>
                <c:pt idx="13610">
                  <c:v>539.00000000123998</c:v>
                </c:pt>
                <c:pt idx="13611">
                  <c:v>538.90000000123996</c:v>
                </c:pt>
                <c:pt idx="13612">
                  <c:v>538.80000000123982</c:v>
                </c:pt>
                <c:pt idx="13613">
                  <c:v>538.70000000124003</c:v>
                </c:pt>
                <c:pt idx="13614">
                  <c:v>538.60000000124001</c:v>
                </c:pt>
                <c:pt idx="13615">
                  <c:v>538.50000000123998</c:v>
                </c:pt>
                <c:pt idx="13616">
                  <c:v>538.40000000123996</c:v>
                </c:pt>
                <c:pt idx="13617">
                  <c:v>538.30000000123982</c:v>
                </c:pt>
                <c:pt idx="13618">
                  <c:v>538.20000000124003</c:v>
                </c:pt>
                <c:pt idx="13619">
                  <c:v>538.10000000124001</c:v>
                </c:pt>
                <c:pt idx="13620">
                  <c:v>538.00000000123998</c:v>
                </c:pt>
                <c:pt idx="13621">
                  <c:v>537.90000000123996</c:v>
                </c:pt>
                <c:pt idx="13622">
                  <c:v>537.80000000123982</c:v>
                </c:pt>
                <c:pt idx="13623">
                  <c:v>537.70000000124003</c:v>
                </c:pt>
                <c:pt idx="13624">
                  <c:v>537.60000000124001</c:v>
                </c:pt>
                <c:pt idx="13625">
                  <c:v>537.50000000123998</c:v>
                </c:pt>
                <c:pt idx="13626">
                  <c:v>537.40000000123996</c:v>
                </c:pt>
                <c:pt idx="13627">
                  <c:v>537.30000000123982</c:v>
                </c:pt>
                <c:pt idx="13628">
                  <c:v>537.20000000124003</c:v>
                </c:pt>
                <c:pt idx="13629">
                  <c:v>537.10000000124001</c:v>
                </c:pt>
                <c:pt idx="13630">
                  <c:v>537.00000000123998</c:v>
                </c:pt>
                <c:pt idx="13631">
                  <c:v>536.90000000123996</c:v>
                </c:pt>
                <c:pt idx="13632">
                  <c:v>536.80000000123982</c:v>
                </c:pt>
                <c:pt idx="13633">
                  <c:v>536.70000000124003</c:v>
                </c:pt>
                <c:pt idx="13634">
                  <c:v>536.60000000124001</c:v>
                </c:pt>
                <c:pt idx="13635">
                  <c:v>536.50000000123998</c:v>
                </c:pt>
                <c:pt idx="13636">
                  <c:v>536.40000000123996</c:v>
                </c:pt>
                <c:pt idx="13637">
                  <c:v>536.30000000123982</c:v>
                </c:pt>
                <c:pt idx="13638">
                  <c:v>536.20000000124003</c:v>
                </c:pt>
                <c:pt idx="13639">
                  <c:v>536.10000000124001</c:v>
                </c:pt>
                <c:pt idx="13640">
                  <c:v>536.00000000123998</c:v>
                </c:pt>
                <c:pt idx="13641">
                  <c:v>535.90000000123996</c:v>
                </c:pt>
                <c:pt idx="13642">
                  <c:v>535.80000000123982</c:v>
                </c:pt>
                <c:pt idx="13643">
                  <c:v>535.70000000124003</c:v>
                </c:pt>
                <c:pt idx="13644">
                  <c:v>535.60000000124001</c:v>
                </c:pt>
                <c:pt idx="13645">
                  <c:v>535.50000000123998</c:v>
                </c:pt>
                <c:pt idx="13646">
                  <c:v>535.40000000123996</c:v>
                </c:pt>
                <c:pt idx="13647">
                  <c:v>535.30000000123982</c:v>
                </c:pt>
                <c:pt idx="13648">
                  <c:v>535.20000000124003</c:v>
                </c:pt>
                <c:pt idx="13649">
                  <c:v>535.10000000124001</c:v>
                </c:pt>
                <c:pt idx="13650">
                  <c:v>535.00000000123998</c:v>
                </c:pt>
                <c:pt idx="13651">
                  <c:v>534.90000000123996</c:v>
                </c:pt>
                <c:pt idx="13652">
                  <c:v>534.80000000123982</c:v>
                </c:pt>
                <c:pt idx="13653">
                  <c:v>534.70000000124003</c:v>
                </c:pt>
                <c:pt idx="13654">
                  <c:v>534.60000000124001</c:v>
                </c:pt>
                <c:pt idx="13655">
                  <c:v>534.50000000123998</c:v>
                </c:pt>
                <c:pt idx="13656">
                  <c:v>534.40000000123996</c:v>
                </c:pt>
                <c:pt idx="13657">
                  <c:v>534.30000000123982</c:v>
                </c:pt>
                <c:pt idx="13658">
                  <c:v>534.20000000124003</c:v>
                </c:pt>
                <c:pt idx="13659">
                  <c:v>534.10000000124001</c:v>
                </c:pt>
                <c:pt idx="13660">
                  <c:v>534.00000000123998</c:v>
                </c:pt>
                <c:pt idx="13661">
                  <c:v>533.90000000123996</c:v>
                </c:pt>
                <c:pt idx="13662">
                  <c:v>533.80000000123982</c:v>
                </c:pt>
                <c:pt idx="13663">
                  <c:v>533.70000000124003</c:v>
                </c:pt>
                <c:pt idx="13664">
                  <c:v>533.60000000124001</c:v>
                </c:pt>
                <c:pt idx="13665">
                  <c:v>533.50000000123998</c:v>
                </c:pt>
                <c:pt idx="13666">
                  <c:v>533.40000000123996</c:v>
                </c:pt>
                <c:pt idx="13667">
                  <c:v>533.30000000123982</c:v>
                </c:pt>
                <c:pt idx="13668">
                  <c:v>533.20000000124003</c:v>
                </c:pt>
                <c:pt idx="13669">
                  <c:v>533.10000000124001</c:v>
                </c:pt>
                <c:pt idx="13670">
                  <c:v>533.00000000123998</c:v>
                </c:pt>
                <c:pt idx="13671">
                  <c:v>532.90000000123996</c:v>
                </c:pt>
                <c:pt idx="13672">
                  <c:v>532.80000000123982</c:v>
                </c:pt>
                <c:pt idx="13673">
                  <c:v>532.70000000124003</c:v>
                </c:pt>
                <c:pt idx="13674">
                  <c:v>532.60000000124001</c:v>
                </c:pt>
                <c:pt idx="13675">
                  <c:v>532.50000000123998</c:v>
                </c:pt>
                <c:pt idx="13676">
                  <c:v>532.40000000123996</c:v>
                </c:pt>
                <c:pt idx="13677">
                  <c:v>532.30000000123982</c:v>
                </c:pt>
                <c:pt idx="13678">
                  <c:v>532.20000000124003</c:v>
                </c:pt>
                <c:pt idx="13679">
                  <c:v>532.10000000124001</c:v>
                </c:pt>
                <c:pt idx="13680">
                  <c:v>532.00000000123998</c:v>
                </c:pt>
                <c:pt idx="13681">
                  <c:v>531.90000000123996</c:v>
                </c:pt>
                <c:pt idx="13682">
                  <c:v>531.80000000123982</c:v>
                </c:pt>
                <c:pt idx="13683">
                  <c:v>531.70000000124003</c:v>
                </c:pt>
                <c:pt idx="13684">
                  <c:v>531.60000000124001</c:v>
                </c:pt>
                <c:pt idx="13685">
                  <c:v>531.50000000123998</c:v>
                </c:pt>
                <c:pt idx="13686">
                  <c:v>531.40000000123996</c:v>
                </c:pt>
                <c:pt idx="13687">
                  <c:v>531.30000000123982</c:v>
                </c:pt>
                <c:pt idx="13688">
                  <c:v>531.20000000124003</c:v>
                </c:pt>
                <c:pt idx="13689">
                  <c:v>531.10000000125001</c:v>
                </c:pt>
                <c:pt idx="13690">
                  <c:v>531.00000000124999</c:v>
                </c:pt>
                <c:pt idx="13691">
                  <c:v>530.90000000124996</c:v>
                </c:pt>
                <c:pt idx="13692">
                  <c:v>530.80000000124983</c:v>
                </c:pt>
                <c:pt idx="13693">
                  <c:v>530.70000000125003</c:v>
                </c:pt>
                <c:pt idx="13694">
                  <c:v>530.60000000125001</c:v>
                </c:pt>
                <c:pt idx="13695">
                  <c:v>530.50000000124999</c:v>
                </c:pt>
                <c:pt idx="13696">
                  <c:v>530.40000000124996</c:v>
                </c:pt>
                <c:pt idx="13697">
                  <c:v>530.30000000124983</c:v>
                </c:pt>
                <c:pt idx="13698">
                  <c:v>530.20000000125003</c:v>
                </c:pt>
                <c:pt idx="13699">
                  <c:v>530.10000000125001</c:v>
                </c:pt>
                <c:pt idx="13700">
                  <c:v>530.00000000124999</c:v>
                </c:pt>
                <c:pt idx="13701">
                  <c:v>529.90000000124996</c:v>
                </c:pt>
                <c:pt idx="13702">
                  <c:v>529.80000000124983</c:v>
                </c:pt>
                <c:pt idx="13703">
                  <c:v>529.70000000125003</c:v>
                </c:pt>
                <c:pt idx="13704">
                  <c:v>529.60000000125001</c:v>
                </c:pt>
                <c:pt idx="13705">
                  <c:v>529.50000000124999</c:v>
                </c:pt>
                <c:pt idx="13706">
                  <c:v>529.40000000124996</c:v>
                </c:pt>
                <c:pt idx="13707">
                  <c:v>529.30000000124983</c:v>
                </c:pt>
                <c:pt idx="13708">
                  <c:v>529.20000000125003</c:v>
                </c:pt>
                <c:pt idx="13709">
                  <c:v>529.10000000125001</c:v>
                </c:pt>
                <c:pt idx="13710">
                  <c:v>529.00000000124999</c:v>
                </c:pt>
                <c:pt idx="13711">
                  <c:v>528.90000000124996</c:v>
                </c:pt>
                <c:pt idx="13712">
                  <c:v>528.80000000124983</c:v>
                </c:pt>
                <c:pt idx="13713">
                  <c:v>528.70000000125003</c:v>
                </c:pt>
                <c:pt idx="13714">
                  <c:v>528.60000000125001</c:v>
                </c:pt>
                <c:pt idx="13715">
                  <c:v>528.50000000124999</c:v>
                </c:pt>
                <c:pt idx="13716">
                  <c:v>528.40000000124996</c:v>
                </c:pt>
                <c:pt idx="13717">
                  <c:v>528.30000000124983</c:v>
                </c:pt>
                <c:pt idx="13718">
                  <c:v>528.20000000125003</c:v>
                </c:pt>
                <c:pt idx="13719">
                  <c:v>528.10000000125001</c:v>
                </c:pt>
                <c:pt idx="13720">
                  <c:v>528.00000000124999</c:v>
                </c:pt>
                <c:pt idx="13721">
                  <c:v>527.90000000124996</c:v>
                </c:pt>
                <c:pt idx="13722">
                  <c:v>527.80000000124983</c:v>
                </c:pt>
                <c:pt idx="13723">
                  <c:v>527.70000000125003</c:v>
                </c:pt>
                <c:pt idx="13724">
                  <c:v>527.60000000125001</c:v>
                </c:pt>
                <c:pt idx="13725">
                  <c:v>527.50000000124999</c:v>
                </c:pt>
                <c:pt idx="13726">
                  <c:v>527.40000000124996</c:v>
                </c:pt>
                <c:pt idx="13727">
                  <c:v>527.30000000124983</c:v>
                </c:pt>
                <c:pt idx="13728">
                  <c:v>527.20000000125003</c:v>
                </c:pt>
                <c:pt idx="13729">
                  <c:v>527.10000000125001</c:v>
                </c:pt>
                <c:pt idx="13730">
                  <c:v>527.00000000124999</c:v>
                </c:pt>
                <c:pt idx="13731">
                  <c:v>526.90000000124996</c:v>
                </c:pt>
                <c:pt idx="13732">
                  <c:v>526.80000000124983</c:v>
                </c:pt>
                <c:pt idx="13733">
                  <c:v>526.70000000125003</c:v>
                </c:pt>
                <c:pt idx="13734">
                  <c:v>526.60000000125001</c:v>
                </c:pt>
                <c:pt idx="13735">
                  <c:v>526.50000000124999</c:v>
                </c:pt>
                <c:pt idx="13736">
                  <c:v>526.40000000124996</c:v>
                </c:pt>
                <c:pt idx="13737">
                  <c:v>526.30000000124983</c:v>
                </c:pt>
                <c:pt idx="13738">
                  <c:v>526.20000000125003</c:v>
                </c:pt>
                <c:pt idx="13739">
                  <c:v>526.10000000125001</c:v>
                </c:pt>
                <c:pt idx="13740">
                  <c:v>526.00000000124999</c:v>
                </c:pt>
                <c:pt idx="13741">
                  <c:v>525.90000000124996</c:v>
                </c:pt>
                <c:pt idx="13742">
                  <c:v>525.80000000124983</c:v>
                </c:pt>
                <c:pt idx="13743">
                  <c:v>525.70000000125003</c:v>
                </c:pt>
                <c:pt idx="13744">
                  <c:v>525.60000000125001</c:v>
                </c:pt>
                <c:pt idx="13745">
                  <c:v>525.50000000124999</c:v>
                </c:pt>
                <c:pt idx="13746">
                  <c:v>525.40000000124996</c:v>
                </c:pt>
                <c:pt idx="13747">
                  <c:v>525.30000000124983</c:v>
                </c:pt>
                <c:pt idx="13748">
                  <c:v>525.20000000125003</c:v>
                </c:pt>
                <c:pt idx="13749">
                  <c:v>525.10000000125001</c:v>
                </c:pt>
                <c:pt idx="13750">
                  <c:v>525.00000000124999</c:v>
                </c:pt>
                <c:pt idx="13751">
                  <c:v>524.90000000124996</c:v>
                </c:pt>
                <c:pt idx="13752">
                  <c:v>524.80000000124983</c:v>
                </c:pt>
                <c:pt idx="13753">
                  <c:v>524.70000000125003</c:v>
                </c:pt>
                <c:pt idx="13754">
                  <c:v>524.60000000125001</c:v>
                </c:pt>
                <c:pt idx="13755">
                  <c:v>524.50000000124999</c:v>
                </c:pt>
                <c:pt idx="13756">
                  <c:v>524.40000000124996</c:v>
                </c:pt>
                <c:pt idx="13757">
                  <c:v>524.30000000124983</c:v>
                </c:pt>
                <c:pt idx="13758">
                  <c:v>524.20000000125003</c:v>
                </c:pt>
                <c:pt idx="13759">
                  <c:v>524.10000000125001</c:v>
                </c:pt>
                <c:pt idx="13760">
                  <c:v>524.00000000124999</c:v>
                </c:pt>
                <c:pt idx="13761">
                  <c:v>523.90000000124996</c:v>
                </c:pt>
                <c:pt idx="13762">
                  <c:v>523.80000000124983</c:v>
                </c:pt>
                <c:pt idx="13763">
                  <c:v>523.70000000125003</c:v>
                </c:pt>
                <c:pt idx="13764">
                  <c:v>523.60000000125001</c:v>
                </c:pt>
                <c:pt idx="13765">
                  <c:v>523.50000000124999</c:v>
                </c:pt>
                <c:pt idx="13766">
                  <c:v>523.40000000124996</c:v>
                </c:pt>
                <c:pt idx="13767">
                  <c:v>523.30000000124983</c:v>
                </c:pt>
                <c:pt idx="13768">
                  <c:v>523.20000000125003</c:v>
                </c:pt>
                <c:pt idx="13769">
                  <c:v>523.10000000125001</c:v>
                </c:pt>
                <c:pt idx="13770">
                  <c:v>523.00000000124999</c:v>
                </c:pt>
                <c:pt idx="13771">
                  <c:v>522.90000000124996</c:v>
                </c:pt>
                <c:pt idx="13772">
                  <c:v>522.80000000124983</c:v>
                </c:pt>
                <c:pt idx="13773">
                  <c:v>522.70000000125003</c:v>
                </c:pt>
                <c:pt idx="13774">
                  <c:v>522.60000000125001</c:v>
                </c:pt>
                <c:pt idx="13775">
                  <c:v>522.50000000124999</c:v>
                </c:pt>
                <c:pt idx="13776">
                  <c:v>522.40000000124996</c:v>
                </c:pt>
                <c:pt idx="13777">
                  <c:v>522.30000000124983</c:v>
                </c:pt>
                <c:pt idx="13778">
                  <c:v>522.20000000125003</c:v>
                </c:pt>
                <c:pt idx="13779">
                  <c:v>522.10000000125001</c:v>
                </c:pt>
                <c:pt idx="13780">
                  <c:v>522.00000000124999</c:v>
                </c:pt>
                <c:pt idx="13781">
                  <c:v>521.90000000124996</c:v>
                </c:pt>
                <c:pt idx="13782">
                  <c:v>521.80000000124983</c:v>
                </c:pt>
                <c:pt idx="13783">
                  <c:v>521.70000000125003</c:v>
                </c:pt>
                <c:pt idx="13784">
                  <c:v>521.60000000125001</c:v>
                </c:pt>
                <c:pt idx="13785">
                  <c:v>521.50000000124999</c:v>
                </c:pt>
                <c:pt idx="13786">
                  <c:v>521.40000000124996</c:v>
                </c:pt>
                <c:pt idx="13787">
                  <c:v>521.30000000124983</c:v>
                </c:pt>
                <c:pt idx="13788">
                  <c:v>521.20000000125003</c:v>
                </c:pt>
                <c:pt idx="13789">
                  <c:v>521.10000000125001</c:v>
                </c:pt>
                <c:pt idx="13790">
                  <c:v>521.00000000124999</c:v>
                </c:pt>
                <c:pt idx="13791">
                  <c:v>520.90000000124996</c:v>
                </c:pt>
                <c:pt idx="13792">
                  <c:v>520.80000000124983</c:v>
                </c:pt>
                <c:pt idx="13793">
                  <c:v>520.70000000125003</c:v>
                </c:pt>
                <c:pt idx="13794">
                  <c:v>520.60000000125001</c:v>
                </c:pt>
                <c:pt idx="13795">
                  <c:v>520.50000000124999</c:v>
                </c:pt>
                <c:pt idx="13796">
                  <c:v>520.40000000124996</c:v>
                </c:pt>
                <c:pt idx="13797">
                  <c:v>520.30000000124983</c:v>
                </c:pt>
                <c:pt idx="13798">
                  <c:v>520.20000000125003</c:v>
                </c:pt>
                <c:pt idx="13799">
                  <c:v>520.10000000126001</c:v>
                </c:pt>
                <c:pt idx="13800">
                  <c:v>520.00000000125999</c:v>
                </c:pt>
                <c:pt idx="13801">
                  <c:v>519.90000000125997</c:v>
                </c:pt>
                <c:pt idx="13802">
                  <c:v>519.80000000125972</c:v>
                </c:pt>
                <c:pt idx="13803">
                  <c:v>519.70000000126004</c:v>
                </c:pt>
                <c:pt idx="13804">
                  <c:v>519.60000000126001</c:v>
                </c:pt>
                <c:pt idx="13805">
                  <c:v>519.50000000125999</c:v>
                </c:pt>
                <c:pt idx="13806">
                  <c:v>519.40000000125997</c:v>
                </c:pt>
                <c:pt idx="13807">
                  <c:v>519.30000000125972</c:v>
                </c:pt>
                <c:pt idx="13808">
                  <c:v>519.20000000126004</c:v>
                </c:pt>
                <c:pt idx="13809">
                  <c:v>519.10000000126001</c:v>
                </c:pt>
                <c:pt idx="13810">
                  <c:v>519.00000000125999</c:v>
                </c:pt>
                <c:pt idx="13811">
                  <c:v>518.90000000125997</c:v>
                </c:pt>
                <c:pt idx="13812">
                  <c:v>518.80000000125972</c:v>
                </c:pt>
                <c:pt idx="13813">
                  <c:v>518.70000000126004</c:v>
                </c:pt>
                <c:pt idx="13814">
                  <c:v>518.60000000126001</c:v>
                </c:pt>
                <c:pt idx="13815">
                  <c:v>518.50000000125999</c:v>
                </c:pt>
                <c:pt idx="13816">
                  <c:v>518.40000000125997</c:v>
                </c:pt>
                <c:pt idx="13817">
                  <c:v>518.30000000125972</c:v>
                </c:pt>
                <c:pt idx="13818">
                  <c:v>518.20000000126004</c:v>
                </c:pt>
                <c:pt idx="13819">
                  <c:v>518.10000000126001</c:v>
                </c:pt>
                <c:pt idx="13820">
                  <c:v>518.00000000125999</c:v>
                </c:pt>
                <c:pt idx="13821">
                  <c:v>517.90000000125997</c:v>
                </c:pt>
                <c:pt idx="13822">
                  <c:v>517.80000000125972</c:v>
                </c:pt>
                <c:pt idx="13823">
                  <c:v>517.70000000126004</c:v>
                </c:pt>
                <c:pt idx="13824">
                  <c:v>517.60000000126001</c:v>
                </c:pt>
                <c:pt idx="13825">
                  <c:v>517.50000000125999</c:v>
                </c:pt>
                <c:pt idx="13826">
                  <c:v>517.40000000125997</c:v>
                </c:pt>
                <c:pt idx="13827">
                  <c:v>517.30000000125972</c:v>
                </c:pt>
                <c:pt idx="13828">
                  <c:v>517.20000000126004</c:v>
                </c:pt>
                <c:pt idx="13829">
                  <c:v>517.10000000126001</c:v>
                </c:pt>
                <c:pt idx="13830">
                  <c:v>517.00000000125999</c:v>
                </c:pt>
                <c:pt idx="13831">
                  <c:v>516.90000000125997</c:v>
                </c:pt>
                <c:pt idx="13832">
                  <c:v>516.80000000125972</c:v>
                </c:pt>
                <c:pt idx="13833">
                  <c:v>516.70000000126004</c:v>
                </c:pt>
                <c:pt idx="13834">
                  <c:v>516.60000000126001</c:v>
                </c:pt>
                <c:pt idx="13835">
                  <c:v>516.50000000125999</c:v>
                </c:pt>
                <c:pt idx="13836">
                  <c:v>516.40000000125997</c:v>
                </c:pt>
                <c:pt idx="13837">
                  <c:v>516.30000000125972</c:v>
                </c:pt>
                <c:pt idx="13838">
                  <c:v>516.20000000126004</c:v>
                </c:pt>
                <c:pt idx="13839">
                  <c:v>516.10000000126001</c:v>
                </c:pt>
                <c:pt idx="13840">
                  <c:v>516.00000000125999</c:v>
                </c:pt>
                <c:pt idx="13841">
                  <c:v>515.90000000125997</c:v>
                </c:pt>
                <c:pt idx="13842">
                  <c:v>515.80000000125972</c:v>
                </c:pt>
                <c:pt idx="13843">
                  <c:v>515.70000000126004</c:v>
                </c:pt>
                <c:pt idx="13844">
                  <c:v>515.60000000126001</c:v>
                </c:pt>
                <c:pt idx="13845">
                  <c:v>515.50000000125999</c:v>
                </c:pt>
                <c:pt idx="13846">
                  <c:v>515.40000000125997</c:v>
                </c:pt>
                <c:pt idx="13847">
                  <c:v>515.30000000125972</c:v>
                </c:pt>
                <c:pt idx="13848">
                  <c:v>515.20000000126004</c:v>
                </c:pt>
                <c:pt idx="13849">
                  <c:v>515.10000000126001</c:v>
                </c:pt>
                <c:pt idx="13850">
                  <c:v>515.00000000125999</c:v>
                </c:pt>
                <c:pt idx="13851">
                  <c:v>514.90000000125997</c:v>
                </c:pt>
                <c:pt idx="13852">
                  <c:v>514.80000000125972</c:v>
                </c:pt>
                <c:pt idx="13853">
                  <c:v>514.70000000126004</c:v>
                </c:pt>
                <c:pt idx="13854">
                  <c:v>514.60000000126001</c:v>
                </c:pt>
                <c:pt idx="13855">
                  <c:v>514.50000000125999</c:v>
                </c:pt>
                <c:pt idx="13856">
                  <c:v>514.40000000125997</c:v>
                </c:pt>
                <c:pt idx="13857">
                  <c:v>514.30000000125972</c:v>
                </c:pt>
                <c:pt idx="13858">
                  <c:v>514.20000000126004</c:v>
                </c:pt>
                <c:pt idx="13859">
                  <c:v>514.10000000126001</c:v>
                </c:pt>
                <c:pt idx="13860">
                  <c:v>514.00000000125999</c:v>
                </c:pt>
                <c:pt idx="13861">
                  <c:v>513.90000000125997</c:v>
                </c:pt>
                <c:pt idx="13862">
                  <c:v>513.80000000125972</c:v>
                </c:pt>
                <c:pt idx="13863">
                  <c:v>513.70000000126004</c:v>
                </c:pt>
                <c:pt idx="13864">
                  <c:v>513.60000000126001</c:v>
                </c:pt>
                <c:pt idx="13865">
                  <c:v>513.50000000125999</c:v>
                </c:pt>
                <c:pt idx="13866">
                  <c:v>513.40000000125997</c:v>
                </c:pt>
                <c:pt idx="13867">
                  <c:v>513.30000000125972</c:v>
                </c:pt>
                <c:pt idx="13868">
                  <c:v>513.20000000126004</c:v>
                </c:pt>
                <c:pt idx="13869">
                  <c:v>513.10000000126001</c:v>
                </c:pt>
                <c:pt idx="13870">
                  <c:v>513.00000000125999</c:v>
                </c:pt>
                <c:pt idx="13871">
                  <c:v>512.90000000125997</c:v>
                </c:pt>
                <c:pt idx="13872">
                  <c:v>512.80000000125972</c:v>
                </c:pt>
                <c:pt idx="13873">
                  <c:v>512.70000000126004</c:v>
                </c:pt>
                <c:pt idx="13874">
                  <c:v>512.60000000126001</c:v>
                </c:pt>
                <c:pt idx="13875">
                  <c:v>512.50000000125999</c:v>
                </c:pt>
                <c:pt idx="13876">
                  <c:v>512.40000000125997</c:v>
                </c:pt>
                <c:pt idx="13877">
                  <c:v>512.30000000125972</c:v>
                </c:pt>
                <c:pt idx="13878">
                  <c:v>512.20000000126004</c:v>
                </c:pt>
                <c:pt idx="13879">
                  <c:v>512.10000000126001</c:v>
                </c:pt>
                <c:pt idx="13880">
                  <c:v>512.00000000125999</c:v>
                </c:pt>
                <c:pt idx="13881">
                  <c:v>511.90000000126003</c:v>
                </c:pt>
                <c:pt idx="13882">
                  <c:v>511.80000000126</c:v>
                </c:pt>
                <c:pt idx="13883">
                  <c:v>511.70000000125987</c:v>
                </c:pt>
                <c:pt idx="13884">
                  <c:v>511.60000000126001</c:v>
                </c:pt>
                <c:pt idx="13885">
                  <c:v>511.50000000125999</c:v>
                </c:pt>
                <c:pt idx="13886">
                  <c:v>511.40000000126003</c:v>
                </c:pt>
                <c:pt idx="13887">
                  <c:v>511.30000000126</c:v>
                </c:pt>
                <c:pt idx="13888">
                  <c:v>511.20000000125987</c:v>
                </c:pt>
                <c:pt idx="13889">
                  <c:v>511.10000000126001</c:v>
                </c:pt>
                <c:pt idx="13890">
                  <c:v>511.00000000125999</c:v>
                </c:pt>
                <c:pt idx="13891">
                  <c:v>510.90000000126003</c:v>
                </c:pt>
                <c:pt idx="13892">
                  <c:v>510.80000000126</c:v>
                </c:pt>
                <c:pt idx="13893">
                  <c:v>510.70000000125987</c:v>
                </c:pt>
                <c:pt idx="13894">
                  <c:v>510.60000000126001</c:v>
                </c:pt>
                <c:pt idx="13895">
                  <c:v>510.50000000125999</c:v>
                </c:pt>
                <c:pt idx="13896">
                  <c:v>510.40000000126003</c:v>
                </c:pt>
                <c:pt idx="13897">
                  <c:v>510.30000000126</c:v>
                </c:pt>
                <c:pt idx="13898">
                  <c:v>510.20000000125987</c:v>
                </c:pt>
                <c:pt idx="13899">
                  <c:v>510.10000000126001</c:v>
                </c:pt>
                <c:pt idx="13900">
                  <c:v>510.00000000125999</c:v>
                </c:pt>
                <c:pt idx="13901">
                  <c:v>509.90000000126003</c:v>
                </c:pt>
                <c:pt idx="13902">
                  <c:v>509.80000000126</c:v>
                </c:pt>
                <c:pt idx="13903">
                  <c:v>509.70000000125987</c:v>
                </c:pt>
                <c:pt idx="13904">
                  <c:v>509.60000000126001</c:v>
                </c:pt>
                <c:pt idx="13905">
                  <c:v>509.50000000125999</c:v>
                </c:pt>
                <c:pt idx="13906">
                  <c:v>509.40000000126003</c:v>
                </c:pt>
                <c:pt idx="13907">
                  <c:v>509.30000000126</c:v>
                </c:pt>
                <c:pt idx="13908">
                  <c:v>509.20000000125987</c:v>
                </c:pt>
                <c:pt idx="13909">
                  <c:v>509.10000000126996</c:v>
                </c:pt>
                <c:pt idx="13910">
                  <c:v>509.00000000126994</c:v>
                </c:pt>
                <c:pt idx="13911">
                  <c:v>508.90000000126986</c:v>
                </c:pt>
                <c:pt idx="13912">
                  <c:v>508.80000000126995</c:v>
                </c:pt>
                <c:pt idx="13913">
                  <c:v>508.70000000126993</c:v>
                </c:pt>
                <c:pt idx="13914">
                  <c:v>508.60000000126996</c:v>
                </c:pt>
                <c:pt idx="13915">
                  <c:v>508.50000000126994</c:v>
                </c:pt>
                <c:pt idx="13916">
                  <c:v>508.40000000126986</c:v>
                </c:pt>
                <c:pt idx="13917">
                  <c:v>508.30000000126995</c:v>
                </c:pt>
                <c:pt idx="13918">
                  <c:v>508.20000000126993</c:v>
                </c:pt>
                <c:pt idx="13919">
                  <c:v>508.10000000126996</c:v>
                </c:pt>
                <c:pt idx="13920">
                  <c:v>508.00000000126994</c:v>
                </c:pt>
                <c:pt idx="13921">
                  <c:v>507.90000000126986</c:v>
                </c:pt>
                <c:pt idx="13922">
                  <c:v>507.80000000126995</c:v>
                </c:pt>
                <c:pt idx="13923">
                  <c:v>507.70000000126993</c:v>
                </c:pt>
                <c:pt idx="13924">
                  <c:v>507.60000000126996</c:v>
                </c:pt>
                <c:pt idx="13925">
                  <c:v>507.50000000126994</c:v>
                </c:pt>
                <c:pt idx="13926">
                  <c:v>507.40000000126986</c:v>
                </c:pt>
                <c:pt idx="13927">
                  <c:v>507.30000000126995</c:v>
                </c:pt>
                <c:pt idx="13928">
                  <c:v>507.20000000126993</c:v>
                </c:pt>
                <c:pt idx="13929">
                  <c:v>507.10000000126996</c:v>
                </c:pt>
                <c:pt idx="13930">
                  <c:v>507.00000000126994</c:v>
                </c:pt>
                <c:pt idx="13931">
                  <c:v>506.90000000126986</c:v>
                </c:pt>
                <c:pt idx="13932">
                  <c:v>506.80000000126995</c:v>
                </c:pt>
                <c:pt idx="13933">
                  <c:v>506.70000000126993</c:v>
                </c:pt>
                <c:pt idx="13934">
                  <c:v>506.60000000126996</c:v>
                </c:pt>
                <c:pt idx="13935">
                  <c:v>506.50000000126994</c:v>
                </c:pt>
                <c:pt idx="13936">
                  <c:v>506.40000000126986</c:v>
                </c:pt>
                <c:pt idx="13937">
                  <c:v>506.30000000126995</c:v>
                </c:pt>
                <c:pt idx="13938">
                  <c:v>506.20000000126993</c:v>
                </c:pt>
                <c:pt idx="13939">
                  <c:v>506.10000000126996</c:v>
                </c:pt>
                <c:pt idx="13940">
                  <c:v>506.00000000126994</c:v>
                </c:pt>
                <c:pt idx="13941">
                  <c:v>505.90000000126986</c:v>
                </c:pt>
                <c:pt idx="13942">
                  <c:v>505.80000000126995</c:v>
                </c:pt>
                <c:pt idx="13943">
                  <c:v>505.70000000126993</c:v>
                </c:pt>
                <c:pt idx="13944">
                  <c:v>505.60000000126996</c:v>
                </c:pt>
                <c:pt idx="13945">
                  <c:v>505.50000000126994</c:v>
                </c:pt>
                <c:pt idx="13946">
                  <c:v>505.40000000126986</c:v>
                </c:pt>
                <c:pt idx="13947">
                  <c:v>505.30000000126995</c:v>
                </c:pt>
                <c:pt idx="13948">
                  <c:v>505.20000000126993</c:v>
                </c:pt>
                <c:pt idx="13949">
                  <c:v>505.10000000126996</c:v>
                </c:pt>
                <c:pt idx="13950">
                  <c:v>505.00000000126994</c:v>
                </c:pt>
                <c:pt idx="13951">
                  <c:v>504.90000000126986</c:v>
                </c:pt>
                <c:pt idx="13952">
                  <c:v>504.80000000126995</c:v>
                </c:pt>
                <c:pt idx="13953">
                  <c:v>504.70000000126993</c:v>
                </c:pt>
                <c:pt idx="13954">
                  <c:v>504.60000000126996</c:v>
                </c:pt>
                <c:pt idx="13955">
                  <c:v>504.50000000126994</c:v>
                </c:pt>
                <c:pt idx="13956">
                  <c:v>504.40000000126986</c:v>
                </c:pt>
                <c:pt idx="13957">
                  <c:v>504.30000000126995</c:v>
                </c:pt>
                <c:pt idx="13958">
                  <c:v>504.20000000126993</c:v>
                </c:pt>
                <c:pt idx="13959">
                  <c:v>504.10000000126996</c:v>
                </c:pt>
                <c:pt idx="13960">
                  <c:v>504.00000000126994</c:v>
                </c:pt>
                <c:pt idx="13961">
                  <c:v>503.90000000126986</c:v>
                </c:pt>
                <c:pt idx="13962">
                  <c:v>503.80000000126995</c:v>
                </c:pt>
                <c:pt idx="13963">
                  <c:v>503.70000000126993</c:v>
                </c:pt>
                <c:pt idx="13964">
                  <c:v>503.60000000126996</c:v>
                </c:pt>
                <c:pt idx="13965">
                  <c:v>503.50000000126994</c:v>
                </c:pt>
                <c:pt idx="13966">
                  <c:v>503.40000000126986</c:v>
                </c:pt>
                <c:pt idx="13967">
                  <c:v>503.30000000126995</c:v>
                </c:pt>
                <c:pt idx="13968">
                  <c:v>503.20000000126993</c:v>
                </c:pt>
                <c:pt idx="13969">
                  <c:v>503.10000000126996</c:v>
                </c:pt>
                <c:pt idx="13970">
                  <c:v>503.00000000126994</c:v>
                </c:pt>
                <c:pt idx="13971">
                  <c:v>502.90000000126986</c:v>
                </c:pt>
                <c:pt idx="13972">
                  <c:v>502.80000000126995</c:v>
                </c:pt>
                <c:pt idx="13973">
                  <c:v>502.70000000126993</c:v>
                </c:pt>
                <c:pt idx="13974">
                  <c:v>502.60000000126996</c:v>
                </c:pt>
                <c:pt idx="13975">
                  <c:v>502.50000000126994</c:v>
                </c:pt>
                <c:pt idx="13976">
                  <c:v>502.40000000126986</c:v>
                </c:pt>
                <c:pt idx="13977">
                  <c:v>502.30000000126995</c:v>
                </c:pt>
                <c:pt idx="13978">
                  <c:v>502.20000000126993</c:v>
                </c:pt>
                <c:pt idx="13979">
                  <c:v>502.10000000126996</c:v>
                </c:pt>
                <c:pt idx="13980">
                  <c:v>502.00000000126994</c:v>
                </c:pt>
                <c:pt idx="13981">
                  <c:v>501.90000000126986</c:v>
                </c:pt>
                <c:pt idx="13982">
                  <c:v>501.80000000126995</c:v>
                </c:pt>
                <c:pt idx="13983">
                  <c:v>501.70000000126993</c:v>
                </c:pt>
                <c:pt idx="13984">
                  <c:v>501.60000000126996</c:v>
                </c:pt>
                <c:pt idx="13985">
                  <c:v>501.50000000126994</c:v>
                </c:pt>
                <c:pt idx="13986">
                  <c:v>501.40000000126986</c:v>
                </c:pt>
                <c:pt idx="13987">
                  <c:v>501.30000000126995</c:v>
                </c:pt>
                <c:pt idx="13988">
                  <c:v>501.20000000126993</c:v>
                </c:pt>
                <c:pt idx="13989">
                  <c:v>501.10000000126996</c:v>
                </c:pt>
                <c:pt idx="13990">
                  <c:v>501.00000000126994</c:v>
                </c:pt>
                <c:pt idx="13991">
                  <c:v>500.90000000126986</c:v>
                </c:pt>
                <c:pt idx="13992">
                  <c:v>500.80000000126995</c:v>
                </c:pt>
                <c:pt idx="13993">
                  <c:v>500.70000000126993</c:v>
                </c:pt>
                <c:pt idx="13994">
                  <c:v>500.60000000126996</c:v>
                </c:pt>
                <c:pt idx="13995">
                  <c:v>500.50000000126994</c:v>
                </c:pt>
                <c:pt idx="13996">
                  <c:v>500.40000000126986</c:v>
                </c:pt>
                <c:pt idx="13997">
                  <c:v>500.30000000126995</c:v>
                </c:pt>
                <c:pt idx="13998">
                  <c:v>500.20000000126993</c:v>
                </c:pt>
                <c:pt idx="13999">
                  <c:v>500.10000000126996</c:v>
                </c:pt>
                <c:pt idx="14000">
                  <c:v>500.00000000126994</c:v>
                </c:pt>
                <c:pt idx="14001">
                  <c:v>499.90000000126986</c:v>
                </c:pt>
                <c:pt idx="14002">
                  <c:v>499.80000000126995</c:v>
                </c:pt>
                <c:pt idx="14003">
                  <c:v>499.70000000126993</c:v>
                </c:pt>
                <c:pt idx="14004">
                  <c:v>499.60000000126996</c:v>
                </c:pt>
                <c:pt idx="14005">
                  <c:v>499.50000000126994</c:v>
                </c:pt>
                <c:pt idx="14006">
                  <c:v>499.40000000126986</c:v>
                </c:pt>
                <c:pt idx="14007">
                  <c:v>499.30000000126995</c:v>
                </c:pt>
                <c:pt idx="14008">
                  <c:v>499.20000000126993</c:v>
                </c:pt>
                <c:pt idx="14009">
                  <c:v>499.10000000126996</c:v>
                </c:pt>
                <c:pt idx="14010">
                  <c:v>499.00000000126994</c:v>
                </c:pt>
                <c:pt idx="14011">
                  <c:v>498.90000000126986</c:v>
                </c:pt>
                <c:pt idx="14012">
                  <c:v>498.80000000126995</c:v>
                </c:pt>
                <c:pt idx="14013">
                  <c:v>498.70000000126993</c:v>
                </c:pt>
                <c:pt idx="14014">
                  <c:v>498.60000000126996</c:v>
                </c:pt>
                <c:pt idx="14015">
                  <c:v>498.50000000126994</c:v>
                </c:pt>
                <c:pt idx="14016">
                  <c:v>498.40000000126986</c:v>
                </c:pt>
                <c:pt idx="14017">
                  <c:v>498.30000000126995</c:v>
                </c:pt>
                <c:pt idx="14018">
                  <c:v>498.20000000126993</c:v>
                </c:pt>
                <c:pt idx="14019">
                  <c:v>498.10000000127991</c:v>
                </c:pt>
                <c:pt idx="14020">
                  <c:v>498.00000000127989</c:v>
                </c:pt>
                <c:pt idx="14021">
                  <c:v>497.90000000127975</c:v>
                </c:pt>
                <c:pt idx="14022">
                  <c:v>497.8000000012799</c:v>
                </c:pt>
                <c:pt idx="14023">
                  <c:v>497.70000000127988</c:v>
                </c:pt>
                <c:pt idx="14024">
                  <c:v>497.60000000127991</c:v>
                </c:pt>
                <c:pt idx="14025">
                  <c:v>497.50000000127989</c:v>
                </c:pt>
                <c:pt idx="14026">
                  <c:v>497.40000000127975</c:v>
                </c:pt>
                <c:pt idx="14027">
                  <c:v>497.3000000012799</c:v>
                </c:pt>
                <c:pt idx="14028">
                  <c:v>497.20000000127988</c:v>
                </c:pt>
                <c:pt idx="14029">
                  <c:v>497.10000000127991</c:v>
                </c:pt>
                <c:pt idx="14030">
                  <c:v>497.00000000127989</c:v>
                </c:pt>
                <c:pt idx="14031">
                  <c:v>496.90000000127975</c:v>
                </c:pt>
                <c:pt idx="14032">
                  <c:v>496.8000000012799</c:v>
                </c:pt>
                <c:pt idx="14033">
                  <c:v>496.70000000127988</c:v>
                </c:pt>
                <c:pt idx="14034">
                  <c:v>496.60000000127991</c:v>
                </c:pt>
                <c:pt idx="14035">
                  <c:v>496.50000000127989</c:v>
                </c:pt>
                <c:pt idx="14036">
                  <c:v>496.40000000127975</c:v>
                </c:pt>
                <c:pt idx="14037">
                  <c:v>496.3000000012799</c:v>
                </c:pt>
                <c:pt idx="14038">
                  <c:v>496.20000000127988</c:v>
                </c:pt>
                <c:pt idx="14039">
                  <c:v>496.10000000127991</c:v>
                </c:pt>
                <c:pt idx="14040">
                  <c:v>496.00000000127989</c:v>
                </c:pt>
                <c:pt idx="14041">
                  <c:v>495.90000000127975</c:v>
                </c:pt>
                <c:pt idx="14042">
                  <c:v>495.8000000012799</c:v>
                </c:pt>
                <c:pt idx="14043">
                  <c:v>495.70000000127988</c:v>
                </c:pt>
                <c:pt idx="14044">
                  <c:v>495.60000000127991</c:v>
                </c:pt>
                <c:pt idx="14045">
                  <c:v>495.50000000127989</c:v>
                </c:pt>
                <c:pt idx="14046">
                  <c:v>495.40000000127975</c:v>
                </c:pt>
                <c:pt idx="14047">
                  <c:v>495.3000000012799</c:v>
                </c:pt>
                <c:pt idx="14048">
                  <c:v>495.20000000127988</c:v>
                </c:pt>
                <c:pt idx="14049">
                  <c:v>495.10000000127991</c:v>
                </c:pt>
                <c:pt idx="14050">
                  <c:v>495.00000000127989</c:v>
                </c:pt>
                <c:pt idx="14051">
                  <c:v>494.90000000127975</c:v>
                </c:pt>
                <c:pt idx="14052">
                  <c:v>494.8000000012799</c:v>
                </c:pt>
                <c:pt idx="14053">
                  <c:v>494.70000000127988</c:v>
                </c:pt>
                <c:pt idx="14054">
                  <c:v>494.60000000127991</c:v>
                </c:pt>
                <c:pt idx="14055">
                  <c:v>494.50000000127989</c:v>
                </c:pt>
                <c:pt idx="14056">
                  <c:v>494.40000000127975</c:v>
                </c:pt>
                <c:pt idx="14057">
                  <c:v>494.3000000012799</c:v>
                </c:pt>
                <c:pt idx="14058">
                  <c:v>494.20000000127988</c:v>
                </c:pt>
                <c:pt idx="14059">
                  <c:v>494.10000000127991</c:v>
                </c:pt>
                <c:pt idx="14060">
                  <c:v>494.00000000127989</c:v>
                </c:pt>
                <c:pt idx="14061">
                  <c:v>493.90000000127975</c:v>
                </c:pt>
                <c:pt idx="14062">
                  <c:v>493.8000000012799</c:v>
                </c:pt>
                <c:pt idx="14063">
                  <c:v>493.70000000127988</c:v>
                </c:pt>
                <c:pt idx="14064">
                  <c:v>493.60000000127991</c:v>
                </c:pt>
                <c:pt idx="14065">
                  <c:v>493.50000000127989</c:v>
                </c:pt>
                <c:pt idx="14066">
                  <c:v>493.40000000127975</c:v>
                </c:pt>
                <c:pt idx="14067">
                  <c:v>493.3000000012799</c:v>
                </c:pt>
                <c:pt idx="14068">
                  <c:v>493.20000000127988</c:v>
                </c:pt>
                <c:pt idx="14069">
                  <c:v>493.10000000127991</c:v>
                </c:pt>
                <c:pt idx="14070">
                  <c:v>493.00000000127989</c:v>
                </c:pt>
                <c:pt idx="14071">
                  <c:v>492.90000000127975</c:v>
                </c:pt>
                <c:pt idx="14072">
                  <c:v>492.8000000012799</c:v>
                </c:pt>
                <c:pt idx="14073">
                  <c:v>492.70000000127988</c:v>
                </c:pt>
                <c:pt idx="14074">
                  <c:v>492.60000000127991</c:v>
                </c:pt>
                <c:pt idx="14075">
                  <c:v>492.50000000127989</c:v>
                </c:pt>
                <c:pt idx="14076">
                  <c:v>492.40000000127975</c:v>
                </c:pt>
                <c:pt idx="14077">
                  <c:v>492.3000000012799</c:v>
                </c:pt>
                <c:pt idx="14078">
                  <c:v>492.20000000127988</c:v>
                </c:pt>
                <c:pt idx="14079">
                  <c:v>492.10000000127991</c:v>
                </c:pt>
                <c:pt idx="14080">
                  <c:v>492.00000000127989</c:v>
                </c:pt>
                <c:pt idx="14081">
                  <c:v>491.90000000127975</c:v>
                </c:pt>
                <c:pt idx="14082">
                  <c:v>491.8000000012799</c:v>
                </c:pt>
                <c:pt idx="14083">
                  <c:v>491.70000000127988</c:v>
                </c:pt>
                <c:pt idx="14084">
                  <c:v>491.60000000127991</c:v>
                </c:pt>
                <c:pt idx="14085">
                  <c:v>491.50000000127989</c:v>
                </c:pt>
                <c:pt idx="14086">
                  <c:v>491.40000000127975</c:v>
                </c:pt>
                <c:pt idx="14087">
                  <c:v>491.3000000012799</c:v>
                </c:pt>
                <c:pt idx="14088">
                  <c:v>491.20000000127988</c:v>
                </c:pt>
                <c:pt idx="14089">
                  <c:v>491.10000000127991</c:v>
                </c:pt>
                <c:pt idx="14090">
                  <c:v>491.00000000127989</c:v>
                </c:pt>
                <c:pt idx="14091">
                  <c:v>490.90000000127975</c:v>
                </c:pt>
                <c:pt idx="14092">
                  <c:v>490.8000000012799</c:v>
                </c:pt>
                <c:pt idx="14093">
                  <c:v>490.70000000127988</c:v>
                </c:pt>
                <c:pt idx="14094">
                  <c:v>490.60000000127991</c:v>
                </c:pt>
                <c:pt idx="14095">
                  <c:v>490.50000000127989</c:v>
                </c:pt>
                <c:pt idx="14096">
                  <c:v>490.40000000127975</c:v>
                </c:pt>
                <c:pt idx="14097">
                  <c:v>490.3000000012799</c:v>
                </c:pt>
                <c:pt idx="14098">
                  <c:v>490.20000000127988</c:v>
                </c:pt>
                <c:pt idx="14099">
                  <c:v>490.10000000127991</c:v>
                </c:pt>
                <c:pt idx="14100">
                  <c:v>490.00000000127989</c:v>
                </c:pt>
                <c:pt idx="14101">
                  <c:v>489.90000000127975</c:v>
                </c:pt>
                <c:pt idx="14102">
                  <c:v>489.8000000012799</c:v>
                </c:pt>
                <c:pt idx="14103">
                  <c:v>489.70000000127988</c:v>
                </c:pt>
                <c:pt idx="14104">
                  <c:v>489.60000000127991</c:v>
                </c:pt>
                <c:pt idx="14105">
                  <c:v>489.50000000127989</c:v>
                </c:pt>
                <c:pt idx="14106">
                  <c:v>489.40000000127975</c:v>
                </c:pt>
                <c:pt idx="14107">
                  <c:v>489.3000000012799</c:v>
                </c:pt>
                <c:pt idx="14108">
                  <c:v>489.20000000127988</c:v>
                </c:pt>
                <c:pt idx="14109">
                  <c:v>489.10000000127991</c:v>
                </c:pt>
                <c:pt idx="14110">
                  <c:v>489.00000000127989</c:v>
                </c:pt>
                <c:pt idx="14111">
                  <c:v>488.90000000127975</c:v>
                </c:pt>
                <c:pt idx="14112">
                  <c:v>488.8000000012799</c:v>
                </c:pt>
                <c:pt idx="14113">
                  <c:v>488.70000000127988</c:v>
                </c:pt>
                <c:pt idx="14114">
                  <c:v>488.60000000127991</c:v>
                </c:pt>
                <c:pt idx="14115">
                  <c:v>488.50000000127989</c:v>
                </c:pt>
                <c:pt idx="14116">
                  <c:v>488.40000000127975</c:v>
                </c:pt>
                <c:pt idx="14117">
                  <c:v>488.3000000012799</c:v>
                </c:pt>
                <c:pt idx="14118">
                  <c:v>488.20000000127988</c:v>
                </c:pt>
                <c:pt idx="14119">
                  <c:v>488.10000000127991</c:v>
                </c:pt>
                <c:pt idx="14120">
                  <c:v>488.00000000127989</c:v>
                </c:pt>
                <c:pt idx="14121">
                  <c:v>487.90000000127975</c:v>
                </c:pt>
                <c:pt idx="14122">
                  <c:v>487.8000000012799</c:v>
                </c:pt>
                <c:pt idx="14123">
                  <c:v>487.70000000127988</c:v>
                </c:pt>
                <c:pt idx="14124">
                  <c:v>487.60000000127991</c:v>
                </c:pt>
                <c:pt idx="14125">
                  <c:v>487.50000000127989</c:v>
                </c:pt>
                <c:pt idx="14126">
                  <c:v>487.40000000127975</c:v>
                </c:pt>
                <c:pt idx="14127">
                  <c:v>487.3000000012799</c:v>
                </c:pt>
                <c:pt idx="14128">
                  <c:v>487.20000000127988</c:v>
                </c:pt>
                <c:pt idx="14129">
                  <c:v>487.10000000129003</c:v>
                </c:pt>
                <c:pt idx="14130">
                  <c:v>487.00000000128989</c:v>
                </c:pt>
                <c:pt idx="14131">
                  <c:v>486.90000000128975</c:v>
                </c:pt>
                <c:pt idx="14132">
                  <c:v>486.8000000012899</c:v>
                </c:pt>
                <c:pt idx="14133">
                  <c:v>486.70000000128988</c:v>
                </c:pt>
                <c:pt idx="14134">
                  <c:v>486.60000000129003</c:v>
                </c:pt>
                <c:pt idx="14135">
                  <c:v>486.50000000128989</c:v>
                </c:pt>
                <c:pt idx="14136">
                  <c:v>486.40000000128975</c:v>
                </c:pt>
                <c:pt idx="14137">
                  <c:v>486.3000000012899</c:v>
                </c:pt>
                <c:pt idx="14138">
                  <c:v>486.20000000128988</c:v>
                </c:pt>
                <c:pt idx="14139">
                  <c:v>486.10000000129003</c:v>
                </c:pt>
                <c:pt idx="14140">
                  <c:v>486.00000000128989</c:v>
                </c:pt>
                <c:pt idx="14141">
                  <c:v>485.90000000128975</c:v>
                </c:pt>
                <c:pt idx="14142">
                  <c:v>485.8000000012899</c:v>
                </c:pt>
                <c:pt idx="14143">
                  <c:v>485.70000000128988</c:v>
                </c:pt>
                <c:pt idx="14144">
                  <c:v>485.60000000129003</c:v>
                </c:pt>
                <c:pt idx="14145">
                  <c:v>485.50000000128989</c:v>
                </c:pt>
                <c:pt idx="14146">
                  <c:v>485.40000000128975</c:v>
                </c:pt>
                <c:pt idx="14147">
                  <c:v>485.3000000012899</c:v>
                </c:pt>
                <c:pt idx="14148">
                  <c:v>485.20000000128988</c:v>
                </c:pt>
                <c:pt idx="14149">
                  <c:v>485.10000000129003</c:v>
                </c:pt>
                <c:pt idx="14150">
                  <c:v>485.00000000128989</c:v>
                </c:pt>
                <c:pt idx="14151">
                  <c:v>484.90000000128975</c:v>
                </c:pt>
                <c:pt idx="14152">
                  <c:v>484.8000000012899</c:v>
                </c:pt>
                <c:pt idx="14153">
                  <c:v>484.70000000128988</c:v>
                </c:pt>
                <c:pt idx="14154">
                  <c:v>484.60000000129003</c:v>
                </c:pt>
                <c:pt idx="14155">
                  <c:v>484.50000000128989</c:v>
                </c:pt>
                <c:pt idx="14156">
                  <c:v>484.40000000128975</c:v>
                </c:pt>
                <c:pt idx="14157">
                  <c:v>484.3000000012899</c:v>
                </c:pt>
                <c:pt idx="14158">
                  <c:v>484.20000000128988</c:v>
                </c:pt>
                <c:pt idx="14159">
                  <c:v>484.10000000129003</c:v>
                </c:pt>
                <c:pt idx="14160">
                  <c:v>484.00000000128989</c:v>
                </c:pt>
                <c:pt idx="14161">
                  <c:v>483.90000000128975</c:v>
                </c:pt>
                <c:pt idx="14162">
                  <c:v>483.8000000012899</c:v>
                </c:pt>
                <c:pt idx="14163">
                  <c:v>483.70000000128988</c:v>
                </c:pt>
                <c:pt idx="14164">
                  <c:v>483.60000000129003</c:v>
                </c:pt>
                <c:pt idx="14165">
                  <c:v>483.50000000128989</c:v>
                </c:pt>
                <c:pt idx="14166">
                  <c:v>483.40000000128975</c:v>
                </c:pt>
                <c:pt idx="14167">
                  <c:v>483.3000000012899</c:v>
                </c:pt>
                <c:pt idx="14168">
                  <c:v>483.20000000128988</c:v>
                </c:pt>
                <c:pt idx="14169">
                  <c:v>483.10000000129003</c:v>
                </c:pt>
                <c:pt idx="14170">
                  <c:v>483.00000000128989</c:v>
                </c:pt>
                <c:pt idx="14171">
                  <c:v>482.90000000128975</c:v>
                </c:pt>
                <c:pt idx="14172">
                  <c:v>482.8000000012899</c:v>
                </c:pt>
                <c:pt idx="14173">
                  <c:v>482.70000000128988</c:v>
                </c:pt>
                <c:pt idx="14174">
                  <c:v>482.60000000129003</c:v>
                </c:pt>
                <c:pt idx="14175">
                  <c:v>482.50000000128989</c:v>
                </c:pt>
                <c:pt idx="14176">
                  <c:v>482.40000000128975</c:v>
                </c:pt>
                <c:pt idx="14177">
                  <c:v>482.3000000012899</c:v>
                </c:pt>
                <c:pt idx="14178">
                  <c:v>482.20000000128988</c:v>
                </c:pt>
                <c:pt idx="14179">
                  <c:v>482.10000000129003</c:v>
                </c:pt>
                <c:pt idx="14180">
                  <c:v>482.00000000128989</c:v>
                </c:pt>
                <c:pt idx="14181">
                  <c:v>481.90000000128975</c:v>
                </c:pt>
                <c:pt idx="14182">
                  <c:v>481.8000000012899</c:v>
                </c:pt>
                <c:pt idx="14183">
                  <c:v>481.70000000128988</c:v>
                </c:pt>
                <c:pt idx="14184">
                  <c:v>481.60000000129003</c:v>
                </c:pt>
                <c:pt idx="14185">
                  <c:v>481.50000000128989</c:v>
                </c:pt>
                <c:pt idx="14186">
                  <c:v>481.40000000128975</c:v>
                </c:pt>
                <c:pt idx="14187">
                  <c:v>481.3000000012899</c:v>
                </c:pt>
                <c:pt idx="14188">
                  <c:v>481.20000000128988</c:v>
                </c:pt>
                <c:pt idx="14189">
                  <c:v>481.10000000129003</c:v>
                </c:pt>
                <c:pt idx="14190">
                  <c:v>481.00000000128989</c:v>
                </c:pt>
                <c:pt idx="14191">
                  <c:v>480.90000000128975</c:v>
                </c:pt>
                <c:pt idx="14192">
                  <c:v>480.8000000012899</c:v>
                </c:pt>
                <c:pt idx="14193">
                  <c:v>480.70000000128988</c:v>
                </c:pt>
                <c:pt idx="14194">
                  <c:v>480.60000000129003</c:v>
                </c:pt>
                <c:pt idx="14195">
                  <c:v>480.50000000128989</c:v>
                </c:pt>
                <c:pt idx="14196">
                  <c:v>480.40000000128975</c:v>
                </c:pt>
                <c:pt idx="14197">
                  <c:v>480.3000000012899</c:v>
                </c:pt>
                <c:pt idx="14198">
                  <c:v>480.20000000128988</c:v>
                </c:pt>
                <c:pt idx="14199">
                  <c:v>480.10000000129003</c:v>
                </c:pt>
                <c:pt idx="14200">
                  <c:v>480.00000000128989</c:v>
                </c:pt>
                <c:pt idx="14201">
                  <c:v>479.90000000128975</c:v>
                </c:pt>
                <c:pt idx="14202">
                  <c:v>479.8000000012899</c:v>
                </c:pt>
                <c:pt idx="14203">
                  <c:v>479.70000000128988</c:v>
                </c:pt>
                <c:pt idx="14204">
                  <c:v>479.60000000129003</c:v>
                </c:pt>
                <c:pt idx="14205">
                  <c:v>479.50000000128989</c:v>
                </c:pt>
                <c:pt idx="14206">
                  <c:v>479.40000000128975</c:v>
                </c:pt>
                <c:pt idx="14207">
                  <c:v>479.3000000012899</c:v>
                </c:pt>
                <c:pt idx="14208">
                  <c:v>479.20000000128988</c:v>
                </c:pt>
                <c:pt idx="14209">
                  <c:v>479.10000000129003</c:v>
                </c:pt>
                <c:pt idx="14210">
                  <c:v>479.00000000128989</c:v>
                </c:pt>
                <c:pt idx="14211">
                  <c:v>478.90000000128975</c:v>
                </c:pt>
                <c:pt idx="14212">
                  <c:v>478.8000000012899</c:v>
                </c:pt>
                <c:pt idx="14213">
                  <c:v>478.70000000128988</c:v>
                </c:pt>
                <c:pt idx="14214">
                  <c:v>478.60000000129003</c:v>
                </c:pt>
                <c:pt idx="14215">
                  <c:v>478.50000000128989</c:v>
                </c:pt>
                <c:pt idx="14216">
                  <c:v>478.40000000128975</c:v>
                </c:pt>
                <c:pt idx="14217">
                  <c:v>478.3000000012899</c:v>
                </c:pt>
                <c:pt idx="14218">
                  <c:v>478.20000000128988</c:v>
                </c:pt>
                <c:pt idx="14219">
                  <c:v>478.10000000129003</c:v>
                </c:pt>
                <c:pt idx="14220">
                  <c:v>478.00000000128989</c:v>
                </c:pt>
                <c:pt idx="14221">
                  <c:v>477.90000000128975</c:v>
                </c:pt>
                <c:pt idx="14222">
                  <c:v>477.8000000012899</c:v>
                </c:pt>
                <c:pt idx="14223">
                  <c:v>477.70000000128988</c:v>
                </c:pt>
                <c:pt idx="14224">
                  <c:v>477.60000000129003</c:v>
                </c:pt>
                <c:pt idx="14225">
                  <c:v>477.50000000128989</c:v>
                </c:pt>
                <c:pt idx="14226">
                  <c:v>477.40000000128975</c:v>
                </c:pt>
                <c:pt idx="14227">
                  <c:v>477.3000000012899</c:v>
                </c:pt>
                <c:pt idx="14228">
                  <c:v>477.20000000128988</c:v>
                </c:pt>
                <c:pt idx="14229">
                  <c:v>477.10000000129003</c:v>
                </c:pt>
                <c:pt idx="14230">
                  <c:v>477.00000000128989</c:v>
                </c:pt>
                <c:pt idx="14231">
                  <c:v>476.90000000128975</c:v>
                </c:pt>
                <c:pt idx="14232">
                  <c:v>476.8000000012899</c:v>
                </c:pt>
                <c:pt idx="14233">
                  <c:v>476.70000000128988</c:v>
                </c:pt>
                <c:pt idx="14234">
                  <c:v>476.60000000129003</c:v>
                </c:pt>
                <c:pt idx="14235">
                  <c:v>476.50000000128989</c:v>
                </c:pt>
                <c:pt idx="14236">
                  <c:v>476.40000000128975</c:v>
                </c:pt>
                <c:pt idx="14237">
                  <c:v>476.3000000012899</c:v>
                </c:pt>
                <c:pt idx="14238">
                  <c:v>476.20000000128988</c:v>
                </c:pt>
                <c:pt idx="14239">
                  <c:v>476.10000000129986</c:v>
                </c:pt>
                <c:pt idx="14240">
                  <c:v>476.00000000130001</c:v>
                </c:pt>
                <c:pt idx="14241">
                  <c:v>475.90000000129987</c:v>
                </c:pt>
                <c:pt idx="14242">
                  <c:v>475.80000000130002</c:v>
                </c:pt>
                <c:pt idx="14243">
                  <c:v>475.7000000013</c:v>
                </c:pt>
                <c:pt idx="14244">
                  <c:v>475.60000000129986</c:v>
                </c:pt>
                <c:pt idx="14245">
                  <c:v>475.50000000130001</c:v>
                </c:pt>
                <c:pt idx="14246">
                  <c:v>475.40000000129987</c:v>
                </c:pt>
                <c:pt idx="14247">
                  <c:v>475.30000000130002</c:v>
                </c:pt>
                <c:pt idx="14248">
                  <c:v>475.2000000013</c:v>
                </c:pt>
                <c:pt idx="14249">
                  <c:v>475.10000000129986</c:v>
                </c:pt>
                <c:pt idx="14250">
                  <c:v>475.00000000130001</c:v>
                </c:pt>
                <c:pt idx="14251">
                  <c:v>474.90000000129987</c:v>
                </c:pt>
                <c:pt idx="14252">
                  <c:v>474.80000000130002</c:v>
                </c:pt>
                <c:pt idx="14253">
                  <c:v>474.7000000013</c:v>
                </c:pt>
                <c:pt idx="14254">
                  <c:v>474.60000000129986</c:v>
                </c:pt>
                <c:pt idx="14255">
                  <c:v>474.50000000130001</c:v>
                </c:pt>
                <c:pt idx="14256">
                  <c:v>474.40000000129987</c:v>
                </c:pt>
                <c:pt idx="14257">
                  <c:v>474.30000000130002</c:v>
                </c:pt>
                <c:pt idx="14258">
                  <c:v>474.2000000013</c:v>
                </c:pt>
                <c:pt idx="14259">
                  <c:v>474.10000000129986</c:v>
                </c:pt>
                <c:pt idx="14260">
                  <c:v>474.00000000130001</c:v>
                </c:pt>
                <c:pt idx="14261">
                  <c:v>473.90000000129987</c:v>
                </c:pt>
                <c:pt idx="14262">
                  <c:v>473.80000000130002</c:v>
                </c:pt>
                <c:pt idx="14263">
                  <c:v>473.7000000013</c:v>
                </c:pt>
                <c:pt idx="14264">
                  <c:v>473.60000000129986</c:v>
                </c:pt>
                <c:pt idx="14265">
                  <c:v>473.50000000130001</c:v>
                </c:pt>
                <c:pt idx="14266">
                  <c:v>473.40000000129987</c:v>
                </c:pt>
                <c:pt idx="14267">
                  <c:v>473.30000000130002</c:v>
                </c:pt>
                <c:pt idx="14268">
                  <c:v>473.2000000013</c:v>
                </c:pt>
                <c:pt idx="14269">
                  <c:v>473.10000000129986</c:v>
                </c:pt>
                <c:pt idx="14270">
                  <c:v>473.00000000130001</c:v>
                </c:pt>
                <c:pt idx="14271">
                  <c:v>472.90000000129987</c:v>
                </c:pt>
                <c:pt idx="14272">
                  <c:v>472.80000000130002</c:v>
                </c:pt>
                <c:pt idx="14273">
                  <c:v>472.7000000013</c:v>
                </c:pt>
                <c:pt idx="14274">
                  <c:v>472.60000000129986</c:v>
                </c:pt>
                <c:pt idx="14275">
                  <c:v>472.50000000130001</c:v>
                </c:pt>
                <c:pt idx="14276">
                  <c:v>472.40000000129987</c:v>
                </c:pt>
                <c:pt idx="14277">
                  <c:v>472.30000000130002</c:v>
                </c:pt>
                <c:pt idx="14278">
                  <c:v>472.2000000013</c:v>
                </c:pt>
                <c:pt idx="14279">
                  <c:v>472.10000000129986</c:v>
                </c:pt>
                <c:pt idx="14280">
                  <c:v>472.00000000130001</c:v>
                </c:pt>
                <c:pt idx="14281">
                  <c:v>471.90000000129987</c:v>
                </c:pt>
                <c:pt idx="14282">
                  <c:v>471.80000000130002</c:v>
                </c:pt>
                <c:pt idx="14283">
                  <c:v>471.7000000013</c:v>
                </c:pt>
                <c:pt idx="14284">
                  <c:v>471.60000000129986</c:v>
                </c:pt>
                <c:pt idx="14285">
                  <c:v>471.50000000130001</c:v>
                </c:pt>
                <c:pt idx="14286">
                  <c:v>471.40000000129987</c:v>
                </c:pt>
                <c:pt idx="14287">
                  <c:v>471.30000000130002</c:v>
                </c:pt>
                <c:pt idx="14288">
                  <c:v>471.2000000013</c:v>
                </c:pt>
                <c:pt idx="14289">
                  <c:v>471.10000000129986</c:v>
                </c:pt>
                <c:pt idx="14290">
                  <c:v>471.00000000130001</c:v>
                </c:pt>
                <c:pt idx="14291">
                  <c:v>470.90000000129987</c:v>
                </c:pt>
                <c:pt idx="14292">
                  <c:v>470.80000000130002</c:v>
                </c:pt>
                <c:pt idx="14293">
                  <c:v>470.7000000013</c:v>
                </c:pt>
                <c:pt idx="14294">
                  <c:v>470.60000000129986</c:v>
                </c:pt>
                <c:pt idx="14295">
                  <c:v>470.50000000130001</c:v>
                </c:pt>
                <c:pt idx="14296">
                  <c:v>470.40000000129987</c:v>
                </c:pt>
                <c:pt idx="14297">
                  <c:v>470.30000000130002</c:v>
                </c:pt>
                <c:pt idx="14298">
                  <c:v>470.2000000013</c:v>
                </c:pt>
                <c:pt idx="14299">
                  <c:v>470.10000000129986</c:v>
                </c:pt>
                <c:pt idx="14300">
                  <c:v>470.00000000130001</c:v>
                </c:pt>
                <c:pt idx="14301">
                  <c:v>469.90000000129987</c:v>
                </c:pt>
                <c:pt idx="14302">
                  <c:v>469.80000000130002</c:v>
                </c:pt>
                <c:pt idx="14303">
                  <c:v>469.7000000013</c:v>
                </c:pt>
                <c:pt idx="14304">
                  <c:v>469.60000000129986</c:v>
                </c:pt>
                <c:pt idx="14305">
                  <c:v>469.50000000130001</c:v>
                </c:pt>
                <c:pt idx="14306">
                  <c:v>469.40000000129987</c:v>
                </c:pt>
                <c:pt idx="14307">
                  <c:v>469.30000000130002</c:v>
                </c:pt>
                <c:pt idx="14308">
                  <c:v>469.2000000013</c:v>
                </c:pt>
                <c:pt idx="14309">
                  <c:v>469.10000000129986</c:v>
                </c:pt>
                <c:pt idx="14310">
                  <c:v>469.00000000130001</c:v>
                </c:pt>
                <c:pt idx="14311">
                  <c:v>468.90000000129987</c:v>
                </c:pt>
                <c:pt idx="14312">
                  <c:v>468.80000000130002</c:v>
                </c:pt>
                <c:pt idx="14313">
                  <c:v>468.7000000013</c:v>
                </c:pt>
                <c:pt idx="14314">
                  <c:v>468.60000000129986</c:v>
                </c:pt>
                <c:pt idx="14315">
                  <c:v>468.50000000130001</c:v>
                </c:pt>
                <c:pt idx="14316">
                  <c:v>468.40000000129987</c:v>
                </c:pt>
                <c:pt idx="14317">
                  <c:v>468.30000000130002</c:v>
                </c:pt>
                <c:pt idx="14318">
                  <c:v>468.2000000013</c:v>
                </c:pt>
                <c:pt idx="14319">
                  <c:v>468.10000000129986</c:v>
                </c:pt>
                <c:pt idx="14320">
                  <c:v>468.00000000130001</c:v>
                </c:pt>
                <c:pt idx="14321">
                  <c:v>467.90000000129987</c:v>
                </c:pt>
                <c:pt idx="14322">
                  <c:v>467.80000000130002</c:v>
                </c:pt>
                <c:pt idx="14323">
                  <c:v>467.7000000013</c:v>
                </c:pt>
                <c:pt idx="14324">
                  <c:v>467.60000000129986</c:v>
                </c:pt>
                <c:pt idx="14325">
                  <c:v>467.50000000130001</c:v>
                </c:pt>
                <c:pt idx="14326">
                  <c:v>467.40000000129987</c:v>
                </c:pt>
                <c:pt idx="14327">
                  <c:v>467.30000000130002</c:v>
                </c:pt>
                <c:pt idx="14328">
                  <c:v>467.2000000013</c:v>
                </c:pt>
                <c:pt idx="14329">
                  <c:v>467.10000000129986</c:v>
                </c:pt>
                <c:pt idx="14330">
                  <c:v>467.00000000130001</c:v>
                </c:pt>
                <c:pt idx="14331">
                  <c:v>466.90000000129987</c:v>
                </c:pt>
                <c:pt idx="14332">
                  <c:v>466.80000000130002</c:v>
                </c:pt>
                <c:pt idx="14333">
                  <c:v>466.7000000013</c:v>
                </c:pt>
                <c:pt idx="14334">
                  <c:v>466.60000000129986</c:v>
                </c:pt>
                <c:pt idx="14335">
                  <c:v>466.50000000130001</c:v>
                </c:pt>
                <c:pt idx="14336">
                  <c:v>466.40000000129987</c:v>
                </c:pt>
                <c:pt idx="14337">
                  <c:v>466.30000000130002</c:v>
                </c:pt>
                <c:pt idx="14338">
                  <c:v>466.2000000013</c:v>
                </c:pt>
                <c:pt idx="14339">
                  <c:v>466.10000000129986</c:v>
                </c:pt>
                <c:pt idx="14340">
                  <c:v>466.00000000130001</c:v>
                </c:pt>
                <c:pt idx="14341">
                  <c:v>465.90000000129987</c:v>
                </c:pt>
                <c:pt idx="14342">
                  <c:v>465.80000000130002</c:v>
                </c:pt>
                <c:pt idx="14343">
                  <c:v>465.7000000013</c:v>
                </c:pt>
                <c:pt idx="14344">
                  <c:v>465.60000000129986</c:v>
                </c:pt>
                <c:pt idx="14345">
                  <c:v>465.50000000130001</c:v>
                </c:pt>
                <c:pt idx="14346">
                  <c:v>465.40000000129987</c:v>
                </c:pt>
                <c:pt idx="14347">
                  <c:v>465.30000000130002</c:v>
                </c:pt>
                <c:pt idx="14348">
                  <c:v>465.2000000013</c:v>
                </c:pt>
                <c:pt idx="14349">
                  <c:v>465.10000000130998</c:v>
                </c:pt>
                <c:pt idx="14350">
                  <c:v>465.00000000131001</c:v>
                </c:pt>
                <c:pt idx="14351">
                  <c:v>464.90000000130999</c:v>
                </c:pt>
                <c:pt idx="14352">
                  <c:v>464.80000000131002</c:v>
                </c:pt>
                <c:pt idx="14353">
                  <c:v>464.70000000131</c:v>
                </c:pt>
                <c:pt idx="14354">
                  <c:v>464.60000000130998</c:v>
                </c:pt>
                <c:pt idx="14355">
                  <c:v>464.50000000131001</c:v>
                </c:pt>
                <c:pt idx="14356">
                  <c:v>464.40000000130999</c:v>
                </c:pt>
                <c:pt idx="14357">
                  <c:v>464.30000000131002</c:v>
                </c:pt>
                <c:pt idx="14358">
                  <c:v>464.20000000131</c:v>
                </c:pt>
                <c:pt idx="14359">
                  <c:v>464.10000000130998</c:v>
                </c:pt>
                <c:pt idx="14360">
                  <c:v>464.00000000131001</c:v>
                </c:pt>
                <c:pt idx="14361">
                  <c:v>463.90000000130999</c:v>
                </c:pt>
                <c:pt idx="14362">
                  <c:v>463.80000000131002</c:v>
                </c:pt>
                <c:pt idx="14363">
                  <c:v>463.70000000131</c:v>
                </c:pt>
                <c:pt idx="14364">
                  <c:v>463.60000000130998</c:v>
                </c:pt>
                <c:pt idx="14365">
                  <c:v>463.50000000131001</c:v>
                </c:pt>
                <c:pt idx="14366">
                  <c:v>463.40000000130999</c:v>
                </c:pt>
                <c:pt idx="14367">
                  <c:v>463.30000000131002</c:v>
                </c:pt>
                <c:pt idx="14368">
                  <c:v>463.20000000131</c:v>
                </c:pt>
                <c:pt idx="14369">
                  <c:v>463.10000000130998</c:v>
                </c:pt>
                <c:pt idx="14370">
                  <c:v>463.00000000131001</c:v>
                </c:pt>
                <c:pt idx="14371">
                  <c:v>462.90000000130999</c:v>
                </c:pt>
                <c:pt idx="14372">
                  <c:v>462.80000000131002</c:v>
                </c:pt>
                <c:pt idx="14373">
                  <c:v>462.70000000131</c:v>
                </c:pt>
                <c:pt idx="14374">
                  <c:v>462.60000000130998</c:v>
                </c:pt>
                <c:pt idx="14375">
                  <c:v>462.50000000131001</c:v>
                </c:pt>
                <c:pt idx="14376">
                  <c:v>462.40000000130999</c:v>
                </c:pt>
                <c:pt idx="14377">
                  <c:v>462.30000000131002</c:v>
                </c:pt>
                <c:pt idx="14378">
                  <c:v>462.20000000131</c:v>
                </c:pt>
                <c:pt idx="14379">
                  <c:v>462.10000000130998</c:v>
                </c:pt>
                <c:pt idx="14380">
                  <c:v>462.00000000131001</c:v>
                </c:pt>
                <c:pt idx="14381">
                  <c:v>461.90000000130999</c:v>
                </c:pt>
                <c:pt idx="14382">
                  <c:v>461.80000000131002</c:v>
                </c:pt>
                <c:pt idx="14383">
                  <c:v>461.70000000131</c:v>
                </c:pt>
                <c:pt idx="14384">
                  <c:v>461.60000000130998</c:v>
                </c:pt>
                <c:pt idx="14385">
                  <c:v>461.50000000131001</c:v>
                </c:pt>
                <c:pt idx="14386">
                  <c:v>461.40000000130999</c:v>
                </c:pt>
                <c:pt idx="14387">
                  <c:v>461.30000000131002</c:v>
                </c:pt>
                <c:pt idx="14388">
                  <c:v>461.20000000131</c:v>
                </c:pt>
                <c:pt idx="14389">
                  <c:v>461.10000000130998</c:v>
                </c:pt>
                <c:pt idx="14390">
                  <c:v>461.00000000131001</c:v>
                </c:pt>
                <c:pt idx="14391">
                  <c:v>460.90000000130999</c:v>
                </c:pt>
                <c:pt idx="14392">
                  <c:v>460.80000000131002</c:v>
                </c:pt>
                <c:pt idx="14393">
                  <c:v>460.70000000131</c:v>
                </c:pt>
                <c:pt idx="14394">
                  <c:v>460.60000000130998</c:v>
                </c:pt>
                <c:pt idx="14395">
                  <c:v>460.50000000131001</c:v>
                </c:pt>
                <c:pt idx="14396">
                  <c:v>460.40000000130999</c:v>
                </c:pt>
                <c:pt idx="14397">
                  <c:v>460.30000000131002</c:v>
                </c:pt>
                <c:pt idx="14398">
                  <c:v>460.20000000131</c:v>
                </c:pt>
                <c:pt idx="14399">
                  <c:v>460.10000000130998</c:v>
                </c:pt>
                <c:pt idx="14400">
                  <c:v>460.00000000131001</c:v>
                </c:pt>
                <c:pt idx="14401">
                  <c:v>459.90000000130999</c:v>
                </c:pt>
                <c:pt idx="14402">
                  <c:v>459.80000000131002</c:v>
                </c:pt>
                <c:pt idx="14403">
                  <c:v>459.70000000131</c:v>
                </c:pt>
                <c:pt idx="14404">
                  <c:v>459.60000000130998</c:v>
                </c:pt>
                <c:pt idx="14405">
                  <c:v>459.50000000131001</c:v>
                </c:pt>
                <c:pt idx="14406">
                  <c:v>459.40000000130999</c:v>
                </c:pt>
                <c:pt idx="14407">
                  <c:v>459.30000000131002</c:v>
                </c:pt>
                <c:pt idx="14408">
                  <c:v>459.20000000131</c:v>
                </c:pt>
                <c:pt idx="14409">
                  <c:v>459.10000000130998</c:v>
                </c:pt>
                <c:pt idx="14410">
                  <c:v>459.00000000131001</c:v>
                </c:pt>
                <c:pt idx="14411">
                  <c:v>458.90000000130999</c:v>
                </c:pt>
                <c:pt idx="14412">
                  <c:v>458.80000000131002</c:v>
                </c:pt>
                <c:pt idx="14413">
                  <c:v>458.70000000131</c:v>
                </c:pt>
                <c:pt idx="14414">
                  <c:v>458.60000000130998</c:v>
                </c:pt>
                <c:pt idx="14415">
                  <c:v>458.50000000131001</c:v>
                </c:pt>
                <c:pt idx="14416">
                  <c:v>458.40000000130999</c:v>
                </c:pt>
                <c:pt idx="14417">
                  <c:v>458.30000000131002</c:v>
                </c:pt>
                <c:pt idx="14418">
                  <c:v>458.20000000131</c:v>
                </c:pt>
                <c:pt idx="14419">
                  <c:v>458.10000000130998</c:v>
                </c:pt>
                <c:pt idx="14420">
                  <c:v>458.00000000131001</c:v>
                </c:pt>
                <c:pt idx="14421">
                  <c:v>457.90000000130999</c:v>
                </c:pt>
                <c:pt idx="14422">
                  <c:v>457.80000000131002</c:v>
                </c:pt>
                <c:pt idx="14423">
                  <c:v>457.70000000131</c:v>
                </c:pt>
                <c:pt idx="14424">
                  <c:v>457.60000000130998</c:v>
                </c:pt>
                <c:pt idx="14425">
                  <c:v>457.50000000131001</c:v>
                </c:pt>
                <c:pt idx="14426">
                  <c:v>457.40000000130999</c:v>
                </c:pt>
                <c:pt idx="14427">
                  <c:v>457.30000000131002</c:v>
                </c:pt>
                <c:pt idx="14428">
                  <c:v>457.20000000131</c:v>
                </c:pt>
                <c:pt idx="14429">
                  <c:v>457.10000000130998</c:v>
                </c:pt>
                <c:pt idx="14430">
                  <c:v>457.00000000131001</c:v>
                </c:pt>
                <c:pt idx="14431">
                  <c:v>456.90000000130999</c:v>
                </c:pt>
                <c:pt idx="14432">
                  <c:v>456.80000000131002</c:v>
                </c:pt>
                <c:pt idx="14433">
                  <c:v>456.70000000131</c:v>
                </c:pt>
                <c:pt idx="14434">
                  <c:v>456.60000000130998</c:v>
                </c:pt>
                <c:pt idx="14435">
                  <c:v>456.50000000131001</c:v>
                </c:pt>
                <c:pt idx="14436">
                  <c:v>456.40000000130999</c:v>
                </c:pt>
                <c:pt idx="14437">
                  <c:v>456.30000000131002</c:v>
                </c:pt>
                <c:pt idx="14438">
                  <c:v>456.20000000131</c:v>
                </c:pt>
                <c:pt idx="14439">
                  <c:v>456.10000000130998</c:v>
                </c:pt>
                <c:pt idx="14440">
                  <c:v>456.00000000131001</c:v>
                </c:pt>
                <c:pt idx="14441">
                  <c:v>455.90000000130999</c:v>
                </c:pt>
                <c:pt idx="14442">
                  <c:v>455.80000000131002</c:v>
                </c:pt>
                <c:pt idx="14443">
                  <c:v>455.70000000131</c:v>
                </c:pt>
                <c:pt idx="14444">
                  <c:v>455.60000000130998</c:v>
                </c:pt>
                <c:pt idx="14445">
                  <c:v>455.50000000131001</c:v>
                </c:pt>
                <c:pt idx="14446">
                  <c:v>455.40000000130999</c:v>
                </c:pt>
                <c:pt idx="14447">
                  <c:v>455.30000000131002</c:v>
                </c:pt>
                <c:pt idx="14448">
                  <c:v>455.20000000131</c:v>
                </c:pt>
                <c:pt idx="14449">
                  <c:v>455.10000000130998</c:v>
                </c:pt>
                <c:pt idx="14450">
                  <c:v>455.00000000131001</c:v>
                </c:pt>
                <c:pt idx="14451">
                  <c:v>454.90000000130999</c:v>
                </c:pt>
                <c:pt idx="14452">
                  <c:v>454.80000000131002</c:v>
                </c:pt>
                <c:pt idx="14453">
                  <c:v>454.70000000131</c:v>
                </c:pt>
                <c:pt idx="14454">
                  <c:v>454.60000000130998</c:v>
                </c:pt>
                <c:pt idx="14455">
                  <c:v>454.50000000131001</c:v>
                </c:pt>
                <c:pt idx="14456">
                  <c:v>454.40000000130999</c:v>
                </c:pt>
                <c:pt idx="14457">
                  <c:v>454.30000000131002</c:v>
                </c:pt>
                <c:pt idx="14458">
                  <c:v>454.20000000131</c:v>
                </c:pt>
                <c:pt idx="14459">
                  <c:v>454.10000000131998</c:v>
                </c:pt>
                <c:pt idx="14460">
                  <c:v>454.00000000132002</c:v>
                </c:pt>
                <c:pt idx="14461">
                  <c:v>453.90000000132</c:v>
                </c:pt>
                <c:pt idx="14462">
                  <c:v>453.80000000131997</c:v>
                </c:pt>
                <c:pt idx="14463">
                  <c:v>453.70000000132001</c:v>
                </c:pt>
                <c:pt idx="14464">
                  <c:v>453.60000000131998</c:v>
                </c:pt>
                <c:pt idx="14465">
                  <c:v>453.50000000132002</c:v>
                </c:pt>
                <c:pt idx="14466">
                  <c:v>453.40000000132</c:v>
                </c:pt>
                <c:pt idx="14467">
                  <c:v>453.30000000131997</c:v>
                </c:pt>
                <c:pt idx="14468">
                  <c:v>453.20000000132001</c:v>
                </c:pt>
                <c:pt idx="14469">
                  <c:v>453.10000000131998</c:v>
                </c:pt>
                <c:pt idx="14470">
                  <c:v>453.00000000132002</c:v>
                </c:pt>
                <c:pt idx="14471">
                  <c:v>452.90000000132</c:v>
                </c:pt>
                <c:pt idx="14472">
                  <c:v>452.80000000131997</c:v>
                </c:pt>
                <c:pt idx="14473">
                  <c:v>452.70000000132001</c:v>
                </c:pt>
                <c:pt idx="14474">
                  <c:v>452.60000000131998</c:v>
                </c:pt>
                <c:pt idx="14475">
                  <c:v>452.50000000132002</c:v>
                </c:pt>
                <c:pt idx="14476">
                  <c:v>452.40000000132</c:v>
                </c:pt>
                <c:pt idx="14477">
                  <c:v>452.30000000131997</c:v>
                </c:pt>
                <c:pt idx="14478">
                  <c:v>452.20000000132001</c:v>
                </c:pt>
                <c:pt idx="14479">
                  <c:v>452.10000000131998</c:v>
                </c:pt>
                <c:pt idx="14480">
                  <c:v>452.00000000132002</c:v>
                </c:pt>
                <c:pt idx="14481">
                  <c:v>451.90000000132</c:v>
                </c:pt>
                <c:pt idx="14482">
                  <c:v>451.80000000131997</c:v>
                </c:pt>
                <c:pt idx="14483">
                  <c:v>451.70000000132001</c:v>
                </c:pt>
                <c:pt idx="14484">
                  <c:v>451.60000000131998</c:v>
                </c:pt>
                <c:pt idx="14485">
                  <c:v>451.50000000132002</c:v>
                </c:pt>
                <c:pt idx="14486">
                  <c:v>451.40000000132</c:v>
                </c:pt>
                <c:pt idx="14487">
                  <c:v>451.30000000131997</c:v>
                </c:pt>
                <c:pt idx="14488">
                  <c:v>451.20000000132001</c:v>
                </c:pt>
                <c:pt idx="14489">
                  <c:v>451.10000000131998</c:v>
                </c:pt>
                <c:pt idx="14490">
                  <c:v>451.00000000132002</c:v>
                </c:pt>
                <c:pt idx="14491">
                  <c:v>450.90000000132</c:v>
                </c:pt>
                <c:pt idx="14492">
                  <c:v>450.80000000131997</c:v>
                </c:pt>
                <c:pt idx="14493">
                  <c:v>450.70000000132001</c:v>
                </c:pt>
                <c:pt idx="14494">
                  <c:v>450.60000000131998</c:v>
                </c:pt>
                <c:pt idx="14495">
                  <c:v>450.50000000132002</c:v>
                </c:pt>
                <c:pt idx="14496">
                  <c:v>450.40000000132</c:v>
                </c:pt>
                <c:pt idx="14497">
                  <c:v>450.30000000131997</c:v>
                </c:pt>
                <c:pt idx="14498">
                  <c:v>450.20000000132001</c:v>
                </c:pt>
                <c:pt idx="14499">
                  <c:v>450.10000000131998</c:v>
                </c:pt>
                <c:pt idx="14500">
                  <c:v>450.00000000132002</c:v>
                </c:pt>
                <c:pt idx="14501">
                  <c:v>449.90000000132</c:v>
                </c:pt>
                <c:pt idx="14502">
                  <c:v>449.80000000131997</c:v>
                </c:pt>
                <c:pt idx="14503">
                  <c:v>449.70000000132001</c:v>
                </c:pt>
                <c:pt idx="14504">
                  <c:v>449.60000000131998</c:v>
                </c:pt>
                <c:pt idx="14505">
                  <c:v>449.50000000132002</c:v>
                </c:pt>
                <c:pt idx="14506">
                  <c:v>449.40000000132</c:v>
                </c:pt>
                <c:pt idx="14507">
                  <c:v>449.30000000131997</c:v>
                </c:pt>
                <c:pt idx="14508">
                  <c:v>449.20000000132001</c:v>
                </c:pt>
                <c:pt idx="14509">
                  <c:v>449.10000000131998</c:v>
                </c:pt>
                <c:pt idx="14510">
                  <c:v>449.00000000132002</c:v>
                </c:pt>
                <c:pt idx="14511">
                  <c:v>448.90000000132</c:v>
                </c:pt>
                <c:pt idx="14512">
                  <c:v>448.80000000131997</c:v>
                </c:pt>
                <c:pt idx="14513">
                  <c:v>448.70000000132001</c:v>
                </c:pt>
                <c:pt idx="14514">
                  <c:v>448.60000000131998</c:v>
                </c:pt>
                <c:pt idx="14515">
                  <c:v>448.50000000132002</c:v>
                </c:pt>
                <c:pt idx="14516">
                  <c:v>448.40000000132</c:v>
                </c:pt>
                <c:pt idx="14517">
                  <c:v>448.30000000131997</c:v>
                </c:pt>
                <c:pt idx="14518">
                  <c:v>448.20000000132001</c:v>
                </c:pt>
                <c:pt idx="14519">
                  <c:v>448.10000000131998</c:v>
                </c:pt>
                <c:pt idx="14520">
                  <c:v>448.00000000132002</c:v>
                </c:pt>
                <c:pt idx="14521">
                  <c:v>447.90000000132</c:v>
                </c:pt>
                <c:pt idx="14522">
                  <c:v>447.80000000131997</c:v>
                </c:pt>
                <c:pt idx="14523">
                  <c:v>447.70000000132001</c:v>
                </c:pt>
                <c:pt idx="14524">
                  <c:v>447.60000000131998</c:v>
                </c:pt>
                <c:pt idx="14525">
                  <c:v>447.50000000132002</c:v>
                </c:pt>
                <c:pt idx="14526">
                  <c:v>447.40000000132</c:v>
                </c:pt>
                <c:pt idx="14527">
                  <c:v>447.30000000131997</c:v>
                </c:pt>
                <c:pt idx="14528">
                  <c:v>447.20000000132001</c:v>
                </c:pt>
                <c:pt idx="14529">
                  <c:v>447.10000000131998</c:v>
                </c:pt>
                <c:pt idx="14530">
                  <c:v>447.00000000132002</c:v>
                </c:pt>
                <c:pt idx="14531">
                  <c:v>446.90000000132</c:v>
                </c:pt>
                <c:pt idx="14532">
                  <c:v>446.80000000131997</c:v>
                </c:pt>
                <c:pt idx="14533">
                  <c:v>446.70000000132001</c:v>
                </c:pt>
                <c:pt idx="14534">
                  <c:v>446.60000000131998</c:v>
                </c:pt>
                <c:pt idx="14535">
                  <c:v>446.50000000132002</c:v>
                </c:pt>
                <c:pt idx="14536">
                  <c:v>446.40000000132</c:v>
                </c:pt>
                <c:pt idx="14537">
                  <c:v>446.30000000131997</c:v>
                </c:pt>
                <c:pt idx="14538">
                  <c:v>446.20000000132001</c:v>
                </c:pt>
                <c:pt idx="14539">
                  <c:v>446.10000000131998</c:v>
                </c:pt>
                <c:pt idx="14540">
                  <c:v>446.00000000132002</c:v>
                </c:pt>
                <c:pt idx="14541">
                  <c:v>445.90000000132</c:v>
                </c:pt>
                <c:pt idx="14542">
                  <c:v>445.80000000131997</c:v>
                </c:pt>
                <c:pt idx="14543">
                  <c:v>445.70000000132001</c:v>
                </c:pt>
                <c:pt idx="14544">
                  <c:v>445.60000000131998</c:v>
                </c:pt>
                <c:pt idx="14545">
                  <c:v>445.50000000132002</c:v>
                </c:pt>
                <c:pt idx="14546">
                  <c:v>445.40000000132</c:v>
                </c:pt>
                <c:pt idx="14547">
                  <c:v>445.30000000131997</c:v>
                </c:pt>
                <c:pt idx="14548">
                  <c:v>445.20000000132001</c:v>
                </c:pt>
                <c:pt idx="14549">
                  <c:v>445.10000000131998</c:v>
                </c:pt>
                <c:pt idx="14550">
                  <c:v>445.00000000132002</c:v>
                </c:pt>
                <c:pt idx="14551">
                  <c:v>444.90000000132</c:v>
                </c:pt>
                <c:pt idx="14552">
                  <c:v>444.80000000131997</c:v>
                </c:pt>
                <c:pt idx="14553">
                  <c:v>444.70000000132001</c:v>
                </c:pt>
                <c:pt idx="14554">
                  <c:v>444.60000000131998</c:v>
                </c:pt>
                <c:pt idx="14555">
                  <c:v>444.50000000132002</c:v>
                </c:pt>
                <c:pt idx="14556">
                  <c:v>444.40000000132</c:v>
                </c:pt>
                <c:pt idx="14557">
                  <c:v>444.30000000131997</c:v>
                </c:pt>
                <c:pt idx="14558">
                  <c:v>444.20000000132001</c:v>
                </c:pt>
                <c:pt idx="14559">
                  <c:v>444.10000000131998</c:v>
                </c:pt>
                <c:pt idx="14560">
                  <c:v>444.00000000132002</c:v>
                </c:pt>
                <c:pt idx="14561">
                  <c:v>443.90000000132</c:v>
                </c:pt>
                <c:pt idx="14562">
                  <c:v>443.80000000131997</c:v>
                </c:pt>
                <c:pt idx="14563">
                  <c:v>443.70000000132001</c:v>
                </c:pt>
                <c:pt idx="14564">
                  <c:v>443.60000000131998</c:v>
                </c:pt>
                <c:pt idx="14565">
                  <c:v>443.50000000132002</c:v>
                </c:pt>
                <c:pt idx="14566">
                  <c:v>443.40000000132</c:v>
                </c:pt>
                <c:pt idx="14567">
                  <c:v>443.30000000131997</c:v>
                </c:pt>
                <c:pt idx="14568">
                  <c:v>443.20000000132001</c:v>
                </c:pt>
                <c:pt idx="14569">
                  <c:v>443.1000000013301</c:v>
                </c:pt>
                <c:pt idx="14570">
                  <c:v>443.00000000133002</c:v>
                </c:pt>
                <c:pt idx="14571">
                  <c:v>442.90000000133</c:v>
                </c:pt>
                <c:pt idx="14572">
                  <c:v>442.80000000132998</c:v>
                </c:pt>
                <c:pt idx="14573">
                  <c:v>442.70000000133001</c:v>
                </c:pt>
                <c:pt idx="14574">
                  <c:v>442.6000000013301</c:v>
                </c:pt>
                <c:pt idx="14575">
                  <c:v>442.50000000133002</c:v>
                </c:pt>
                <c:pt idx="14576">
                  <c:v>442.40000000133</c:v>
                </c:pt>
                <c:pt idx="14577">
                  <c:v>442.30000000132998</c:v>
                </c:pt>
                <c:pt idx="14578">
                  <c:v>442.20000000133001</c:v>
                </c:pt>
                <c:pt idx="14579">
                  <c:v>442.1000000013301</c:v>
                </c:pt>
                <c:pt idx="14580">
                  <c:v>442.00000000133002</c:v>
                </c:pt>
                <c:pt idx="14581">
                  <c:v>441.90000000133</c:v>
                </c:pt>
                <c:pt idx="14582">
                  <c:v>441.80000000132998</c:v>
                </c:pt>
                <c:pt idx="14583">
                  <c:v>441.70000000133001</c:v>
                </c:pt>
                <c:pt idx="14584">
                  <c:v>441.6000000013301</c:v>
                </c:pt>
                <c:pt idx="14585">
                  <c:v>441.50000000133002</c:v>
                </c:pt>
                <c:pt idx="14586">
                  <c:v>441.40000000133</c:v>
                </c:pt>
                <c:pt idx="14587">
                  <c:v>441.30000000132998</c:v>
                </c:pt>
                <c:pt idx="14588">
                  <c:v>441.20000000133001</c:v>
                </c:pt>
                <c:pt idx="14589">
                  <c:v>441.1000000013301</c:v>
                </c:pt>
                <c:pt idx="14590">
                  <c:v>441.00000000133002</c:v>
                </c:pt>
                <c:pt idx="14591">
                  <c:v>440.90000000133</c:v>
                </c:pt>
                <c:pt idx="14592">
                  <c:v>440.80000000132998</c:v>
                </c:pt>
                <c:pt idx="14593">
                  <c:v>440.70000000133001</c:v>
                </c:pt>
                <c:pt idx="14594">
                  <c:v>440.6000000013301</c:v>
                </c:pt>
                <c:pt idx="14595">
                  <c:v>440.50000000133002</c:v>
                </c:pt>
                <c:pt idx="14596">
                  <c:v>440.40000000133</c:v>
                </c:pt>
                <c:pt idx="14597">
                  <c:v>440.30000000132998</c:v>
                </c:pt>
                <c:pt idx="14598">
                  <c:v>440.20000000133001</c:v>
                </c:pt>
                <c:pt idx="14599">
                  <c:v>440.1000000013301</c:v>
                </c:pt>
                <c:pt idx="14600">
                  <c:v>440.00000000133002</c:v>
                </c:pt>
                <c:pt idx="14601">
                  <c:v>439.90000000133</c:v>
                </c:pt>
                <c:pt idx="14602">
                  <c:v>439.80000000132998</c:v>
                </c:pt>
                <c:pt idx="14603">
                  <c:v>439.70000000133001</c:v>
                </c:pt>
                <c:pt idx="14604">
                  <c:v>439.6000000013301</c:v>
                </c:pt>
                <c:pt idx="14605">
                  <c:v>439.50000000133002</c:v>
                </c:pt>
                <c:pt idx="14606">
                  <c:v>439.40000000133</c:v>
                </c:pt>
                <c:pt idx="14607">
                  <c:v>439.30000000132998</c:v>
                </c:pt>
                <c:pt idx="14608">
                  <c:v>439.20000000133001</c:v>
                </c:pt>
                <c:pt idx="14609">
                  <c:v>439.1000000013301</c:v>
                </c:pt>
                <c:pt idx="14610">
                  <c:v>439.00000000133002</c:v>
                </c:pt>
                <c:pt idx="14611">
                  <c:v>438.90000000133</c:v>
                </c:pt>
                <c:pt idx="14612">
                  <c:v>438.80000000132998</c:v>
                </c:pt>
                <c:pt idx="14613">
                  <c:v>438.70000000133001</c:v>
                </c:pt>
                <c:pt idx="14614">
                  <c:v>438.6000000013301</c:v>
                </c:pt>
                <c:pt idx="14615">
                  <c:v>438.50000000133002</c:v>
                </c:pt>
                <c:pt idx="14616">
                  <c:v>438.40000000133</c:v>
                </c:pt>
                <c:pt idx="14617">
                  <c:v>438.30000000132998</c:v>
                </c:pt>
                <c:pt idx="14618">
                  <c:v>438.20000000133001</c:v>
                </c:pt>
                <c:pt idx="14619">
                  <c:v>438.1000000013301</c:v>
                </c:pt>
                <c:pt idx="14620">
                  <c:v>438.00000000133002</c:v>
                </c:pt>
                <c:pt idx="14621">
                  <c:v>437.90000000133</c:v>
                </c:pt>
                <c:pt idx="14622">
                  <c:v>437.80000000132998</c:v>
                </c:pt>
                <c:pt idx="14623">
                  <c:v>437.70000000133001</c:v>
                </c:pt>
                <c:pt idx="14624">
                  <c:v>437.6000000013301</c:v>
                </c:pt>
                <c:pt idx="14625">
                  <c:v>437.50000000133002</c:v>
                </c:pt>
                <c:pt idx="14626">
                  <c:v>437.40000000133</c:v>
                </c:pt>
                <c:pt idx="14627">
                  <c:v>437.30000000132998</c:v>
                </c:pt>
                <c:pt idx="14628">
                  <c:v>437.20000000133001</c:v>
                </c:pt>
                <c:pt idx="14629">
                  <c:v>437.1000000013301</c:v>
                </c:pt>
                <c:pt idx="14630">
                  <c:v>437.00000000133002</c:v>
                </c:pt>
                <c:pt idx="14631">
                  <c:v>436.90000000133</c:v>
                </c:pt>
                <c:pt idx="14632">
                  <c:v>436.80000000132998</c:v>
                </c:pt>
                <c:pt idx="14633">
                  <c:v>436.70000000133001</c:v>
                </c:pt>
                <c:pt idx="14634">
                  <c:v>436.6000000013301</c:v>
                </c:pt>
                <c:pt idx="14635">
                  <c:v>436.50000000133002</c:v>
                </c:pt>
                <c:pt idx="14636">
                  <c:v>436.40000000133</c:v>
                </c:pt>
                <c:pt idx="14637">
                  <c:v>436.30000000132998</c:v>
                </c:pt>
                <c:pt idx="14638">
                  <c:v>436.20000000133001</c:v>
                </c:pt>
                <c:pt idx="14639">
                  <c:v>436.1000000013301</c:v>
                </c:pt>
                <c:pt idx="14640">
                  <c:v>436.00000000133002</c:v>
                </c:pt>
                <c:pt idx="14641">
                  <c:v>435.90000000133</c:v>
                </c:pt>
                <c:pt idx="14642">
                  <c:v>435.80000000132998</c:v>
                </c:pt>
                <c:pt idx="14643">
                  <c:v>435.70000000133001</c:v>
                </c:pt>
                <c:pt idx="14644">
                  <c:v>435.6000000013301</c:v>
                </c:pt>
                <c:pt idx="14645">
                  <c:v>435.50000000133002</c:v>
                </c:pt>
                <c:pt idx="14646">
                  <c:v>435.40000000133</c:v>
                </c:pt>
                <c:pt idx="14647">
                  <c:v>435.30000000132998</c:v>
                </c:pt>
                <c:pt idx="14648">
                  <c:v>435.20000000133001</c:v>
                </c:pt>
                <c:pt idx="14649">
                  <c:v>435.1000000013301</c:v>
                </c:pt>
                <c:pt idx="14650">
                  <c:v>435.00000000133002</c:v>
                </c:pt>
                <c:pt idx="14651">
                  <c:v>434.90000000133</c:v>
                </c:pt>
                <c:pt idx="14652">
                  <c:v>434.80000000132998</c:v>
                </c:pt>
                <c:pt idx="14653">
                  <c:v>434.70000000133001</c:v>
                </c:pt>
                <c:pt idx="14654">
                  <c:v>434.6000000013301</c:v>
                </c:pt>
                <c:pt idx="14655">
                  <c:v>434.50000000133002</c:v>
                </c:pt>
                <c:pt idx="14656">
                  <c:v>434.40000000133</c:v>
                </c:pt>
                <c:pt idx="14657">
                  <c:v>434.30000000132998</c:v>
                </c:pt>
                <c:pt idx="14658">
                  <c:v>434.20000000133001</c:v>
                </c:pt>
                <c:pt idx="14659">
                  <c:v>434.1000000013301</c:v>
                </c:pt>
                <c:pt idx="14660">
                  <c:v>434.00000000133002</c:v>
                </c:pt>
                <c:pt idx="14661">
                  <c:v>433.90000000133</c:v>
                </c:pt>
                <c:pt idx="14662">
                  <c:v>433.80000000132998</c:v>
                </c:pt>
                <c:pt idx="14663">
                  <c:v>433.70000000133001</c:v>
                </c:pt>
                <c:pt idx="14664">
                  <c:v>433.6000000013301</c:v>
                </c:pt>
                <c:pt idx="14665">
                  <c:v>433.50000000133002</c:v>
                </c:pt>
                <c:pt idx="14666">
                  <c:v>433.40000000133</c:v>
                </c:pt>
                <c:pt idx="14667">
                  <c:v>433.30000000132998</c:v>
                </c:pt>
                <c:pt idx="14668">
                  <c:v>433.20000000133001</c:v>
                </c:pt>
                <c:pt idx="14669">
                  <c:v>433.1000000013301</c:v>
                </c:pt>
                <c:pt idx="14670">
                  <c:v>433.00000000133002</c:v>
                </c:pt>
                <c:pt idx="14671">
                  <c:v>432.90000000133</c:v>
                </c:pt>
                <c:pt idx="14672">
                  <c:v>432.80000000132998</c:v>
                </c:pt>
                <c:pt idx="14673">
                  <c:v>432.70000000133001</c:v>
                </c:pt>
                <c:pt idx="14674">
                  <c:v>432.6000000013301</c:v>
                </c:pt>
                <c:pt idx="14675">
                  <c:v>432.50000000133002</c:v>
                </c:pt>
                <c:pt idx="14676">
                  <c:v>432.40000000133</c:v>
                </c:pt>
                <c:pt idx="14677">
                  <c:v>432.30000000132998</c:v>
                </c:pt>
                <c:pt idx="14678">
                  <c:v>432.20000000133001</c:v>
                </c:pt>
                <c:pt idx="14679">
                  <c:v>432.10000000134011</c:v>
                </c:pt>
                <c:pt idx="14680">
                  <c:v>432.00000000134008</c:v>
                </c:pt>
                <c:pt idx="14681">
                  <c:v>431.90000000134</c:v>
                </c:pt>
                <c:pt idx="14682">
                  <c:v>431.80000000133998</c:v>
                </c:pt>
                <c:pt idx="14683">
                  <c:v>431.70000000134002</c:v>
                </c:pt>
                <c:pt idx="14684">
                  <c:v>431.60000000134011</c:v>
                </c:pt>
                <c:pt idx="14685">
                  <c:v>431.50000000134008</c:v>
                </c:pt>
                <c:pt idx="14686">
                  <c:v>431.40000000134</c:v>
                </c:pt>
                <c:pt idx="14687">
                  <c:v>431.30000000133998</c:v>
                </c:pt>
                <c:pt idx="14688">
                  <c:v>431.20000000134002</c:v>
                </c:pt>
                <c:pt idx="14689">
                  <c:v>431.10000000134011</c:v>
                </c:pt>
                <c:pt idx="14690">
                  <c:v>431.00000000134008</c:v>
                </c:pt>
                <c:pt idx="14691">
                  <c:v>430.90000000134</c:v>
                </c:pt>
                <c:pt idx="14692">
                  <c:v>430.80000000133998</c:v>
                </c:pt>
                <c:pt idx="14693">
                  <c:v>430.70000000134002</c:v>
                </c:pt>
                <c:pt idx="14694">
                  <c:v>430.60000000134011</c:v>
                </c:pt>
                <c:pt idx="14695">
                  <c:v>430.50000000134008</c:v>
                </c:pt>
                <c:pt idx="14696">
                  <c:v>430.40000000134</c:v>
                </c:pt>
                <c:pt idx="14697">
                  <c:v>430.30000000133998</c:v>
                </c:pt>
                <c:pt idx="14698">
                  <c:v>430.20000000134002</c:v>
                </c:pt>
                <c:pt idx="14699">
                  <c:v>430.10000000134011</c:v>
                </c:pt>
                <c:pt idx="14700">
                  <c:v>430.00000000134008</c:v>
                </c:pt>
                <c:pt idx="14701">
                  <c:v>429.90000000134</c:v>
                </c:pt>
                <c:pt idx="14702">
                  <c:v>429.80000000133998</c:v>
                </c:pt>
                <c:pt idx="14703">
                  <c:v>429.70000000134002</c:v>
                </c:pt>
                <c:pt idx="14704">
                  <c:v>429.60000000134011</c:v>
                </c:pt>
                <c:pt idx="14705">
                  <c:v>429.50000000134008</c:v>
                </c:pt>
                <c:pt idx="14706">
                  <c:v>429.40000000134</c:v>
                </c:pt>
                <c:pt idx="14707">
                  <c:v>429.30000000133998</c:v>
                </c:pt>
                <c:pt idx="14708">
                  <c:v>429.20000000134002</c:v>
                </c:pt>
                <c:pt idx="14709">
                  <c:v>429.10000000134011</c:v>
                </c:pt>
                <c:pt idx="14710">
                  <c:v>429.00000000134008</c:v>
                </c:pt>
                <c:pt idx="14711">
                  <c:v>428.90000000134</c:v>
                </c:pt>
                <c:pt idx="14712">
                  <c:v>428.80000000133998</c:v>
                </c:pt>
                <c:pt idx="14713">
                  <c:v>428.70000000134002</c:v>
                </c:pt>
                <c:pt idx="14714">
                  <c:v>428.60000000134011</c:v>
                </c:pt>
                <c:pt idx="14715">
                  <c:v>428.50000000134008</c:v>
                </c:pt>
                <c:pt idx="14716">
                  <c:v>428.40000000134</c:v>
                </c:pt>
                <c:pt idx="14717">
                  <c:v>428.30000000133998</c:v>
                </c:pt>
                <c:pt idx="14718">
                  <c:v>428.20000000134002</c:v>
                </c:pt>
                <c:pt idx="14719">
                  <c:v>428.10000000134011</c:v>
                </c:pt>
                <c:pt idx="14720">
                  <c:v>428.00000000134008</c:v>
                </c:pt>
                <c:pt idx="14721">
                  <c:v>427.90000000134</c:v>
                </c:pt>
                <c:pt idx="14722">
                  <c:v>427.80000000133998</c:v>
                </c:pt>
                <c:pt idx="14723">
                  <c:v>427.70000000134002</c:v>
                </c:pt>
                <c:pt idx="14724">
                  <c:v>427.60000000134011</c:v>
                </c:pt>
                <c:pt idx="14725">
                  <c:v>427.50000000134008</c:v>
                </c:pt>
                <c:pt idx="14726">
                  <c:v>427.40000000134</c:v>
                </c:pt>
                <c:pt idx="14727">
                  <c:v>427.30000000133998</c:v>
                </c:pt>
                <c:pt idx="14728">
                  <c:v>427.20000000134002</c:v>
                </c:pt>
                <c:pt idx="14729">
                  <c:v>427.10000000134011</c:v>
                </c:pt>
                <c:pt idx="14730">
                  <c:v>427.00000000134008</c:v>
                </c:pt>
                <c:pt idx="14731">
                  <c:v>426.90000000134</c:v>
                </c:pt>
                <c:pt idx="14732">
                  <c:v>426.80000000133998</c:v>
                </c:pt>
                <c:pt idx="14733">
                  <c:v>426.70000000134002</c:v>
                </c:pt>
                <c:pt idx="14734">
                  <c:v>426.60000000134011</c:v>
                </c:pt>
                <c:pt idx="14735">
                  <c:v>426.50000000134008</c:v>
                </c:pt>
                <c:pt idx="14736">
                  <c:v>426.40000000134</c:v>
                </c:pt>
                <c:pt idx="14737">
                  <c:v>426.30000000133998</c:v>
                </c:pt>
                <c:pt idx="14738">
                  <c:v>426.20000000134002</c:v>
                </c:pt>
                <c:pt idx="14739">
                  <c:v>426.10000000134011</c:v>
                </c:pt>
                <c:pt idx="14740">
                  <c:v>426.00000000134008</c:v>
                </c:pt>
                <c:pt idx="14741">
                  <c:v>425.90000000134</c:v>
                </c:pt>
                <c:pt idx="14742">
                  <c:v>425.80000000133998</c:v>
                </c:pt>
                <c:pt idx="14743">
                  <c:v>425.70000000134002</c:v>
                </c:pt>
                <c:pt idx="14744">
                  <c:v>425.60000000134011</c:v>
                </c:pt>
                <c:pt idx="14745">
                  <c:v>425.50000000134008</c:v>
                </c:pt>
                <c:pt idx="14746">
                  <c:v>425.40000000134</c:v>
                </c:pt>
                <c:pt idx="14747">
                  <c:v>425.30000000133998</c:v>
                </c:pt>
                <c:pt idx="14748">
                  <c:v>425.20000000134002</c:v>
                </c:pt>
                <c:pt idx="14749">
                  <c:v>425.10000000134011</c:v>
                </c:pt>
                <c:pt idx="14750">
                  <c:v>425.00000000134008</c:v>
                </c:pt>
                <c:pt idx="14751">
                  <c:v>424.90000000134</c:v>
                </c:pt>
                <c:pt idx="14752">
                  <c:v>424.80000000133998</c:v>
                </c:pt>
                <c:pt idx="14753">
                  <c:v>424.70000000134002</c:v>
                </c:pt>
                <c:pt idx="14754">
                  <c:v>424.60000000134011</c:v>
                </c:pt>
                <c:pt idx="14755">
                  <c:v>424.50000000134008</c:v>
                </c:pt>
                <c:pt idx="14756">
                  <c:v>424.40000000134</c:v>
                </c:pt>
                <c:pt idx="14757">
                  <c:v>424.30000000133998</c:v>
                </c:pt>
                <c:pt idx="14758">
                  <c:v>424.20000000134002</c:v>
                </c:pt>
                <c:pt idx="14759">
                  <c:v>424.10000000134011</c:v>
                </c:pt>
                <c:pt idx="14760">
                  <c:v>424.00000000134008</c:v>
                </c:pt>
                <c:pt idx="14761">
                  <c:v>423.90000000134</c:v>
                </c:pt>
                <c:pt idx="14762">
                  <c:v>423.80000000133998</c:v>
                </c:pt>
                <c:pt idx="14763">
                  <c:v>423.70000000134002</c:v>
                </c:pt>
                <c:pt idx="14764">
                  <c:v>423.60000000134011</c:v>
                </c:pt>
                <c:pt idx="14765">
                  <c:v>423.50000000134008</c:v>
                </c:pt>
                <c:pt idx="14766">
                  <c:v>423.40000000134</c:v>
                </c:pt>
                <c:pt idx="14767">
                  <c:v>423.30000000133998</c:v>
                </c:pt>
                <c:pt idx="14768">
                  <c:v>423.20000000134002</c:v>
                </c:pt>
                <c:pt idx="14769">
                  <c:v>423.10000000134011</c:v>
                </c:pt>
                <c:pt idx="14770">
                  <c:v>423.00000000134008</c:v>
                </c:pt>
                <c:pt idx="14771">
                  <c:v>422.90000000134</c:v>
                </c:pt>
                <c:pt idx="14772">
                  <c:v>422.80000000133998</c:v>
                </c:pt>
                <c:pt idx="14773">
                  <c:v>422.70000000134002</c:v>
                </c:pt>
                <c:pt idx="14774">
                  <c:v>422.60000000134011</c:v>
                </c:pt>
                <c:pt idx="14775">
                  <c:v>422.50000000134008</c:v>
                </c:pt>
                <c:pt idx="14776">
                  <c:v>422.40000000134</c:v>
                </c:pt>
                <c:pt idx="14777">
                  <c:v>422.30000000133998</c:v>
                </c:pt>
                <c:pt idx="14778">
                  <c:v>422.20000000134002</c:v>
                </c:pt>
                <c:pt idx="14779">
                  <c:v>422.10000000134011</c:v>
                </c:pt>
                <c:pt idx="14780">
                  <c:v>422.00000000134008</c:v>
                </c:pt>
                <c:pt idx="14781">
                  <c:v>421.90000000134</c:v>
                </c:pt>
                <c:pt idx="14782">
                  <c:v>421.80000000133998</c:v>
                </c:pt>
                <c:pt idx="14783">
                  <c:v>421.70000000134002</c:v>
                </c:pt>
                <c:pt idx="14784">
                  <c:v>421.60000000134011</c:v>
                </c:pt>
                <c:pt idx="14785">
                  <c:v>421.50000000134008</c:v>
                </c:pt>
                <c:pt idx="14786">
                  <c:v>421.40000000134</c:v>
                </c:pt>
                <c:pt idx="14787">
                  <c:v>421.30000000133998</c:v>
                </c:pt>
                <c:pt idx="14788">
                  <c:v>421.20000000134002</c:v>
                </c:pt>
                <c:pt idx="14789">
                  <c:v>421.10000000135011</c:v>
                </c:pt>
                <c:pt idx="14790">
                  <c:v>421.00000000134997</c:v>
                </c:pt>
                <c:pt idx="14791">
                  <c:v>420.90000000135001</c:v>
                </c:pt>
                <c:pt idx="14792">
                  <c:v>420.8000000013501</c:v>
                </c:pt>
                <c:pt idx="14793">
                  <c:v>420.70000000135002</c:v>
                </c:pt>
                <c:pt idx="14794">
                  <c:v>420.60000000135011</c:v>
                </c:pt>
                <c:pt idx="14795">
                  <c:v>420.50000000134997</c:v>
                </c:pt>
                <c:pt idx="14796">
                  <c:v>420.40000000135001</c:v>
                </c:pt>
                <c:pt idx="14797">
                  <c:v>420.3000000013501</c:v>
                </c:pt>
                <c:pt idx="14798">
                  <c:v>420.20000000135002</c:v>
                </c:pt>
                <c:pt idx="14799">
                  <c:v>420.10000000135011</c:v>
                </c:pt>
                <c:pt idx="14800">
                  <c:v>420.00000000134997</c:v>
                </c:pt>
                <c:pt idx="14801">
                  <c:v>419.90000000135001</c:v>
                </c:pt>
                <c:pt idx="14802">
                  <c:v>419.8000000013501</c:v>
                </c:pt>
                <c:pt idx="14803">
                  <c:v>419.70000000135002</c:v>
                </c:pt>
                <c:pt idx="14804">
                  <c:v>419.60000000135011</c:v>
                </c:pt>
                <c:pt idx="14805">
                  <c:v>419.50000000134997</c:v>
                </c:pt>
                <c:pt idx="14806">
                  <c:v>419.40000000135001</c:v>
                </c:pt>
                <c:pt idx="14807">
                  <c:v>419.3000000013501</c:v>
                </c:pt>
                <c:pt idx="14808">
                  <c:v>419.20000000135002</c:v>
                </c:pt>
                <c:pt idx="14809">
                  <c:v>419.10000000135011</c:v>
                </c:pt>
                <c:pt idx="14810">
                  <c:v>419.00000000134997</c:v>
                </c:pt>
                <c:pt idx="14811">
                  <c:v>418.90000000135001</c:v>
                </c:pt>
                <c:pt idx="14812">
                  <c:v>418.8000000013501</c:v>
                </c:pt>
                <c:pt idx="14813">
                  <c:v>418.70000000135002</c:v>
                </c:pt>
                <c:pt idx="14814">
                  <c:v>418.60000000135011</c:v>
                </c:pt>
                <c:pt idx="14815">
                  <c:v>418.50000000134997</c:v>
                </c:pt>
                <c:pt idx="14816">
                  <c:v>418.40000000135001</c:v>
                </c:pt>
                <c:pt idx="14817">
                  <c:v>418.3000000013501</c:v>
                </c:pt>
                <c:pt idx="14818">
                  <c:v>418.20000000135002</c:v>
                </c:pt>
                <c:pt idx="14819">
                  <c:v>418.10000000135011</c:v>
                </c:pt>
                <c:pt idx="14820">
                  <c:v>418.00000000134997</c:v>
                </c:pt>
                <c:pt idx="14821">
                  <c:v>417.90000000135001</c:v>
                </c:pt>
                <c:pt idx="14822">
                  <c:v>417.8000000013501</c:v>
                </c:pt>
                <c:pt idx="14823">
                  <c:v>417.70000000135002</c:v>
                </c:pt>
                <c:pt idx="14824">
                  <c:v>417.60000000135011</c:v>
                </c:pt>
                <c:pt idx="14825">
                  <c:v>417.50000000134997</c:v>
                </c:pt>
                <c:pt idx="14826">
                  <c:v>417.40000000135001</c:v>
                </c:pt>
                <c:pt idx="14827">
                  <c:v>417.3000000013501</c:v>
                </c:pt>
                <c:pt idx="14828">
                  <c:v>417.20000000135002</c:v>
                </c:pt>
                <c:pt idx="14829">
                  <c:v>417.10000000135011</c:v>
                </c:pt>
                <c:pt idx="14830">
                  <c:v>417.00000000134997</c:v>
                </c:pt>
                <c:pt idx="14831">
                  <c:v>416.90000000135001</c:v>
                </c:pt>
                <c:pt idx="14832">
                  <c:v>416.8000000013501</c:v>
                </c:pt>
                <c:pt idx="14833">
                  <c:v>416.70000000135002</c:v>
                </c:pt>
                <c:pt idx="14834">
                  <c:v>416.60000000135011</c:v>
                </c:pt>
                <c:pt idx="14835">
                  <c:v>416.50000000134997</c:v>
                </c:pt>
                <c:pt idx="14836">
                  <c:v>416.40000000135001</c:v>
                </c:pt>
                <c:pt idx="14837">
                  <c:v>416.3000000013501</c:v>
                </c:pt>
                <c:pt idx="14838">
                  <c:v>416.20000000135002</c:v>
                </c:pt>
                <c:pt idx="14839">
                  <c:v>416.10000000135011</c:v>
                </c:pt>
                <c:pt idx="14840">
                  <c:v>416.00000000134997</c:v>
                </c:pt>
                <c:pt idx="14841">
                  <c:v>415.90000000135001</c:v>
                </c:pt>
                <c:pt idx="14842">
                  <c:v>415.8000000013501</c:v>
                </c:pt>
                <c:pt idx="14843">
                  <c:v>415.70000000135002</c:v>
                </c:pt>
                <c:pt idx="14844">
                  <c:v>415.60000000135011</c:v>
                </c:pt>
                <c:pt idx="14845">
                  <c:v>415.50000000134997</c:v>
                </c:pt>
                <c:pt idx="14846">
                  <c:v>415.40000000135001</c:v>
                </c:pt>
                <c:pt idx="14847">
                  <c:v>415.3000000013501</c:v>
                </c:pt>
                <c:pt idx="14848">
                  <c:v>415.20000000135002</c:v>
                </c:pt>
                <c:pt idx="14849">
                  <c:v>415.10000000135011</c:v>
                </c:pt>
                <c:pt idx="14850">
                  <c:v>415.00000000134997</c:v>
                </c:pt>
                <c:pt idx="14851">
                  <c:v>414.90000000135001</c:v>
                </c:pt>
                <c:pt idx="14852">
                  <c:v>414.8000000013501</c:v>
                </c:pt>
                <c:pt idx="14853">
                  <c:v>414.70000000135002</c:v>
                </c:pt>
                <c:pt idx="14854">
                  <c:v>414.60000000135011</c:v>
                </c:pt>
                <c:pt idx="14855">
                  <c:v>414.50000000134997</c:v>
                </c:pt>
                <c:pt idx="14856">
                  <c:v>414.40000000135001</c:v>
                </c:pt>
                <c:pt idx="14857">
                  <c:v>414.3000000013501</c:v>
                </c:pt>
                <c:pt idx="14858">
                  <c:v>414.20000000135002</c:v>
                </c:pt>
                <c:pt idx="14859">
                  <c:v>414.10000000135011</c:v>
                </c:pt>
                <c:pt idx="14860">
                  <c:v>414.00000000134997</c:v>
                </c:pt>
                <c:pt idx="14861">
                  <c:v>413.90000000135001</c:v>
                </c:pt>
                <c:pt idx="14862">
                  <c:v>413.8000000013501</c:v>
                </c:pt>
                <c:pt idx="14863">
                  <c:v>413.70000000135002</c:v>
                </c:pt>
                <c:pt idx="14864">
                  <c:v>413.60000000135011</c:v>
                </c:pt>
                <c:pt idx="14865">
                  <c:v>413.50000000134997</c:v>
                </c:pt>
                <c:pt idx="14866">
                  <c:v>413.40000000135001</c:v>
                </c:pt>
                <c:pt idx="14867">
                  <c:v>413.3000000013501</c:v>
                </c:pt>
                <c:pt idx="14868">
                  <c:v>413.20000000135002</c:v>
                </c:pt>
                <c:pt idx="14869">
                  <c:v>413.10000000135011</c:v>
                </c:pt>
                <c:pt idx="14870">
                  <c:v>413.00000000134997</c:v>
                </c:pt>
                <c:pt idx="14871">
                  <c:v>412.90000000135001</c:v>
                </c:pt>
                <c:pt idx="14872">
                  <c:v>412.8000000013501</c:v>
                </c:pt>
                <c:pt idx="14873">
                  <c:v>412.70000000135002</c:v>
                </c:pt>
                <c:pt idx="14874">
                  <c:v>412.60000000135011</c:v>
                </c:pt>
                <c:pt idx="14875">
                  <c:v>412.50000000134997</c:v>
                </c:pt>
                <c:pt idx="14876">
                  <c:v>412.40000000135001</c:v>
                </c:pt>
                <c:pt idx="14877">
                  <c:v>412.3000000013501</c:v>
                </c:pt>
                <c:pt idx="14878">
                  <c:v>412.20000000135002</c:v>
                </c:pt>
                <c:pt idx="14879">
                  <c:v>412.10000000135011</c:v>
                </c:pt>
                <c:pt idx="14880">
                  <c:v>412.00000000134997</c:v>
                </c:pt>
                <c:pt idx="14881">
                  <c:v>411.90000000135001</c:v>
                </c:pt>
                <c:pt idx="14882">
                  <c:v>411.8000000013501</c:v>
                </c:pt>
                <c:pt idx="14883">
                  <c:v>411.70000000135002</c:v>
                </c:pt>
                <c:pt idx="14884">
                  <c:v>411.60000000135011</c:v>
                </c:pt>
                <c:pt idx="14885">
                  <c:v>411.50000000134997</c:v>
                </c:pt>
                <c:pt idx="14886">
                  <c:v>411.40000000135001</c:v>
                </c:pt>
                <c:pt idx="14887">
                  <c:v>411.3000000013501</c:v>
                </c:pt>
                <c:pt idx="14888">
                  <c:v>411.20000000135002</c:v>
                </c:pt>
                <c:pt idx="14889">
                  <c:v>411.10000000135011</c:v>
                </c:pt>
                <c:pt idx="14890">
                  <c:v>411.00000000134997</c:v>
                </c:pt>
                <c:pt idx="14891">
                  <c:v>410.90000000135001</c:v>
                </c:pt>
                <c:pt idx="14892">
                  <c:v>410.8000000013501</c:v>
                </c:pt>
                <c:pt idx="14893">
                  <c:v>410.70000000135002</c:v>
                </c:pt>
                <c:pt idx="14894">
                  <c:v>410.60000000135011</c:v>
                </c:pt>
                <c:pt idx="14895">
                  <c:v>410.50000000134997</c:v>
                </c:pt>
                <c:pt idx="14896">
                  <c:v>410.40000000135001</c:v>
                </c:pt>
                <c:pt idx="14897">
                  <c:v>410.3000000013501</c:v>
                </c:pt>
                <c:pt idx="14898">
                  <c:v>410.20000000135002</c:v>
                </c:pt>
                <c:pt idx="14899">
                  <c:v>410.10000000136012</c:v>
                </c:pt>
                <c:pt idx="14900">
                  <c:v>410.00000000135998</c:v>
                </c:pt>
                <c:pt idx="14901">
                  <c:v>409.90000000136001</c:v>
                </c:pt>
                <c:pt idx="14902">
                  <c:v>409.8000000013601</c:v>
                </c:pt>
                <c:pt idx="14903">
                  <c:v>409.70000000136002</c:v>
                </c:pt>
                <c:pt idx="14904">
                  <c:v>409.60000000136012</c:v>
                </c:pt>
                <c:pt idx="14905">
                  <c:v>409.50000000135998</c:v>
                </c:pt>
                <c:pt idx="14906">
                  <c:v>409.40000000136001</c:v>
                </c:pt>
                <c:pt idx="14907">
                  <c:v>409.3000000013601</c:v>
                </c:pt>
                <c:pt idx="14908">
                  <c:v>409.20000000136002</c:v>
                </c:pt>
                <c:pt idx="14909">
                  <c:v>409.10000000136012</c:v>
                </c:pt>
                <c:pt idx="14910">
                  <c:v>409.00000000135998</c:v>
                </c:pt>
                <c:pt idx="14911">
                  <c:v>408.90000000136001</c:v>
                </c:pt>
                <c:pt idx="14912">
                  <c:v>408.8000000013601</c:v>
                </c:pt>
                <c:pt idx="14913">
                  <c:v>408.70000000136002</c:v>
                </c:pt>
                <c:pt idx="14914">
                  <c:v>408.60000000136012</c:v>
                </c:pt>
                <c:pt idx="14915">
                  <c:v>408.50000000135998</c:v>
                </c:pt>
                <c:pt idx="14916">
                  <c:v>408.40000000136001</c:v>
                </c:pt>
                <c:pt idx="14917">
                  <c:v>408.3000000013601</c:v>
                </c:pt>
                <c:pt idx="14918">
                  <c:v>408.20000000136002</c:v>
                </c:pt>
                <c:pt idx="14919">
                  <c:v>408.10000000136012</c:v>
                </c:pt>
                <c:pt idx="14920">
                  <c:v>408.00000000135998</c:v>
                </c:pt>
                <c:pt idx="14921">
                  <c:v>407.90000000136001</c:v>
                </c:pt>
                <c:pt idx="14922">
                  <c:v>407.8000000013601</c:v>
                </c:pt>
                <c:pt idx="14923">
                  <c:v>407.70000000136002</c:v>
                </c:pt>
                <c:pt idx="14924">
                  <c:v>407.60000000136012</c:v>
                </c:pt>
                <c:pt idx="14925">
                  <c:v>407.50000000135998</c:v>
                </c:pt>
                <c:pt idx="14926">
                  <c:v>407.40000000136001</c:v>
                </c:pt>
                <c:pt idx="14927">
                  <c:v>407.3000000013601</c:v>
                </c:pt>
                <c:pt idx="14928">
                  <c:v>407.20000000136002</c:v>
                </c:pt>
                <c:pt idx="14929">
                  <c:v>407.10000000136012</c:v>
                </c:pt>
                <c:pt idx="14930">
                  <c:v>407.00000000135998</c:v>
                </c:pt>
                <c:pt idx="14931">
                  <c:v>406.90000000136001</c:v>
                </c:pt>
                <c:pt idx="14932">
                  <c:v>406.8000000013601</c:v>
                </c:pt>
                <c:pt idx="14933">
                  <c:v>406.70000000136002</c:v>
                </c:pt>
                <c:pt idx="14934">
                  <c:v>406.60000000136012</c:v>
                </c:pt>
                <c:pt idx="14935">
                  <c:v>406.50000000135998</c:v>
                </c:pt>
                <c:pt idx="14936">
                  <c:v>406.40000000136001</c:v>
                </c:pt>
                <c:pt idx="14937">
                  <c:v>406.3000000013601</c:v>
                </c:pt>
                <c:pt idx="14938">
                  <c:v>406.20000000136002</c:v>
                </c:pt>
                <c:pt idx="14939">
                  <c:v>406.10000000136012</c:v>
                </c:pt>
                <c:pt idx="14940">
                  <c:v>406.00000000135998</c:v>
                </c:pt>
                <c:pt idx="14941">
                  <c:v>405.90000000136001</c:v>
                </c:pt>
                <c:pt idx="14942">
                  <c:v>405.8000000013601</c:v>
                </c:pt>
                <c:pt idx="14943">
                  <c:v>405.70000000136002</c:v>
                </c:pt>
                <c:pt idx="14944">
                  <c:v>405.60000000136012</c:v>
                </c:pt>
                <c:pt idx="14945">
                  <c:v>405.50000000135998</c:v>
                </c:pt>
                <c:pt idx="14946">
                  <c:v>405.40000000136001</c:v>
                </c:pt>
                <c:pt idx="14947">
                  <c:v>405.3000000013601</c:v>
                </c:pt>
                <c:pt idx="14948">
                  <c:v>405.20000000136002</c:v>
                </c:pt>
                <c:pt idx="14949">
                  <c:v>405.10000000136012</c:v>
                </c:pt>
                <c:pt idx="14950">
                  <c:v>405.00000000135998</c:v>
                </c:pt>
                <c:pt idx="14951">
                  <c:v>404.90000000136001</c:v>
                </c:pt>
                <c:pt idx="14952">
                  <c:v>404.8000000013601</c:v>
                </c:pt>
                <c:pt idx="14953">
                  <c:v>404.70000000136002</c:v>
                </c:pt>
                <c:pt idx="14954">
                  <c:v>404.60000000136012</c:v>
                </c:pt>
                <c:pt idx="14955">
                  <c:v>404.50000000135998</c:v>
                </c:pt>
                <c:pt idx="14956">
                  <c:v>404.40000000136001</c:v>
                </c:pt>
                <c:pt idx="14957">
                  <c:v>404.3000000013601</c:v>
                </c:pt>
                <c:pt idx="14958">
                  <c:v>404.20000000136002</c:v>
                </c:pt>
                <c:pt idx="14959">
                  <c:v>404.10000000136012</c:v>
                </c:pt>
                <c:pt idx="14960">
                  <c:v>404.00000000135998</c:v>
                </c:pt>
                <c:pt idx="14961">
                  <c:v>403.90000000136001</c:v>
                </c:pt>
                <c:pt idx="14962">
                  <c:v>403.8000000013601</c:v>
                </c:pt>
                <c:pt idx="14963">
                  <c:v>403.70000000136002</c:v>
                </c:pt>
                <c:pt idx="14964">
                  <c:v>403.60000000136012</c:v>
                </c:pt>
                <c:pt idx="14965">
                  <c:v>403.50000000135998</c:v>
                </c:pt>
                <c:pt idx="14966">
                  <c:v>403.40000000136001</c:v>
                </c:pt>
                <c:pt idx="14967">
                  <c:v>403.3000000013601</c:v>
                </c:pt>
                <c:pt idx="14968">
                  <c:v>403.20000000136002</c:v>
                </c:pt>
                <c:pt idx="14969">
                  <c:v>403.10000000136012</c:v>
                </c:pt>
                <c:pt idx="14970">
                  <c:v>403.00000000135998</c:v>
                </c:pt>
                <c:pt idx="14971">
                  <c:v>402.90000000136001</c:v>
                </c:pt>
                <c:pt idx="14972">
                  <c:v>402.8000000013601</c:v>
                </c:pt>
                <c:pt idx="14973">
                  <c:v>402.70000000136002</c:v>
                </c:pt>
                <c:pt idx="14974">
                  <c:v>402.60000000136012</c:v>
                </c:pt>
                <c:pt idx="14975">
                  <c:v>402.50000000135998</c:v>
                </c:pt>
                <c:pt idx="14976">
                  <c:v>402.40000000136001</c:v>
                </c:pt>
                <c:pt idx="14977">
                  <c:v>402.3000000013601</c:v>
                </c:pt>
                <c:pt idx="14978">
                  <c:v>402.20000000136002</c:v>
                </c:pt>
                <c:pt idx="14979">
                  <c:v>402.10000000136012</c:v>
                </c:pt>
                <c:pt idx="14980">
                  <c:v>402.00000000135998</c:v>
                </c:pt>
                <c:pt idx="14981">
                  <c:v>401.90000000136001</c:v>
                </c:pt>
                <c:pt idx="14982">
                  <c:v>401.8000000013601</c:v>
                </c:pt>
                <c:pt idx="14983">
                  <c:v>401.70000000136002</c:v>
                </c:pt>
                <c:pt idx="14984">
                  <c:v>401.60000000136012</c:v>
                </c:pt>
                <c:pt idx="14985">
                  <c:v>401.50000000135998</c:v>
                </c:pt>
                <c:pt idx="14986">
                  <c:v>401.40000000136001</c:v>
                </c:pt>
                <c:pt idx="14987">
                  <c:v>401.3000000013601</c:v>
                </c:pt>
                <c:pt idx="14988">
                  <c:v>401.20000000136002</c:v>
                </c:pt>
                <c:pt idx="14989">
                  <c:v>401.10000000136012</c:v>
                </c:pt>
                <c:pt idx="14990">
                  <c:v>401.00000000135998</c:v>
                </c:pt>
                <c:pt idx="14991">
                  <c:v>400.90000000136001</c:v>
                </c:pt>
                <c:pt idx="14992">
                  <c:v>400.8000000013601</c:v>
                </c:pt>
                <c:pt idx="14993">
                  <c:v>400.70000000136002</c:v>
                </c:pt>
                <c:pt idx="14994">
                  <c:v>400.60000000136012</c:v>
                </c:pt>
                <c:pt idx="14995">
                  <c:v>400.50000000135998</c:v>
                </c:pt>
                <c:pt idx="14996">
                  <c:v>400.40000000136001</c:v>
                </c:pt>
                <c:pt idx="14997">
                  <c:v>400.3000000013601</c:v>
                </c:pt>
                <c:pt idx="14998">
                  <c:v>400.20000000136002</c:v>
                </c:pt>
                <c:pt idx="14999">
                  <c:v>400.10000000136012</c:v>
                </c:pt>
                <c:pt idx="15000">
                  <c:v>400.00000000135998</c:v>
                </c:pt>
                <c:pt idx="15001">
                  <c:v>399.90000000136001</c:v>
                </c:pt>
                <c:pt idx="15002">
                  <c:v>399.8000000013601</c:v>
                </c:pt>
                <c:pt idx="15003">
                  <c:v>399.70000000136002</c:v>
                </c:pt>
                <c:pt idx="15004">
                  <c:v>399.60000000136012</c:v>
                </c:pt>
                <c:pt idx="15005">
                  <c:v>399.50000000135998</c:v>
                </c:pt>
                <c:pt idx="15006">
                  <c:v>399.40000000136001</c:v>
                </c:pt>
                <c:pt idx="15007">
                  <c:v>399.3000000013601</c:v>
                </c:pt>
                <c:pt idx="15008">
                  <c:v>399.20000000136002</c:v>
                </c:pt>
                <c:pt idx="15009">
                  <c:v>399.10000000137001</c:v>
                </c:pt>
                <c:pt idx="15010">
                  <c:v>399.00000000136998</c:v>
                </c:pt>
                <c:pt idx="15011">
                  <c:v>398.90000000136996</c:v>
                </c:pt>
                <c:pt idx="15012">
                  <c:v>398.80000000137005</c:v>
                </c:pt>
                <c:pt idx="15013">
                  <c:v>398.70000000136997</c:v>
                </c:pt>
                <c:pt idx="15014">
                  <c:v>398.60000000137001</c:v>
                </c:pt>
                <c:pt idx="15015">
                  <c:v>398.50000000136998</c:v>
                </c:pt>
                <c:pt idx="15016">
                  <c:v>398.40000000136996</c:v>
                </c:pt>
                <c:pt idx="15017">
                  <c:v>398.30000000137005</c:v>
                </c:pt>
                <c:pt idx="15018">
                  <c:v>398.20000000136997</c:v>
                </c:pt>
                <c:pt idx="15019">
                  <c:v>398.10000000137001</c:v>
                </c:pt>
                <c:pt idx="15020">
                  <c:v>398.00000000136998</c:v>
                </c:pt>
                <c:pt idx="15021">
                  <c:v>397.90000000136996</c:v>
                </c:pt>
                <c:pt idx="15022">
                  <c:v>397.80000000137005</c:v>
                </c:pt>
                <c:pt idx="15023">
                  <c:v>397.70000000136997</c:v>
                </c:pt>
                <c:pt idx="15024">
                  <c:v>397.60000000137001</c:v>
                </c:pt>
                <c:pt idx="15025">
                  <c:v>397.50000000136998</c:v>
                </c:pt>
                <c:pt idx="15026">
                  <c:v>397.40000000136996</c:v>
                </c:pt>
                <c:pt idx="15027">
                  <c:v>397.30000000137005</c:v>
                </c:pt>
                <c:pt idx="15028">
                  <c:v>397.20000000136997</c:v>
                </c:pt>
                <c:pt idx="15029">
                  <c:v>397.10000000137001</c:v>
                </c:pt>
                <c:pt idx="15030">
                  <c:v>397.00000000136998</c:v>
                </c:pt>
                <c:pt idx="15031">
                  <c:v>396.90000000136996</c:v>
                </c:pt>
                <c:pt idx="15032">
                  <c:v>396.80000000137005</c:v>
                </c:pt>
                <c:pt idx="15033">
                  <c:v>396.70000000136997</c:v>
                </c:pt>
                <c:pt idx="15034">
                  <c:v>396.60000000137001</c:v>
                </c:pt>
                <c:pt idx="15035">
                  <c:v>396.50000000136998</c:v>
                </c:pt>
                <c:pt idx="15036">
                  <c:v>396.40000000136996</c:v>
                </c:pt>
                <c:pt idx="15037">
                  <c:v>396.30000000137005</c:v>
                </c:pt>
                <c:pt idx="15038">
                  <c:v>396.20000000136997</c:v>
                </c:pt>
                <c:pt idx="15039">
                  <c:v>396.10000000137001</c:v>
                </c:pt>
                <c:pt idx="15040">
                  <c:v>396.00000000136998</c:v>
                </c:pt>
                <c:pt idx="15041">
                  <c:v>395.90000000136996</c:v>
                </c:pt>
                <c:pt idx="15042">
                  <c:v>395.80000000137005</c:v>
                </c:pt>
                <c:pt idx="15043">
                  <c:v>395.70000000136997</c:v>
                </c:pt>
                <c:pt idx="15044">
                  <c:v>395.60000000137001</c:v>
                </c:pt>
                <c:pt idx="15045">
                  <c:v>395.50000000136998</c:v>
                </c:pt>
                <c:pt idx="15046">
                  <c:v>395.40000000136996</c:v>
                </c:pt>
                <c:pt idx="15047">
                  <c:v>395.30000000137005</c:v>
                </c:pt>
                <c:pt idx="15048">
                  <c:v>395.20000000136997</c:v>
                </c:pt>
                <c:pt idx="15049">
                  <c:v>395.10000000137001</c:v>
                </c:pt>
                <c:pt idx="15050">
                  <c:v>395.00000000136998</c:v>
                </c:pt>
                <c:pt idx="15051">
                  <c:v>394.90000000136996</c:v>
                </c:pt>
                <c:pt idx="15052">
                  <c:v>394.80000000137005</c:v>
                </c:pt>
                <c:pt idx="15053">
                  <c:v>394.70000000136997</c:v>
                </c:pt>
                <c:pt idx="15054">
                  <c:v>394.60000000137001</c:v>
                </c:pt>
                <c:pt idx="15055">
                  <c:v>394.50000000136998</c:v>
                </c:pt>
                <c:pt idx="15056">
                  <c:v>394.40000000136996</c:v>
                </c:pt>
                <c:pt idx="15057">
                  <c:v>394.30000000137005</c:v>
                </c:pt>
                <c:pt idx="15058">
                  <c:v>394.20000000136997</c:v>
                </c:pt>
                <c:pt idx="15059">
                  <c:v>394.10000000137001</c:v>
                </c:pt>
                <c:pt idx="15060">
                  <c:v>394.00000000136998</c:v>
                </c:pt>
                <c:pt idx="15061">
                  <c:v>393.90000000136996</c:v>
                </c:pt>
                <c:pt idx="15062">
                  <c:v>393.80000000137005</c:v>
                </c:pt>
                <c:pt idx="15063">
                  <c:v>393.70000000136997</c:v>
                </c:pt>
                <c:pt idx="15064">
                  <c:v>393.60000000137001</c:v>
                </c:pt>
                <c:pt idx="15065">
                  <c:v>393.50000000136998</c:v>
                </c:pt>
                <c:pt idx="15066">
                  <c:v>393.40000000136996</c:v>
                </c:pt>
                <c:pt idx="15067">
                  <c:v>393.30000000137005</c:v>
                </c:pt>
                <c:pt idx="15068">
                  <c:v>393.20000000136997</c:v>
                </c:pt>
                <c:pt idx="15069">
                  <c:v>393.10000000137001</c:v>
                </c:pt>
                <c:pt idx="15070">
                  <c:v>393.00000000136998</c:v>
                </c:pt>
                <c:pt idx="15071">
                  <c:v>392.90000000136996</c:v>
                </c:pt>
                <c:pt idx="15072">
                  <c:v>392.80000000137005</c:v>
                </c:pt>
                <c:pt idx="15073">
                  <c:v>392.70000000136997</c:v>
                </c:pt>
                <c:pt idx="15074">
                  <c:v>392.60000000137001</c:v>
                </c:pt>
                <c:pt idx="15075">
                  <c:v>392.50000000136998</c:v>
                </c:pt>
                <c:pt idx="15076">
                  <c:v>392.40000000136996</c:v>
                </c:pt>
                <c:pt idx="15077">
                  <c:v>392.30000000137005</c:v>
                </c:pt>
                <c:pt idx="15078">
                  <c:v>392.20000000136997</c:v>
                </c:pt>
                <c:pt idx="15079">
                  <c:v>392.10000000137001</c:v>
                </c:pt>
                <c:pt idx="15080">
                  <c:v>392.00000000136998</c:v>
                </c:pt>
                <c:pt idx="15081">
                  <c:v>391.90000000136996</c:v>
                </c:pt>
                <c:pt idx="15082">
                  <c:v>391.80000000137005</c:v>
                </c:pt>
                <c:pt idx="15083">
                  <c:v>391.70000000136997</c:v>
                </c:pt>
                <c:pt idx="15084">
                  <c:v>391.60000000137001</c:v>
                </c:pt>
                <c:pt idx="15085">
                  <c:v>391.50000000136998</c:v>
                </c:pt>
                <c:pt idx="15086">
                  <c:v>391.40000000136996</c:v>
                </c:pt>
                <c:pt idx="15087">
                  <c:v>391.30000000137005</c:v>
                </c:pt>
                <c:pt idx="15088">
                  <c:v>391.20000000136997</c:v>
                </c:pt>
                <c:pt idx="15089">
                  <c:v>391.10000000137001</c:v>
                </c:pt>
                <c:pt idx="15090">
                  <c:v>391.00000000136998</c:v>
                </c:pt>
                <c:pt idx="15091">
                  <c:v>390.90000000136996</c:v>
                </c:pt>
                <c:pt idx="15092">
                  <c:v>390.80000000137005</c:v>
                </c:pt>
                <c:pt idx="15093">
                  <c:v>390.70000000136997</c:v>
                </c:pt>
                <c:pt idx="15094">
                  <c:v>390.60000000137001</c:v>
                </c:pt>
                <c:pt idx="15095">
                  <c:v>390.50000000136998</c:v>
                </c:pt>
                <c:pt idx="15096">
                  <c:v>390.40000000136996</c:v>
                </c:pt>
                <c:pt idx="15097">
                  <c:v>390.30000000137005</c:v>
                </c:pt>
                <c:pt idx="15098">
                  <c:v>390.20000000136997</c:v>
                </c:pt>
                <c:pt idx="15099">
                  <c:v>390.10000000137001</c:v>
                </c:pt>
                <c:pt idx="15100">
                  <c:v>390.00000000136998</c:v>
                </c:pt>
                <c:pt idx="15101">
                  <c:v>389.90000000136996</c:v>
                </c:pt>
                <c:pt idx="15102">
                  <c:v>389.80000000137005</c:v>
                </c:pt>
                <c:pt idx="15103">
                  <c:v>389.70000000136997</c:v>
                </c:pt>
                <c:pt idx="15104">
                  <c:v>389.60000000137001</c:v>
                </c:pt>
                <c:pt idx="15105">
                  <c:v>389.50000000136998</c:v>
                </c:pt>
                <c:pt idx="15106">
                  <c:v>389.40000000136996</c:v>
                </c:pt>
                <c:pt idx="15107">
                  <c:v>389.30000000137005</c:v>
                </c:pt>
                <c:pt idx="15108">
                  <c:v>389.20000000136997</c:v>
                </c:pt>
                <c:pt idx="15109">
                  <c:v>389.10000000137001</c:v>
                </c:pt>
                <c:pt idx="15110">
                  <c:v>389.00000000136998</c:v>
                </c:pt>
                <c:pt idx="15111">
                  <c:v>388.90000000136996</c:v>
                </c:pt>
                <c:pt idx="15112">
                  <c:v>388.80000000137005</c:v>
                </c:pt>
                <c:pt idx="15113">
                  <c:v>388.70000000136997</c:v>
                </c:pt>
                <c:pt idx="15114">
                  <c:v>388.60000000137001</c:v>
                </c:pt>
                <c:pt idx="15115">
                  <c:v>388.50000000136998</c:v>
                </c:pt>
                <c:pt idx="15116">
                  <c:v>388.40000000136996</c:v>
                </c:pt>
                <c:pt idx="15117">
                  <c:v>388.30000000137005</c:v>
                </c:pt>
                <c:pt idx="15118">
                  <c:v>388.20000000136997</c:v>
                </c:pt>
                <c:pt idx="15119">
                  <c:v>388.10000000138001</c:v>
                </c:pt>
                <c:pt idx="15120">
                  <c:v>388.00000000137999</c:v>
                </c:pt>
                <c:pt idx="15121">
                  <c:v>387.90000000137991</c:v>
                </c:pt>
                <c:pt idx="15122">
                  <c:v>387.80000000138</c:v>
                </c:pt>
                <c:pt idx="15123">
                  <c:v>387.70000000137986</c:v>
                </c:pt>
                <c:pt idx="15124">
                  <c:v>387.60000000138001</c:v>
                </c:pt>
                <c:pt idx="15125">
                  <c:v>387.50000000137999</c:v>
                </c:pt>
                <c:pt idx="15126">
                  <c:v>387.40000000137991</c:v>
                </c:pt>
                <c:pt idx="15127">
                  <c:v>387.30000000138</c:v>
                </c:pt>
                <c:pt idx="15128">
                  <c:v>387.20000000137986</c:v>
                </c:pt>
                <c:pt idx="15129">
                  <c:v>387.10000000138001</c:v>
                </c:pt>
                <c:pt idx="15130">
                  <c:v>387.00000000137999</c:v>
                </c:pt>
                <c:pt idx="15131">
                  <c:v>386.90000000137991</c:v>
                </c:pt>
                <c:pt idx="15132">
                  <c:v>386.80000000138</c:v>
                </c:pt>
                <c:pt idx="15133">
                  <c:v>386.70000000137986</c:v>
                </c:pt>
                <c:pt idx="15134">
                  <c:v>386.60000000138001</c:v>
                </c:pt>
                <c:pt idx="15135">
                  <c:v>386.50000000137999</c:v>
                </c:pt>
                <c:pt idx="15136">
                  <c:v>386.40000000137991</c:v>
                </c:pt>
                <c:pt idx="15137">
                  <c:v>386.30000000138</c:v>
                </c:pt>
                <c:pt idx="15138">
                  <c:v>386.20000000137986</c:v>
                </c:pt>
                <c:pt idx="15139">
                  <c:v>386.10000000138001</c:v>
                </c:pt>
                <c:pt idx="15140">
                  <c:v>386.00000000137999</c:v>
                </c:pt>
                <c:pt idx="15141">
                  <c:v>385.90000000137991</c:v>
                </c:pt>
                <c:pt idx="15142">
                  <c:v>385.80000000138</c:v>
                </c:pt>
                <c:pt idx="15143">
                  <c:v>385.70000000137986</c:v>
                </c:pt>
                <c:pt idx="15144">
                  <c:v>385.60000000138001</c:v>
                </c:pt>
                <c:pt idx="15145">
                  <c:v>385.50000000137999</c:v>
                </c:pt>
                <c:pt idx="15146">
                  <c:v>385.40000000137991</c:v>
                </c:pt>
                <c:pt idx="15147">
                  <c:v>385.30000000138</c:v>
                </c:pt>
                <c:pt idx="15148">
                  <c:v>385.20000000137986</c:v>
                </c:pt>
                <c:pt idx="15149">
                  <c:v>385.10000000138001</c:v>
                </c:pt>
                <c:pt idx="15150">
                  <c:v>385.00000000137999</c:v>
                </c:pt>
                <c:pt idx="15151">
                  <c:v>384.90000000137991</c:v>
                </c:pt>
                <c:pt idx="15152">
                  <c:v>384.80000000138</c:v>
                </c:pt>
                <c:pt idx="15153">
                  <c:v>384.70000000137986</c:v>
                </c:pt>
                <c:pt idx="15154">
                  <c:v>384.60000000138001</c:v>
                </c:pt>
                <c:pt idx="15155">
                  <c:v>384.50000000137999</c:v>
                </c:pt>
                <c:pt idx="15156">
                  <c:v>384.40000000137991</c:v>
                </c:pt>
                <c:pt idx="15157">
                  <c:v>384.30000000138</c:v>
                </c:pt>
                <c:pt idx="15158">
                  <c:v>384.20000000137986</c:v>
                </c:pt>
                <c:pt idx="15159">
                  <c:v>384.10000000138001</c:v>
                </c:pt>
                <c:pt idx="15160">
                  <c:v>384.00000000137999</c:v>
                </c:pt>
                <c:pt idx="15161">
                  <c:v>383.90000000137991</c:v>
                </c:pt>
                <c:pt idx="15162">
                  <c:v>383.80000000138</c:v>
                </c:pt>
                <c:pt idx="15163">
                  <c:v>383.70000000137986</c:v>
                </c:pt>
                <c:pt idx="15164">
                  <c:v>383.60000000138001</c:v>
                </c:pt>
                <c:pt idx="15165">
                  <c:v>383.50000000137999</c:v>
                </c:pt>
                <c:pt idx="15166">
                  <c:v>383.40000000137991</c:v>
                </c:pt>
                <c:pt idx="15167">
                  <c:v>383.30000000138</c:v>
                </c:pt>
                <c:pt idx="15168">
                  <c:v>383.20000000137986</c:v>
                </c:pt>
                <c:pt idx="15169">
                  <c:v>383.10000000138001</c:v>
                </c:pt>
                <c:pt idx="15170">
                  <c:v>383.00000000137999</c:v>
                </c:pt>
                <c:pt idx="15171">
                  <c:v>382.90000000137991</c:v>
                </c:pt>
                <c:pt idx="15172">
                  <c:v>382.80000000138</c:v>
                </c:pt>
                <c:pt idx="15173">
                  <c:v>382.70000000137986</c:v>
                </c:pt>
                <c:pt idx="15174">
                  <c:v>382.60000000138001</c:v>
                </c:pt>
                <c:pt idx="15175">
                  <c:v>382.50000000137999</c:v>
                </c:pt>
                <c:pt idx="15176">
                  <c:v>382.40000000137991</c:v>
                </c:pt>
                <c:pt idx="15177">
                  <c:v>382.30000000138</c:v>
                </c:pt>
                <c:pt idx="15178">
                  <c:v>382.20000000137986</c:v>
                </c:pt>
                <c:pt idx="15179">
                  <c:v>382.10000000138001</c:v>
                </c:pt>
                <c:pt idx="15180">
                  <c:v>382.00000000137999</c:v>
                </c:pt>
                <c:pt idx="15181">
                  <c:v>381.90000000137991</c:v>
                </c:pt>
                <c:pt idx="15182">
                  <c:v>381.80000000138</c:v>
                </c:pt>
                <c:pt idx="15183">
                  <c:v>381.70000000137986</c:v>
                </c:pt>
                <c:pt idx="15184">
                  <c:v>381.60000000138001</c:v>
                </c:pt>
                <c:pt idx="15185">
                  <c:v>381.50000000137999</c:v>
                </c:pt>
                <c:pt idx="15186">
                  <c:v>381.40000000137991</c:v>
                </c:pt>
                <c:pt idx="15187">
                  <c:v>381.30000000138</c:v>
                </c:pt>
                <c:pt idx="15188">
                  <c:v>381.20000000137986</c:v>
                </c:pt>
                <c:pt idx="15189">
                  <c:v>381.10000000138001</c:v>
                </c:pt>
                <c:pt idx="15190">
                  <c:v>381.00000000137999</c:v>
                </c:pt>
                <c:pt idx="15191">
                  <c:v>380.90000000137991</c:v>
                </c:pt>
                <c:pt idx="15192">
                  <c:v>380.80000000138</c:v>
                </c:pt>
                <c:pt idx="15193">
                  <c:v>380.70000000137986</c:v>
                </c:pt>
                <c:pt idx="15194">
                  <c:v>380.60000000138001</c:v>
                </c:pt>
                <c:pt idx="15195">
                  <c:v>380.50000000137999</c:v>
                </c:pt>
                <c:pt idx="15196">
                  <c:v>380.40000000137991</c:v>
                </c:pt>
                <c:pt idx="15197">
                  <c:v>380.30000000138</c:v>
                </c:pt>
                <c:pt idx="15198">
                  <c:v>380.20000000137986</c:v>
                </c:pt>
                <c:pt idx="15199">
                  <c:v>380.10000000138001</c:v>
                </c:pt>
                <c:pt idx="15200">
                  <c:v>380.00000000137999</c:v>
                </c:pt>
                <c:pt idx="15201">
                  <c:v>379.90000000137991</c:v>
                </c:pt>
                <c:pt idx="15202">
                  <c:v>379.80000000138</c:v>
                </c:pt>
                <c:pt idx="15203">
                  <c:v>379.70000000137986</c:v>
                </c:pt>
                <c:pt idx="15204">
                  <c:v>379.60000000138001</c:v>
                </c:pt>
                <c:pt idx="15205">
                  <c:v>379.50000000137999</c:v>
                </c:pt>
                <c:pt idx="15206">
                  <c:v>379.40000000137991</c:v>
                </c:pt>
                <c:pt idx="15207">
                  <c:v>379.30000000138</c:v>
                </c:pt>
                <c:pt idx="15208">
                  <c:v>379.20000000137986</c:v>
                </c:pt>
                <c:pt idx="15209">
                  <c:v>379.10000000138001</c:v>
                </c:pt>
                <c:pt idx="15210">
                  <c:v>379.00000000137999</c:v>
                </c:pt>
                <c:pt idx="15211">
                  <c:v>378.90000000137991</c:v>
                </c:pt>
                <c:pt idx="15212">
                  <c:v>378.80000000138</c:v>
                </c:pt>
                <c:pt idx="15213">
                  <c:v>378.70000000137986</c:v>
                </c:pt>
                <c:pt idx="15214">
                  <c:v>378.60000000138001</c:v>
                </c:pt>
                <c:pt idx="15215">
                  <c:v>378.50000000137999</c:v>
                </c:pt>
                <c:pt idx="15216">
                  <c:v>378.40000000137991</c:v>
                </c:pt>
                <c:pt idx="15217">
                  <c:v>378.30000000138</c:v>
                </c:pt>
                <c:pt idx="15218">
                  <c:v>378.20000000137986</c:v>
                </c:pt>
                <c:pt idx="15219">
                  <c:v>378.10000000138001</c:v>
                </c:pt>
                <c:pt idx="15220">
                  <c:v>378.00000000137999</c:v>
                </c:pt>
                <c:pt idx="15221">
                  <c:v>377.90000000137991</c:v>
                </c:pt>
                <c:pt idx="15222">
                  <c:v>377.80000000138</c:v>
                </c:pt>
                <c:pt idx="15223">
                  <c:v>377.70000000137986</c:v>
                </c:pt>
                <c:pt idx="15224">
                  <c:v>377.60000000138001</c:v>
                </c:pt>
                <c:pt idx="15225">
                  <c:v>377.50000000137999</c:v>
                </c:pt>
                <c:pt idx="15226">
                  <c:v>377.40000000137991</c:v>
                </c:pt>
                <c:pt idx="15227">
                  <c:v>377.30000000138</c:v>
                </c:pt>
                <c:pt idx="15228">
                  <c:v>377.20000000137986</c:v>
                </c:pt>
                <c:pt idx="15229">
                  <c:v>377.10000000139001</c:v>
                </c:pt>
                <c:pt idx="15230">
                  <c:v>377.00000000138999</c:v>
                </c:pt>
                <c:pt idx="15231">
                  <c:v>376.90000000139003</c:v>
                </c:pt>
                <c:pt idx="15232">
                  <c:v>376.80000000139</c:v>
                </c:pt>
                <c:pt idx="15233">
                  <c:v>376.70000000138987</c:v>
                </c:pt>
                <c:pt idx="15234">
                  <c:v>376.60000000139001</c:v>
                </c:pt>
                <c:pt idx="15235">
                  <c:v>376.50000000138999</c:v>
                </c:pt>
                <c:pt idx="15236">
                  <c:v>376.40000000139003</c:v>
                </c:pt>
                <c:pt idx="15237">
                  <c:v>376.30000000139</c:v>
                </c:pt>
                <c:pt idx="15238">
                  <c:v>376.20000000138987</c:v>
                </c:pt>
                <c:pt idx="15239">
                  <c:v>376.10000000139001</c:v>
                </c:pt>
                <c:pt idx="15240">
                  <c:v>376.00000000138999</c:v>
                </c:pt>
                <c:pt idx="15241">
                  <c:v>375.90000000139003</c:v>
                </c:pt>
                <c:pt idx="15242">
                  <c:v>375.80000000139</c:v>
                </c:pt>
                <c:pt idx="15243">
                  <c:v>375.70000000138987</c:v>
                </c:pt>
                <c:pt idx="15244">
                  <c:v>375.60000000139001</c:v>
                </c:pt>
                <c:pt idx="15245">
                  <c:v>375.50000000138999</c:v>
                </c:pt>
                <c:pt idx="15246">
                  <c:v>375.40000000139003</c:v>
                </c:pt>
                <c:pt idx="15247">
                  <c:v>375.30000000139</c:v>
                </c:pt>
                <c:pt idx="15248">
                  <c:v>375.20000000138987</c:v>
                </c:pt>
                <c:pt idx="15249">
                  <c:v>375.10000000139001</c:v>
                </c:pt>
                <c:pt idx="15250">
                  <c:v>375.00000000138999</c:v>
                </c:pt>
                <c:pt idx="15251">
                  <c:v>374.90000000139003</c:v>
                </c:pt>
                <c:pt idx="15252">
                  <c:v>374.80000000139</c:v>
                </c:pt>
                <c:pt idx="15253">
                  <c:v>374.70000000138987</c:v>
                </c:pt>
                <c:pt idx="15254">
                  <c:v>374.60000000139001</c:v>
                </c:pt>
                <c:pt idx="15255">
                  <c:v>374.50000000138999</c:v>
                </c:pt>
                <c:pt idx="15256">
                  <c:v>374.40000000139003</c:v>
                </c:pt>
                <c:pt idx="15257">
                  <c:v>374.30000000139</c:v>
                </c:pt>
                <c:pt idx="15258">
                  <c:v>374.20000000138987</c:v>
                </c:pt>
                <c:pt idx="15259">
                  <c:v>374.10000000139001</c:v>
                </c:pt>
                <c:pt idx="15260">
                  <c:v>374.00000000138999</c:v>
                </c:pt>
                <c:pt idx="15261">
                  <c:v>373.90000000139003</c:v>
                </c:pt>
                <c:pt idx="15262">
                  <c:v>373.80000000139</c:v>
                </c:pt>
                <c:pt idx="15263">
                  <c:v>373.70000000138987</c:v>
                </c:pt>
                <c:pt idx="15264">
                  <c:v>373.60000000139001</c:v>
                </c:pt>
                <c:pt idx="15265">
                  <c:v>373.50000000138999</c:v>
                </c:pt>
                <c:pt idx="15266">
                  <c:v>373.40000000139003</c:v>
                </c:pt>
                <c:pt idx="15267">
                  <c:v>373.30000000139</c:v>
                </c:pt>
                <c:pt idx="15268">
                  <c:v>373.20000000138987</c:v>
                </c:pt>
                <c:pt idx="15269">
                  <c:v>373.10000000139001</c:v>
                </c:pt>
                <c:pt idx="15270">
                  <c:v>373.00000000138999</c:v>
                </c:pt>
                <c:pt idx="15271">
                  <c:v>372.90000000139003</c:v>
                </c:pt>
                <c:pt idx="15272">
                  <c:v>372.80000000139</c:v>
                </c:pt>
                <c:pt idx="15273">
                  <c:v>372.70000000138987</c:v>
                </c:pt>
                <c:pt idx="15274">
                  <c:v>372.60000000139001</c:v>
                </c:pt>
                <c:pt idx="15275">
                  <c:v>372.50000000138999</c:v>
                </c:pt>
                <c:pt idx="15276">
                  <c:v>372.40000000139003</c:v>
                </c:pt>
                <c:pt idx="15277">
                  <c:v>372.30000000139</c:v>
                </c:pt>
                <c:pt idx="15278">
                  <c:v>372.20000000138987</c:v>
                </c:pt>
                <c:pt idx="15279">
                  <c:v>372.10000000139001</c:v>
                </c:pt>
                <c:pt idx="15280">
                  <c:v>372.00000000138999</c:v>
                </c:pt>
                <c:pt idx="15281">
                  <c:v>371.90000000139003</c:v>
                </c:pt>
                <c:pt idx="15282">
                  <c:v>371.80000000139</c:v>
                </c:pt>
                <c:pt idx="15283">
                  <c:v>371.70000000138987</c:v>
                </c:pt>
                <c:pt idx="15284">
                  <c:v>371.60000000139001</c:v>
                </c:pt>
                <c:pt idx="15285">
                  <c:v>371.50000000138999</c:v>
                </c:pt>
                <c:pt idx="15286">
                  <c:v>371.40000000139003</c:v>
                </c:pt>
                <c:pt idx="15287">
                  <c:v>371.30000000139</c:v>
                </c:pt>
                <c:pt idx="15288">
                  <c:v>371.20000000138987</c:v>
                </c:pt>
                <c:pt idx="15289">
                  <c:v>371.10000000139001</c:v>
                </c:pt>
                <c:pt idx="15290">
                  <c:v>371.00000000138999</c:v>
                </c:pt>
                <c:pt idx="15291">
                  <c:v>370.90000000139003</c:v>
                </c:pt>
                <c:pt idx="15292">
                  <c:v>370.80000000139</c:v>
                </c:pt>
                <c:pt idx="15293">
                  <c:v>370.70000000138987</c:v>
                </c:pt>
                <c:pt idx="15294">
                  <c:v>370.60000000139001</c:v>
                </c:pt>
                <c:pt idx="15295">
                  <c:v>370.50000000138999</c:v>
                </c:pt>
                <c:pt idx="15296">
                  <c:v>370.40000000139003</c:v>
                </c:pt>
                <c:pt idx="15297">
                  <c:v>370.30000000139</c:v>
                </c:pt>
                <c:pt idx="15298">
                  <c:v>370.20000000138987</c:v>
                </c:pt>
                <c:pt idx="15299">
                  <c:v>370.10000000139001</c:v>
                </c:pt>
                <c:pt idx="15300">
                  <c:v>370.00000000138999</c:v>
                </c:pt>
                <c:pt idx="15301">
                  <c:v>369.90000000139003</c:v>
                </c:pt>
                <c:pt idx="15302">
                  <c:v>369.80000000139</c:v>
                </c:pt>
                <c:pt idx="15303">
                  <c:v>369.70000000138987</c:v>
                </c:pt>
                <c:pt idx="15304">
                  <c:v>369.60000000139001</c:v>
                </c:pt>
                <c:pt idx="15305">
                  <c:v>369.50000000138999</c:v>
                </c:pt>
                <c:pt idx="15306">
                  <c:v>369.40000000139003</c:v>
                </c:pt>
                <c:pt idx="15307">
                  <c:v>369.30000000139</c:v>
                </c:pt>
                <c:pt idx="15308">
                  <c:v>369.20000000138987</c:v>
                </c:pt>
                <c:pt idx="15309">
                  <c:v>369.10000000139001</c:v>
                </c:pt>
                <c:pt idx="15310">
                  <c:v>369.00000000138999</c:v>
                </c:pt>
                <c:pt idx="15311">
                  <c:v>368.90000000139003</c:v>
                </c:pt>
                <c:pt idx="15312">
                  <c:v>368.80000000139</c:v>
                </c:pt>
                <c:pt idx="15313">
                  <c:v>368.70000000138987</c:v>
                </c:pt>
                <c:pt idx="15314">
                  <c:v>368.60000000139001</c:v>
                </c:pt>
                <c:pt idx="15315">
                  <c:v>368.50000000138999</c:v>
                </c:pt>
                <c:pt idx="15316">
                  <c:v>368.40000000139003</c:v>
                </c:pt>
                <c:pt idx="15317">
                  <c:v>368.30000000139</c:v>
                </c:pt>
                <c:pt idx="15318">
                  <c:v>368.20000000138987</c:v>
                </c:pt>
                <c:pt idx="15319">
                  <c:v>368.10000000139001</c:v>
                </c:pt>
                <c:pt idx="15320">
                  <c:v>368.00000000138999</c:v>
                </c:pt>
                <c:pt idx="15321">
                  <c:v>367.90000000139003</c:v>
                </c:pt>
                <c:pt idx="15322">
                  <c:v>367.80000000139</c:v>
                </c:pt>
                <c:pt idx="15323">
                  <c:v>367.70000000138987</c:v>
                </c:pt>
                <c:pt idx="15324">
                  <c:v>367.60000000139001</c:v>
                </c:pt>
                <c:pt idx="15325">
                  <c:v>367.50000000138999</c:v>
                </c:pt>
                <c:pt idx="15326">
                  <c:v>367.40000000139003</c:v>
                </c:pt>
                <c:pt idx="15327">
                  <c:v>367.30000000139</c:v>
                </c:pt>
                <c:pt idx="15328">
                  <c:v>367.20000000138987</c:v>
                </c:pt>
                <c:pt idx="15329">
                  <c:v>367.10000000139001</c:v>
                </c:pt>
                <c:pt idx="15330">
                  <c:v>367.00000000138999</c:v>
                </c:pt>
                <c:pt idx="15331">
                  <c:v>366.90000000139003</c:v>
                </c:pt>
                <c:pt idx="15332">
                  <c:v>366.80000000139</c:v>
                </c:pt>
                <c:pt idx="15333">
                  <c:v>366.70000000138987</c:v>
                </c:pt>
                <c:pt idx="15334">
                  <c:v>366.60000000139001</c:v>
                </c:pt>
                <c:pt idx="15335">
                  <c:v>366.50000000138999</c:v>
                </c:pt>
                <c:pt idx="15336">
                  <c:v>366.40000000139003</c:v>
                </c:pt>
                <c:pt idx="15337">
                  <c:v>366.30000000139</c:v>
                </c:pt>
                <c:pt idx="15338">
                  <c:v>366.20000000138987</c:v>
                </c:pt>
                <c:pt idx="15339">
                  <c:v>366.10000000140002</c:v>
                </c:pt>
                <c:pt idx="15340">
                  <c:v>366.0000000014</c:v>
                </c:pt>
                <c:pt idx="15341">
                  <c:v>365.90000000139986</c:v>
                </c:pt>
                <c:pt idx="15342">
                  <c:v>365.80000000140001</c:v>
                </c:pt>
                <c:pt idx="15343">
                  <c:v>365.70000000139999</c:v>
                </c:pt>
                <c:pt idx="15344">
                  <c:v>365.60000000140002</c:v>
                </c:pt>
                <c:pt idx="15345">
                  <c:v>365.5000000014</c:v>
                </c:pt>
                <c:pt idx="15346">
                  <c:v>365.40000000139986</c:v>
                </c:pt>
                <c:pt idx="15347">
                  <c:v>365.30000000140001</c:v>
                </c:pt>
                <c:pt idx="15348">
                  <c:v>365.20000000139999</c:v>
                </c:pt>
                <c:pt idx="15349">
                  <c:v>365.10000000140002</c:v>
                </c:pt>
                <c:pt idx="15350">
                  <c:v>365.0000000014</c:v>
                </c:pt>
                <c:pt idx="15351">
                  <c:v>364.90000000139986</c:v>
                </c:pt>
                <c:pt idx="15352">
                  <c:v>364.80000000140001</c:v>
                </c:pt>
                <c:pt idx="15353">
                  <c:v>364.70000000139999</c:v>
                </c:pt>
                <c:pt idx="15354">
                  <c:v>364.60000000140002</c:v>
                </c:pt>
                <c:pt idx="15355">
                  <c:v>364.5000000014</c:v>
                </c:pt>
                <c:pt idx="15356">
                  <c:v>364.40000000139986</c:v>
                </c:pt>
                <c:pt idx="15357">
                  <c:v>364.30000000140001</c:v>
                </c:pt>
                <c:pt idx="15358">
                  <c:v>364.20000000139999</c:v>
                </c:pt>
                <c:pt idx="15359">
                  <c:v>364.10000000140002</c:v>
                </c:pt>
                <c:pt idx="15360">
                  <c:v>364.0000000014</c:v>
                </c:pt>
                <c:pt idx="15361">
                  <c:v>363.90000000139986</c:v>
                </c:pt>
                <c:pt idx="15362">
                  <c:v>363.80000000140001</c:v>
                </c:pt>
                <c:pt idx="15363">
                  <c:v>363.70000000139999</c:v>
                </c:pt>
                <c:pt idx="15364">
                  <c:v>363.60000000140002</c:v>
                </c:pt>
                <c:pt idx="15365">
                  <c:v>363.5000000014</c:v>
                </c:pt>
                <c:pt idx="15366">
                  <c:v>363.40000000139986</c:v>
                </c:pt>
                <c:pt idx="15367">
                  <c:v>363.30000000140001</c:v>
                </c:pt>
                <c:pt idx="15368">
                  <c:v>363.20000000139999</c:v>
                </c:pt>
                <c:pt idx="15369">
                  <c:v>363.10000000140002</c:v>
                </c:pt>
                <c:pt idx="15370">
                  <c:v>363.0000000014</c:v>
                </c:pt>
                <c:pt idx="15371">
                  <c:v>362.90000000139986</c:v>
                </c:pt>
                <c:pt idx="15372">
                  <c:v>362.80000000140001</c:v>
                </c:pt>
                <c:pt idx="15373">
                  <c:v>362.70000000139999</c:v>
                </c:pt>
                <c:pt idx="15374">
                  <c:v>362.60000000140002</c:v>
                </c:pt>
                <c:pt idx="15375">
                  <c:v>362.5000000014</c:v>
                </c:pt>
                <c:pt idx="15376">
                  <c:v>362.40000000139986</c:v>
                </c:pt>
                <c:pt idx="15377">
                  <c:v>362.30000000140001</c:v>
                </c:pt>
                <c:pt idx="15378">
                  <c:v>362.20000000139999</c:v>
                </c:pt>
                <c:pt idx="15379">
                  <c:v>362.10000000140002</c:v>
                </c:pt>
                <c:pt idx="15380">
                  <c:v>362.0000000014</c:v>
                </c:pt>
                <c:pt idx="15381">
                  <c:v>361.90000000139986</c:v>
                </c:pt>
                <c:pt idx="15382">
                  <c:v>361.80000000140001</c:v>
                </c:pt>
                <c:pt idx="15383">
                  <c:v>361.70000000139999</c:v>
                </c:pt>
                <c:pt idx="15384">
                  <c:v>361.60000000140002</c:v>
                </c:pt>
                <c:pt idx="15385">
                  <c:v>361.5000000014</c:v>
                </c:pt>
                <c:pt idx="15386">
                  <c:v>361.40000000139986</c:v>
                </c:pt>
                <c:pt idx="15387">
                  <c:v>361.30000000140001</c:v>
                </c:pt>
                <c:pt idx="15388">
                  <c:v>361.20000000139999</c:v>
                </c:pt>
                <c:pt idx="15389">
                  <c:v>361.10000000140002</c:v>
                </c:pt>
                <c:pt idx="15390">
                  <c:v>361.0000000014</c:v>
                </c:pt>
                <c:pt idx="15391">
                  <c:v>360.90000000139986</c:v>
                </c:pt>
                <c:pt idx="15392">
                  <c:v>360.80000000140001</c:v>
                </c:pt>
                <c:pt idx="15393">
                  <c:v>360.70000000139999</c:v>
                </c:pt>
                <c:pt idx="15394">
                  <c:v>360.60000000140002</c:v>
                </c:pt>
                <c:pt idx="15395">
                  <c:v>360.5000000014</c:v>
                </c:pt>
                <c:pt idx="15396">
                  <c:v>360.40000000139986</c:v>
                </c:pt>
                <c:pt idx="15397">
                  <c:v>360.30000000140001</c:v>
                </c:pt>
                <c:pt idx="15398">
                  <c:v>360.20000000139999</c:v>
                </c:pt>
                <c:pt idx="15399">
                  <c:v>360.10000000140002</c:v>
                </c:pt>
                <c:pt idx="15400">
                  <c:v>360.0000000014</c:v>
                </c:pt>
                <c:pt idx="15401">
                  <c:v>359.90000000139986</c:v>
                </c:pt>
                <c:pt idx="15402">
                  <c:v>359.80000000140001</c:v>
                </c:pt>
                <c:pt idx="15403">
                  <c:v>359.70000000139999</c:v>
                </c:pt>
                <c:pt idx="15404">
                  <c:v>359.60000000140002</c:v>
                </c:pt>
                <c:pt idx="15405">
                  <c:v>359.5000000014</c:v>
                </c:pt>
                <c:pt idx="15406">
                  <c:v>359.40000000139986</c:v>
                </c:pt>
                <c:pt idx="15407">
                  <c:v>359.30000000140001</c:v>
                </c:pt>
                <c:pt idx="15408">
                  <c:v>359.20000000139999</c:v>
                </c:pt>
                <c:pt idx="15409">
                  <c:v>359.10000000140002</c:v>
                </c:pt>
                <c:pt idx="15410">
                  <c:v>359.0000000014</c:v>
                </c:pt>
                <c:pt idx="15411">
                  <c:v>358.90000000139986</c:v>
                </c:pt>
                <c:pt idx="15412">
                  <c:v>358.80000000140001</c:v>
                </c:pt>
                <c:pt idx="15413">
                  <c:v>358.70000000139999</c:v>
                </c:pt>
                <c:pt idx="15414">
                  <c:v>358.60000000140002</c:v>
                </c:pt>
                <c:pt idx="15415">
                  <c:v>358.5000000014</c:v>
                </c:pt>
                <c:pt idx="15416">
                  <c:v>358.40000000139986</c:v>
                </c:pt>
                <c:pt idx="15417">
                  <c:v>358.30000000140001</c:v>
                </c:pt>
                <c:pt idx="15418">
                  <c:v>358.20000000139999</c:v>
                </c:pt>
                <c:pt idx="15419">
                  <c:v>358.10000000140002</c:v>
                </c:pt>
                <c:pt idx="15420">
                  <c:v>358.0000000014</c:v>
                </c:pt>
                <c:pt idx="15421">
                  <c:v>357.90000000139986</c:v>
                </c:pt>
                <c:pt idx="15422">
                  <c:v>357.80000000140001</c:v>
                </c:pt>
                <c:pt idx="15423">
                  <c:v>357.70000000139999</c:v>
                </c:pt>
                <c:pt idx="15424">
                  <c:v>357.60000000140002</c:v>
                </c:pt>
                <c:pt idx="15425">
                  <c:v>357.5000000014</c:v>
                </c:pt>
                <c:pt idx="15426">
                  <c:v>357.40000000139986</c:v>
                </c:pt>
                <c:pt idx="15427">
                  <c:v>357.30000000140001</c:v>
                </c:pt>
                <c:pt idx="15428">
                  <c:v>357.20000000139999</c:v>
                </c:pt>
                <c:pt idx="15429">
                  <c:v>357.10000000140002</c:v>
                </c:pt>
                <c:pt idx="15430">
                  <c:v>357.0000000014</c:v>
                </c:pt>
                <c:pt idx="15431">
                  <c:v>356.90000000139986</c:v>
                </c:pt>
                <c:pt idx="15432">
                  <c:v>356.80000000140001</c:v>
                </c:pt>
                <c:pt idx="15433">
                  <c:v>356.70000000139999</c:v>
                </c:pt>
                <c:pt idx="15434">
                  <c:v>356.60000000140002</c:v>
                </c:pt>
                <c:pt idx="15435">
                  <c:v>356.5000000014</c:v>
                </c:pt>
                <c:pt idx="15436">
                  <c:v>356.40000000139986</c:v>
                </c:pt>
                <c:pt idx="15437">
                  <c:v>356.30000000140001</c:v>
                </c:pt>
                <c:pt idx="15438">
                  <c:v>356.20000000139999</c:v>
                </c:pt>
                <c:pt idx="15439">
                  <c:v>356.10000000140002</c:v>
                </c:pt>
                <c:pt idx="15440">
                  <c:v>356.0000000014</c:v>
                </c:pt>
                <c:pt idx="15441">
                  <c:v>355.90000000139986</c:v>
                </c:pt>
                <c:pt idx="15442">
                  <c:v>355.80000000140001</c:v>
                </c:pt>
                <c:pt idx="15443">
                  <c:v>355.70000000139999</c:v>
                </c:pt>
                <c:pt idx="15444">
                  <c:v>355.60000000140002</c:v>
                </c:pt>
                <c:pt idx="15445">
                  <c:v>355.5000000014</c:v>
                </c:pt>
                <c:pt idx="15446">
                  <c:v>355.40000000139986</c:v>
                </c:pt>
                <c:pt idx="15447">
                  <c:v>355.30000000140001</c:v>
                </c:pt>
                <c:pt idx="15448">
                  <c:v>355.20000000139999</c:v>
                </c:pt>
                <c:pt idx="15449">
                  <c:v>355.10000000141002</c:v>
                </c:pt>
                <c:pt idx="15450">
                  <c:v>355.00000000141</c:v>
                </c:pt>
                <c:pt idx="15451">
                  <c:v>354.90000000140986</c:v>
                </c:pt>
                <c:pt idx="15452">
                  <c:v>354.80000000141001</c:v>
                </c:pt>
                <c:pt idx="15453">
                  <c:v>354.70000000140999</c:v>
                </c:pt>
                <c:pt idx="15454">
                  <c:v>354.60000000141002</c:v>
                </c:pt>
                <c:pt idx="15455">
                  <c:v>354.50000000141</c:v>
                </c:pt>
                <c:pt idx="15456">
                  <c:v>354.40000000140986</c:v>
                </c:pt>
                <c:pt idx="15457">
                  <c:v>354.30000000141001</c:v>
                </c:pt>
                <c:pt idx="15458">
                  <c:v>354.20000000140999</c:v>
                </c:pt>
                <c:pt idx="15459">
                  <c:v>354.10000000141002</c:v>
                </c:pt>
                <c:pt idx="15460">
                  <c:v>354.00000000141</c:v>
                </c:pt>
                <c:pt idx="15461">
                  <c:v>353.90000000140986</c:v>
                </c:pt>
                <c:pt idx="15462">
                  <c:v>353.80000000141001</c:v>
                </c:pt>
                <c:pt idx="15463">
                  <c:v>353.70000000140999</c:v>
                </c:pt>
                <c:pt idx="15464">
                  <c:v>353.60000000141002</c:v>
                </c:pt>
                <c:pt idx="15465">
                  <c:v>353.50000000141</c:v>
                </c:pt>
                <c:pt idx="15466">
                  <c:v>353.40000000140986</c:v>
                </c:pt>
                <c:pt idx="15467">
                  <c:v>353.30000000141001</c:v>
                </c:pt>
                <c:pt idx="15468">
                  <c:v>353.20000000140999</c:v>
                </c:pt>
                <c:pt idx="15469">
                  <c:v>353.10000000141002</c:v>
                </c:pt>
                <c:pt idx="15470">
                  <c:v>353.00000000141</c:v>
                </c:pt>
                <c:pt idx="15471">
                  <c:v>352.90000000140986</c:v>
                </c:pt>
                <c:pt idx="15472">
                  <c:v>352.80000000141001</c:v>
                </c:pt>
                <c:pt idx="15473">
                  <c:v>352.70000000140999</c:v>
                </c:pt>
                <c:pt idx="15474">
                  <c:v>352.60000000141002</c:v>
                </c:pt>
                <c:pt idx="15475">
                  <c:v>352.50000000141</c:v>
                </c:pt>
                <c:pt idx="15476">
                  <c:v>352.40000000140986</c:v>
                </c:pt>
                <c:pt idx="15477">
                  <c:v>352.30000000141001</c:v>
                </c:pt>
                <c:pt idx="15478">
                  <c:v>352.20000000140999</c:v>
                </c:pt>
                <c:pt idx="15479">
                  <c:v>352.10000000141002</c:v>
                </c:pt>
                <c:pt idx="15480">
                  <c:v>352.00000000141</c:v>
                </c:pt>
                <c:pt idx="15481">
                  <c:v>351.90000000140986</c:v>
                </c:pt>
                <c:pt idx="15482">
                  <c:v>351.80000000141001</c:v>
                </c:pt>
                <c:pt idx="15483">
                  <c:v>351.70000000140999</c:v>
                </c:pt>
                <c:pt idx="15484">
                  <c:v>351.60000000141002</c:v>
                </c:pt>
                <c:pt idx="15485">
                  <c:v>351.50000000141</c:v>
                </c:pt>
                <c:pt idx="15486">
                  <c:v>351.40000000140986</c:v>
                </c:pt>
                <c:pt idx="15487">
                  <c:v>351.30000000141001</c:v>
                </c:pt>
                <c:pt idx="15488">
                  <c:v>351.20000000140999</c:v>
                </c:pt>
                <c:pt idx="15489">
                  <c:v>351.10000000141002</c:v>
                </c:pt>
                <c:pt idx="15490">
                  <c:v>351.00000000141</c:v>
                </c:pt>
                <c:pt idx="15491">
                  <c:v>350.90000000140986</c:v>
                </c:pt>
                <c:pt idx="15492">
                  <c:v>350.80000000141001</c:v>
                </c:pt>
                <c:pt idx="15493">
                  <c:v>350.70000000140999</c:v>
                </c:pt>
                <c:pt idx="15494">
                  <c:v>350.60000000141002</c:v>
                </c:pt>
                <c:pt idx="15495">
                  <c:v>350.50000000141</c:v>
                </c:pt>
                <c:pt idx="15496">
                  <c:v>350.40000000140986</c:v>
                </c:pt>
                <c:pt idx="15497">
                  <c:v>350.30000000141001</c:v>
                </c:pt>
                <c:pt idx="15498">
                  <c:v>350.20000000140999</c:v>
                </c:pt>
                <c:pt idx="15499">
                  <c:v>350.10000000141002</c:v>
                </c:pt>
                <c:pt idx="15500">
                  <c:v>350.00000000141</c:v>
                </c:pt>
                <c:pt idx="15501">
                  <c:v>349.90000000140986</c:v>
                </c:pt>
                <c:pt idx="15502">
                  <c:v>349.80000000141001</c:v>
                </c:pt>
                <c:pt idx="15503">
                  <c:v>349.70000000140999</c:v>
                </c:pt>
                <c:pt idx="15504">
                  <c:v>349.60000000141002</c:v>
                </c:pt>
                <c:pt idx="15505">
                  <c:v>349.50000000141</c:v>
                </c:pt>
                <c:pt idx="15506">
                  <c:v>349.40000000140986</c:v>
                </c:pt>
                <c:pt idx="15507">
                  <c:v>349.30000000141001</c:v>
                </c:pt>
                <c:pt idx="15508">
                  <c:v>349.20000000140999</c:v>
                </c:pt>
                <c:pt idx="15509">
                  <c:v>349.10000000141002</c:v>
                </c:pt>
                <c:pt idx="15510">
                  <c:v>349.00000000141</c:v>
                </c:pt>
                <c:pt idx="15511">
                  <c:v>348.90000000140986</c:v>
                </c:pt>
                <c:pt idx="15512">
                  <c:v>348.80000000141001</c:v>
                </c:pt>
                <c:pt idx="15513">
                  <c:v>348.70000000140999</c:v>
                </c:pt>
                <c:pt idx="15514">
                  <c:v>348.60000000141002</c:v>
                </c:pt>
                <c:pt idx="15515">
                  <c:v>348.50000000141</c:v>
                </c:pt>
                <c:pt idx="15516">
                  <c:v>348.40000000140986</c:v>
                </c:pt>
                <c:pt idx="15517">
                  <c:v>348.30000000141001</c:v>
                </c:pt>
                <c:pt idx="15518">
                  <c:v>348.20000000140999</c:v>
                </c:pt>
                <c:pt idx="15519">
                  <c:v>348.10000000141002</c:v>
                </c:pt>
                <c:pt idx="15520">
                  <c:v>348.00000000141</c:v>
                </c:pt>
                <c:pt idx="15521">
                  <c:v>347.90000000140986</c:v>
                </c:pt>
                <c:pt idx="15522">
                  <c:v>347.80000000141001</c:v>
                </c:pt>
                <c:pt idx="15523">
                  <c:v>347.70000000140999</c:v>
                </c:pt>
                <c:pt idx="15524">
                  <c:v>347.60000000141002</c:v>
                </c:pt>
                <c:pt idx="15525">
                  <c:v>347.50000000141</c:v>
                </c:pt>
                <c:pt idx="15526">
                  <c:v>347.40000000140986</c:v>
                </c:pt>
                <c:pt idx="15527">
                  <c:v>347.30000000141001</c:v>
                </c:pt>
                <c:pt idx="15528">
                  <c:v>347.20000000140999</c:v>
                </c:pt>
                <c:pt idx="15529">
                  <c:v>347.10000000141002</c:v>
                </c:pt>
                <c:pt idx="15530">
                  <c:v>347.00000000141</c:v>
                </c:pt>
                <c:pt idx="15531">
                  <c:v>346.90000000140986</c:v>
                </c:pt>
                <c:pt idx="15532">
                  <c:v>346.80000000141001</c:v>
                </c:pt>
                <c:pt idx="15533">
                  <c:v>346.70000000140999</c:v>
                </c:pt>
                <c:pt idx="15534">
                  <c:v>346.60000000141002</c:v>
                </c:pt>
                <c:pt idx="15535">
                  <c:v>346.50000000141</c:v>
                </c:pt>
                <c:pt idx="15536">
                  <c:v>346.40000000140986</c:v>
                </c:pt>
                <c:pt idx="15537">
                  <c:v>346.30000000141001</c:v>
                </c:pt>
                <c:pt idx="15538">
                  <c:v>346.20000000140999</c:v>
                </c:pt>
                <c:pt idx="15539">
                  <c:v>346.10000000141002</c:v>
                </c:pt>
                <c:pt idx="15540">
                  <c:v>346.00000000141</c:v>
                </c:pt>
                <c:pt idx="15541">
                  <c:v>345.90000000140986</c:v>
                </c:pt>
                <c:pt idx="15542">
                  <c:v>345.80000000141001</c:v>
                </c:pt>
                <c:pt idx="15543">
                  <c:v>345.70000000140999</c:v>
                </c:pt>
                <c:pt idx="15544">
                  <c:v>345.60000000141002</c:v>
                </c:pt>
                <c:pt idx="15545">
                  <c:v>345.50000000141</c:v>
                </c:pt>
                <c:pt idx="15546">
                  <c:v>345.40000000140986</c:v>
                </c:pt>
                <c:pt idx="15547">
                  <c:v>345.30000000141001</c:v>
                </c:pt>
                <c:pt idx="15548">
                  <c:v>345.20000000140999</c:v>
                </c:pt>
                <c:pt idx="15549">
                  <c:v>345.10000000141002</c:v>
                </c:pt>
                <c:pt idx="15550">
                  <c:v>345.00000000141</c:v>
                </c:pt>
                <c:pt idx="15551">
                  <c:v>344.90000000140986</c:v>
                </c:pt>
                <c:pt idx="15552">
                  <c:v>344.80000000141001</c:v>
                </c:pt>
                <c:pt idx="15553">
                  <c:v>344.70000000140999</c:v>
                </c:pt>
                <c:pt idx="15554">
                  <c:v>344.60000000141002</c:v>
                </c:pt>
                <c:pt idx="15555">
                  <c:v>344.50000000141</c:v>
                </c:pt>
                <c:pt idx="15556">
                  <c:v>344.40000000140986</c:v>
                </c:pt>
                <c:pt idx="15557">
                  <c:v>344.30000000141001</c:v>
                </c:pt>
                <c:pt idx="15558">
                  <c:v>344.20000000140999</c:v>
                </c:pt>
                <c:pt idx="15559">
                  <c:v>344.10000000142014</c:v>
                </c:pt>
                <c:pt idx="15560">
                  <c:v>344.00000000142001</c:v>
                </c:pt>
                <c:pt idx="15561">
                  <c:v>343.90000000141993</c:v>
                </c:pt>
                <c:pt idx="15562">
                  <c:v>343.80000000142002</c:v>
                </c:pt>
                <c:pt idx="15563">
                  <c:v>343.70000000141999</c:v>
                </c:pt>
                <c:pt idx="15564">
                  <c:v>343.60000000142014</c:v>
                </c:pt>
                <c:pt idx="15565">
                  <c:v>343.50000000142001</c:v>
                </c:pt>
                <c:pt idx="15566">
                  <c:v>343.40000000141993</c:v>
                </c:pt>
                <c:pt idx="15567">
                  <c:v>343.30000000142002</c:v>
                </c:pt>
                <c:pt idx="15568">
                  <c:v>343.20000000141999</c:v>
                </c:pt>
                <c:pt idx="15569">
                  <c:v>343.10000000142014</c:v>
                </c:pt>
                <c:pt idx="15570">
                  <c:v>343.00000000142001</c:v>
                </c:pt>
                <c:pt idx="15571">
                  <c:v>342.90000000141993</c:v>
                </c:pt>
                <c:pt idx="15572">
                  <c:v>342.80000000142002</c:v>
                </c:pt>
                <c:pt idx="15573">
                  <c:v>342.70000000141999</c:v>
                </c:pt>
                <c:pt idx="15574">
                  <c:v>342.60000000142014</c:v>
                </c:pt>
                <c:pt idx="15575">
                  <c:v>342.50000000142001</c:v>
                </c:pt>
                <c:pt idx="15576">
                  <c:v>342.40000000141993</c:v>
                </c:pt>
                <c:pt idx="15577">
                  <c:v>342.30000000142002</c:v>
                </c:pt>
                <c:pt idx="15578">
                  <c:v>342.20000000141999</c:v>
                </c:pt>
                <c:pt idx="15579">
                  <c:v>342.10000000142014</c:v>
                </c:pt>
                <c:pt idx="15580">
                  <c:v>342.00000000142001</c:v>
                </c:pt>
                <c:pt idx="15581">
                  <c:v>341.90000000141993</c:v>
                </c:pt>
                <c:pt idx="15582">
                  <c:v>341.80000000142002</c:v>
                </c:pt>
                <c:pt idx="15583">
                  <c:v>341.70000000141999</c:v>
                </c:pt>
                <c:pt idx="15584">
                  <c:v>341.60000000142014</c:v>
                </c:pt>
                <c:pt idx="15585">
                  <c:v>341.50000000142001</c:v>
                </c:pt>
                <c:pt idx="15586">
                  <c:v>341.40000000141993</c:v>
                </c:pt>
                <c:pt idx="15587">
                  <c:v>341.30000000142002</c:v>
                </c:pt>
                <c:pt idx="15588">
                  <c:v>341.20000000141999</c:v>
                </c:pt>
                <c:pt idx="15589">
                  <c:v>341.10000000142014</c:v>
                </c:pt>
                <c:pt idx="15590">
                  <c:v>341.00000000142001</c:v>
                </c:pt>
                <c:pt idx="15591">
                  <c:v>340.90000000141993</c:v>
                </c:pt>
                <c:pt idx="15592">
                  <c:v>340.80000000142002</c:v>
                </c:pt>
                <c:pt idx="15593">
                  <c:v>340.70000000141999</c:v>
                </c:pt>
                <c:pt idx="15594">
                  <c:v>340.60000000142014</c:v>
                </c:pt>
                <c:pt idx="15595">
                  <c:v>340.50000000142001</c:v>
                </c:pt>
                <c:pt idx="15596">
                  <c:v>340.40000000141993</c:v>
                </c:pt>
                <c:pt idx="15597">
                  <c:v>340.30000000142002</c:v>
                </c:pt>
                <c:pt idx="15598">
                  <c:v>340.20000000141999</c:v>
                </c:pt>
                <c:pt idx="15599">
                  <c:v>340.10000000142014</c:v>
                </c:pt>
                <c:pt idx="15600">
                  <c:v>340.00000000142001</c:v>
                </c:pt>
                <c:pt idx="15601">
                  <c:v>339.90000000141993</c:v>
                </c:pt>
                <c:pt idx="15602">
                  <c:v>339.80000000142002</c:v>
                </c:pt>
                <c:pt idx="15603">
                  <c:v>339.70000000141999</c:v>
                </c:pt>
                <c:pt idx="15604">
                  <c:v>339.60000000142014</c:v>
                </c:pt>
                <c:pt idx="15605">
                  <c:v>339.50000000142001</c:v>
                </c:pt>
                <c:pt idx="15606">
                  <c:v>339.40000000141993</c:v>
                </c:pt>
                <c:pt idx="15607">
                  <c:v>339.30000000142002</c:v>
                </c:pt>
                <c:pt idx="15608">
                  <c:v>339.20000000141999</c:v>
                </c:pt>
                <c:pt idx="15609">
                  <c:v>339.10000000142014</c:v>
                </c:pt>
                <c:pt idx="15610">
                  <c:v>339.00000000142001</c:v>
                </c:pt>
                <c:pt idx="15611">
                  <c:v>338.90000000141993</c:v>
                </c:pt>
                <c:pt idx="15612">
                  <c:v>338.80000000142002</c:v>
                </c:pt>
                <c:pt idx="15613">
                  <c:v>338.70000000141999</c:v>
                </c:pt>
                <c:pt idx="15614">
                  <c:v>338.60000000142014</c:v>
                </c:pt>
                <c:pt idx="15615">
                  <c:v>338.50000000142001</c:v>
                </c:pt>
                <c:pt idx="15616">
                  <c:v>338.40000000141993</c:v>
                </c:pt>
                <c:pt idx="15617">
                  <c:v>338.30000000142002</c:v>
                </c:pt>
                <c:pt idx="15618">
                  <c:v>338.20000000141999</c:v>
                </c:pt>
                <c:pt idx="15619">
                  <c:v>338.10000000142014</c:v>
                </c:pt>
                <c:pt idx="15620">
                  <c:v>338.00000000142001</c:v>
                </c:pt>
                <c:pt idx="15621">
                  <c:v>337.90000000141993</c:v>
                </c:pt>
                <c:pt idx="15622">
                  <c:v>337.80000000142002</c:v>
                </c:pt>
                <c:pt idx="15623">
                  <c:v>337.70000000141999</c:v>
                </c:pt>
                <c:pt idx="15624">
                  <c:v>337.60000000142014</c:v>
                </c:pt>
                <c:pt idx="15625">
                  <c:v>337.50000000142001</c:v>
                </c:pt>
                <c:pt idx="15626">
                  <c:v>337.40000000141993</c:v>
                </c:pt>
                <c:pt idx="15627">
                  <c:v>337.30000000142002</c:v>
                </c:pt>
                <c:pt idx="15628">
                  <c:v>337.20000000141999</c:v>
                </c:pt>
                <c:pt idx="15629">
                  <c:v>337.10000000142014</c:v>
                </c:pt>
                <c:pt idx="15630">
                  <c:v>337.00000000142001</c:v>
                </c:pt>
                <c:pt idx="15631">
                  <c:v>336.90000000141993</c:v>
                </c:pt>
                <c:pt idx="15632">
                  <c:v>336.80000000142002</c:v>
                </c:pt>
                <c:pt idx="15633">
                  <c:v>336.70000000141999</c:v>
                </c:pt>
                <c:pt idx="15634">
                  <c:v>336.60000000142014</c:v>
                </c:pt>
                <c:pt idx="15635">
                  <c:v>336.50000000142001</c:v>
                </c:pt>
                <c:pt idx="15636">
                  <c:v>336.40000000141993</c:v>
                </c:pt>
                <c:pt idx="15637">
                  <c:v>336.30000000142002</c:v>
                </c:pt>
                <c:pt idx="15638">
                  <c:v>336.20000000141999</c:v>
                </c:pt>
                <c:pt idx="15639">
                  <c:v>336.10000000142014</c:v>
                </c:pt>
                <c:pt idx="15640">
                  <c:v>336.00000000142001</c:v>
                </c:pt>
                <c:pt idx="15641">
                  <c:v>335.90000000141993</c:v>
                </c:pt>
                <c:pt idx="15642">
                  <c:v>335.80000000142002</c:v>
                </c:pt>
                <c:pt idx="15643">
                  <c:v>335.70000000141999</c:v>
                </c:pt>
                <c:pt idx="15644">
                  <c:v>335.60000000142014</c:v>
                </c:pt>
                <c:pt idx="15645">
                  <c:v>335.50000000142001</c:v>
                </c:pt>
                <c:pt idx="15646">
                  <c:v>335.40000000141993</c:v>
                </c:pt>
                <c:pt idx="15647">
                  <c:v>335.30000000142002</c:v>
                </c:pt>
                <c:pt idx="15648">
                  <c:v>335.20000000141999</c:v>
                </c:pt>
                <c:pt idx="15649">
                  <c:v>335.10000000142014</c:v>
                </c:pt>
                <c:pt idx="15650">
                  <c:v>335.00000000142001</c:v>
                </c:pt>
                <c:pt idx="15651">
                  <c:v>334.90000000141993</c:v>
                </c:pt>
                <c:pt idx="15652">
                  <c:v>334.80000000142002</c:v>
                </c:pt>
                <c:pt idx="15653">
                  <c:v>334.70000000141999</c:v>
                </c:pt>
                <c:pt idx="15654">
                  <c:v>334.60000000142014</c:v>
                </c:pt>
                <c:pt idx="15655">
                  <c:v>334.50000000142001</c:v>
                </c:pt>
                <c:pt idx="15656">
                  <c:v>334.40000000141993</c:v>
                </c:pt>
                <c:pt idx="15657">
                  <c:v>334.30000000142002</c:v>
                </c:pt>
                <c:pt idx="15658">
                  <c:v>334.20000000141999</c:v>
                </c:pt>
                <c:pt idx="15659">
                  <c:v>334.10000000142014</c:v>
                </c:pt>
                <c:pt idx="15660">
                  <c:v>334.00000000142001</c:v>
                </c:pt>
                <c:pt idx="15661">
                  <c:v>333.90000000141993</c:v>
                </c:pt>
                <c:pt idx="15662">
                  <c:v>333.80000000142002</c:v>
                </c:pt>
                <c:pt idx="15663">
                  <c:v>333.70000000141999</c:v>
                </c:pt>
                <c:pt idx="15664">
                  <c:v>333.60000000142014</c:v>
                </c:pt>
                <c:pt idx="15665">
                  <c:v>333.50000000142001</c:v>
                </c:pt>
                <c:pt idx="15666">
                  <c:v>333.40000000141993</c:v>
                </c:pt>
                <c:pt idx="15667">
                  <c:v>333.30000000142002</c:v>
                </c:pt>
                <c:pt idx="15668">
                  <c:v>333.20000000141999</c:v>
                </c:pt>
                <c:pt idx="15669">
                  <c:v>333.10000000142998</c:v>
                </c:pt>
                <c:pt idx="15670">
                  <c:v>333.00000000143001</c:v>
                </c:pt>
                <c:pt idx="15671">
                  <c:v>332.90000000142999</c:v>
                </c:pt>
                <c:pt idx="15672">
                  <c:v>332.80000000143002</c:v>
                </c:pt>
                <c:pt idx="15673">
                  <c:v>332.70000000143</c:v>
                </c:pt>
                <c:pt idx="15674">
                  <c:v>332.60000000142998</c:v>
                </c:pt>
                <c:pt idx="15675">
                  <c:v>332.50000000143001</c:v>
                </c:pt>
                <c:pt idx="15676">
                  <c:v>332.40000000142999</c:v>
                </c:pt>
                <c:pt idx="15677">
                  <c:v>332.30000000143002</c:v>
                </c:pt>
                <c:pt idx="15678">
                  <c:v>332.20000000143</c:v>
                </c:pt>
                <c:pt idx="15679">
                  <c:v>332.10000000142998</c:v>
                </c:pt>
                <c:pt idx="15680">
                  <c:v>332.00000000143001</c:v>
                </c:pt>
                <c:pt idx="15681">
                  <c:v>331.90000000142999</c:v>
                </c:pt>
                <c:pt idx="15682">
                  <c:v>331.80000000143002</c:v>
                </c:pt>
                <c:pt idx="15683">
                  <c:v>331.70000000143</c:v>
                </c:pt>
                <c:pt idx="15684">
                  <c:v>331.60000000142998</c:v>
                </c:pt>
                <c:pt idx="15685">
                  <c:v>331.50000000143001</c:v>
                </c:pt>
                <c:pt idx="15686">
                  <c:v>331.40000000142999</c:v>
                </c:pt>
                <c:pt idx="15687">
                  <c:v>331.30000000143002</c:v>
                </c:pt>
                <c:pt idx="15688">
                  <c:v>331.20000000143</c:v>
                </c:pt>
                <c:pt idx="15689">
                  <c:v>331.10000000142998</c:v>
                </c:pt>
                <c:pt idx="15690">
                  <c:v>331.00000000143001</c:v>
                </c:pt>
                <c:pt idx="15691">
                  <c:v>330.90000000142999</c:v>
                </c:pt>
                <c:pt idx="15692">
                  <c:v>330.80000000143002</c:v>
                </c:pt>
                <c:pt idx="15693">
                  <c:v>330.70000000143</c:v>
                </c:pt>
                <c:pt idx="15694">
                  <c:v>330.60000000142998</c:v>
                </c:pt>
                <c:pt idx="15695">
                  <c:v>330.50000000143001</c:v>
                </c:pt>
                <c:pt idx="15696">
                  <c:v>330.40000000142999</c:v>
                </c:pt>
                <c:pt idx="15697">
                  <c:v>330.30000000143002</c:v>
                </c:pt>
                <c:pt idx="15698">
                  <c:v>330.20000000143</c:v>
                </c:pt>
                <c:pt idx="15699">
                  <c:v>330.10000000142998</c:v>
                </c:pt>
                <c:pt idx="15700">
                  <c:v>330.00000000143001</c:v>
                </c:pt>
                <c:pt idx="15701">
                  <c:v>329.90000000142999</c:v>
                </c:pt>
                <c:pt idx="15702">
                  <c:v>329.80000000143002</c:v>
                </c:pt>
                <c:pt idx="15703">
                  <c:v>329.70000000143</c:v>
                </c:pt>
                <c:pt idx="15704">
                  <c:v>329.60000000142998</c:v>
                </c:pt>
                <c:pt idx="15705">
                  <c:v>329.50000000143001</c:v>
                </c:pt>
                <c:pt idx="15706">
                  <c:v>329.40000000142999</c:v>
                </c:pt>
                <c:pt idx="15707">
                  <c:v>329.30000000143002</c:v>
                </c:pt>
                <c:pt idx="15708">
                  <c:v>329.20000000143</c:v>
                </c:pt>
                <c:pt idx="15709">
                  <c:v>329.10000000142998</c:v>
                </c:pt>
                <c:pt idx="15710">
                  <c:v>329.00000000143001</c:v>
                </c:pt>
                <c:pt idx="15711">
                  <c:v>328.90000000142999</c:v>
                </c:pt>
                <c:pt idx="15712">
                  <c:v>328.80000000143002</c:v>
                </c:pt>
                <c:pt idx="15713">
                  <c:v>328.70000000143</c:v>
                </c:pt>
                <c:pt idx="15714">
                  <c:v>328.60000000142998</c:v>
                </c:pt>
                <c:pt idx="15715">
                  <c:v>328.50000000143001</c:v>
                </c:pt>
                <c:pt idx="15716">
                  <c:v>328.40000000142999</c:v>
                </c:pt>
                <c:pt idx="15717">
                  <c:v>328.30000000143002</c:v>
                </c:pt>
                <c:pt idx="15718">
                  <c:v>328.20000000143</c:v>
                </c:pt>
                <c:pt idx="15719">
                  <c:v>328.10000000142998</c:v>
                </c:pt>
                <c:pt idx="15720">
                  <c:v>328.00000000143001</c:v>
                </c:pt>
                <c:pt idx="15721">
                  <c:v>327.90000000142999</c:v>
                </c:pt>
                <c:pt idx="15722">
                  <c:v>327.80000000143002</c:v>
                </c:pt>
                <c:pt idx="15723">
                  <c:v>327.70000000143</c:v>
                </c:pt>
                <c:pt idx="15724">
                  <c:v>327.60000000142998</c:v>
                </c:pt>
                <c:pt idx="15725">
                  <c:v>327.50000000143001</c:v>
                </c:pt>
                <c:pt idx="15726">
                  <c:v>327.40000000142999</c:v>
                </c:pt>
                <c:pt idx="15727">
                  <c:v>327.30000000143002</c:v>
                </c:pt>
                <c:pt idx="15728">
                  <c:v>327.20000000143</c:v>
                </c:pt>
                <c:pt idx="15729">
                  <c:v>327.10000000142998</c:v>
                </c:pt>
                <c:pt idx="15730">
                  <c:v>327.00000000143001</c:v>
                </c:pt>
                <c:pt idx="15731">
                  <c:v>326.90000000142999</c:v>
                </c:pt>
                <c:pt idx="15732">
                  <c:v>326.80000000143002</c:v>
                </c:pt>
                <c:pt idx="15733">
                  <c:v>326.70000000143</c:v>
                </c:pt>
                <c:pt idx="15734">
                  <c:v>326.60000000142998</c:v>
                </c:pt>
                <c:pt idx="15735">
                  <c:v>326.50000000143001</c:v>
                </c:pt>
                <c:pt idx="15736">
                  <c:v>326.40000000142999</c:v>
                </c:pt>
                <c:pt idx="15737">
                  <c:v>326.30000000143002</c:v>
                </c:pt>
                <c:pt idx="15738">
                  <c:v>326.20000000143</c:v>
                </c:pt>
                <c:pt idx="15739">
                  <c:v>326.10000000142998</c:v>
                </c:pt>
                <c:pt idx="15740">
                  <c:v>326.00000000143001</c:v>
                </c:pt>
                <c:pt idx="15741">
                  <c:v>325.90000000142999</c:v>
                </c:pt>
                <c:pt idx="15742">
                  <c:v>325.80000000143002</c:v>
                </c:pt>
                <c:pt idx="15743">
                  <c:v>325.70000000143</c:v>
                </c:pt>
                <c:pt idx="15744">
                  <c:v>325.60000000142998</c:v>
                </c:pt>
                <c:pt idx="15745">
                  <c:v>325.50000000143001</c:v>
                </c:pt>
                <c:pt idx="15746">
                  <c:v>325.40000000142999</c:v>
                </c:pt>
                <c:pt idx="15747">
                  <c:v>325.30000000143002</c:v>
                </c:pt>
                <c:pt idx="15748">
                  <c:v>325.20000000143</c:v>
                </c:pt>
                <c:pt idx="15749">
                  <c:v>325.10000000142998</c:v>
                </c:pt>
                <c:pt idx="15750">
                  <c:v>325.00000000143001</c:v>
                </c:pt>
                <c:pt idx="15751">
                  <c:v>324.90000000142999</c:v>
                </c:pt>
                <c:pt idx="15752">
                  <c:v>324.80000000143002</c:v>
                </c:pt>
                <c:pt idx="15753">
                  <c:v>324.70000000143</c:v>
                </c:pt>
                <c:pt idx="15754">
                  <c:v>324.60000000142998</c:v>
                </c:pt>
                <c:pt idx="15755">
                  <c:v>324.50000000143001</c:v>
                </c:pt>
                <c:pt idx="15756">
                  <c:v>324.40000000142999</c:v>
                </c:pt>
                <c:pt idx="15757">
                  <c:v>324.30000000143002</c:v>
                </c:pt>
                <c:pt idx="15758">
                  <c:v>324.20000000143</c:v>
                </c:pt>
                <c:pt idx="15759">
                  <c:v>324.10000000142998</c:v>
                </c:pt>
                <c:pt idx="15760">
                  <c:v>324.00000000143001</c:v>
                </c:pt>
                <c:pt idx="15761">
                  <c:v>323.90000000142999</c:v>
                </c:pt>
                <c:pt idx="15762">
                  <c:v>323.80000000143002</c:v>
                </c:pt>
                <c:pt idx="15763">
                  <c:v>323.70000000143</c:v>
                </c:pt>
                <c:pt idx="15764">
                  <c:v>323.60000000142998</c:v>
                </c:pt>
                <c:pt idx="15765">
                  <c:v>323.50000000143001</c:v>
                </c:pt>
                <c:pt idx="15766">
                  <c:v>323.40000000142999</c:v>
                </c:pt>
                <c:pt idx="15767">
                  <c:v>323.30000000143002</c:v>
                </c:pt>
                <c:pt idx="15768">
                  <c:v>323.20000000143</c:v>
                </c:pt>
                <c:pt idx="15769">
                  <c:v>323.10000000142998</c:v>
                </c:pt>
                <c:pt idx="15770">
                  <c:v>323.00000000143001</c:v>
                </c:pt>
                <c:pt idx="15771">
                  <c:v>322.90000000142999</c:v>
                </c:pt>
                <c:pt idx="15772">
                  <c:v>322.80000000143002</c:v>
                </c:pt>
                <c:pt idx="15773">
                  <c:v>322.70000000143</c:v>
                </c:pt>
                <c:pt idx="15774">
                  <c:v>322.60000000142998</c:v>
                </c:pt>
                <c:pt idx="15775">
                  <c:v>322.50000000143001</c:v>
                </c:pt>
                <c:pt idx="15776">
                  <c:v>322.40000000142999</c:v>
                </c:pt>
                <c:pt idx="15777">
                  <c:v>322.30000000143002</c:v>
                </c:pt>
                <c:pt idx="15778">
                  <c:v>322.20000000144</c:v>
                </c:pt>
                <c:pt idx="15779">
                  <c:v>322.10000000143998</c:v>
                </c:pt>
                <c:pt idx="15780">
                  <c:v>322.00000000144001</c:v>
                </c:pt>
                <c:pt idx="15781">
                  <c:v>321.90000000143999</c:v>
                </c:pt>
                <c:pt idx="15782">
                  <c:v>321.80000000144008</c:v>
                </c:pt>
                <c:pt idx="15783">
                  <c:v>321.70000000144</c:v>
                </c:pt>
                <c:pt idx="15784">
                  <c:v>321.60000000143998</c:v>
                </c:pt>
                <c:pt idx="15785">
                  <c:v>321.50000000144001</c:v>
                </c:pt>
                <c:pt idx="15786">
                  <c:v>321.40000000143999</c:v>
                </c:pt>
                <c:pt idx="15787">
                  <c:v>321.30000000144008</c:v>
                </c:pt>
                <c:pt idx="15788">
                  <c:v>321.20000000144</c:v>
                </c:pt>
                <c:pt idx="15789">
                  <c:v>321.10000000143998</c:v>
                </c:pt>
                <c:pt idx="15790">
                  <c:v>321.00000000144001</c:v>
                </c:pt>
                <c:pt idx="15791">
                  <c:v>320.90000000143999</c:v>
                </c:pt>
                <c:pt idx="15792">
                  <c:v>320.80000000144008</c:v>
                </c:pt>
                <c:pt idx="15793">
                  <c:v>320.70000000144</c:v>
                </c:pt>
                <c:pt idx="15794">
                  <c:v>320.60000000143998</c:v>
                </c:pt>
                <c:pt idx="15795">
                  <c:v>320.50000000144001</c:v>
                </c:pt>
                <c:pt idx="15796">
                  <c:v>320.40000000143999</c:v>
                </c:pt>
                <c:pt idx="15797">
                  <c:v>320.30000000144008</c:v>
                </c:pt>
                <c:pt idx="15798">
                  <c:v>320.20000000144</c:v>
                </c:pt>
                <c:pt idx="15799">
                  <c:v>320.10000000143998</c:v>
                </c:pt>
                <c:pt idx="15800">
                  <c:v>320.00000000144001</c:v>
                </c:pt>
                <c:pt idx="15801">
                  <c:v>319.90000000143999</c:v>
                </c:pt>
                <c:pt idx="15802">
                  <c:v>319.80000000144008</c:v>
                </c:pt>
                <c:pt idx="15803">
                  <c:v>319.70000000144</c:v>
                </c:pt>
                <c:pt idx="15804">
                  <c:v>319.60000000143998</c:v>
                </c:pt>
                <c:pt idx="15805">
                  <c:v>319.50000000144001</c:v>
                </c:pt>
                <c:pt idx="15806">
                  <c:v>319.40000000143999</c:v>
                </c:pt>
                <c:pt idx="15807">
                  <c:v>319.30000000144008</c:v>
                </c:pt>
                <c:pt idx="15808">
                  <c:v>319.20000000144</c:v>
                </c:pt>
                <c:pt idx="15809">
                  <c:v>319.10000000143998</c:v>
                </c:pt>
                <c:pt idx="15810">
                  <c:v>319.00000000144001</c:v>
                </c:pt>
                <c:pt idx="15811">
                  <c:v>318.90000000143999</c:v>
                </c:pt>
                <c:pt idx="15812">
                  <c:v>318.80000000144008</c:v>
                </c:pt>
                <c:pt idx="15813">
                  <c:v>318.70000000144</c:v>
                </c:pt>
                <c:pt idx="15814">
                  <c:v>318.60000000143998</c:v>
                </c:pt>
                <c:pt idx="15815">
                  <c:v>318.50000000144001</c:v>
                </c:pt>
                <c:pt idx="15816">
                  <c:v>318.40000000143999</c:v>
                </c:pt>
                <c:pt idx="15817">
                  <c:v>318.30000000144008</c:v>
                </c:pt>
                <c:pt idx="15818">
                  <c:v>318.20000000144</c:v>
                </c:pt>
                <c:pt idx="15819">
                  <c:v>318.10000000143998</c:v>
                </c:pt>
                <c:pt idx="15820">
                  <c:v>318.00000000144001</c:v>
                </c:pt>
                <c:pt idx="15821">
                  <c:v>317.90000000143999</c:v>
                </c:pt>
                <c:pt idx="15822">
                  <c:v>317.80000000144008</c:v>
                </c:pt>
                <c:pt idx="15823">
                  <c:v>317.70000000144</c:v>
                </c:pt>
                <c:pt idx="15824">
                  <c:v>317.60000000143998</c:v>
                </c:pt>
                <c:pt idx="15825">
                  <c:v>317.50000000144001</c:v>
                </c:pt>
                <c:pt idx="15826">
                  <c:v>317.40000000143999</c:v>
                </c:pt>
                <c:pt idx="15827">
                  <c:v>317.30000000144008</c:v>
                </c:pt>
                <c:pt idx="15828">
                  <c:v>317.20000000144</c:v>
                </c:pt>
                <c:pt idx="15829">
                  <c:v>317.10000000143998</c:v>
                </c:pt>
                <c:pt idx="15830">
                  <c:v>317.00000000144001</c:v>
                </c:pt>
                <c:pt idx="15831">
                  <c:v>316.90000000143999</c:v>
                </c:pt>
                <c:pt idx="15832">
                  <c:v>316.80000000144008</c:v>
                </c:pt>
                <c:pt idx="15833">
                  <c:v>316.70000000144</c:v>
                </c:pt>
                <c:pt idx="15834">
                  <c:v>316.60000000143998</c:v>
                </c:pt>
                <c:pt idx="15835">
                  <c:v>316.50000000144001</c:v>
                </c:pt>
                <c:pt idx="15836">
                  <c:v>316.40000000143999</c:v>
                </c:pt>
                <c:pt idx="15837">
                  <c:v>316.30000000144008</c:v>
                </c:pt>
                <c:pt idx="15838">
                  <c:v>316.20000000144</c:v>
                </c:pt>
                <c:pt idx="15839">
                  <c:v>316.10000000143998</c:v>
                </c:pt>
                <c:pt idx="15840">
                  <c:v>316.00000000144001</c:v>
                </c:pt>
                <c:pt idx="15841">
                  <c:v>315.90000000143999</c:v>
                </c:pt>
                <c:pt idx="15842">
                  <c:v>315.80000000144008</c:v>
                </c:pt>
                <c:pt idx="15843">
                  <c:v>315.70000000144</c:v>
                </c:pt>
                <c:pt idx="15844">
                  <c:v>315.60000000143998</c:v>
                </c:pt>
                <c:pt idx="15845">
                  <c:v>315.50000000144001</c:v>
                </c:pt>
                <c:pt idx="15846">
                  <c:v>315.40000000143999</c:v>
                </c:pt>
                <c:pt idx="15847">
                  <c:v>315.30000000144008</c:v>
                </c:pt>
                <c:pt idx="15848">
                  <c:v>315.20000000144</c:v>
                </c:pt>
                <c:pt idx="15849">
                  <c:v>315.10000000143998</c:v>
                </c:pt>
                <c:pt idx="15850">
                  <c:v>315.00000000144001</c:v>
                </c:pt>
                <c:pt idx="15851">
                  <c:v>314.90000000143999</c:v>
                </c:pt>
                <c:pt idx="15852">
                  <c:v>314.80000000144008</c:v>
                </c:pt>
                <c:pt idx="15853">
                  <c:v>314.70000000144</c:v>
                </c:pt>
                <c:pt idx="15854">
                  <c:v>314.60000000143998</c:v>
                </c:pt>
                <c:pt idx="15855">
                  <c:v>314.50000000144001</c:v>
                </c:pt>
                <c:pt idx="15856">
                  <c:v>314.40000000143999</c:v>
                </c:pt>
                <c:pt idx="15857">
                  <c:v>314.30000000144008</c:v>
                </c:pt>
                <c:pt idx="15858">
                  <c:v>314.20000000144</c:v>
                </c:pt>
                <c:pt idx="15859">
                  <c:v>314.10000000143998</c:v>
                </c:pt>
                <c:pt idx="15860">
                  <c:v>314.00000000144001</c:v>
                </c:pt>
                <c:pt idx="15861">
                  <c:v>313.90000000143999</c:v>
                </c:pt>
                <c:pt idx="15862">
                  <c:v>313.80000000144008</c:v>
                </c:pt>
                <c:pt idx="15863">
                  <c:v>313.70000000144</c:v>
                </c:pt>
                <c:pt idx="15864">
                  <c:v>313.60000000143998</c:v>
                </c:pt>
                <c:pt idx="15865">
                  <c:v>313.50000000144001</c:v>
                </c:pt>
                <c:pt idx="15866">
                  <c:v>313.40000000143999</c:v>
                </c:pt>
                <c:pt idx="15867">
                  <c:v>313.30000000144008</c:v>
                </c:pt>
                <c:pt idx="15868">
                  <c:v>313.20000000144</c:v>
                </c:pt>
                <c:pt idx="15869">
                  <c:v>313.10000000143998</c:v>
                </c:pt>
                <c:pt idx="15870">
                  <c:v>313.00000000144001</c:v>
                </c:pt>
                <c:pt idx="15871">
                  <c:v>312.90000000143999</c:v>
                </c:pt>
                <c:pt idx="15872">
                  <c:v>312.80000000144008</c:v>
                </c:pt>
                <c:pt idx="15873">
                  <c:v>312.70000000144</c:v>
                </c:pt>
                <c:pt idx="15874">
                  <c:v>312.60000000143998</c:v>
                </c:pt>
                <c:pt idx="15875">
                  <c:v>312.50000000144001</c:v>
                </c:pt>
                <c:pt idx="15876">
                  <c:v>312.40000000143999</c:v>
                </c:pt>
                <c:pt idx="15877">
                  <c:v>312.30000000144008</c:v>
                </c:pt>
                <c:pt idx="15878">
                  <c:v>312.20000000144</c:v>
                </c:pt>
                <c:pt idx="15879">
                  <c:v>312.10000000143998</c:v>
                </c:pt>
                <c:pt idx="15880">
                  <c:v>312.00000000144001</c:v>
                </c:pt>
                <c:pt idx="15881">
                  <c:v>311.90000000143999</c:v>
                </c:pt>
                <c:pt idx="15882">
                  <c:v>311.80000000144008</c:v>
                </c:pt>
                <c:pt idx="15883">
                  <c:v>311.70000000144</c:v>
                </c:pt>
                <c:pt idx="15884">
                  <c:v>311.60000000143998</c:v>
                </c:pt>
                <c:pt idx="15885">
                  <c:v>311.50000000144001</c:v>
                </c:pt>
                <c:pt idx="15886">
                  <c:v>311.40000000143999</c:v>
                </c:pt>
                <c:pt idx="15887">
                  <c:v>311.30000000144008</c:v>
                </c:pt>
                <c:pt idx="15888">
                  <c:v>311.20000000145001</c:v>
                </c:pt>
                <c:pt idx="15889">
                  <c:v>311.10000000144998</c:v>
                </c:pt>
                <c:pt idx="15890">
                  <c:v>311.00000000145002</c:v>
                </c:pt>
                <c:pt idx="15891">
                  <c:v>310.90000000145</c:v>
                </c:pt>
                <c:pt idx="15892">
                  <c:v>310.80000000144997</c:v>
                </c:pt>
                <c:pt idx="15893">
                  <c:v>310.70000000145001</c:v>
                </c:pt>
                <c:pt idx="15894">
                  <c:v>310.60000000144998</c:v>
                </c:pt>
                <c:pt idx="15895">
                  <c:v>310.50000000145002</c:v>
                </c:pt>
                <c:pt idx="15896">
                  <c:v>310.40000000145</c:v>
                </c:pt>
                <c:pt idx="15897">
                  <c:v>310.30000000144997</c:v>
                </c:pt>
                <c:pt idx="15898">
                  <c:v>310.20000000145001</c:v>
                </c:pt>
                <c:pt idx="15899">
                  <c:v>310.10000000144998</c:v>
                </c:pt>
                <c:pt idx="15900">
                  <c:v>310.00000000145002</c:v>
                </c:pt>
                <c:pt idx="15901">
                  <c:v>309.90000000145</c:v>
                </c:pt>
                <c:pt idx="15902">
                  <c:v>309.80000000144997</c:v>
                </c:pt>
                <c:pt idx="15903">
                  <c:v>309.70000000145001</c:v>
                </c:pt>
                <c:pt idx="15904">
                  <c:v>309.60000000144998</c:v>
                </c:pt>
                <c:pt idx="15905">
                  <c:v>309.50000000145002</c:v>
                </c:pt>
                <c:pt idx="15906">
                  <c:v>309.40000000145</c:v>
                </c:pt>
                <c:pt idx="15907">
                  <c:v>309.30000000144997</c:v>
                </c:pt>
                <c:pt idx="15908">
                  <c:v>309.20000000145001</c:v>
                </c:pt>
                <c:pt idx="15909">
                  <c:v>309.10000000144998</c:v>
                </c:pt>
                <c:pt idx="15910">
                  <c:v>309.00000000145002</c:v>
                </c:pt>
                <c:pt idx="15911">
                  <c:v>308.90000000145</c:v>
                </c:pt>
                <c:pt idx="15912">
                  <c:v>308.80000000144997</c:v>
                </c:pt>
                <c:pt idx="15913">
                  <c:v>308.70000000145001</c:v>
                </c:pt>
                <c:pt idx="15914">
                  <c:v>308.60000000144998</c:v>
                </c:pt>
                <c:pt idx="15915">
                  <c:v>308.50000000145002</c:v>
                </c:pt>
                <c:pt idx="15916">
                  <c:v>308.40000000145</c:v>
                </c:pt>
                <c:pt idx="15917">
                  <c:v>308.30000000144997</c:v>
                </c:pt>
                <c:pt idx="15918">
                  <c:v>308.20000000145001</c:v>
                </c:pt>
                <c:pt idx="15919">
                  <c:v>308.10000000144998</c:v>
                </c:pt>
                <c:pt idx="15920">
                  <c:v>308.00000000145002</c:v>
                </c:pt>
                <c:pt idx="15921">
                  <c:v>307.90000000145</c:v>
                </c:pt>
                <c:pt idx="15922">
                  <c:v>307.80000000144997</c:v>
                </c:pt>
                <c:pt idx="15923">
                  <c:v>307.70000000145001</c:v>
                </c:pt>
                <c:pt idx="15924">
                  <c:v>307.60000000144998</c:v>
                </c:pt>
                <c:pt idx="15925">
                  <c:v>307.50000000145002</c:v>
                </c:pt>
                <c:pt idx="15926">
                  <c:v>307.40000000145</c:v>
                </c:pt>
                <c:pt idx="15927">
                  <c:v>307.30000000144997</c:v>
                </c:pt>
                <c:pt idx="15928">
                  <c:v>307.20000000145001</c:v>
                </c:pt>
                <c:pt idx="15929">
                  <c:v>307.10000000144998</c:v>
                </c:pt>
                <c:pt idx="15930">
                  <c:v>307.00000000145002</c:v>
                </c:pt>
                <c:pt idx="15931">
                  <c:v>306.90000000145</c:v>
                </c:pt>
                <c:pt idx="15932">
                  <c:v>306.80000000144997</c:v>
                </c:pt>
                <c:pt idx="15933">
                  <c:v>306.70000000145001</c:v>
                </c:pt>
                <c:pt idx="15934">
                  <c:v>306.60000000144998</c:v>
                </c:pt>
                <c:pt idx="15935">
                  <c:v>306.50000000145002</c:v>
                </c:pt>
                <c:pt idx="15936">
                  <c:v>306.40000000145</c:v>
                </c:pt>
                <c:pt idx="15937">
                  <c:v>306.30000000144997</c:v>
                </c:pt>
                <c:pt idx="15938">
                  <c:v>306.20000000145001</c:v>
                </c:pt>
                <c:pt idx="15939">
                  <c:v>306.10000000144998</c:v>
                </c:pt>
                <c:pt idx="15940">
                  <c:v>306.00000000145002</c:v>
                </c:pt>
                <c:pt idx="15941">
                  <c:v>305.90000000145</c:v>
                </c:pt>
                <c:pt idx="15942">
                  <c:v>305.80000000144997</c:v>
                </c:pt>
                <c:pt idx="15943">
                  <c:v>305.70000000145001</c:v>
                </c:pt>
                <c:pt idx="15944">
                  <c:v>305.60000000144998</c:v>
                </c:pt>
                <c:pt idx="15945">
                  <c:v>305.50000000145002</c:v>
                </c:pt>
                <c:pt idx="15946">
                  <c:v>305.40000000145</c:v>
                </c:pt>
                <c:pt idx="15947">
                  <c:v>305.30000000144997</c:v>
                </c:pt>
                <c:pt idx="15948">
                  <c:v>305.20000000145001</c:v>
                </c:pt>
                <c:pt idx="15949">
                  <c:v>305.10000000144998</c:v>
                </c:pt>
                <c:pt idx="15950">
                  <c:v>305.00000000145002</c:v>
                </c:pt>
                <c:pt idx="15951">
                  <c:v>304.90000000145</c:v>
                </c:pt>
                <c:pt idx="15952">
                  <c:v>304.80000000144997</c:v>
                </c:pt>
                <c:pt idx="15953">
                  <c:v>304.70000000145001</c:v>
                </c:pt>
                <c:pt idx="15954">
                  <c:v>304.60000000144998</c:v>
                </c:pt>
                <c:pt idx="15955">
                  <c:v>304.50000000145002</c:v>
                </c:pt>
                <c:pt idx="15956">
                  <c:v>304.40000000145</c:v>
                </c:pt>
                <c:pt idx="15957">
                  <c:v>304.30000000144997</c:v>
                </c:pt>
                <c:pt idx="15958">
                  <c:v>304.20000000145001</c:v>
                </c:pt>
                <c:pt idx="15959">
                  <c:v>304.10000000144998</c:v>
                </c:pt>
                <c:pt idx="15960">
                  <c:v>304.00000000145002</c:v>
                </c:pt>
                <c:pt idx="15961">
                  <c:v>303.90000000145</c:v>
                </c:pt>
                <c:pt idx="15962">
                  <c:v>303.80000000144997</c:v>
                </c:pt>
                <c:pt idx="15963">
                  <c:v>303.70000000145001</c:v>
                </c:pt>
                <c:pt idx="15964">
                  <c:v>303.60000000144998</c:v>
                </c:pt>
                <c:pt idx="15965">
                  <c:v>303.50000000145002</c:v>
                </c:pt>
                <c:pt idx="15966">
                  <c:v>303.40000000145</c:v>
                </c:pt>
                <c:pt idx="15967">
                  <c:v>303.30000000144997</c:v>
                </c:pt>
                <c:pt idx="15968">
                  <c:v>303.20000000145001</c:v>
                </c:pt>
                <c:pt idx="15969">
                  <c:v>303.10000000144998</c:v>
                </c:pt>
                <c:pt idx="15970">
                  <c:v>303.00000000145002</c:v>
                </c:pt>
                <c:pt idx="15971">
                  <c:v>302.90000000145</c:v>
                </c:pt>
                <c:pt idx="15972">
                  <c:v>302.80000000144997</c:v>
                </c:pt>
                <c:pt idx="15973">
                  <c:v>302.70000000145001</c:v>
                </c:pt>
                <c:pt idx="15974">
                  <c:v>302.60000000144998</c:v>
                </c:pt>
                <c:pt idx="15975">
                  <c:v>302.50000000145002</c:v>
                </c:pt>
                <c:pt idx="15976">
                  <c:v>302.40000000145</c:v>
                </c:pt>
                <c:pt idx="15977">
                  <c:v>302.30000000144997</c:v>
                </c:pt>
                <c:pt idx="15978">
                  <c:v>302.20000000145001</c:v>
                </c:pt>
                <c:pt idx="15979">
                  <c:v>302.10000000144998</c:v>
                </c:pt>
                <c:pt idx="15980">
                  <c:v>302.00000000145002</c:v>
                </c:pt>
                <c:pt idx="15981">
                  <c:v>301.90000000145</c:v>
                </c:pt>
                <c:pt idx="15982">
                  <c:v>301.80000000144997</c:v>
                </c:pt>
                <c:pt idx="15983">
                  <c:v>301.70000000145001</c:v>
                </c:pt>
                <c:pt idx="15984">
                  <c:v>301.60000000144998</c:v>
                </c:pt>
                <c:pt idx="15985">
                  <c:v>301.50000000145002</c:v>
                </c:pt>
                <c:pt idx="15986">
                  <c:v>301.40000000145</c:v>
                </c:pt>
                <c:pt idx="15987">
                  <c:v>301.30000000144997</c:v>
                </c:pt>
                <c:pt idx="15988">
                  <c:v>301.20000000145001</c:v>
                </c:pt>
                <c:pt idx="15989">
                  <c:v>301.10000000144998</c:v>
                </c:pt>
                <c:pt idx="15990">
                  <c:v>301.00000000145002</c:v>
                </c:pt>
                <c:pt idx="15991">
                  <c:v>300.90000000145</c:v>
                </c:pt>
                <c:pt idx="15992">
                  <c:v>300.80000000144997</c:v>
                </c:pt>
                <c:pt idx="15993">
                  <c:v>300.70000000145001</c:v>
                </c:pt>
                <c:pt idx="15994">
                  <c:v>300.60000000144998</c:v>
                </c:pt>
                <c:pt idx="15995">
                  <c:v>300.50000000145002</c:v>
                </c:pt>
                <c:pt idx="15996">
                  <c:v>300.40000000145</c:v>
                </c:pt>
                <c:pt idx="15997">
                  <c:v>300.30000000144997</c:v>
                </c:pt>
                <c:pt idx="15998">
                  <c:v>300.20000000146001</c:v>
                </c:pt>
                <c:pt idx="15999">
                  <c:v>300.1000000014601</c:v>
                </c:pt>
                <c:pt idx="16000">
                  <c:v>300.00000000146002</c:v>
                </c:pt>
                <c:pt idx="16001">
                  <c:v>299.90000000146</c:v>
                </c:pt>
                <c:pt idx="16002">
                  <c:v>299.80000000145998</c:v>
                </c:pt>
                <c:pt idx="16003">
                  <c:v>299.70000000146001</c:v>
                </c:pt>
                <c:pt idx="16004">
                  <c:v>299.6000000014601</c:v>
                </c:pt>
                <c:pt idx="16005">
                  <c:v>299.50000000146002</c:v>
                </c:pt>
                <c:pt idx="16006">
                  <c:v>299.40000000146</c:v>
                </c:pt>
                <c:pt idx="16007">
                  <c:v>299.30000000145998</c:v>
                </c:pt>
                <c:pt idx="16008">
                  <c:v>299.20000000146001</c:v>
                </c:pt>
                <c:pt idx="16009">
                  <c:v>299.1000000014601</c:v>
                </c:pt>
                <c:pt idx="16010">
                  <c:v>299.00000000146002</c:v>
                </c:pt>
                <c:pt idx="16011">
                  <c:v>298.90000000146</c:v>
                </c:pt>
                <c:pt idx="16012">
                  <c:v>298.80000000145998</c:v>
                </c:pt>
                <c:pt idx="16013">
                  <c:v>298.70000000146001</c:v>
                </c:pt>
                <c:pt idx="16014">
                  <c:v>298.6000000014601</c:v>
                </c:pt>
                <c:pt idx="16015">
                  <c:v>298.50000000146002</c:v>
                </c:pt>
                <c:pt idx="16016">
                  <c:v>298.40000000146</c:v>
                </c:pt>
                <c:pt idx="16017">
                  <c:v>298.30000000145998</c:v>
                </c:pt>
                <c:pt idx="16018">
                  <c:v>298.20000000146001</c:v>
                </c:pt>
                <c:pt idx="16019">
                  <c:v>298.1000000014601</c:v>
                </c:pt>
                <c:pt idx="16020">
                  <c:v>298.00000000146002</c:v>
                </c:pt>
                <c:pt idx="16021">
                  <c:v>297.90000000146</c:v>
                </c:pt>
                <c:pt idx="16022">
                  <c:v>297.80000000145998</c:v>
                </c:pt>
                <c:pt idx="16023">
                  <c:v>297.70000000146001</c:v>
                </c:pt>
                <c:pt idx="16024">
                  <c:v>297.6000000014601</c:v>
                </c:pt>
                <c:pt idx="16025">
                  <c:v>297.50000000146002</c:v>
                </c:pt>
                <c:pt idx="16026">
                  <c:v>297.40000000146</c:v>
                </c:pt>
                <c:pt idx="16027">
                  <c:v>297.30000000145998</c:v>
                </c:pt>
                <c:pt idx="16028">
                  <c:v>297.20000000146001</c:v>
                </c:pt>
                <c:pt idx="16029">
                  <c:v>297.1000000014601</c:v>
                </c:pt>
                <c:pt idx="16030">
                  <c:v>297.00000000146002</c:v>
                </c:pt>
                <c:pt idx="16031">
                  <c:v>296.90000000146</c:v>
                </c:pt>
                <c:pt idx="16032">
                  <c:v>296.80000000145998</c:v>
                </c:pt>
                <c:pt idx="16033">
                  <c:v>296.70000000146001</c:v>
                </c:pt>
                <c:pt idx="16034">
                  <c:v>296.6000000014601</c:v>
                </c:pt>
                <c:pt idx="16035">
                  <c:v>296.50000000146002</c:v>
                </c:pt>
                <c:pt idx="16036">
                  <c:v>296.40000000146</c:v>
                </c:pt>
                <c:pt idx="16037">
                  <c:v>296.30000000145998</c:v>
                </c:pt>
                <c:pt idx="16038">
                  <c:v>296.20000000146001</c:v>
                </c:pt>
                <c:pt idx="16039">
                  <c:v>296.1000000014601</c:v>
                </c:pt>
                <c:pt idx="16040">
                  <c:v>296.00000000146002</c:v>
                </c:pt>
                <c:pt idx="16041">
                  <c:v>295.90000000146</c:v>
                </c:pt>
                <c:pt idx="16042">
                  <c:v>295.80000000145998</c:v>
                </c:pt>
                <c:pt idx="16043">
                  <c:v>295.70000000146001</c:v>
                </c:pt>
                <c:pt idx="16044">
                  <c:v>295.6000000014601</c:v>
                </c:pt>
                <c:pt idx="16045">
                  <c:v>295.50000000146002</c:v>
                </c:pt>
                <c:pt idx="16046">
                  <c:v>295.40000000146</c:v>
                </c:pt>
                <c:pt idx="16047">
                  <c:v>295.30000000145998</c:v>
                </c:pt>
                <c:pt idx="16048">
                  <c:v>295.20000000146001</c:v>
                </c:pt>
                <c:pt idx="16049">
                  <c:v>295.1000000014601</c:v>
                </c:pt>
                <c:pt idx="16050">
                  <c:v>295.00000000146002</c:v>
                </c:pt>
                <c:pt idx="16051">
                  <c:v>294.90000000146</c:v>
                </c:pt>
                <c:pt idx="16052">
                  <c:v>294.80000000145998</c:v>
                </c:pt>
                <c:pt idx="16053">
                  <c:v>294.70000000146001</c:v>
                </c:pt>
                <c:pt idx="16054">
                  <c:v>294.6000000014601</c:v>
                </c:pt>
                <c:pt idx="16055">
                  <c:v>294.50000000146002</c:v>
                </c:pt>
                <c:pt idx="16056">
                  <c:v>294.40000000146</c:v>
                </c:pt>
                <c:pt idx="16057">
                  <c:v>294.30000000145998</c:v>
                </c:pt>
                <c:pt idx="16058">
                  <c:v>294.20000000146001</c:v>
                </c:pt>
                <c:pt idx="16059">
                  <c:v>294.1000000014601</c:v>
                </c:pt>
                <c:pt idx="16060">
                  <c:v>294.00000000146002</c:v>
                </c:pt>
                <c:pt idx="16061">
                  <c:v>293.90000000146</c:v>
                </c:pt>
                <c:pt idx="16062">
                  <c:v>293.80000000145998</c:v>
                </c:pt>
                <c:pt idx="16063">
                  <c:v>293.70000000146001</c:v>
                </c:pt>
                <c:pt idx="16064">
                  <c:v>293.6000000014601</c:v>
                </c:pt>
                <c:pt idx="16065">
                  <c:v>293.50000000146002</c:v>
                </c:pt>
                <c:pt idx="16066">
                  <c:v>293.40000000146</c:v>
                </c:pt>
                <c:pt idx="16067">
                  <c:v>293.30000000145998</c:v>
                </c:pt>
                <c:pt idx="16068">
                  <c:v>293.20000000146001</c:v>
                </c:pt>
                <c:pt idx="16069">
                  <c:v>293.1000000014601</c:v>
                </c:pt>
                <c:pt idx="16070">
                  <c:v>293.00000000146002</c:v>
                </c:pt>
                <c:pt idx="16071">
                  <c:v>292.90000000146</c:v>
                </c:pt>
                <c:pt idx="16072">
                  <c:v>292.80000000145998</c:v>
                </c:pt>
                <c:pt idx="16073">
                  <c:v>292.70000000146001</c:v>
                </c:pt>
                <c:pt idx="16074">
                  <c:v>292.6000000014601</c:v>
                </c:pt>
                <c:pt idx="16075">
                  <c:v>292.50000000146002</c:v>
                </c:pt>
                <c:pt idx="16076">
                  <c:v>292.40000000146</c:v>
                </c:pt>
                <c:pt idx="16077">
                  <c:v>292.30000000145998</c:v>
                </c:pt>
                <c:pt idx="16078">
                  <c:v>292.20000000146001</c:v>
                </c:pt>
                <c:pt idx="16079">
                  <c:v>292.1000000014601</c:v>
                </c:pt>
                <c:pt idx="16080">
                  <c:v>292.00000000146002</c:v>
                </c:pt>
                <c:pt idx="16081">
                  <c:v>291.90000000146</c:v>
                </c:pt>
                <c:pt idx="16082">
                  <c:v>291.80000000145998</c:v>
                </c:pt>
                <c:pt idx="16083">
                  <c:v>291.70000000146001</c:v>
                </c:pt>
                <c:pt idx="16084">
                  <c:v>291.6000000014601</c:v>
                </c:pt>
                <c:pt idx="16085">
                  <c:v>291.50000000146002</c:v>
                </c:pt>
                <c:pt idx="16086">
                  <c:v>291.40000000146</c:v>
                </c:pt>
                <c:pt idx="16087">
                  <c:v>291.30000000145998</c:v>
                </c:pt>
                <c:pt idx="16088">
                  <c:v>291.20000000146001</c:v>
                </c:pt>
                <c:pt idx="16089">
                  <c:v>291.1000000014601</c:v>
                </c:pt>
                <c:pt idx="16090">
                  <c:v>291.00000000146002</c:v>
                </c:pt>
                <c:pt idx="16091">
                  <c:v>290.90000000146</c:v>
                </c:pt>
                <c:pt idx="16092">
                  <c:v>290.80000000145998</c:v>
                </c:pt>
                <c:pt idx="16093">
                  <c:v>290.70000000146001</c:v>
                </c:pt>
                <c:pt idx="16094">
                  <c:v>290.6000000014601</c:v>
                </c:pt>
                <c:pt idx="16095">
                  <c:v>290.50000000146002</c:v>
                </c:pt>
                <c:pt idx="16096">
                  <c:v>290.40000000146</c:v>
                </c:pt>
                <c:pt idx="16097">
                  <c:v>290.30000000145998</c:v>
                </c:pt>
                <c:pt idx="16098">
                  <c:v>290.20000000146001</c:v>
                </c:pt>
                <c:pt idx="16099">
                  <c:v>290.1000000014601</c:v>
                </c:pt>
                <c:pt idx="16100">
                  <c:v>290.00000000146002</c:v>
                </c:pt>
                <c:pt idx="16101">
                  <c:v>289.90000000146</c:v>
                </c:pt>
                <c:pt idx="16102">
                  <c:v>289.80000000145998</c:v>
                </c:pt>
                <c:pt idx="16103">
                  <c:v>289.70000000146001</c:v>
                </c:pt>
                <c:pt idx="16104">
                  <c:v>289.6000000014601</c:v>
                </c:pt>
                <c:pt idx="16105">
                  <c:v>289.50000000146002</c:v>
                </c:pt>
                <c:pt idx="16106">
                  <c:v>289.40000000146</c:v>
                </c:pt>
                <c:pt idx="16107">
                  <c:v>289.30000000145998</c:v>
                </c:pt>
                <c:pt idx="16108">
                  <c:v>289.20000000146996</c:v>
                </c:pt>
                <c:pt idx="16109">
                  <c:v>289.10000000147005</c:v>
                </c:pt>
                <c:pt idx="16110">
                  <c:v>289.00000000147003</c:v>
                </c:pt>
                <c:pt idx="16111">
                  <c:v>288.90000000146995</c:v>
                </c:pt>
                <c:pt idx="16112">
                  <c:v>288.80000000146998</c:v>
                </c:pt>
                <c:pt idx="16113">
                  <c:v>288.70000000146996</c:v>
                </c:pt>
                <c:pt idx="16114">
                  <c:v>288.60000000147005</c:v>
                </c:pt>
                <c:pt idx="16115">
                  <c:v>288.50000000147003</c:v>
                </c:pt>
                <c:pt idx="16116">
                  <c:v>288.40000000146995</c:v>
                </c:pt>
                <c:pt idx="16117">
                  <c:v>288.30000000146998</c:v>
                </c:pt>
                <c:pt idx="16118">
                  <c:v>288.20000000146996</c:v>
                </c:pt>
                <c:pt idx="16119">
                  <c:v>288.10000000147005</c:v>
                </c:pt>
                <c:pt idx="16120">
                  <c:v>288.00000000147003</c:v>
                </c:pt>
                <c:pt idx="16121">
                  <c:v>287.90000000146995</c:v>
                </c:pt>
                <c:pt idx="16122">
                  <c:v>287.80000000146998</c:v>
                </c:pt>
                <c:pt idx="16123">
                  <c:v>287.70000000146996</c:v>
                </c:pt>
                <c:pt idx="16124">
                  <c:v>287.60000000147005</c:v>
                </c:pt>
                <c:pt idx="16125">
                  <c:v>287.50000000147003</c:v>
                </c:pt>
                <c:pt idx="16126">
                  <c:v>287.40000000146995</c:v>
                </c:pt>
                <c:pt idx="16127">
                  <c:v>287.30000000146998</c:v>
                </c:pt>
                <c:pt idx="16128">
                  <c:v>287.20000000146996</c:v>
                </c:pt>
                <c:pt idx="16129">
                  <c:v>287.10000000147005</c:v>
                </c:pt>
                <c:pt idx="16130">
                  <c:v>287.00000000147003</c:v>
                </c:pt>
                <c:pt idx="16131">
                  <c:v>286.90000000146995</c:v>
                </c:pt>
                <c:pt idx="16132">
                  <c:v>286.80000000146998</c:v>
                </c:pt>
                <c:pt idx="16133">
                  <c:v>286.70000000146996</c:v>
                </c:pt>
                <c:pt idx="16134">
                  <c:v>286.60000000147005</c:v>
                </c:pt>
                <c:pt idx="16135">
                  <c:v>286.50000000147003</c:v>
                </c:pt>
                <c:pt idx="16136">
                  <c:v>286.40000000146995</c:v>
                </c:pt>
                <c:pt idx="16137">
                  <c:v>286.30000000146998</c:v>
                </c:pt>
                <c:pt idx="16138">
                  <c:v>286.20000000146996</c:v>
                </c:pt>
                <c:pt idx="16139">
                  <c:v>286.10000000147005</c:v>
                </c:pt>
                <c:pt idx="16140">
                  <c:v>286.00000000147003</c:v>
                </c:pt>
                <c:pt idx="16141">
                  <c:v>285.90000000146995</c:v>
                </c:pt>
                <c:pt idx="16142">
                  <c:v>285.80000000146998</c:v>
                </c:pt>
                <c:pt idx="16143">
                  <c:v>285.70000000146996</c:v>
                </c:pt>
                <c:pt idx="16144">
                  <c:v>285.60000000147005</c:v>
                </c:pt>
                <c:pt idx="16145">
                  <c:v>285.50000000147003</c:v>
                </c:pt>
                <c:pt idx="16146">
                  <c:v>285.40000000146995</c:v>
                </c:pt>
                <c:pt idx="16147">
                  <c:v>285.30000000146998</c:v>
                </c:pt>
                <c:pt idx="16148">
                  <c:v>285.20000000146996</c:v>
                </c:pt>
                <c:pt idx="16149">
                  <c:v>285.10000000147005</c:v>
                </c:pt>
                <c:pt idx="16150">
                  <c:v>285.00000000147003</c:v>
                </c:pt>
                <c:pt idx="16151">
                  <c:v>284.90000000146995</c:v>
                </c:pt>
                <c:pt idx="16152">
                  <c:v>284.80000000146998</c:v>
                </c:pt>
                <c:pt idx="16153">
                  <c:v>284.70000000146996</c:v>
                </c:pt>
                <c:pt idx="16154">
                  <c:v>284.60000000147005</c:v>
                </c:pt>
                <c:pt idx="16155">
                  <c:v>284.50000000147003</c:v>
                </c:pt>
                <c:pt idx="16156">
                  <c:v>284.40000000146995</c:v>
                </c:pt>
                <c:pt idx="16157">
                  <c:v>284.30000000146998</c:v>
                </c:pt>
                <c:pt idx="16158">
                  <c:v>284.20000000146996</c:v>
                </c:pt>
                <c:pt idx="16159">
                  <c:v>284.10000000147005</c:v>
                </c:pt>
                <c:pt idx="16160">
                  <c:v>284.00000000147003</c:v>
                </c:pt>
                <c:pt idx="16161">
                  <c:v>283.90000000146995</c:v>
                </c:pt>
                <c:pt idx="16162">
                  <c:v>283.80000000146998</c:v>
                </c:pt>
                <c:pt idx="16163">
                  <c:v>283.70000000146996</c:v>
                </c:pt>
                <c:pt idx="16164">
                  <c:v>283.60000000147005</c:v>
                </c:pt>
                <c:pt idx="16165">
                  <c:v>283.50000000147003</c:v>
                </c:pt>
                <c:pt idx="16166">
                  <c:v>283.40000000146995</c:v>
                </c:pt>
                <c:pt idx="16167">
                  <c:v>283.30000000146998</c:v>
                </c:pt>
                <c:pt idx="16168">
                  <c:v>283.20000000146996</c:v>
                </c:pt>
                <c:pt idx="16169">
                  <c:v>283.10000000147005</c:v>
                </c:pt>
                <c:pt idx="16170">
                  <c:v>283.00000000147003</c:v>
                </c:pt>
                <c:pt idx="16171">
                  <c:v>282.90000000146995</c:v>
                </c:pt>
                <c:pt idx="16172">
                  <c:v>282.80000000146998</c:v>
                </c:pt>
                <c:pt idx="16173">
                  <c:v>282.70000000146996</c:v>
                </c:pt>
                <c:pt idx="16174">
                  <c:v>282.60000000147005</c:v>
                </c:pt>
                <c:pt idx="16175">
                  <c:v>282.50000000147003</c:v>
                </c:pt>
                <c:pt idx="16176">
                  <c:v>282.40000000146995</c:v>
                </c:pt>
                <c:pt idx="16177">
                  <c:v>282.30000000146998</c:v>
                </c:pt>
                <c:pt idx="16178">
                  <c:v>282.20000000146996</c:v>
                </c:pt>
                <c:pt idx="16179">
                  <c:v>282.10000000147005</c:v>
                </c:pt>
                <c:pt idx="16180">
                  <c:v>282.00000000147003</c:v>
                </c:pt>
                <c:pt idx="16181">
                  <c:v>281.90000000146995</c:v>
                </c:pt>
                <c:pt idx="16182">
                  <c:v>281.80000000146998</c:v>
                </c:pt>
                <c:pt idx="16183">
                  <c:v>281.70000000146996</c:v>
                </c:pt>
                <c:pt idx="16184">
                  <c:v>281.60000000147005</c:v>
                </c:pt>
                <c:pt idx="16185">
                  <c:v>281.50000000147003</c:v>
                </c:pt>
                <c:pt idx="16186">
                  <c:v>281.40000000146995</c:v>
                </c:pt>
                <c:pt idx="16187">
                  <c:v>281.30000000146998</c:v>
                </c:pt>
                <c:pt idx="16188">
                  <c:v>281.20000000146996</c:v>
                </c:pt>
                <c:pt idx="16189">
                  <c:v>281.10000000147005</c:v>
                </c:pt>
                <c:pt idx="16190">
                  <c:v>281.00000000147003</c:v>
                </c:pt>
                <c:pt idx="16191">
                  <c:v>280.90000000146995</c:v>
                </c:pt>
                <c:pt idx="16192">
                  <c:v>280.80000000146998</c:v>
                </c:pt>
                <c:pt idx="16193">
                  <c:v>280.70000000146996</c:v>
                </c:pt>
                <c:pt idx="16194">
                  <c:v>280.60000000147005</c:v>
                </c:pt>
                <c:pt idx="16195">
                  <c:v>280.50000000147003</c:v>
                </c:pt>
                <c:pt idx="16196">
                  <c:v>280.40000000146995</c:v>
                </c:pt>
                <c:pt idx="16197">
                  <c:v>280.30000000146998</c:v>
                </c:pt>
                <c:pt idx="16198">
                  <c:v>280.20000000146996</c:v>
                </c:pt>
                <c:pt idx="16199">
                  <c:v>280.10000000147005</c:v>
                </c:pt>
                <c:pt idx="16200">
                  <c:v>280.00000000147003</c:v>
                </c:pt>
                <c:pt idx="16201">
                  <c:v>279.90000000146995</c:v>
                </c:pt>
                <c:pt idx="16202">
                  <c:v>279.80000000146998</c:v>
                </c:pt>
                <c:pt idx="16203">
                  <c:v>279.70000000146996</c:v>
                </c:pt>
                <c:pt idx="16204">
                  <c:v>279.60000000147005</c:v>
                </c:pt>
                <c:pt idx="16205">
                  <c:v>279.50000000147003</c:v>
                </c:pt>
                <c:pt idx="16206">
                  <c:v>279.40000000146995</c:v>
                </c:pt>
                <c:pt idx="16207">
                  <c:v>279.30000000146998</c:v>
                </c:pt>
                <c:pt idx="16208">
                  <c:v>279.20000000146996</c:v>
                </c:pt>
                <c:pt idx="16209">
                  <c:v>279.10000000147005</c:v>
                </c:pt>
                <c:pt idx="16210">
                  <c:v>279.00000000147003</c:v>
                </c:pt>
                <c:pt idx="16211">
                  <c:v>278.90000000146995</c:v>
                </c:pt>
                <c:pt idx="16212">
                  <c:v>278.80000000146998</c:v>
                </c:pt>
                <c:pt idx="16213">
                  <c:v>278.70000000146996</c:v>
                </c:pt>
                <c:pt idx="16214">
                  <c:v>278.60000000147005</c:v>
                </c:pt>
                <c:pt idx="16215">
                  <c:v>278.50000000147003</c:v>
                </c:pt>
                <c:pt idx="16216">
                  <c:v>278.40000000146995</c:v>
                </c:pt>
                <c:pt idx="16217">
                  <c:v>278.30000000146998</c:v>
                </c:pt>
                <c:pt idx="16218">
                  <c:v>278.20000000147991</c:v>
                </c:pt>
                <c:pt idx="16219">
                  <c:v>278.10000000148</c:v>
                </c:pt>
                <c:pt idx="16220">
                  <c:v>278.00000000147986</c:v>
                </c:pt>
                <c:pt idx="16221">
                  <c:v>277.9000000014799</c:v>
                </c:pt>
                <c:pt idx="16222">
                  <c:v>277.80000000147999</c:v>
                </c:pt>
                <c:pt idx="16223">
                  <c:v>277.70000000147991</c:v>
                </c:pt>
                <c:pt idx="16224">
                  <c:v>277.60000000148</c:v>
                </c:pt>
                <c:pt idx="16225">
                  <c:v>277.50000000147986</c:v>
                </c:pt>
                <c:pt idx="16226">
                  <c:v>277.4000000014799</c:v>
                </c:pt>
                <c:pt idx="16227">
                  <c:v>277.30000000147999</c:v>
                </c:pt>
                <c:pt idx="16228">
                  <c:v>277.20000000147991</c:v>
                </c:pt>
                <c:pt idx="16229">
                  <c:v>277.10000000148</c:v>
                </c:pt>
                <c:pt idx="16230">
                  <c:v>277.00000000147986</c:v>
                </c:pt>
                <c:pt idx="16231">
                  <c:v>276.9000000014799</c:v>
                </c:pt>
                <c:pt idx="16232">
                  <c:v>276.80000000147999</c:v>
                </c:pt>
                <c:pt idx="16233">
                  <c:v>276.70000000147991</c:v>
                </c:pt>
                <c:pt idx="16234">
                  <c:v>276.60000000148</c:v>
                </c:pt>
                <c:pt idx="16235">
                  <c:v>276.50000000147986</c:v>
                </c:pt>
                <c:pt idx="16236">
                  <c:v>276.4000000014799</c:v>
                </c:pt>
                <c:pt idx="16237">
                  <c:v>276.30000000147999</c:v>
                </c:pt>
                <c:pt idx="16238">
                  <c:v>276.20000000147991</c:v>
                </c:pt>
                <c:pt idx="16239">
                  <c:v>276.10000000148</c:v>
                </c:pt>
                <c:pt idx="16240">
                  <c:v>276.00000000147986</c:v>
                </c:pt>
                <c:pt idx="16241">
                  <c:v>275.9000000014799</c:v>
                </c:pt>
                <c:pt idx="16242">
                  <c:v>275.80000000147999</c:v>
                </c:pt>
                <c:pt idx="16243">
                  <c:v>275.70000000147991</c:v>
                </c:pt>
                <c:pt idx="16244">
                  <c:v>275.60000000148</c:v>
                </c:pt>
                <c:pt idx="16245">
                  <c:v>275.50000000147986</c:v>
                </c:pt>
                <c:pt idx="16246">
                  <c:v>275.4000000014799</c:v>
                </c:pt>
                <c:pt idx="16247">
                  <c:v>275.30000000147999</c:v>
                </c:pt>
                <c:pt idx="16248">
                  <c:v>275.20000000147991</c:v>
                </c:pt>
                <c:pt idx="16249">
                  <c:v>275.10000000148</c:v>
                </c:pt>
                <c:pt idx="16250">
                  <c:v>275.00000000147986</c:v>
                </c:pt>
                <c:pt idx="16251">
                  <c:v>274.9000000014799</c:v>
                </c:pt>
                <c:pt idx="16252">
                  <c:v>274.80000000147999</c:v>
                </c:pt>
                <c:pt idx="16253">
                  <c:v>274.70000000147991</c:v>
                </c:pt>
                <c:pt idx="16254">
                  <c:v>274.60000000148</c:v>
                </c:pt>
                <c:pt idx="16255">
                  <c:v>274.50000000147986</c:v>
                </c:pt>
                <c:pt idx="16256">
                  <c:v>274.4000000014799</c:v>
                </c:pt>
                <c:pt idx="16257">
                  <c:v>274.30000000147999</c:v>
                </c:pt>
                <c:pt idx="16258">
                  <c:v>274.20000000147991</c:v>
                </c:pt>
                <c:pt idx="16259">
                  <c:v>274.10000000148</c:v>
                </c:pt>
                <c:pt idx="16260">
                  <c:v>274.00000000147986</c:v>
                </c:pt>
                <c:pt idx="16261">
                  <c:v>273.9000000014799</c:v>
                </c:pt>
                <c:pt idx="16262">
                  <c:v>273.80000000147999</c:v>
                </c:pt>
                <c:pt idx="16263">
                  <c:v>273.70000000147991</c:v>
                </c:pt>
                <c:pt idx="16264">
                  <c:v>273.60000000148</c:v>
                </c:pt>
                <c:pt idx="16265">
                  <c:v>273.50000000147986</c:v>
                </c:pt>
                <c:pt idx="16266">
                  <c:v>273.4000000014799</c:v>
                </c:pt>
                <c:pt idx="16267">
                  <c:v>273.30000000147999</c:v>
                </c:pt>
                <c:pt idx="16268">
                  <c:v>273.20000000147991</c:v>
                </c:pt>
                <c:pt idx="16269">
                  <c:v>273.10000000148</c:v>
                </c:pt>
                <c:pt idx="16270">
                  <c:v>273.00000000147986</c:v>
                </c:pt>
                <c:pt idx="16271">
                  <c:v>272.9000000014799</c:v>
                </c:pt>
                <c:pt idx="16272">
                  <c:v>272.80000000147999</c:v>
                </c:pt>
                <c:pt idx="16273">
                  <c:v>272.70000000147991</c:v>
                </c:pt>
                <c:pt idx="16274">
                  <c:v>272.60000000148</c:v>
                </c:pt>
                <c:pt idx="16275">
                  <c:v>272.50000000147986</c:v>
                </c:pt>
                <c:pt idx="16276">
                  <c:v>272.4000000014799</c:v>
                </c:pt>
                <c:pt idx="16277">
                  <c:v>272.30000000147999</c:v>
                </c:pt>
                <c:pt idx="16278">
                  <c:v>272.20000000147991</c:v>
                </c:pt>
                <c:pt idx="16279">
                  <c:v>272.10000000148</c:v>
                </c:pt>
                <c:pt idx="16280">
                  <c:v>272.00000000147986</c:v>
                </c:pt>
                <c:pt idx="16281">
                  <c:v>271.9000000014799</c:v>
                </c:pt>
                <c:pt idx="16282">
                  <c:v>271.80000000147999</c:v>
                </c:pt>
                <c:pt idx="16283">
                  <c:v>271.70000000147991</c:v>
                </c:pt>
                <c:pt idx="16284">
                  <c:v>271.60000000148</c:v>
                </c:pt>
                <c:pt idx="16285">
                  <c:v>271.50000000147986</c:v>
                </c:pt>
                <c:pt idx="16286">
                  <c:v>271.4000000014799</c:v>
                </c:pt>
                <c:pt idx="16287">
                  <c:v>271.30000000147999</c:v>
                </c:pt>
                <c:pt idx="16288">
                  <c:v>271.20000000147991</c:v>
                </c:pt>
                <c:pt idx="16289">
                  <c:v>271.10000000148</c:v>
                </c:pt>
                <c:pt idx="16290">
                  <c:v>271.00000000147986</c:v>
                </c:pt>
                <c:pt idx="16291">
                  <c:v>270.9000000014799</c:v>
                </c:pt>
                <c:pt idx="16292">
                  <c:v>270.80000000147999</c:v>
                </c:pt>
                <c:pt idx="16293">
                  <c:v>270.70000000147991</c:v>
                </c:pt>
                <c:pt idx="16294">
                  <c:v>270.60000000148</c:v>
                </c:pt>
                <c:pt idx="16295">
                  <c:v>270.50000000147986</c:v>
                </c:pt>
                <c:pt idx="16296">
                  <c:v>270.4000000014799</c:v>
                </c:pt>
                <c:pt idx="16297">
                  <c:v>270.30000000147999</c:v>
                </c:pt>
                <c:pt idx="16298">
                  <c:v>270.20000000147991</c:v>
                </c:pt>
                <c:pt idx="16299">
                  <c:v>270.10000000148</c:v>
                </c:pt>
                <c:pt idx="16300">
                  <c:v>270.00000000147986</c:v>
                </c:pt>
                <c:pt idx="16301">
                  <c:v>269.9000000014799</c:v>
                </c:pt>
                <c:pt idx="16302">
                  <c:v>269.80000000147999</c:v>
                </c:pt>
                <c:pt idx="16303">
                  <c:v>269.70000000147991</c:v>
                </c:pt>
                <c:pt idx="16304">
                  <c:v>269.60000000148</c:v>
                </c:pt>
                <c:pt idx="16305">
                  <c:v>269.50000000147986</c:v>
                </c:pt>
                <c:pt idx="16306">
                  <c:v>269.4000000014799</c:v>
                </c:pt>
                <c:pt idx="16307">
                  <c:v>269.30000000147999</c:v>
                </c:pt>
                <c:pt idx="16308">
                  <c:v>269.20000000147991</c:v>
                </c:pt>
                <c:pt idx="16309">
                  <c:v>269.10000000148</c:v>
                </c:pt>
                <c:pt idx="16310">
                  <c:v>269.00000000147986</c:v>
                </c:pt>
                <c:pt idx="16311">
                  <c:v>268.9000000014799</c:v>
                </c:pt>
                <c:pt idx="16312">
                  <c:v>268.80000000147999</c:v>
                </c:pt>
                <c:pt idx="16313">
                  <c:v>268.70000000147991</c:v>
                </c:pt>
                <c:pt idx="16314">
                  <c:v>268.60000000148</c:v>
                </c:pt>
                <c:pt idx="16315">
                  <c:v>268.50000000147986</c:v>
                </c:pt>
                <c:pt idx="16316">
                  <c:v>268.4000000014799</c:v>
                </c:pt>
                <c:pt idx="16317">
                  <c:v>268.30000000147999</c:v>
                </c:pt>
                <c:pt idx="16318">
                  <c:v>268.20000000147991</c:v>
                </c:pt>
                <c:pt idx="16319">
                  <c:v>268.10000000148</c:v>
                </c:pt>
                <c:pt idx="16320">
                  <c:v>268.00000000147986</c:v>
                </c:pt>
                <c:pt idx="16321">
                  <c:v>267.9000000014799</c:v>
                </c:pt>
                <c:pt idx="16322">
                  <c:v>267.80000000147999</c:v>
                </c:pt>
                <c:pt idx="16323">
                  <c:v>267.70000000147991</c:v>
                </c:pt>
                <c:pt idx="16324">
                  <c:v>267.60000000148</c:v>
                </c:pt>
                <c:pt idx="16325">
                  <c:v>267.50000000147986</c:v>
                </c:pt>
                <c:pt idx="16326">
                  <c:v>267.4000000014799</c:v>
                </c:pt>
                <c:pt idx="16327">
                  <c:v>267.30000000147999</c:v>
                </c:pt>
                <c:pt idx="16328">
                  <c:v>267.20000000149003</c:v>
                </c:pt>
                <c:pt idx="16329">
                  <c:v>267.10000000149</c:v>
                </c:pt>
                <c:pt idx="16330">
                  <c:v>267.00000000148987</c:v>
                </c:pt>
                <c:pt idx="16331">
                  <c:v>266.9000000014899</c:v>
                </c:pt>
                <c:pt idx="16332">
                  <c:v>266.80000000148999</c:v>
                </c:pt>
                <c:pt idx="16333">
                  <c:v>266.70000000149003</c:v>
                </c:pt>
                <c:pt idx="16334">
                  <c:v>266.60000000149</c:v>
                </c:pt>
                <c:pt idx="16335">
                  <c:v>266.50000000148987</c:v>
                </c:pt>
                <c:pt idx="16336">
                  <c:v>266.4000000014899</c:v>
                </c:pt>
                <c:pt idx="16337">
                  <c:v>266.30000000148999</c:v>
                </c:pt>
                <c:pt idx="16338">
                  <c:v>266.20000000149003</c:v>
                </c:pt>
                <c:pt idx="16339">
                  <c:v>266.10000000149</c:v>
                </c:pt>
                <c:pt idx="16340">
                  <c:v>266.00000000148987</c:v>
                </c:pt>
                <c:pt idx="16341">
                  <c:v>265.9000000014899</c:v>
                </c:pt>
                <c:pt idx="16342">
                  <c:v>265.80000000148999</c:v>
                </c:pt>
                <c:pt idx="16343">
                  <c:v>265.70000000149003</c:v>
                </c:pt>
                <c:pt idx="16344">
                  <c:v>265.60000000149</c:v>
                </c:pt>
                <c:pt idx="16345">
                  <c:v>265.50000000148987</c:v>
                </c:pt>
                <c:pt idx="16346">
                  <c:v>265.4000000014899</c:v>
                </c:pt>
                <c:pt idx="16347">
                  <c:v>265.30000000148999</c:v>
                </c:pt>
                <c:pt idx="16348">
                  <c:v>265.20000000149003</c:v>
                </c:pt>
                <c:pt idx="16349">
                  <c:v>265.10000000149</c:v>
                </c:pt>
                <c:pt idx="16350">
                  <c:v>265.00000000148987</c:v>
                </c:pt>
                <c:pt idx="16351">
                  <c:v>264.9000000014899</c:v>
                </c:pt>
                <c:pt idx="16352">
                  <c:v>264.80000000148999</c:v>
                </c:pt>
                <c:pt idx="16353">
                  <c:v>264.70000000149003</c:v>
                </c:pt>
                <c:pt idx="16354">
                  <c:v>264.60000000149</c:v>
                </c:pt>
                <c:pt idx="16355">
                  <c:v>264.50000000148987</c:v>
                </c:pt>
                <c:pt idx="16356">
                  <c:v>264.4000000014899</c:v>
                </c:pt>
                <c:pt idx="16357">
                  <c:v>264.30000000148999</c:v>
                </c:pt>
                <c:pt idx="16358">
                  <c:v>264.20000000149003</c:v>
                </c:pt>
                <c:pt idx="16359">
                  <c:v>264.10000000149</c:v>
                </c:pt>
                <c:pt idx="16360">
                  <c:v>264.00000000148987</c:v>
                </c:pt>
                <c:pt idx="16361">
                  <c:v>263.9000000014899</c:v>
                </c:pt>
                <c:pt idx="16362">
                  <c:v>263.80000000148999</c:v>
                </c:pt>
                <c:pt idx="16363">
                  <c:v>263.70000000149003</c:v>
                </c:pt>
                <c:pt idx="16364">
                  <c:v>263.60000000149</c:v>
                </c:pt>
                <c:pt idx="16365">
                  <c:v>263.50000000148987</c:v>
                </c:pt>
                <c:pt idx="16366">
                  <c:v>263.4000000014899</c:v>
                </c:pt>
                <c:pt idx="16367">
                  <c:v>263.30000000148999</c:v>
                </c:pt>
                <c:pt idx="16368">
                  <c:v>263.20000000149003</c:v>
                </c:pt>
                <c:pt idx="16369">
                  <c:v>263.10000000149</c:v>
                </c:pt>
                <c:pt idx="16370">
                  <c:v>263.00000000148987</c:v>
                </c:pt>
                <c:pt idx="16371">
                  <c:v>262.9000000014899</c:v>
                </c:pt>
                <c:pt idx="16372">
                  <c:v>262.80000000148999</c:v>
                </c:pt>
                <c:pt idx="16373">
                  <c:v>262.70000000149003</c:v>
                </c:pt>
                <c:pt idx="16374">
                  <c:v>262.60000000149</c:v>
                </c:pt>
                <c:pt idx="16375">
                  <c:v>262.50000000148987</c:v>
                </c:pt>
                <c:pt idx="16376">
                  <c:v>262.4000000014899</c:v>
                </c:pt>
                <c:pt idx="16377">
                  <c:v>262.30000000148999</c:v>
                </c:pt>
                <c:pt idx="16378">
                  <c:v>262.20000000149003</c:v>
                </c:pt>
                <c:pt idx="16379">
                  <c:v>262.10000000149</c:v>
                </c:pt>
                <c:pt idx="16380">
                  <c:v>262.00000000148987</c:v>
                </c:pt>
                <c:pt idx="16381">
                  <c:v>261.9000000014899</c:v>
                </c:pt>
                <c:pt idx="16382">
                  <c:v>261.80000000148999</c:v>
                </c:pt>
                <c:pt idx="16383">
                  <c:v>261.70000000149003</c:v>
                </c:pt>
                <c:pt idx="16384">
                  <c:v>261.60000000149</c:v>
                </c:pt>
                <c:pt idx="16385">
                  <c:v>261.50000000148987</c:v>
                </c:pt>
                <c:pt idx="16386">
                  <c:v>261.4000000014899</c:v>
                </c:pt>
                <c:pt idx="16387">
                  <c:v>261.30000000148999</c:v>
                </c:pt>
                <c:pt idx="16388">
                  <c:v>261.20000000149003</c:v>
                </c:pt>
                <c:pt idx="16389">
                  <c:v>261.10000000149</c:v>
                </c:pt>
                <c:pt idx="16390">
                  <c:v>261.00000000148987</c:v>
                </c:pt>
                <c:pt idx="16391">
                  <c:v>260.9000000014899</c:v>
                </c:pt>
                <c:pt idx="16392">
                  <c:v>260.80000000148999</c:v>
                </c:pt>
                <c:pt idx="16393">
                  <c:v>260.70000000149003</c:v>
                </c:pt>
                <c:pt idx="16394">
                  <c:v>260.60000000149</c:v>
                </c:pt>
                <c:pt idx="16395">
                  <c:v>260.50000000148987</c:v>
                </c:pt>
                <c:pt idx="16396">
                  <c:v>260.4000000014899</c:v>
                </c:pt>
                <c:pt idx="16397">
                  <c:v>260.30000000148999</c:v>
                </c:pt>
                <c:pt idx="16398">
                  <c:v>260.20000000149003</c:v>
                </c:pt>
                <c:pt idx="16399">
                  <c:v>260.10000000149</c:v>
                </c:pt>
                <c:pt idx="16400">
                  <c:v>260.00000000148987</c:v>
                </c:pt>
                <c:pt idx="16401">
                  <c:v>259.9000000014899</c:v>
                </c:pt>
                <c:pt idx="16402">
                  <c:v>259.80000000148999</c:v>
                </c:pt>
                <c:pt idx="16403">
                  <c:v>259.70000000149003</c:v>
                </c:pt>
                <c:pt idx="16404">
                  <c:v>259.60000000149</c:v>
                </c:pt>
                <c:pt idx="16405">
                  <c:v>259.50000000148987</c:v>
                </c:pt>
                <c:pt idx="16406">
                  <c:v>259.4000000014899</c:v>
                </c:pt>
                <c:pt idx="16407">
                  <c:v>259.30000000148999</c:v>
                </c:pt>
                <c:pt idx="16408">
                  <c:v>259.20000000149003</c:v>
                </c:pt>
                <c:pt idx="16409">
                  <c:v>259.10000000149</c:v>
                </c:pt>
                <c:pt idx="16410">
                  <c:v>259.00000000148987</c:v>
                </c:pt>
                <c:pt idx="16411">
                  <c:v>258.9000000014899</c:v>
                </c:pt>
                <c:pt idx="16412">
                  <c:v>258.80000000148999</c:v>
                </c:pt>
                <c:pt idx="16413">
                  <c:v>258.70000000149003</c:v>
                </c:pt>
                <c:pt idx="16414">
                  <c:v>258.60000000149</c:v>
                </c:pt>
                <c:pt idx="16415">
                  <c:v>258.50000000148987</c:v>
                </c:pt>
                <c:pt idx="16416">
                  <c:v>258.4000000014899</c:v>
                </c:pt>
                <c:pt idx="16417">
                  <c:v>258.30000000148999</c:v>
                </c:pt>
                <c:pt idx="16418">
                  <c:v>258.20000000149003</c:v>
                </c:pt>
                <c:pt idx="16419">
                  <c:v>258.10000000149</c:v>
                </c:pt>
                <c:pt idx="16420">
                  <c:v>258.00000000148987</c:v>
                </c:pt>
                <c:pt idx="16421">
                  <c:v>257.9000000014899</c:v>
                </c:pt>
                <c:pt idx="16422">
                  <c:v>257.80000000148999</c:v>
                </c:pt>
                <c:pt idx="16423">
                  <c:v>257.70000000149003</c:v>
                </c:pt>
                <c:pt idx="16424">
                  <c:v>257.60000000149</c:v>
                </c:pt>
                <c:pt idx="16425">
                  <c:v>257.50000000148987</c:v>
                </c:pt>
                <c:pt idx="16426">
                  <c:v>257.4000000014899</c:v>
                </c:pt>
                <c:pt idx="16427">
                  <c:v>257.30000000148999</c:v>
                </c:pt>
                <c:pt idx="16428">
                  <c:v>257.20000000149003</c:v>
                </c:pt>
                <c:pt idx="16429">
                  <c:v>257.10000000149</c:v>
                </c:pt>
                <c:pt idx="16430">
                  <c:v>257.00000000148987</c:v>
                </c:pt>
                <c:pt idx="16431">
                  <c:v>256.9000000014899</c:v>
                </c:pt>
                <c:pt idx="16432">
                  <c:v>256.80000000148999</c:v>
                </c:pt>
                <c:pt idx="16433">
                  <c:v>256.70000000149003</c:v>
                </c:pt>
                <c:pt idx="16434">
                  <c:v>256.60000000149</c:v>
                </c:pt>
                <c:pt idx="16435">
                  <c:v>256.50000000148987</c:v>
                </c:pt>
                <c:pt idx="16436">
                  <c:v>256.4000000014899</c:v>
                </c:pt>
                <c:pt idx="16437">
                  <c:v>256.30000000148999</c:v>
                </c:pt>
                <c:pt idx="16438">
                  <c:v>256.20000000149986</c:v>
                </c:pt>
                <c:pt idx="16439">
                  <c:v>256.10000000150001</c:v>
                </c:pt>
                <c:pt idx="16440">
                  <c:v>256.00000000149993</c:v>
                </c:pt>
                <c:pt idx="16441">
                  <c:v>255.90000000150002</c:v>
                </c:pt>
                <c:pt idx="16442">
                  <c:v>255.8000000015</c:v>
                </c:pt>
                <c:pt idx="16443">
                  <c:v>255.70000000149997</c:v>
                </c:pt>
                <c:pt idx="16444">
                  <c:v>255.60000000150001</c:v>
                </c:pt>
                <c:pt idx="16445">
                  <c:v>255.50000000150001</c:v>
                </c:pt>
                <c:pt idx="16446">
                  <c:v>255.40000000150002</c:v>
                </c:pt>
                <c:pt idx="16447">
                  <c:v>255.3000000015</c:v>
                </c:pt>
                <c:pt idx="16448">
                  <c:v>255.20000000149997</c:v>
                </c:pt>
                <c:pt idx="16449">
                  <c:v>255.10000000150001</c:v>
                </c:pt>
                <c:pt idx="16450">
                  <c:v>255.00000000150001</c:v>
                </c:pt>
                <c:pt idx="16451">
                  <c:v>254.90000000150002</c:v>
                </c:pt>
                <c:pt idx="16452">
                  <c:v>254.8000000015</c:v>
                </c:pt>
                <c:pt idx="16453">
                  <c:v>254.70000000149997</c:v>
                </c:pt>
                <c:pt idx="16454">
                  <c:v>254.60000000150001</c:v>
                </c:pt>
                <c:pt idx="16455">
                  <c:v>254.50000000150001</c:v>
                </c:pt>
                <c:pt idx="16456">
                  <c:v>254.40000000150002</c:v>
                </c:pt>
                <c:pt idx="16457">
                  <c:v>254.3000000015</c:v>
                </c:pt>
                <c:pt idx="16458">
                  <c:v>254.20000000149997</c:v>
                </c:pt>
                <c:pt idx="16459">
                  <c:v>254.10000000150001</c:v>
                </c:pt>
                <c:pt idx="16460">
                  <c:v>254.00000000150001</c:v>
                </c:pt>
                <c:pt idx="16461">
                  <c:v>253.90000000150002</c:v>
                </c:pt>
                <c:pt idx="16462">
                  <c:v>253.8000000015</c:v>
                </c:pt>
                <c:pt idx="16463">
                  <c:v>253.70000000149997</c:v>
                </c:pt>
                <c:pt idx="16464">
                  <c:v>253.60000000150001</c:v>
                </c:pt>
                <c:pt idx="16465">
                  <c:v>253.50000000150001</c:v>
                </c:pt>
                <c:pt idx="16466">
                  <c:v>253.40000000150002</c:v>
                </c:pt>
                <c:pt idx="16467">
                  <c:v>253.3000000015</c:v>
                </c:pt>
                <c:pt idx="16468">
                  <c:v>253.20000000149997</c:v>
                </c:pt>
                <c:pt idx="16469">
                  <c:v>253.10000000150001</c:v>
                </c:pt>
                <c:pt idx="16470">
                  <c:v>253.00000000150001</c:v>
                </c:pt>
                <c:pt idx="16471">
                  <c:v>252.90000000150002</c:v>
                </c:pt>
                <c:pt idx="16472">
                  <c:v>252.8000000015</c:v>
                </c:pt>
                <c:pt idx="16473">
                  <c:v>252.70000000149997</c:v>
                </c:pt>
                <c:pt idx="16474">
                  <c:v>252.60000000150001</c:v>
                </c:pt>
                <c:pt idx="16475">
                  <c:v>252.50000000150001</c:v>
                </c:pt>
                <c:pt idx="16476">
                  <c:v>252.40000000150002</c:v>
                </c:pt>
                <c:pt idx="16477">
                  <c:v>252.3000000015</c:v>
                </c:pt>
                <c:pt idx="16478">
                  <c:v>252.20000000149997</c:v>
                </c:pt>
                <c:pt idx="16479">
                  <c:v>252.10000000150001</c:v>
                </c:pt>
                <c:pt idx="16480">
                  <c:v>252.00000000150001</c:v>
                </c:pt>
                <c:pt idx="16481">
                  <c:v>251.90000000150002</c:v>
                </c:pt>
                <c:pt idx="16482">
                  <c:v>251.8000000015</c:v>
                </c:pt>
                <c:pt idx="16483">
                  <c:v>251.70000000149997</c:v>
                </c:pt>
                <c:pt idx="16484">
                  <c:v>251.60000000150001</c:v>
                </c:pt>
                <c:pt idx="16485">
                  <c:v>251.50000000150001</c:v>
                </c:pt>
                <c:pt idx="16486">
                  <c:v>251.40000000150002</c:v>
                </c:pt>
                <c:pt idx="16487">
                  <c:v>251.3000000015</c:v>
                </c:pt>
                <c:pt idx="16488">
                  <c:v>251.20000000149997</c:v>
                </c:pt>
                <c:pt idx="16489">
                  <c:v>251.10000000150001</c:v>
                </c:pt>
                <c:pt idx="16490">
                  <c:v>251.00000000150001</c:v>
                </c:pt>
                <c:pt idx="16491">
                  <c:v>250.90000000150002</c:v>
                </c:pt>
                <c:pt idx="16492">
                  <c:v>250.8000000015</c:v>
                </c:pt>
                <c:pt idx="16493">
                  <c:v>250.70000000149997</c:v>
                </c:pt>
                <c:pt idx="16494">
                  <c:v>250.60000000150001</c:v>
                </c:pt>
                <c:pt idx="16495">
                  <c:v>250.50000000150001</c:v>
                </c:pt>
                <c:pt idx="16496">
                  <c:v>250.40000000150002</c:v>
                </c:pt>
                <c:pt idx="16497">
                  <c:v>250.3000000015</c:v>
                </c:pt>
                <c:pt idx="16498">
                  <c:v>250.20000000149997</c:v>
                </c:pt>
                <c:pt idx="16499">
                  <c:v>250.10000000150001</c:v>
                </c:pt>
                <c:pt idx="16500">
                  <c:v>250.00000000150001</c:v>
                </c:pt>
                <c:pt idx="16501">
                  <c:v>249.90000000150002</c:v>
                </c:pt>
                <c:pt idx="16502">
                  <c:v>249.8000000015</c:v>
                </c:pt>
                <c:pt idx="16503">
                  <c:v>249.70000000149997</c:v>
                </c:pt>
                <c:pt idx="16504">
                  <c:v>249.60000000150001</c:v>
                </c:pt>
                <c:pt idx="16505">
                  <c:v>249.50000000150001</c:v>
                </c:pt>
                <c:pt idx="16506">
                  <c:v>249.40000000150002</c:v>
                </c:pt>
                <c:pt idx="16507">
                  <c:v>249.3000000015</c:v>
                </c:pt>
                <c:pt idx="16508">
                  <c:v>249.20000000149997</c:v>
                </c:pt>
                <c:pt idx="16509">
                  <c:v>249.10000000150001</c:v>
                </c:pt>
                <c:pt idx="16510">
                  <c:v>249.00000000150001</c:v>
                </c:pt>
                <c:pt idx="16511">
                  <c:v>248.90000000150002</c:v>
                </c:pt>
                <c:pt idx="16512">
                  <c:v>248.8000000015</c:v>
                </c:pt>
                <c:pt idx="16513">
                  <c:v>248.70000000149997</c:v>
                </c:pt>
                <c:pt idx="16514">
                  <c:v>248.60000000150001</c:v>
                </c:pt>
                <c:pt idx="16515">
                  <c:v>248.50000000150001</c:v>
                </c:pt>
                <c:pt idx="16516">
                  <c:v>248.40000000150002</c:v>
                </c:pt>
                <c:pt idx="16517">
                  <c:v>248.3000000015</c:v>
                </c:pt>
                <c:pt idx="16518">
                  <c:v>248.20000000149997</c:v>
                </c:pt>
                <c:pt idx="16519">
                  <c:v>248.10000000150001</c:v>
                </c:pt>
                <c:pt idx="16520">
                  <c:v>248.00000000150001</c:v>
                </c:pt>
                <c:pt idx="16521">
                  <c:v>247.90000000150002</c:v>
                </c:pt>
                <c:pt idx="16522">
                  <c:v>247.8000000015</c:v>
                </c:pt>
                <c:pt idx="16523">
                  <c:v>247.70000000149997</c:v>
                </c:pt>
                <c:pt idx="16524">
                  <c:v>247.60000000150001</c:v>
                </c:pt>
                <c:pt idx="16525">
                  <c:v>247.50000000150001</c:v>
                </c:pt>
                <c:pt idx="16526">
                  <c:v>247.40000000150002</c:v>
                </c:pt>
                <c:pt idx="16527">
                  <c:v>247.3000000015</c:v>
                </c:pt>
                <c:pt idx="16528">
                  <c:v>247.20000000149997</c:v>
                </c:pt>
                <c:pt idx="16529">
                  <c:v>247.10000000150001</c:v>
                </c:pt>
                <c:pt idx="16530">
                  <c:v>247.00000000150001</c:v>
                </c:pt>
                <c:pt idx="16531">
                  <c:v>246.90000000150002</c:v>
                </c:pt>
                <c:pt idx="16532">
                  <c:v>246.8000000015</c:v>
                </c:pt>
                <c:pt idx="16533">
                  <c:v>246.70000000149997</c:v>
                </c:pt>
                <c:pt idx="16534">
                  <c:v>246.60000000150001</c:v>
                </c:pt>
                <c:pt idx="16535">
                  <c:v>246.50000000150001</c:v>
                </c:pt>
                <c:pt idx="16536">
                  <c:v>246.40000000150002</c:v>
                </c:pt>
                <c:pt idx="16537">
                  <c:v>246.3000000015</c:v>
                </c:pt>
                <c:pt idx="16538">
                  <c:v>246.20000000149997</c:v>
                </c:pt>
                <c:pt idx="16539">
                  <c:v>246.10000000150001</c:v>
                </c:pt>
                <c:pt idx="16540">
                  <c:v>246.00000000150001</c:v>
                </c:pt>
                <c:pt idx="16541">
                  <c:v>245.90000000150002</c:v>
                </c:pt>
                <c:pt idx="16542">
                  <c:v>245.8000000015</c:v>
                </c:pt>
                <c:pt idx="16543">
                  <c:v>245.70000000149997</c:v>
                </c:pt>
                <c:pt idx="16544">
                  <c:v>245.60000000150001</c:v>
                </c:pt>
                <c:pt idx="16545">
                  <c:v>245.50000000150001</c:v>
                </c:pt>
                <c:pt idx="16546">
                  <c:v>245.40000000150002</c:v>
                </c:pt>
                <c:pt idx="16547">
                  <c:v>245.3000000015</c:v>
                </c:pt>
                <c:pt idx="16548">
                  <c:v>245.20000000150998</c:v>
                </c:pt>
                <c:pt idx="16549">
                  <c:v>245.10000000150998</c:v>
                </c:pt>
                <c:pt idx="16550">
                  <c:v>245.00000000150999</c:v>
                </c:pt>
                <c:pt idx="16551">
                  <c:v>244.90000000150999</c:v>
                </c:pt>
                <c:pt idx="16552">
                  <c:v>244.80000000151</c:v>
                </c:pt>
                <c:pt idx="16553">
                  <c:v>244.70000000150998</c:v>
                </c:pt>
                <c:pt idx="16554">
                  <c:v>244.60000000150998</c:v>
                </c:pt>
                <c:pt idx="16555">
                  <c:v>244.50000000150999</c:v>
                </c:pt>
                <c:pt idx="16556">
                  <c:v>244.40000000150999</c:v>
                </c:pt>
                <c:pt idx="16557">
                  <c:v>244.30000000151</c:v>
                </c:pt>
                <c:pt idx="16558">
                  <c:v>244.20000000150998</c:v>
                </c:pt>
                <c:pt idx="16559">
                  <c:v>244.10000000150998</c:v>
                </c:pt>
                <c:pt idx="16560">
                  <c:v>244.00000000150999</c:v>
                </c:pt>
                <c:pt idx="16561">
                  <c:v>243.90000000150999</c:v>
                </c:pt>
                <c:pt idx="16562">
                  <c:v>243.80000000151</c:v>
                </c:pt>
                <c:pt idx="16563">
                  <c:v>243.70000000150998</c:v>
                </c:pt>
                <c:pt idx="16564">
                  <c:v>243.60000000150998</c:v>
                </c:pt>
                <c:pt idx="16565">
                  <c:v>243.50000000150999</c:v>
                </c:pt>
                <c:pt idx="16566">
                  <c:v>243.40000000150999</c:v>
                </c:pt>
                <c:pt idx="16567">
                  <c:v>243.30000000151</c:v>
                </c:pt>
                <c:pt idx="16568">
                  <c:v>243.20000000150998</c:v>
                </c:pt>
                <c:pt idx="16569">
                  <c:v>243.10000000150998</c:v>
                </c:pt>
                <c:pt idx="16570">
                  <c:v>243.00000000150999</c:v>
                </c:pt>
                <c:pt idx="16571">
                  <c:v>242.90000000150999</c:v>
                </c:pt>
                <c:pt idx="16572">
                  <c:v>242.80000000151</c:v>
                </c:pt>
                <c:pt idx="16573">
                  <c:v>242.70000000150998</c:v>
                </c:pt>
                <c:pt idx="16574">
                  <c:v>242.60000000150998</c:v>
                </c:pt>
                <c:pt idx="16575">
                  <c:v>242.50000000150999</c:v>
                </c:pt>
                <c:pt idx="16576">
                  <c:v>242.40000000150999</c:v>
                </c:pt>
                <c:pt idx="16577">
                  <c:v>242.30000000151</c:v>
                </c:pt>
                <c:pt idx="16578">
                  <c:v>242.20000000150998</c:v>
                </c:pt>
                <c:pt idx="16579">
                  <c:v>242.10000000150998</c:v>
                </c:pt>
                <c:pt idx="16580">
                  <c:v>242.00000000150999</c:v>
                </c:pt>
                <c:pt idx="16581">
                  <c:v>241.90000000150999</c:v>
                </c:pt>
                <c:pt idx="16582">
                  <c:v>241.80000000151</c:v>
                </c:pt>
                <c:pt idx="16583">
                  <c:v>241.70000000150998</c:v>
                </c:pt>
                <c:pt idx="16584">
                  <c:v>241.60000000150998</c:v>
                </c:pt>
                <c:pt idx="16585">
                  <c:v>241.50000000150999</c:v>
                </c:pt>
                <c:pt idx="16586">
                  <c:v>241.40000000150999</c:v>
                </c:pt>
                <c:pt idx="16587">
                  <c:v>241.30000000151</c:v>
                </c:pt>
                <c:pt idx="16588">
                  <c:v>241.20000000150998</c:v>
                </c:pt>
                <c:pt idx="16589">
                  <c:v>241.10000000150998</c:v>
                </c:pt>
                <c:pt idx="16590">
                  <c:v>241.00000000150999</c:v>
                </c:pt>
                <c:pt idx="16591">
                  <c:v>240.90000000150999</c:v>
                </c:pt>
                <c:pt idx="16592">
                  <c:v>240.80000000151</c:v>
                </c:pt>
                <c:pt idx="16593">
                  <c:v>240.70000000150998</c:v>
                </c:pt>
                <c:pt idx="16594">
                  <c:v>240.60000000150998</c:v>
                </c:pt>
                <c:pt idx="16595">
                  <c:v>240.50000000150999</c:v>
                </c:pt>
                <c:pt idx="16596">
                  <c:v>240.40000000150999</c:v>
                </c:pt>
                <c:pt idx="16597">
                  <c:v>240.30000000151</c:v>
                </c:pt>
                <c:pt idx="16598">
                  <c:v>240.20000000150998</c:v>
                </c:pt>
                <c:pt idx="16599">
                  <c:v>240.10000000150998</c:v>
                </c:pt>
                <c:pt idx="16600">
                  <c:v>240.00000000150999</c:v>
                </c:pt>
                <c:pt idx="16601">
                  <c:v>239.90000000150999</c:v>
                </c:pt>
                <c:pt idx="16602">
                  <c:v>239.80000000151</c:v>
                </c:pt>
                <c:pt idx="16603">
                  <c:v>239.70000000150998</c:v>
                </c:pt>
                <c:pt idx="16604">
                  <c:v>239.60000000150998</c:v>
                </c:pt>
                <c:pt idx="16605">
                  <c:v>239.50000000150999</c:v>
                </c:pt>
                <c:pt idx="16606">
                  <c:v>239.40000000150999</c:v>
                </c:pt>
                <c:pt idx="16607">
                  <c:v>239.30000000151</c:v>
                </c:pt>
                <c:pt idx="16608">
                  <c:v>239.20000000150998</c:v>
                </c:pt>
                <c:pt idx="16609">
                  <c:v>239.10000000150998</c:v>
                </c:pt>
                <c:pt idx="16610">
                  <c:v>239.00000000150999</c:v>
                </c:pt>
                <c:pt idx="16611">
                  <c:v>238.90000000150999</c:v>
                </c:pt>
                <c:pt idx="16612">
                  <c:v>238.80000000151</c:v>
                </c:pt>
                <c:pt idx="16613">
                  <c:v>238.70000000150998</c:v>
                </c:pt>
                <c:pt idx="16614">
                  <c:v>238.60000000150998</c:v>
                </c:pt>
                <c:pt idx="16615">
                  <c:v>238.50000000150999</c:v>
                </c:pt>
                <c:pt idx="16616">
                  <c:v>238.40000000150999</c:v>
                </c:pt>
                <c:pt idx="16617">
                  <c:v>238.30000000151</c:v>
                </c:pt>
                <c:pt idx="16618">
                  <c:v>238.20000000150998</c:v>
                </c:pt>
                <c:pt idx="16619">
                  <c:v>238.10000000150998</c:v>
                </c:pt>
                <c:pt idx="16620">
                  <c:v>238.00000000150999</c:v>
                </c:pt>
                <c:pt idx="16621">
                  <c:v>237.90000000150999</c:v>
                </c:pt>
                <c:pt idx="16622">
                  <c:v>237.80000000151</c:v>
                </c:pt>
                <c:pt idx="16623">
                  <c:v>237.70000000150998</c:v>
                </c:pt>
                <c:pt idx="16624">
                  <c:v>237.60000000150998</c:v>
                </c:pt>
                <c:pt idx="16625">
                  <c:v>237.50000000150999</c:v>
                </c:pt>
                <c:pt idx="16626">
                  <c:v>237.40000000150999</c:v>
                </c:pt>
                <c:pt idx="16627">
                  <c:v>237.30000000151</c:v>
                </c:pt>
                <c:pt idx="16628">
                  <c:v>237.20000000150998</c:v>
                </c:pt>
                <c:pt idx="16629">
                  <c:v>237.10000000150998</c:v>
                </c:pt>
                <c:pt idx="16630">
                  <c:v>237.00000000150999</c:v>
                </c:pt>
                <c:pt idx="16631">
                  <c:v>236.90000000150999</c:v>
                </c:pt>
                <c:pt idx="16632">
                  <c:v>236.80000000151</c:v>
                </c:pt>
                <c:pt idx="16633">
                  <c:v>236.70000000150998</c:v>
                </c:pt>
                <c:pt idx="16634">
                  <c:v>236.60000000150998</c:v>
                </c:pt>
                <c:pt idx="16635">
                  <c:v>236.50000000150999</c:v>
                </c:pt>
                <c:pt idx="16636">
                  <c:v>236.40000000150999</c:v>
                </c:pt>
                <c:pt idx="16637">
                  <c:v>236.30000000151</c:v>
                </c:pt>
                <c:pt idx="16638">
                  <c:v>236.20000000150998</c:v>
                </c:pt>
                <c:pt idx="16639">
                  <c:v>236.10000000150998</c:v>
                </c:pt>
                <c:pt idx="16640">
                  <c:v>236.00000000150999</c:v>
                </c:pt>
                <c:pt idx="16641">
                  <c:v>235.90000000150999</c:v>
                </c:pt>
                <c:pt idx="16642">
                  <c:v>235.80000000151</c:v>
                </c:pt>
                <c:pt idx="16643">
                  <c:v>235.70000000150998</c:v>
                </c:pt>
                <c:pt idx="16644">
                  <c:v>235.60000000150998</c:v>
                </c:pt>
                <c:pt idx="16645">
                  <c:v>235.50000000150999</c:v>
                </c:pt>
                <c:pt idx="16646">
                  <c:v>235.40000000150999</c:v>
                </c:pt>
                <c:pt idx="16647">
                  <c:v>235.30000000151</c:v>
                </c:pt>
                <c:pt idx="16648">
                  <c:v>235.20000000150998</c:v>
                </c:pt>
                <c:pt idx="16649">
                  <c:v>235.10000000150998</c:v>
                </c:pt>
                <c:pt idx="16650">
                  <c:v>235.00000000150999</c:v>
                </c:pt>
                <c:pt idx="16651">
                  <c:v>234.90000000150999</c:v>
                </c:pt>
                <c:pt idx="16652">
                  <c:v>234.80000000151</c:v>
                </c:pt>
                <c:pt idx="16653">
                  <c:v>234.70000000150998</c:v>
                </c:pt>
                <c:pt idx="16654">
                  <c:v>234.60000000150998</c:v>
                </c:pt>
                <c:pt idx="16655">
                  <c:v>234.50000000150999</c:v>
                </c:pt>
                <c:pt idx="16656">
                  <c:v>234.40000000150999</c:v>
                </c:pt>
                <c:pt idx="16657">
                  <c:v>234.30000000151</c:v>
                </c:pt>
                <c:pt idx="16658">
                  <c:v>234.20000000151998</c:v>
                </c:pt>
                <c:pt idx="16659">
                  <c:v>234.10000000151999</c:v>
                </c:pt>
                <c:pt idx="16660">
                  <c:v>234.00000000151999</c:v>
                </c:pt>
                <c:pt idx="16661">
                  <c:v>233.90000000152</c:v>
                </c:pt>
                <c:pt idx="16662">
                  <c:v>233.80000000152</c:v>
                </c:pt>
                <c:pt idx="16663">
                  <c:v>233.70000000151998</c:v>
                </c:pt>
                <c:pt idx="16664">
                  <c:v>233.60000000151999</c:v>
                </c:pt>
                <c:pt idx="16665">
                  <c:v>233.50000000151999</c:v>
                </c:pt>
                <c:pt idx="16666">
                  <c:v>233.40000000152</c:v>
                </c:pt>
                <c:pt idx="16667">
                  <c:v>233.30000000152</c:v>
                </c:pt>
                <c:pt idx="16668">
                  <c:v>233.20000000151998</c:v>
                </c:pt>
                <c:pt idx="16669">
                  <c:v>233.10000000151999</c:v>
                </c:pt>
                <c:pt idx="16670">
                  <c:v>233.00000000151999</c:v>
                </c:pt>
                <c:pt idx="16671">
                  <c:v>232.90000000152</c:v>
                </c:pt>
                <c:pt idx="16672">
                  <c:v>232.80000000152</c:v>
                </c:pt>
                <c:pt idx="16673">
                  <c:v>232.70000000151998</c:v>
                </c:pt>
                <c:pt idx="16674">
                  <c:v>232.60000000151999</c:v>
                </c:pt>
                <c:pt idx="16675">
                  <c:v>232.50000000151999</c:v>
                </c:pt>
                <c:pt idx="16676">
                  <c:v>232.40000000152</c:v>
                </c:pt>
                <c:pt idx="16677">
                  <c:v>232.30000000152</c:v>
                </c:pt>
                <c:pt idx="16678">
                  <c:v>232.20000000151998</c:v>
                </c:pt>
                <c:pt idx="16679">
                  <c:v>232.10000000151999</c:v>
                </c:pt>
                <c:pt idx="16680">
                  <c:v>232.00000000151999</c:v>
                </c:pt>
                <c:pt idx="16681">
                  <c:v>231.90000000152</c:v>
                </c:pt>
                <c:pt idx="16682">
                  <c:v>231.80000000152</c:v>
                </c:pt>
                <c:pt idx="16683">
                  <c:v>231.70000000151998</c:v>
                </c:pt>
                <c:pt idx="16684">
                  <c:v>231.60000000151999</c:v>
                </c:pt>
                <c:pt idx="16685">
                  <c:v>231.50000000151999</c:v>
                </c:pt>
                <c:pt idx="16686">
                  <c:v>231.40000000152</c:v>
                </c:pt>
                <c:pt idx="16687">
                  <c:v>231.30000000152</c:v>
                </c:pt>
                <c:pt idx="16688">
                  <c:v>231.20000000151998</c:v>
                </c:pt>
                <c:pt idx="16689">
                  <c:v>231.10000000151999</c:v>
                </c:pt>
                <c:pt idx="16690">
                  <c:v>231.00000000151999</c:v>
                </c:pt>
                <c:pt idx="16691">
                  <c:v>230.90000000152</c:v>
                </c:pt>
                <c:pt idx="16692">
                  <c:v>230.80000000152</c:v>
                </c:pt>
                <c:pt idx="16693">
                  <c:v>230.70000000151998</c:v>
                </c:pt>
                <c:pt idx="16694">
                  <c:v>230.60000000151999</c:v>
                </c:pt>
                <c:pt idx="16695">
                  <c:v>230.50000000151999</c:v>
                </c:pt>
                <c:pt idx="16696">
                  <c:v>230.40000000152</c:v>
                </c:pt>
                <c:pt idx="16697">
                  <c:v>230.30000000152</c:v>
                </c:pt>
                <c:pt idx="16698">
                  <c:v>230.20000000151998</c:v>
                </c:pt>
                <c:pt idx="16699">
                  <c:v>230.10000000151999</c:v>
                </c:pt>
                <c:pt idx="16700">
                  <c:v>230.00000000151999</c:v>
                </c:pt>
                <c:pt idx="16701">
                  <c:v>229.90000000152</c:v>
                </c:pt>
                <c:pt idx="16702">
                  <c:v>229.80000000152</c:v>
                </c:pt>
                <c:pt idx="16703">
                  <c:v>229.70000000151998</c:v>
                </c:pt>
                <c:pt idx="16704">
                  <c:v>229.60000000151999</c:v>
                </c:pt>
                <c:pt idx="16705">
                  <c:v>229.50000000151999</c:v>
                </c:pt>
                <c:pt idx="16706">
                  <c:v>229.40000000152</c:v>
                </c:pt>
                <c:pt idx="16707">
                  <c:v>229.30000000152</c:v>
                </c:pt>
                <c:pt idx="16708">
                  <c:v>229.20000000151998</c:v>
                </c:pt>
                <c:pt idx="16709">
                  <c:v>229.10000000151999</c:v>
                </c:pt>
                <c:pt idx="16710">
                  <c:v>229.00000000151999</c:v>
                </c:pt>
                <c:pt idx="16711">
                  <c:v>228.90000000152</c:v>
                </c:pt>
                <c:pt idx="16712">
                  <c:v>228.80000000152</c:v>
                </c:pt>
                <c:pt idx="16713">
                  <c:v>228.70000000151998</c:v>
                </c:pt>
                <c:pt idx="16714">
                  <c:v>228.60000000151999</c:v>
                </c:pt>
                <c:pt idx="16715">
                  <c:v>228.50000000151999</c:v>
                </c:pt>
                <c:pt idx="16716">
                  <c:v>228.40000000152</c:v>
                </c:pt>
                <c:pt idx="16717">
                  <c:v>228.30000000152</c:v>
                </c:pt>
                <c:pt idx="16718">
                  <c:v>228.20000000151998</c:v>
                </c:pt>
                <c:pt idx="16719">
                  <c:v>228.10000000151999</c:v>
                </c:pt>
                <c:pt idx="16720">
                  <c:v>228.00000000151999</c:v>
                </c:pt>
                <c:pt idx="16721">
                  <c:v>227.90000000152</c:v>
                </c:pt>
                <c:pt idx="16722">
                  <c:v>227.80000000152</c:v>
                </c:pt>
                <c:pt idx="16723">
                  <c:v>227.70000000151998</c:v>
                </c:pt>
                <c:pt idx="16724">
                  <c:v>227.60000000151999</c:v>
                </c:pt>
                <c:pt idx="16725">
                  <c:v>227.50000000151999</c:v>
                </c:pt>
                <c:pt idx="16726">
                  <c:v>227.40000000152</c:v>
                </c:pt>
                <c:pt idx="16727">
                  <c:v>227.30000000152</c:v>
                </c:pt>
                <c:pt idx="16728">
                  <c:v>227.20000000151998</c:v>
                </c:pt>
                <c:pt idx="16729">
                  <c:v>227.10000000151999</c:v>
                </c:pt>
                <c:pt idx="16730">
                  <c:v>227.00000000151999</c:v>
                </c:pt>
                <c:pt idx="16731">
                  <c:v>226.90000000152</c:v>
                </c:pt>
                <c:pt idx="16732">
                  <c:v>226.80000000152</c:v>
                </c:pt>
                <c:pt idx="16733">
                  <c:v>226.70000000151998</c:v>
                </c:pt>
                <c:pt idx="16734">
                  <c:v>226.60000000151999</c:v>
                </c:pt>
                <c:pt idx="16735">
                  <c:v>226.50000000151999</c:v>
                </c:pt>
                <c:pt idx="16736">
                  <c:v>226.40000000152</c:v>
                </c:pt>
                <c:pt idx="16737">
                  <c:v>226.30000000152</c:v>
                </c:pt>
                <c:pt idx="16738">
                  <c:v>226.20000000151998</c:v>
                </c:pt>
                <c:pt idx="16739">
                  <c:v>226.10000000151999</c:v>
                </c:pt>
                <c:pt idx="16740">
                  <c:v>226.00000000151999</c:v>
                </c:pt>
                <c:pt idx="16741">
                  <c:v>225.90000000152</c:v>
                </c:pt>
                <c:pt idx="16742">
                  <c:v>225.80000000152</c:v>
                </c:pt>
                <c:pt idx="16743">
                  <c:v>225.70000000151998</c:v>
                </c:pt>
                <c:pt idx="16744">
                  <c:v>225.60000000151999</c:v>
                </c:pt>
                <c:pt idx="16745">
                  <c:v>225.50000000151999</c:v>
                </c:pt>
                <c:pt idx="16746">
                  <c:v>225.40000000152</c:v>
                </c:pt>
                <c:pt idx="16747">
                  <c:v>225.30000000152</c:v>
                </c:pt>
                <c:pt idx="16748">
                  <c:v>225.20000000151998</c:v>
                </c:pt>
                <c:pt idx="16749">
                  <c:v>225.10000000151999</c:v>
                </c:pt>
                <c:pt idx="16750">
                  <c:v>225.00000000151999</c:v>
                </c:pt>
                <c:pt idx="16751">
                  <c:v>224.90000000152</c:v>
                </c:pt>
                <c:pt idx="16752">
                  <c:v>224.80000000152</c:v>
                </c:pt>
                <c:pt idx="16753">
                  <c:v>224.70000000151998</c:v>
                </c:pt>
                <c:pt idx="16754">
                  <c:v>224.60000000151999</c:v>
                </c:pt>
                <c:pt idx="16755">
                  <c:v>224.50000000151999</c:v>
                </c:pt>
                <c:pt idx="16756">
                  <c:v>224.40000000152</c:v>
                </c:pt>
                <c:pt idx="16757">
                  <c:v>224.30000000152</c:v>
                </c:pt>
                <c:pt idx="16758">
                  <c:v>224.20000000151998</c:v>
                </c:pt>
                <c:pt idx="16759">
                  <c:v>224.10000000151999</c:v>
                </c:pt>
                <c:pt idx="16760">
                  <c:v>224.00000000151999</c:v>
                </c:pt>
                <c:pt idx="16761">
                  <c:v>223.90000000152</c:v>
                </c:pt>
                <c:pt idx="16762">
                  <c:v>223.80000000152</c:v>
                </c:pt>
                <c:pt idx="16763">
                  <c:v>223.70000000151998</c:v>
                </c:pt>
                <c:pt idx="16764">
                  <c:v>223.60000000151999</c:v>
                </c:pt>
                <c:pt idx="16765">
                  <c:v>223.50000000151999</c:v>
                </c:pt>
                <c:pt idx="16766">
                  <c:v>223.40000000152</c:v>
                </c:pt>
                <c:pt idx="16767">
                  <c:v>223.30000000152</c:v>
                </c:pt>
                <c:pt idx="16768">
                  <c:v>223.20000000152999</c:v>
                </c:pt>
                <c:pt idx="16769">
                  <c:v>223.10000000152999</c:v>
                </c:pt>
                <c:pt idx="16770">
                  <c:v>223.00000000153</c:v>
                </c:pt>
                <c:pt idx="16771">
                  <c:v>222.90000000153</c:v>
                </c:pt>
                <c:pt idx="16772">
                  <c:v>222.80000000153001</c:v>
                </c:pt>
                <c:pt idx="16773">
                  <c:v>222.70000000152999</c:v>
                </c:pt>
                <c:pt idx="16774">
                  <c:v>222.60000000152999</c:v>
                </c:pt>
                <c:pt idx="16775">
                  <c:v>222.50000000153</c:v>
                </c:pt>
                <c:pt idx="16776">
                  <c:v>222.40000000153</c:v>
                </c:pt>
                <c:pt idx="16777">
                  <c:v>222.30000000153001</c:v>
                </c:pt>
                <c:pt idx="16778">
                  <c:v>222.20000000152999</c:v>
                </c:pt>
                <c:pt idx="16779">
                  <c:v>222.10000000152999</c:v>
                </c:pt>
                <c:pt idx="16780">
                  <c:v>222.00000000153</c:v>
                </c:pt>
                <c:pt idx="16781">
                  <c:v>221.90000000153</c:v>
                </c:pt>
                <c:pt idx="16782">
                  <c:v>221.80000000153001</c:v>
                </c:pt>
                <c:pt idx="16783">
                  <c:v>221.70000000152999</c:v>
                </c:pt>
                <c:pt idx="16784">
                  <c:v>221.60000000152999</c:v>
                </c:pt>
                <c:pt idx="16785">
                  <c:v>221.50000000153</c:v>
                </c:pt>
                <c:pt idx="16786">
                  <c:v>221.40000000153</c:v>
                </c:pt>
                <c:pt idx="16787">
                  <c:v>221.30000000153001</c:v>
                </c:pt>
                <c:pt idx="16788">
                  <c:v>221.20000000152999</c:v>
                </c:pt>
                <c:pt idx="16789">
                  <c:v>221.10000000152999</c:v>
                </c:pt>
                <c:pt idx="16790">
                  <c:v>221.00000000153</c:v>
                </c:pt>
                <c:pt idx="16791">
                  <c:v>220.90000000153</c:v>
                </c:pt>
                <c:pt idx="16792">
                  <c:v>220.80000000153001</c:v>
                </c:pt>
                <c:pt idx="16793">
                  <c:v>220.70000000152999</c:v>
                </c:pt>
                <c:pt idx="16794">
                  <c:v>220.60000000152999</c:v>
                </c:pt>
                <c:pt idx="16795">
                  <c:v>220.50000000153</c:v>
                </c:pt>
                <c:pt idx="16796">
                  <c:v>220.40000000153</c:v>
                </c:pt>
                <c:pt idx="16797">
                  <c:v>220.30000000153001</c:v>
                </c:pt>
                <c:pt idx="16798">
                  <c:v>220.20000000152999</c:v>
                </c:pt>
                <c:pt idx="16799">
                  <c:v>220.10000000152999</c:v>
                </c:pt>
                <c:pt idx="16800">
                  <c:v>220.00000000153</c:v>
                </c:pt>
                <c:pt idx="16801">
                  <c:v>219.90000000153</c:v>
                </c:pt>
                <c:pt idx="16802">
                  <c:v>219.80000000153001</c:v>
                </c:pt>
                <c:pt idx="16803">
                  <c:v>219.70000000152999</c:v>
                </c:pt>
                <c:pt idx="16804">
                  <c:v>219.60000000152999</c:v>
                </c:pt>
                <c:pt idx="16805">
                  <c:v>219.50000000153</c:v>
                </c:pt>
                <c:pt idx="16806">
                  <c:v>219.40000000153</c:v>
                </c:pt>
                <c:pt idx="16807">
                  <c:v>219.30000000153001</c:v>
                </c:pt>
                <c:pt idx="16808">
                  <c:v>219.20000000152999</c:v>
                </c:pt>
                <c:pt idx="16809">
                  <c:v>219.10000000152999</c:v>
                </c:pt>
                <c:pt idx="16810">
                  <c:v>219.00000000153</c:v>
                </c:pt>
                <c:pt idx="16811">
                  <c:v>218.90000000153</c:v>
                </c:pt>
                <c:pt idx="16812">
                  <c:v>218.80000000153001</c:v>
                </c:pt>
                <c:pt idx="16813">
                  <c:v>218.70000000152999</c:v>
                </c:pt>
                <c:pt idx="16814">
                  <c:v>218.60000000152999</c:v>
                </c:pt>
                <c:pt idx="16815">
                  <c:v>218.50000000153</c:v>
                </c:pt>
                <c:pt idx="16816">
                  <c:v>218.40000000153</c:v>
                </c:pt>
                <c:pt idx="16817">
                  <c:v>218.30000000153001</c:v>
                </c:pt>
                <c:pt idx="16818">
                  <c:v>218.20000000152999</c:v>
                </c:pt>
                <c:pt idx="16819">
                  <c:v>218.10000000152999</c:v>
                </c:pt>
                <c:pt idx="16820">
                  <c:v>218.00000000153</c:v>
                </c:pt>
                <c:pt idx="16821">
                  <c:v>217.90000000153</c:v>
                </c:pt>
                <c:pt idx="16822">
                  <c:v>217.80000000153001</c:v>
                </c:pt>
                <c:pt idx="16823">
                  <c:v>217.70000000152999</c:v>
                </c:pt>
                <c:pt idx="16824">
                  <c:v>217.60000000152999</c:v>
                </c:pt>
                <c:pt idx="16825">
                  <c:v>217.50000000153</c:v>
                </c:pt>
                <c:pt idx="16826">
                  <c:v>217.40000000153</c:v>
                </c:pt>
                <c:pt idx="16827">
                  <c:v>217.30000000153001</c:v>
                </c:pt>
                <c:pt idx="16828">
                  <c:v>217.20000000152999</c:v>
                </c:pt>
                <c:pt idx="16829">
                  <c:v>217.10000000152999</c:v>
                </c:pt>
                <c:pt idx="16830">
                  <c:v>217.00000000153</c:v>
                </c:pt>
                <c:pt idx="16831">
                  <c:v>216.90000000153</c:v>
                </c:pt>
                <c:pt idx="16832">
                  <c:v>216.80000000153001</c:v>
                </c:pt>
                <c:pt idx="16833">
                  <c:v>216.70000000152999</c:v>
                </c:pt>
                <c:pt idx="16834">
                  <c:v>216.60000000152999</c:v>
                </c:pt>
                <c:pt idx="16835">
                  <c:v>216.50000000153</c:v>
                </c:pt>
                <c:pt idx="16836">
                  <c:v>216.40000000153</c:v>
                </c:pt>
                <c:pt idx="16837">
                  <c:v>216.30000000153001</c:v>
                </c:pt>
                <c:pt idx="16838">
                  <c:v>216.20000000152999</c:v>
                </c:pt>
                <c:pt idx="16839">
                  <c:v>216.10000000152999</c:v>
                </c:pt>
                <c:pt idx="16840">
                  <c:v>216.00000000153</c:v>
                </c:pt>
                <c:pt idx="16841">
                  <c:v>215.90000000153</c:v>
                </c:pt>
                <c:pt idx="16842">
                  <c:v>215.80000000153001</c:v>
                </c:pt>
                <c:pt idx="16843">
                  <c:v>215.70000000152999</c:v>
                </c:pt>
                <c:pt idx="16844">
                  <c:v>215.60000000152999</c:v>
                </c:pt>
                <c:pt idx="16845">
                  <c:v>215.50000000153</c:v>
                </c:pt>
                <c:pt idx="16846">
                  <c:v>215.40000000153</c:v>
                </c:pt>
                <c:pt idx="16847">
                  <c:v>215.30000000153001</c:v>
                </c:pt>
                <c:pt idx="16848">
                  <c:v>215.20000000152999</c:v>
                </c:pt>
                <c:pt idx="16849">
                  <c:v>215.10000000152999</c:v>
                </c:pt>
                <c:pt idx="16850">
                  <c:v>215.00000000153</c:v>
                </c:pt>
                <c:pt idx="16851">
                  <c:v>214.90000000153</c:v>
                </c:pt>
                <c:pt idx="16852">
                  <c:v>214.80000000153001</c:v>
                </c:pt>
                <c:pt idx="16853">
                  <c:v>214.70000000152999</c:v>
                </c:pt>
                <c:pt idx="16854">
                  <c:v>214.60000000152999</c:v>
                </c:pt>
                <c:pt idx="16855">
                  <c:v>214.50000000153</c:v>
                </c:pt>
                <c:pt idx="16856">
                  <c:v>214.40000000153</c:v>
                </c:pt>
                <c:pt idx="16857">
                  <c:v>214.30000000153001</c:v>
                </c:pt>
                <c:pt idx="16858">
                  <c:v>214.20000000152999</c:v>
                </c:pt>
                <c:pt idx="16859">
                  <c:v>214.10000000152999</c:v>
                </c:pt>
                <c:pt idx="16860">
                  <c:v>214.00000000153</c:v>
                </c:pt>
                <c:pt idx="16861">
                  <c:v>213.90000000153</c:v>
                </c:pt>
                <c:pt idx="16862">
                  <c:v>213.80000000153001</c:v>
                </c:pt>
                <c:pt idx="16863">
                  <c:v>213.70000000152999</c:v>
                </c:pt>
                <c:pt idx="16864">
                  <c:v>213.60000000152999</c:v>
                </c:pt>
                <c:pt idx="16865">
                  <c:v>213.50000000153</c:v>
                </c:pt>
                <c:pt idx="16866">
                  <c:v>213.40000000153</c:v>
                </c:pt>
                <c:pt idx="16867">
                  <c:v>213.30000000153001</c:v>
                </c:pt>
                <c:pt idx="16868">
                  <c:v>213.20000000152999</c:v>
                </c:pt>
                <c:pt idx="16869">
                  <c:v>213.10000000152999</c:v>
                </c:pt>
                <c:pt idx="16870">
                  <c:v>213.00000000153</c:v>
                </c:pt>
                <c:pt idx="16871">
                  <c:v>212.90000000153</c:v>
                </c:pt>
                <c:pt idx="16872">
                  <c:v>212.80000000153001</c:v>
                </c:pt>
                <c:pt idx="16873">
                  <c:v>212.70000000152999</c:v>
                </c:pt>
                <c:pt idx="16874">
                  <c:v>212.60000000152999</c:v>
                </c:pt>
                <c:pt idx="16875">
                  <c:v>212.50000000153</c:v>
                </c:pt>
                <c:pt idx="16876">
                  <c:v>212.40000000153</c:v>
                </c:pt>
                <c:pt idx="16877">
                  <c:v>212.30000000153001</c:v>
                </c:pt>
                <c:pt idx="16878">
                  <c:v>212.20000000153999</c:v>
                </c:pt>
                <c:pt idx="16879">
                  <c:v>212.10000000153997</c:v>
                </c:pt>
                <c:pt idx="16880">
                  <c:v>212.00000000153997</c:v>
                </c:pt>
                <c:pt idx="16881">
                  <c:v>211.90000000154001</c:v>
                </c:pt>
                <c:pt idx="16882">
                  <c:v>211.80000000154001</c:v>
                </c:pt>
                <c:pt idx="16883">
                  <c:v>211.70000000153999</c:v>
                </c:pt>
                <c:pt idx="16884">
                  <c:v>211.60000000153997</c:v>
                </c:pt>
                <c:pt idx="16885">
                  <c:v>211.50000000153997</c:v>
                </c:pt>
                <c:pt idx="16886">
                  <c:v>211.40000000154001</c:v>
                </c:pt>
                <c:pt idx="16887">
                  <c:v>211.30000000154001</c:v>
                </c:pt>
                <c:pt idx="16888">
                  <c:v>211.20000000153999</c:v>
                </c:pt>
                <c:pt idx="16889">
                  <c:v>211.10000000153997</c:v>
                </c:pt>
                <c:pt idx="16890">
                  <c:v>211.00000000153997</c:v>
                </c:pt>
                <c:pt idx="16891">
                  <c:v>210.90000000154001</c:v>
                </c:pt>
                <c:pt idx="16892">
                  <c:v>210.80000000154001</c:v>
                </c:pt>
                <c:pt idx="16893">
                  <c:v>210.70000000153999</c:v>
                </c:pt>
                <c:pt idx="16894">
                  <c:v>210.60000000153997</c:v>
                </c:pt>
                <c:pt idx="16895">
                  <c:v>210.50000000153997</c:v>
                </c:pt>
                <c:pt idx="16896">
                  <c:v>210.40000000154001</c:v>
                </c:pt>
                <c:pt idx="16897">
                  <c:v>210.30000000154001</c:v>
                </c:pt>
                <c:pt idx="16898">
                  <c:v>210.20000000153999</c:v>
                </c:pt>
                <c:pt idx="16899">
                  <c:v>210.10000000153997</c:v>
                </c:pt>
                <c:pt idx="16900">
                  <c:v>210.00000000153997</c:v>
                </c:pt>
                <c:pt idx="16901">
                  <c:v>209.90000000154001</c:v>
                </c:pt>
                <c:pt idx="16902">
                  <c:v>209.80000000154001</c:v>
                </c:pt>
                <c:pt idx="16903">
                  <c:v>209.70000000153999</c:v>
                </c:pt>
                <c:pt idx="16904">
                  <c:v>209.60000000153997</c:v>
                </c:pt>
                <c:pt idx="16905">
                  <c:v>209.50000000153997</c:v>
                </c:pt>
                <c:pt idx="16906">
                  <c:v>209.40000000154001</c:v>
                </c:pt>
                <c:pt idx="16907">
                  <c:v>209.30000000154001</c:v>
                </c:pt>
                <c:pt idx="16908">
                  <c:v>209.20000000153999</c:v>
                </c:pt>
                <c:pt idx="16909">
                  <c:v>209.10000000153997</c:v>
                </c:pt>
                <c:pt idx="16910">
                  <c:v>209.00000000153997</c:v>
                </c:pt>
                <c:pt idx="16911">
                  <c:v>208.90000000154001</c:v>
                </c:pt>
                <c:pt idx="16912">
                  <c:v>208.80000000154001</c:v>
                </c:pt>
                <c:pt idx="16913">
                  <c:v>208.70000000153999</c:v>
                </c:pt>
                <c:pt idx="16914">
                  <c:v>208.60000000153997</c:v>
                </c:pt>
                <c:pt idx="16915">
                  <c:v>208.50000000153997</c:v>
                </c:pt>
                <c:pt idx="16916">
                  <c:v>208.40000000154001</c:v>
                </c:pt>
                <c:pt idx="16917">
                  <c:v>208.30000000154001</c:v>
                </c:pt>
                <c:pt idx="16918">
                  <c:v>208.20000000153999</c:v>
                </c:pt>
                <c:pt idx="16919">
                  <c:v>208.10000000153997</c:v>
                </c:pt>
                <c:pt idx="16920">
                  <c:v>208.00000000153997</c:v>
                </c:pt>
                <c:pt idx="16921">
                  <c:v>207.90000000154001</c:v>
                </c:pt>
                <c:pt idx="16922">
                  <c:v>207.80000000154001</c:v>
                </c:pt>
                <c:pt idx="16923">
                  <c:v>207.70000000153999</c:v>
                </c:pt>
                <c:pt idx="16924">
                  <c:v>207.60000000153997</c:v>
                </c:pt>
                <c:pt idx="16925">
                  <c:v>207.50000000153997</c:v>
                </c:pt>
                <c:pt idx="16926">
                  <c:v>207.40000000154001</c:v>
                </c:pt>
                <c:pt idx="16927">
                  <c:v>207.30000000154001</c:v>
                </c:pt>
                <c:pt idx="16928">
                  <c:v>207.20000000153999</c:v>
                </c:pt>
                <c:pt idx="16929">
                  <c:v>207.10000000153997</c:v>
                </c:pt>
                <c:pt idx="16930">
                  <c:v>207.00000000153997</c:v>
                </c:pt>
                <c:pt idx="16931">
                  <c:v>206.90000000154001</c:v>
                </c:pt>
                <c:pt idx="16932">
                  <c:v>206.80000000154001</c:v>
                </c:pt>
                <c:pt idx="16933">
                  <c:v>206.70000000153999</c:v>
                </c:pt>
                <c:pt idx="16934">
                  <c:v>206.60000000153997</c:v>
                </c:pt>
                <c:pt idx="16935">
                  <c:v>206.50000000153997</c:v>
                </c:pt>
                <c:pt idx="16936">
                  <c:v>206.40000000154001</c:v>
                </c:pt>
                <c:pt idx="16937">
                  <c:v>206.30000000154001</c:v>
                </c:pt>
                <c:pt idx="16938">
                  <c:v>206.20000000153999</c:v>
                </c:pt>
                <c:pt idx="16939">
                  <c:v>206.10000000153997</c:v>
                </c:pt>
                <c:pt idx="16940">
                  <c:v>206.00000000153997</c:v>
                </c:pt>
                <c:pt idx="16941">
                  <c:v>205.90000000154001</c:v>
                </c:pt>
                <c:pt idx="16942">
                  <c:v>205.80000000154001</c:v>
                </c:pt>
                <c:pt idx="16943">
                  <c:v>205.70000000153999</c:v>
                </c:pt>
                <c:pt idx="16944">
                  <c:v>205.60000000153997</c:v>
                </c:pt>
                <c:pt idx="16945">
                  <c:v>205.50000000153997</c:v>
                </c:pt>
                <c:pt idx="16946">
                  <c:v>205.40000000154001</c:v>
                </c:pt>
                <c:pt idx="16947">
                  <c:v>205.30000000154001</c:v>
                </c:pt>
                <c:pt idx="16948">
                  <c:v>205.20000000153999</c:v>
                </c:pt>
                <c:pt idx="16949">
                  <c:v>205.10000000153997</c:v>
                </c:pt>
                <c:pt idx="16950">
                  <c:v>205.00000000153997</c:v>
                </c:pt>
                <c:pt idx="16951">
                  <c:v>204.90000000154001</c:v>
                </c:pt>
                <c:pt idx="16952">
                  <c:v>204.80000000154001</c:v>
                </c:pt>
                <c:pt idx="16953">
                  <c:v>204.70000000153999</c:v>
                </c:pt>
                <c:pt idx="16954">
                  <c:v>204.60000000153997</c:v>
                </c:pt>
                <c:pt idx="16955">
                  <c:v>204.50000000153997</c:v>
                </c:pt>
                <c:pt idx="16956">
                  <c:v>204.40000000154001</c:v>
                </c:pt>
                <c:pt idx="16957">
                  <c:v>204.30000000154001</c:v>
                </c:pt>
                <c:pt idx="16958">
                  <c:v>204.20000000153999</c:v>
                </c:pt>
                <c:pt idx="16959">
                  <c:v>204.10000000153997</c:v>
                </c:pt>
                <c:pt idx="16960">
                  <c:v>204.00000000153997</c:v>
                </c:pt>
                <c:pt idx="16961">
                  <c:v>203.90000000154001</c:v>
                </c:pt>
                <c:pt idx="16962">
                  <c:v>203.80000000154001</c:v>
                </c:pt>
                <c:pt idx="16963">
                  <c:v>203.70000000153999</c:v>
                </c:pt>
                <c:pt idx="16964">
                  <c:v>203.60000000153997</c:v>
                </c:pt>
                <c:pt idx="16965">
                  <c:v>203.50000000153997</c:v>
                </c:pt>
                <c:pt idx="16966">
                  <c:v>203.40000000154001</c:v>
                </c:pt>
                <c:pt idx="16967">
                  <c:v>203.30000000154001</c:v>
                </c:pt>
                <c:pt idx="16968">
                  <c:v>203.20000000153999</c:v>
                </c:pt>
                <c:pt idx="16969">
                  <c:v>203.10000000153997</c:v>
                </c:pt>
                <c:pt idx="16970">
                  <c:v>203.00000000153997</c:v>
                </c:pt>
                <c:pt idx="16971">
                  <c:v>202.90000000154001</c:v>
                </c:pt>
                <c:pt idx="16972">
                  <c:v>202.80000000154001</c:v>
                </c:pt>
                <c:pt idx="16973">
                  <c:v>202.70000000153999</c:v>
                </c:pt>
                <c:pt idx="16974">
                  <c:v>202.60000000153997</c:v>
                </c:pt>
                <c:pt idx="16975">
                  <c:v>202.50000000153997</c:v>
                </c:pt>
                <c:pt idx="16976">
                  <c:v>202.40000000154001</c:v>
                </c:pt>
                <c:pt idx="16977">
                  <c:v>202.30000000154001</c:v>
                </c:pt>
                <c:pt idx="16978">
                  <c:v>202.20000000153999</c:v>
                </c:pt>
                <c:pt idx="16979">
                  <c:v>202.10000000153997</c:v>
                </c:pt>
                <c:pt idx="16980">
                  <c:v>202.00000000153997</c:v>
                </c:pt>
                <c:pt idx="16981">
                  <c:v>201.90000000154001</c:v>
                </c:pt>
                <c:pt idx="16982">
                  <c:v>201.80000000154001</c:v>
                </c:pt>
                <c:pt idx="16983">
                  <c:v>201.70000000153999</c:v>
                </c:pt>
                <c:pt idx="16984">
                  <c:v>201.60000000153997</c:v>
                </c:pt>
                <c:pt idx="16985">
                  <c:v>201.50000000153997</c:v>
                </c:pt>
                <c:pt idx="16986">
                  <c:v>201.40000000154001</c:v>
                </c:pt>
                <c:pt idx="16987">
                  <c:v>201.30000000154001</c:v>
                </c:pt>
                <c:pt idx="16988">
                  <c:v>201.20000000154994</c:v>
                </c:pt>
                <c:pt idx="16989">
                  <c:v>201.10000000154994</c:v>
                </c:pt>
                <c:pt idx="16990">
                  <c:v>201.00000000154998</c:v>
                </c:pt>
                <c:pt idx="16991">
                  <c:v>200.90000000154998</c:v>
                </c:pt>
                <c:pt idx="16992">
                  <c:v>200.80000000154999</c:v>
                </c:pt>
                <c:pt idx="16993">
                  <c:v>200.70000000154994</c:v>
                </c:pt>
                <c:pt idx="16994">
                  <c:v>200.60000000154994</c:v>
                </c:pt>
                <c:pt idx="16995">
                  <c:v>200.50000000154998</c:v>
                </c:pt>
                <c:pt idx="16996">
                  <c:v>200.40000000154998</c:v>
                </c:pt>
                <c:pt idx="16997">
                  <c:v>200.30000000154999</c:v>
                </c:pt>
                <c:pt idx="16998">
                  <c:v>200.20000000154994</c:v>
                </c:pt>
                <c:pt idx="16999">
                  <c:v>200.10000000154994</c:v>
                </c:pt>
                <c:pt idx="17000">
                  <c:v>200.00000000154998</c:v>
                </c:pt>
                <c:pt idx="17001">
                  <c:v>199.90000000154998</c:v>
                </c:pt>
                <c:pt idx="17002">
                  <c:v>199.80000000154999</c:v>
                </c:pt>
                <c:pt idx="17003">
                  <c:v>199.70000000154994</c:v>
                </c:pt>
                <c:pt idx="17004">
                  <c:v>199.60000000154994</c:v>
                </c:pt>
                <c:pt idx="17005">
                  <c:v>199.50000000154998</c:v>
                </c:pt>
                <c:pt idx="17006">
                  <c:v>199.40000000154998</c:v>
                </c:pt>
                <c:pt idx="17007">
                  <c:v>199.30000000154999</c:v>
                </c:pt>
                <c:pt idx="17008">
                  <c:v>199.20000000154994</c:v>
                </c:pt>
                <c:pt idx="17009">
                  <c:v>199.10000000154994</c:v>
                </c:pt>
                <c:pt idx="17010">
                  <c:v>199.00000000154998</c:v>
                </c:pt>
                <c:pt idx="17011">
                  <c:v>198.90000000154998</c:v>
                </c:pt>
                <c:pt idx="17012">
                  <c:v>198.80000000154999</c:v>
                </c:pt>
                <c:pt idx="17013">
                  <c:v>198.70000000154994</c:v>
                </c:pt>
                <c:pt idx="17014">
                  <c:v>198.60000000154994</c:v>
                </c:pt>
                <c:pt idx="17015">
                  <c:v>198.50000000154998</c:v>
                </c:pt>
                <c:pt idx="17016">
                  <c:v>198.40000000154998</c:v>
                </c:pt>
                <c:pt idx="17017">
                  <c:v>198.30000000154999</c:v>
                </c:pt>
                <c:pt idx="17018">
                  <c:v>198.20000000154994</c:v>
                </c:pt>
                <c:pt idx="17019">
                  <c:v>198.10000000154994</c:v>
                </c:pt>
                <c:pt idx="17020">
                  <c:v>198.00000000154998</c:v>
                </c:pt>
                <c:pt idx="17021">
                  <c:v>197.90000000154998</c:v>
                </c:pt>
                <c:pt idx="17022">
                  <c:v>197.80000000154999</c:v>
                </c:pt>
                <c:pt idx="17023">
                  <c:v>197.70000000154994</c:v>
                </c:pt>
                <c:pt idx="17024">
                  <c:v>197.60000000154994</c:v>
                </c:pt>
                <c:pt idx="17025">
                  <c:v>197.50000000154998</c:v>
                </c:pt>
                <c:pt idx="17026">
                  <c:v>197.40000000154998</c:v>
                </c:pt>
                <c:pt idx="17027">
                  <c:v>197.30000000154999</c:v>
                </c:pt>
                <c:pt idx="17028">
                  <c:v>197.20000000154994</c:v>
                </c:pt>
                <c:pt idx="17029">
                  <c:v>197.10000000154994</c:v>
                </c:pt>
                <c:pt idx="17030">
                  <c:v>197.00000000154998</c:v>
                </c:pt>
                <c:pt idx="17031">
                  <c:v>196.90000000154998</c:v>
                </c:pt>
                <c:pt idx="17032">
                  <c:v>196.80000000154999</c:v>
                </c:pt>
                <c:pt idx="17033">
                  <c:v>196.70000000154994</c:v>
                </c:pt>
                <c:pt idx="17034">
                  <c:v>196.60000000154994</c:v>
                </c:pt>
                <c:pt idx="17035">
                  <c:v>196.50000000154998</c:v>
                </c:pt>
                <c:pt idx="17036">
                  <c:v>196.40000000154998</c:v>
                </c:pt>
                <c:pt idx="17037">
                  <c:v>196.30000000154999</c:v>
                </c:pt>
                <c:pt idx="17038">
                  <c:v>196.20000000154994</c:v>
                </c:pt>
                <c:pt idx="17039">
                  <c:v>196.10000000154994</c:v>
                </c:pt>
                <c:pt idx="17040">
                  <c:v>196.00000000154998</c:v>
                </c:pt>
                <c:pt idx="17041">
                  <c:v>195.90000000154998</c:v>
                </c:pt>
                <c:pt idx="17042">
                  <c:v>195.80000000154999</c:v>
                </c:pt>
                <c:pt idx="17043">
                  <c:v>195.70000000154994</c:v>
                </c:pt>
                <c:pt idx="17044">
                  <c:v>195.60000000154994</c:v>
                </c:pt>
                <c:pt idx="17045">
                  <c:v>195.50000000154998</c:v>
                </c:pt>
                <c:pt idx="17046">
                  <c:v>195.40000000154998</c:v>
                </c:pt>
                <c:pt idx="17047">
                  <c:v>195.30000000154999</c:v>
                </c:pt>
                <c:pt idx="17048">
                  <c:v>195.20000000154994</c:v>
                </c:pt>
                <c:pt idx="17049">
                  <c:v>195.10000000154994</c:v>
                </c:pt>
                <c:pt idx="17050">
                  <c:v>195.00000000154998</c:v>
                </c:pt>
                <c:pt idx="17051">
                  <c:v>194.90000000154998</c:v>
                </c:pt>
                <c:pt idx="17052">
                  <c:v>194.80000000154999</c:v>
                </c:pt>
                <c:pt idx="17053">
                  <c:v>194.70000000154994</c:v>
                </c:pt>
                <c:pt idx="17054">
                  <c:v>194.60000000154994</c:v>
                </c:pt>
                <c:pt idx="17055">
                  <c:v>194.50000000154998</c:v>
                </c:pt>
                <c:pt idx="17056">
                  <c:v>194.40000000154998</c:v>
                </c:pt>
                <c:pt idx="17057">
                  <c:v>194.30000000154999</c:v>
                </c:pt>
                <c:pt idx="17058">
                  <c:v>194.20000000154994</c:v>
                </c:pt>
                <c:pt idx="17059">
                  <c:v>194.10000000154994</c:v>
                </c:pt>
                <c:pt idx="17060">
                  <c:v>194.00000000154998</c:v>
                </c:pt>
                <c:pt idx="17061">
                  <c:v>193.90000000154998</c:v>
                </c:pt>
                <c:pt idx="17062">
                  <c:v>193.80000000154999</c:v>
                </c:pt>
                <c:pt idx="17063">
                  <c:v>193.70000000154994</c:v>
                </c:pt>
                <c:pt idx="17064">
                  <c:v>193.60000000154994</c:v>
                </c:pt>
                <c:pt idx="17065">
                  <c:v>193.50000000154998</c:v>
                </c:pt>
                <c:pt idx="17066">
                  <c:v>193.40000000154998</c:v>
                </c:pt>
                <c:pt idx="17067">
                  <c:v>193.30000000154999</c:v>
                </c:pt>
                <c:pt idx="17068">
                  <c:v>193.20000000154994</c:v>
                </c:pt>
                <c:pt idx="17069">
                  <c:v>193.10000000154994</c:v>
                </c:pt>
                <c:pt idx="17070">
                  <c:v>193.00000000154998</c:v>
                </c:pt>
                <c:pt idx="17071">
                  <c:v>192.90000000154998</c:v>
                </c:pt>
                <c:pt idx="17072">
                  <c:v>192.80000000154999</c:v>
                </c:pt>
                <c:pt idx="17073">
                  <c:v>192.70000000154994</c:v>
                </c:pt>
                <c:pt idx="17074">
                  <c:v>192.60000000154994</c:v>
                </c:pt>
                <c:pt idx="17075">
                  <c:v>192.50000000154998</c:v>
                </c:pt>
                <c:pt idx="17076">
                  <c:v>192.40000000154998</c:v>
                </c:pt>
                <c:pt idx="17077">
                  <c:v>192.30000000154999</c:v>
                </c:pt>
                <c:pt idx="17078">
                  <c:v>192.20000000154994</c:v>
                </c:pt>
                <c:pt idx="17079">
                  <c:v>192.10000000154994</c:v>
                </c:pt>
                <c:pt idx="17080">
                  <c:v>192.00000000154998</c:v>
                </c:pt>
                <c:pt idx="17081">
                  <c:v>191.90000000154998</c:v>
                </c:pt>
                <c:pt idx="17082">
                  <c:v>191.80000000154999</c:v>
                </c:pt>
                <c:pt idx="17083">
                  <c:v>191.70000000154994</c:v>
                </c:pt>
                <c:pt idx="17084">
                  <c:v>191.60000000154994</c:v>
                </c:pt>
                <c:pt idx="17085">
                  <c:v>191.50000000154998</c:v>
                </c:pt>
                <c:pt idx="17086">
                  <c:v>191.40000000154998</c:v>
                </c:pt>
                <c:pt idx="17087">
                  <c:v>191.30000000154999</c:v>
                </c:pt>
                <c:pt idx="17088">
                  <c:v>191.20000000154994</c:v>
                </c:pt>
                <c:pt idx="17089">
                  <c:v>191.10000000154994</c:v>
                </c:pt>
                <c:pt idx="17090">
                  <c:v>191.00000000154998</c:v>
                </c:pt>
                <c:pt idx="17091">
                  <c:v>190.90000000154998</c:v>
                </c:pt>
                <c:pt idx="17092">
                  <c:v>190.80000000154999</c:v>
                </c:pt>
                <c:pt idx="17093">
                  <c:v>190.70000000154994</c:v>
                </c:pt>
                <c:pt idx="17094">
                  <c:v>190.60000000154994</c:v>
                </c:pt>
                <c:pt idx="17095">
                  <c:v>190.50000000154998</c:v>
                </c:pt>
                <c:pt idx="17096">
                  <c:v>190.40000000154998</c:v>
                </c:pt>
                <c:pt idx="17097">
                  <c:v>190.30000000154999</c:v>
                </c:pt>
                <c:pt idx="17098">
                  <c:v>190.20000000155994</c:v>
                </c:pt>
                <c:pt idx="17099">
                  <c:v>190.10000000155998</c:v>
                </c:pt>
                <c:pt idx="17100">
                  <c:v>190.00000000155998</c:v>
                </c:pt>
                <c:pt idx="17101">
                  <c:v>189.90000000155999</c:v>
                </c:pt>
                <c:pt idx="17102">
                  <c:v>189.80000000155999</c:v>
                </c:pt>
                <c:pt idx="17103">
                  <c:v>189.70000000155994</c:v>
                </c:pt>
                <c:pt idx="17104">
                  <c:v>189.60000000155998</c:v>
                </c:pt>
                <c:pt idx="17105">
                  <c:v>189.50000000155998</c:v>
                </c:pt>
                <c:pt idx="17106">
                  <c:v>189.40000000155999</c:v>
                </c:pt>
                <c:pt idx="17107">
                  <c:v>189.30000000155999</c:v>
                </c:pt>
                <c:pt idx="17108">
                  <c:v>189.20000000155994</c:v>
                </c:pt>
                <c:pt idx="17109">
                  <c:v>189.10000000155998</c:v>
                </c:pt>
                <c:pt idx="17110">
                  <c:v>189.00000000155998</c:v>
                </c:pt>
                <c:pt idx="17111">
                  <c:v>188.90000000155999</c:v>
                </c:pt>
                <c:pt idx="17112">
                  <c:v>188.80000000155999</c:v>
                </c:pt>
                <c:pt idx="17113">
                  <c:v>188.70000000155994</c:v>
                </c:pt>
                <c:pt idx="17114">
                  <c:v>188.60000000155998</c:v>
                </c:pt>
                <c:pt idx="17115">
                  <c:v>188.50000000155998</c:v>
                </c:pt>
                <c:pt idx="17116">
                  <c:v>188.40000000155999</c:v>
                </c:pt>
                <c:pt idx="17117">
                  <c:v>188.30000000155999</c:v>
                </c:pt>
                <c:pt idx="17118">
                  <c:v>188.20000000155994</c:v>
                </c:pt>
                <c:pt idx="17119">
                  <c:v>188.10000000155998</c:v>
                </c:pt>
                <c:pt idx="17120">
                  <c:v>188.00000000155998</c:v>
                </c:pt>
                <c:pt idx="17121">
                  <c:v>187.90000000155999</c:v>
                </c:pt>
                <c:pt idx="17122">
                  <c:v>187.80000000155999</c:v>
                </c:pt>
                <c:pt idx="17123">
                  <c:v>187.70000000155994</c:v>
                </c:pt>
                <c:pt idx="17124">
                  <c:v>187.60000000155998</c:v>
                </c:pt>
                <c:pt idx="17125">
                  <c:v>187.50000000155998</c:v>
                </c:pt>
                <c:pt idx="17126">
                  <c:v>187.40000000155999</c:v>
                </c:pt>
                <c:pt idx="17127">
                  <c:v>187.30000000155999</c:v>
                </c:pt>
                <c:pt idx="17128">
                  <c:v>187.20000000155994</c:v>
                </c:pt>
                <c:pt idx="17129">
                  <c:v>187.10000000155998</c:v>
                </c:pt>
                <c:pt idx="17130">
                  <c:v>187.00000000155998</c:v>
                </c:pt>
                <c:pt idx="17131">
                  <c:v>186.90000000155999</c:v>
                </c:pt>
                <c:pt idx="17132">
                  <c:v>186.80000000155999</c:v>
                </c:pt>
                <c:pt idx="17133">
                  <c:v>186.70000000155994</c:v>
                </c:pt>
                <c:pt idx="17134">
                  <c:v>186.60000000155998</c:v>
                </c:pt>
                <c:pt idx="17135">
                  <c:v>186.50000000155998</c:v>
                </c:pt>
                <c:pt idx="17136">
                  <c:v>186.40000000155999</c:v>
                </c:pt>
                <c:pt idx="17137">
                  <c:v>186.30000000155999</c:v>
                </c:pt>
                <c:pt idx="17138">
                  <c:v>186.20000000155994</c:v>
                </c:pt>
                <c:pt idx="17139">
                  <c:v>186.10000000155998</c:v>
                </c:pt>
                <c:pt idx="17140">
                  <c:v>186.00000000155998</c:v>
                </c:pt>
                <c:pt idx="17141">
                  <c:v>185.90000000155999</c:v>
                </c:pt>
                <c:pt idx="17142">
                  <c:v>185.80000000155999</c:v>
                </c:pt>
                <c:pt idx="17143">
                  <c:v>185.70000000155994</c:v>
                </c:pt>
                <c:pt idx="17144">
                  <c:v>185.60000000155998</c:v>
                </c:pt>
                <c:pt idx="17145">
                  <c:v>185.50000000155998</c:v>
                </c:pt>
                <c:pt idx="17146">
                  <c:v>185.40000000155999</c:v>
                </c:pt>
                <c:pt idx="17147">
                  <c:v>185.30000000155999</c:v>
                </c:pt>
                <c:pt idx="17148">
                  <c:v>185.20000000155994</c:v>
                </c:pt>
                <c:pt idx="17149">
                  <c:v>185.10000000155998</c:v>
                </c:pt>
                <c:pt idx="17150">
                  <c:v>185.00000000155998</c:v>
                </c:pt>
                <c:pt idx="17151">
                  <c:v>184.90000000155999</c:v>
                </c:pt>
                <c:pt idx="17152">
                  <c:v>184.80000000155999</c:v>
                </c:pt>
                <c:pt idx="17153">
                  <c:v>184.70000000155994</c:v>
                </c:pt>
                <c:pt idx="17154">
                  <c:v>184.60000000155998</c:v>
                </c:pt>
                <c:pt idx="17155">
                  <c:v>184.50000000155998</c:v>
                </c:pt>
                <c:pt idx="17156">
                  <c:v>184.40000000155999</c:v>
                </c:pt>
                <c:pt idx="17157">
                  <c:v>184.30000000155999</c:v>
                </c:pt>
                <c:pt idx="17158">
                  <c:v>184.20000000155994</c:v>
                </c:pt>
                <c:pt idx="17159">
                  <c:v>184.10000000155998</c:v>
                </c:pt>
                <c:pt idx="17160">
                  <c:v>184.00000000155998</c:v>
                </c:pt>
                <c:pt idx="17161">
                  <c:v>183.90000000155999</c:v>
                </c:pt>
                <c:pt idx="17162">
                  <c:v>183.80000000155999</c:v>
                </c:pt>
                <c:pt idx="17163">
                  <c:v>183.70000000155994</c:v>
                </c:pt>
                <c:pt idx="17164">
                  <c:v>183.60000000155998</c:v>
                </c:pt>
                <c:pt idx="17165">
                  <c:v>183.50000000155998</c:v>
                </c:pt>
                <c:pt idx="17166">
                  <c:v>183.40000000155999</c:v>
                </c:pt>
                <c:pt idx="17167">
                  <c:v>183.30000000155999</c:v>
                </c:pt>
                <c:pt idx="17168">
                  <c:v>183.20000000155994</c:v>
                </c:pt>
                <c:pt idx="17169">
                  <c:v>183.10000000155998</c:v>
                </c:pt>
                <c:pt idx="17170">
                  <c:v>183.00000000155998</c:v>
                </c:pt>
                <c:pt idx="17171">
                  <c:v>182.90000000155999</c:v>
                </c:pt>
                <c:pt idx="17172">
                  <c:v>182.80000000155999</c:v>
                </c:pt>
                <c:pt idx="17173">
                  <c:v>182.70000000155994</c:v>
                </c:pt>
                <c:pt idx="17174">
                  <c:v>182.60000000155998</c:v>
                </c:pt>
                <c:pt idx="17175">
                  <c:v>182.50000000155998</c:v>
                </c:pt>
                <c:pt idx="17176">
                  <c:v>182.40000000155999</c:v>
                </c:pt>
                <c:pt idx="17177">
                  <c:v>182.30000000155999</c:v>
                </c:pt>
                <c:pt idx="17178">
                  <c:v>182.20000000155994</c:v>
                </c:pt>
                <c:pt idx="17179">
                  <c:v>182.10000000155998</c:v>
                </c:pt>
                <c:pt idx="17180">
                  <c:v>182.00000000155998</c:v>
                </c:pt>
                <c:pt idx="17181">
                  <c:v>181.90000000155999</c:v>
                </c:pt>
                <c:pt idx="17182">
                  <c:v>181.80000000155999</c:v>
                </c:pt>
                <c:pt idx="17183">
                  <c:v>181.70000000155994</c:v>
                </c:pt>
                <c:pt idx="17184">
                  <c:v>181.60000000155998</c:v>
                </c:pt>
                <c:pt idx="17185">
                  <c:v>181.50000000155998</c:v>
                </c:pt>
                <c:pt idx="17186">
                  <c:v>181.40000000155999</c:v>
                </c:pt>
                <c:pt idx="17187">
                  <c:v>181.30000000155999</c:v>
                </c:pt>
                <c:pt idx="17188">
                  <c:v>181.20000000155994</c:v>
                </c:pt>
                <c:pt idx="17189">
                  <c:v>181.10000000155998</c:v>
                </c:pt>
                <c:pt idx="17190">
                  <c:v>181.00000000155998</c:v>
                </c:pt>
                <c:pt idx="17191">
                  <c:v>180.90000000155999</c:v>
                </c:pt>
                <c:pt idx="17192">
                  <c:v>180.80000000155999</c:v>
                </c:pt>
                <c:pt idx="17193">
                  <c:v>180.70000000155994</c:v>
                </c:pt>
                <c:pt idx="17194">
                  <c:v>180.60000000155998</c:v>
                </c:pt>
                <c:pt idx="17195">
                  <c:v>180.50000000155998</c:v>
                </c:pt>
                <c:pt idx="17196">
                  <c:v>180.40000000155999</c:v>
                </c:pt>
                <c:pt idx="17197">
                  <c:v>180.30000000155999</c:v>
                </c:pt>
                <c:pt idx="17198">
                  <c:v>180.20000000155994</c:v>
                </c:pt>
                <c:pt idx="17199">
                  <c:v>180.10000000155998</c:v>
                </c:pt>
                <c:pt idx="17200">
                  <c:v>180.00000000155998</c:v>
                </c:pt>
                <c:pt idx="17201">
                  <c:v>179.90000000155999</c:v>
                </c:pt>
                <c:pt idx="17202">
                  <c:v>179.80000000155999</c:v>
                </c:pt>
                <c:pt idx="17203">
                  <c:v>179.70000000155994</c:v>
                </c:pt>
                <c:pt idx="17204">
                  <c:v>179.60000000155998</c:v>
                </c:pt>
                <c:pt idx="17205">
                  <c:v>179.50000000155998</c:v>
                </c:pt>
                <c:pt idx="17206">
                  <c:v>179.40000000155999</c:v>
                </c:pt>
                <c:pt idx="17207">
                  <c:v>179.30000000155999</c:v>
                </c:pt>
                <c:pt idx="17208">
                  <c:v>179.20000000156998</c:v>
                </c:pt>
                <c:pt idx="17209">
                  <c:v>179.10000000156998</c:v>
                </c:pt>
                <c:pt idx="17210">
                  <c:v>179.00000000156999</c:v>
                </c:pt>
                <c:pt idx="17211">
                  <c:v>178.90000000156999</c:v>
                </c:pt>
                <c:pt idx="17212">
                  <c:v>178.80000000157</c:v>
                </c:pt>
                <c:pt idx="17213">
                  <c:v>178.70000000156998</c:v>
                </c:pt>
                <c:pt idx="17214">
                  <c:v>178.60000000156998</c:v>
                </c:pt>
                <c:pt idx="17215">
                  <c:v>178.50000000156999</c:v>
                </c:pt>
                <c:pt idx="17216">
                  <c:v>178.40000000156999</c:v>
                </c:pt>
                <c:pt idx="17217">
                  <c:v>178.30000000157</c:v>
                </c:pt>
                <c:pt idx="17218">
                  <c:v>178.20000000156998</c:v>
                </c:pt>
                <c:pt idx="17219">
                  <c:v>178.10000000156998</c:v>
                </c:pt>
                <c:pt idx="17220">
                  <c:v>178.00000000156999</c:v>
                </c:pt>
                <c:pt idx="17221">
                  <c:v>177.90000000156999</c:v>
                </c:pt>
                <c:pt idx="17222">
                  <c:v>177.80000000157</c:v>
                </c:pt>
                <c:pt idx="17223">
                  <c:v>177.70000000156998</c:v>
                </c:pt>
                <c:pt idx="17224">
                  <c:v>177.60000000156998</c:v>
                </c:pt>
                <c:pt idx="17225">
                  <c:v>177.50000000156999</c:v>
                </c:pt>
                <c:pt idx="17226">
                  <c:v>177.40000000156999</c:v>
                </c:pt>
                <c:pt idx="17227">
                  <c:v>177.30000000157</c:v>
                </c:pt>
                <c:pt idx="17228">
                  <c:v>177.20000000156998</c:v>
                </c:pt>
                <c:pt idx="17229">
                  <c:v>177.10000000156998</c:v>
                </c:pt>
                <c:pt idx="17230">
                  <c:v>177.00000000156999</c:v>
                </c:pt>
                <c:pt idx="17231">
                  <c:v>176.90000000156999</c:v>
                </c:pt>
                <c:pt idx="17232">
                  <c:v>176.80000000157</c:v>
                </c:pt>
                <c:pt idx="17233">
                  <c:v>176.70000000156998</c:v>
                </c:pt>
                <c:pt idx="17234">
                  <c:v>176.60000000156998</c:v>
                </c:pt>
                <c:pt idx="17235">
                  <c:v>176.50000000156999</c:v>
                </c:pt>
                <c:pt idx="17236">
                  <c:v>176.40000000156999</c:v>
                </c:pt>
                <c:pt idx="17237">
                  <c:v>176.30000000157</c:v>
                </c:pt>
                <c:pt idx="17238">
                  <c:v>176.20000000156998</c:v>
                </c:pt>
                <c:pt idx="17239">
                  <c:v>176.10000000156998</c:v>
                </c:pt>
                <c:pt idx="17240">
                  <c:v>176.00000000156999</c:v>
                </c:pt>
                <c:pt idx="17241">
                  <c:v>175.90000000156999</c:v>
                </c:pt>
                <c:pt idx="17242">
                  <c:v>175.80000000157</c:v>
                </c:pt>
                <c:pt idx="17243">
                  <c:v>175.70000000156998</c:v>
                </c:pt>
                <c:pt idx="17244">
                  <c:v>175.60000000156998</c:v>
                </c:pt>
                <c:pt idx="17245">
                  <c:v>175.50000000156999</c:v>
                </c:pt>
                <c:pt idx="17246">
                  <c:v>175.40000000156999</c:v>
                </c:pt>
                <c:pt idx="17247">
                  <c:v>175.30000000157</c:v>
                </c:pt>
                <c:pt idx="17248">
                  <c:v>175.20000000156998</c:v>
                </c:pt>
                <c:pt idx="17249">
                  <c:v>175.10000000156998</c:v>
                </c:pt>
                <c:pt idx="17250">
                  <c:v>175.00000000156999</c:v>
                </c:pt>
                <c:pt idx="17251">
                  <c:v>174.90000000156999</c:v>
                </c:pt>
                <c:pt idx="17252">
                  <c:v>174.80000000157</c:v>
                </c:pt>
                <c:pt idx="17253">
                  <c:v>174.70000000156998</c:v>
                </c:pt>
                <c:pt idx="17254">
                  <c:v>174.60000000156998</c:v>
                </c:pt>
                <c:pt idx="17255">
                  <c:v>174.50000000156999</c:v>
                </c:pt>
                <c:pt idx="17256">
                  <c:v>174.40000000156999</c:v>
                </c:pt>
                <c:pt idx="17257">
                  <c:v>174.30000000157</c:v>
                </c:pt>
                <c:pt idx="17258">
                  <c:v>174.20000000156998</c:v>
                </c:pt>
                <c:pt idx="17259">
                  <c:v>174.10000000156998</c:v>
                </c:pt>
                <c:pt idx="17260">
                  <c:v>174.00000000156999</c:v>
                </c:pt>
                <c:pt idx="17261">
                  <c:v>173.90000000156999</c:v>
                </c:pt>
                <c:pt idx="17262">
                  <c:v>173.80000000157</c:v>
                </c:pt>
                <c:pt idx="17263">
                  <c:v>173.70000000156998</c:v>
                </c:pt>
                <c:pt idx="17264">
                  <c:v>173.60000000156998</c:v>
                </c:pt>
                <c:pt idx="17265">
                  <c:v>173.50000000156999</c:v>
                </c:pt>
                <c:pt idx="17266">
                  <c:v>173.40000000156999</c:v>
                </c:pt>
                <c:pt idx="17267">
                  <c:v>173.30000000157</c:v>
                </c:pt>
                <c:pt idx="17268">
                  <c:v>173.20000000156998</c:v>
                </c:pt>
                <c:pt idx="17269">
                  <c:v>173.10000000156998</c:v>
                </c:pt>
                <c:pt idx="17270">
                  <c:v>173.00000000156999</c:v>
                </c:pt>
                <c:pt idx="17271">
                  <c:v>172.90000000156999</c:v>
                </c:pt>
                <c:pt idx="17272">
                  <c:v>172.80000000157</c:v>
                </c:pt>
                <c:pt idx="17273">
                  <c:v>172.70000000156998</c:v>
                </c:pt>
                <c:pt idx="17274">
                  <c:v>172.60000000156998</c:v>
                </c:pt>
                <c:pt idx="17275">
                  <c:v>172.50000000156999</c:v>
                </c:pt>
                <c:pt idx="17276">
                  <c:v>172.40000000156999</c:v>
                </c:pt>
                <c:pt idx="17277">
                  <c:v>172.30000000157</c:v>
                </c:pt>
                <c:pt idx="17278">
                  <c:v>172.20000000156998</c:v>
                </c:pt>
                <c:pt idx="17279">
                  <c:v>172.10000000156998</c:v>
                </c:pt>
                <c:pt idx="17280">
                  <c:v>172.00000000156999</c:v>
                </c:pt>
                <c:pt idx="17281">
                  <c:v>171.90000000156999</c:v>
                </c:pt>
                <c:pt idx="17282">
                  <c:v>171.80000000157</c:v>
                </c:pt>
                <c:pt idx="17283">
                  <c:v>171.70000000156998</c:v>
                </c:pt>
                <c:pt idx="17284">
                  <c:v>171.60000000156998</c:v>
                </c:pt>
                <c:pt idx="17285">
                  <c:v>171.50000000156999</c:v>
                </c:pt>
                <c:pt idx="17286">
                  <c:v>171.40000000156999</c:v>
                </c:pt>
                <c:pt idx="17287">
                  <c:v>171.30000000157</c:v>
                </c:pt>
                <c:pt idx="17288">
                  <c:v>171.20000000156998</c:v>
                </c:pt>
                <c:pt idx="17289">
                  <c:v>171.10000000156998</c:v>
                </c:pt>
                <c:pt idx="17290">
                  <c:v>171.00000000156999</c:v>
                </c:pt>
                <c:pt idx="17291">
                  <c:v>170.90000000156999</c:v>
                </c:pt>
                <c:pt idx="17292">
                  <c:v>170.80000000157</c:v>
                </c:pt>
                <c:pt idx="17293">
                  <c:v>170.70000000156998</c:v>
                </c:pt>
                <c:pt idx="17294">
                  <c:v>170.60000000156998</c:v>
                </c:pt>
                <c:pt idx="17295">
                  <c:v>170.50000000156999</c:v>
                </c:pt>
                <c:pt idx="17296">
                  <c:v>170.40000000156999</c:v>
                </c:pt>
                <c:pt idx="17297">
                  <c:v>170.30000000157</c:v>
                </c:pt>
                <c:pt idx="17298">
                  <c:v>170.20000000156998</c:v>
                </c:pt>
                <c:pt idx="17299">
                  <c:v>170.10000000156998</c:v>
                </c:pt>
                <c:pt idx="17300">
                  <c:v>170.00000000156999</c:v>
                </c:pt>
                <c:pt idx="17301">
                  <c:v>169.90000000156999</c:v>
                </c:pt>
                <c:pt idx="17302">
                  <c:v>169.80000000157</c:v>
                </c:pt>
                <c:pt idx="17303">
                  <c:v>169.70000000156998</c:v>
                </c:pt>
                <c:pt idx="17304">
                  <c:v>169.60000000156998</c:v>
                </c:pt>
                <c:pt idx="17305">
                  <c:v>169.50000000156999</c:v>
                </c:pt>
                <c:pt idx="17306">
                  <c:v>169.40000000156999</c:v>
                </c:pt>
                <c:pt idx="17307">
                  <c:v>169.30000000157</c:v>
                </c:pt>
                <c:pt idx="17308">
                  <c:v>169.20000000156998</c:v>
                </c:pt>
                <c:pt idx="17309">
                  <c:v>169.10000000156998</c:v>
                </c:pt>
                <c:pt idx="17310">
                  <c:v>169.00000000156999</c:v>
                </c:pt>
                <c:pt idx="17311">
                  <c:v>168.90000000156999</c:v>
                </c:pt>
                <c:pt idx="17312">
                  <c:v>168.80000000157</c:v>
                </c:pt>
                <c:pt idx="17313">
                  <c:v>168.70000000156998</c:v>
                </c:pt>
                <c:pt idx="17314">
                  <c:v>168.60000000156998</c:v>
                </c:pt>
                <c:pt idx="17315">
                  <c:v>168.50000000156999</c:v>
                </c:pt>
                <c:pt idx="17316">
                  <c:v>168.40000000156999</c:v>
                </c:pt>
                <c:pt idx="17317">
                  <c:v>168.30000000157</c:v>
                </c:pt>
                <c:pt idx="17318">
                  <c:v>168.20000000157998</c:v>
                </c:pt>
                <c:pt idx="17319">
                  <c:v>168.10000000157999</c:v>
                </c:pt>
                <c:pt idx="17320">
                  <c:v>168.00000000157999</c:v>
                </c:pt>
                <c:pt idx="17321">
                  <c:v>167.90000000158</c:v>
                </c:pt>
                <c:pt idx="17322">
                  <c:v>167.80000000158</c:v>
                </c:pt>
                <c:pt idx="17323">
                  <c:v>167.70000000157998</c:v>
                </c:pt>
                <c:pt idx="17324">
                  <c:v>167.60000000157999</c:v>
                </c:pt>
                <c:pt idx="17325">
                  <c:v>167.50000000157999</c:v>
                </c:pt>
                <c:pt idx="17326">
                  <c:v>167.40000000158</c:v>
                </c:pt>
                <c:pt idx="17327">
                  <c:v>167.30000000158</c:v>
                </c:pt>
                <c:pt idx="17328">
                  <c:v>167.20000000157998</c:v>
                </c:pt>
                <c:pt idx="17329">
                  <c:v>167.10000000157999</c:v>
                </c:pt>
                <c:pt idx="17330">
                  <c:v>167.00000000157999</c:v>
                </c:pt>
                <c:pt idx="17331">
                  <c:v>166.90000000158</c:v>
                </c:pt>
                <c:pt idx="17332">
                  <c:v>166.80000000158</c:v>
                </c:pt>
                <c:pt idx="17333">
                  <c:v>166.70000000157998</c:v>
                </c:pt>
                <c:pt idx="17334">
                  <c:v>166.60000000157999</c:v>
                </c:pt>
                <c:pt idx="17335">
                  <c:v>166.50000000157999</c:v>
                </c:pt>
                <c:pt idx="17336">
                  <c:v>166.40000000158</c:v>
                </c:pt>
                <c:pt idx="17337">
                  <c:v>166.30000000158</c:v>
                </c:pt>
                <c:pt idx="17338">
                  <c:v>166.20000000157998</c:v>
                </c:pt>
                <c:pt idx="17339">
                  <c:v>166.10000000157999</c:v>
                </c:pt>
                <c:pt idx="17340">
                  <c:v>166.00000000157999</c:v>
                </c:pt>
                <c:pt idx="17341">
                  <c:v>165.90000000158</c:v>
                </c:pt>
                <c:pt idx="17342">
                  <c:v>165.80000000158</c:v>
                </c:pt>
                <c:pt idx="17343">
                  <c:v>165.70000000157998</c:v>
                </c:pt>
                <c:pt idx="17344">
                  <c:v>165.60000000157999</c:v>
                </c:pt>
                <c:pt idx="17345">
                  <c:v>165.50000000157999</c:v>
                </c:pt>
                <c:pt idx="17346">
                  <c:v>165.40000000158</c:v>
                </c:pt>
                <c:pt idx="17347">
                  <c:v>165.30000000158</c:v>
                </c:pt>
                <c:pt idx="17348">
                  <c:v>165.20000000157998</c:v>
                </c:pt>
                <c:pt idx="17349">
                  <c:v>165.10000000157999</c:v>
                </c:pt>
                <c:pt idx="17350">
                  <c:v>165.00000000157999</c:v>
                </c:pt>
                <c:pt idx="17351">
                  <c:v>164.90000000158</c:v>
                </c:pt>
                <c:pt idx="17352">
                  <c:v>164.80000000158</c:v>
                </c:pt>
                <c:pt idx="17353">
                  <c:v>164.70000000157998</c:v>
                </c:pt>
                <c:pt idx="17354">
                  <c:v>164.60000000157999</c:v>
                </c:pt>
                <c:pt idx="17355">
                  <c:v>164.50000000157999</c:v>
                </c:pt>
                <c:pt idx="17356">
                  <c:v>164.40000000158</c:v>
                </c:pt>
                <c:pt idx="17357">
                  <c:v>164.30000000158</c:v>
                </c:pt>
                <c:pt idx="17358">
                  <c:v>164.20000000157998</c:v>
                </c:pt>
                <c:pt idx="17359">
                  <c:v>164.10000000157999</c:v>
                </c:pt>
                <c:pt idx="17360">
                  <c:v>164.00000000157999</c:v>
                </c:pt>
                <c:pt idx="17361">
                  <c:v>163.90000000158</c:v>
                </c:pt>
                <c:pt idx="17362">
                  <c:v>163.80000000158</c:v>
                </c:pt>
                <c:pt idx="17363">
                  <c:v>163.70000000157998</c:v>
                </c:pt>
                <c:pt idx="17364">
                  <c:v>163.60000000157999</c:v>
                </c:pt>
                <c:pt idx="17365">
                  <c:v>163.50000000157999</c:v>
                </c:pt>
                <c:pt idx="17366">
                  <c:v>163.40000000158</c:v>
                </c:pt>
                <c:pt idx="17367">
                  <c:v>163.30000000158</c:v>
                </c:pt>
                <c:pt idx="17368">
                  <c:v>163.20000000157998</c:v>
                </c:pt>
                <c:pt idx="17369">
                  <c:v>163.10000000157999</c:v>
                </c:pt>
                <c:pt idx="17370">
                  <c:v>163.00000000157999</c:v>
                </c:pt>
                <c:pt idx="17371">
                  <c:v>162.90000000158</c:v>
                </c:pt>
                <c:pt idx="17372">
                  <c:v>162.80000000158</c:v>
                </c:pt>
                <c:pt idx="17373">
                  <c:v>162.70000000157998</c:v>
                </c:pt>
                <c:pt idx="17374">
                  <c:v>162.60000000157999</c:v>
                </c:pt>
                <c:pt idx="17375">
                  <c:v>162.50000000157999</c:v>
                </c:pt>
                <c:pt idx="17376">
                  <c:v>162.40000000158</c:v>
                </c:pt>
                <c:pt idx="17377">
                  <c:v>162.30000000158</c:v>
                </c:pt>
                <c:pt idx="17378">
                  <c:v>162.20000000157998</c:v>
                </c:pt>
                <c:pt idx="17379">
                  <c:v>162.10000000157999</c:v>
                </c:pt>
                <c:pt idx="17380">
                  <c:v>162.00000000157999</c:v>
                </c:pt>
                <c:pt idx="17381">
                  <c:v>161.90000000158</c:v>
                </c:pt>
                <c:pt idx="17382">
                  <c:v>161.80000000158</c:v>
                </c:pt>
                <c:pt idx="17383">
                  <c:v>161.70000000157998</c:v>
                </c:pt>
                <c:pt idx="17384">
                  <c:v>161.60000000157999</c:v>
                </c:pt>
                <c:pt idx="17385">
                  <c:v>161.50000000157999</c:v>
                </c:pt>
                <c:pt idx="17386">
                  <c:v>161.40000000158</c:v>
                </c:pt>
                <c:pt idx="17387">
                  <c:v>161.30000000158</c:v>
                </c:pt>
                <c:pt idx="17388">
                  <c:v>161.20000000157998</c:v>
                </c:pt>
                <c:pt idx="17389">
                  <c:v>161.10000000157999</c:v>
                </c:pt>
                <c:pt idx="17390">
                  <c:v>161.00000000157999</c:v>
                </c:pt>
                <c:pt idx="17391">
                  <c:v>160.90000000158</c:v>
                </c:pt>
                <c:pt idx="17392">
                  <c:v>160.80000000158</c:v>
                </c:pt>
                <c:pt idx="17393">
                  <c:v>160.70000000157998</c:v>
                </c:pt>
                <c:pt idx="17394">
                  <c:v>160.60000000157999</c:v>
                </c:pt>
                <c:pt idx="17395">
                  <c:v>160.50000000157999</c:v>
                </c:pt>
                <c:pt idx="17396">
                  <c:v>160.40000000158</c:v>
                </c:pt>
                <c:pt idx="17397">
                  <c:v>160.30000000158</c:v>
                </c:pt>
                <c:pt idx="17398">
                  <c:v>160.20000000157998</c:v>
                </c:pt>
                <c:pt idx="17399">
                  <c:v>160.10000000157999</c:v>
                </c:pt>
                <c:pt idx="17400">
                  <c:v>160.00000000157999</c:v>
                </c:pt>
                <c:pt idx="17401">
                  <c:v>159.90000000158</c:v>
                </c:pt>
                <c:pt idx="17402">
                  <c:v>159.80000000158</c:v>
                </c:pt>
                <c:pt idx="17403">
                  <c:v>159.70000000157998</c:v>
                </c:pt>
                <c:pt idx="17404">
                  <c:v>159.60000000157999</c:v>
                </c:pt>
                <c:pt idx="17405">
                  <c:v>159.50000000157999</c:v>
                </c:pt>
                <c:pt idx="17406">
                  <c:v>159.40000000158</c:v>
                </c:pt>
                <c:pt idx="17407">
                  <c:v>159.30000000158</c:v>
                </c:pt>
                <c:pt idx="17408">
                  <c:v>159.20000000157998</c:v>
                </c:pt>
                <c:pt idx="17409">
                  <c:v>159.10000000157999</c:v>
                </c:pt>
                <c:pt idx="17410">
                  <c:v>159.00000000157999</c:v>
                </c:pt>
                <c:pt idx="17411">
                  <c:v>158.90000000158</c:v>
                </c:pt>
                <c:pt idx="17412">
                  <c:v>158.80000000158</c:v>
                </c:pt>
                <c:pt idx="17413">
                  <c:v>158.70000000157998</c:v>
                </c:pt>
                <c:pt idx="17414">
                  <c:v>158.60000000157999</c:v>
                </c:pt>
                <c:pt idx="17415">
                  <c:v>158.50000000157999</c:v>
                </c:pt>
                <c:pt idx="17416">
                  <c:v>158.40000000158</c:v>
                </c:pt>
                <c:pt idx="17417">
                  <c:v>158.30000000158</c:v>
                </c:pt>
                <c:pt idx="17418">
                  <c:v>158.20000000157998</c:v>
                </c:pt>
                <c:pt idx="17419">
                  <c:v>158.10000000157999</c:v>
                </c:pt>
                <c:pt idx="17420">
                  <c:v>158.00000000157999</c:v>
                </c:pt>
                <c:pt idx="17421">
                  <c:v>157.90000000158</c:v>
                </c:pt>
                <c:pt idx="17422">
                  <c:v>157.80000000158</c:v>
                </c:pt>
                <c:pt idx="17423">
                  <c:v>157.70000000157998</c:v>
                </c:pt>
                <c:pt idx="17424">
                  <c:v>157.60000000157999</c:v>
                </c:pt>
                <c:pt idx="17425">
                  <c:v>157.50000000157999</c:v>
                </c:pt>
                <c:pt idx="17426">
                  <c:v>157.40000000158</c:v>
                </c:pt>
                <c:pt idx="17427">
                  <c:v>157.30000000158</c:v>
                </c:pt>
                <c:pt idx="17428">
                  <c:v>157.20000000158998</c:v>
                </c:pt>
                <c:pt idx="17429">
                  <c:v>157.10000000158999</c:v>
                </c:pt>
                <c:pt idx="17430">
                  <c:v>157.00000000159</c:v>
                </c:pt>
                <c:pt idx="17431">
                  <c:v>156.90000000159</c:v>
                </c:pt>
                <c:pt idx="17432">
                  <c:v>156.80000000159001</c:v>
                </c:pt>
                <c:pt idx="17433">
                  <c:v>156.70000000158998</c:v>
                </c:pt>
                <c:pt idx="17434">
                  <c:v>156.60000000158999</c:v>
                </c:pt>
                <c:pt idx="17435">
                  <c:v>156.50000000159</c:v>
                </c:pt>
                <c:pt idx="17436">
                  <c:v>156.40000000159</c:v>
                </c:pt>
                <c:pt idx="17437">
                  <c:v>156.30000000159001</c:v>
                </c:pt>
                <c:pt idx="17438">
                  <c:v>156.20000000158998</c:v>
                </c:pt>
                <c:pt idx="17439">
                  <c:v>156.10000000158999</c:v>
                </c:pt>
                <c:pt idx="17440">
                  <c:v>156.00000000159</c:v>
                </c:pt>
                <c:pt idx="17441">
                  <c:v>155.90000000159</c:v>
                </c:pt>
                <c:pt idx="17442">
                  <c:v>155.80000000159001</c:v>
                </c:pt>
                <c:pt idx="17443">
                  <c:v>155.70000000158998</c:v>
                </c:pt>
                <c:pt idx="17444">
                  <c:v>155.60000000158999</c:v>
                </c:pt>
                <c:pt idx="17445">
                  <c:v>155.50000000159</c:v>
                </c:pt>
                <c:pt idx="17446">
                  <c:v>155.40000000159</c:v>
                </c:pt>
                <c:pt idx="17447">
                  <c:v>155.30000000159001</c:v>
                </c:pt>
                <c:pt idx="17448">
                  <c:v>155.20000000158998</c:v>
                </c:pt>
                <c:pt idx="17449">
                  <c:v>155.10000000158999</c:v>
                </c:pt>
                <c:pt idx="17450">
                  <c:v>155.00000000159</c:v>
                </c:pt>
                <c:pt idx="17451">
                  <c:v>154.90000000159</c:v>
                </c:pt>
                <c:pt idx="17452">
                  <c:v>154.80000000159001</c:v>
                </c:pt>
                <c:pt idx="17453">
                  <c:v>154.70000000158998</c:v>
                </c:pt>
                <c:pt idx="17454">
                  <c:v>154.60000000158999</c:v>
                </c:pt>
                <c:pt idx="17455">
                  <c:v>154.50000000159</c:v>
                </c:pt>
                <c:pt idx="17456">
                  <c:v>154.40000000159</c:v>
                </c:pt>
                <c:pt idx="17457">
                  <c:v>154.30000000159001</c:v>
                </c:pt>
                <c:pt idx="17458">
                  <c:v>154.20000000158998</c:v>
                </c:pt>
                <c:pt idx="17459">
                  <c:v>154.10000000158999</c:v>
                </c:pt>
                <c:pt idx="17460">
                  <c:v>154.00000000159</c:v>
                </c:pt>
                <c:pt idx="17461">
                  <c:v>153.90000000159</c:v>
                </c:pt>
                <c:pt idx="17462">
                  <c:v>153.80000000159001</c:v>
                </c:pt>
                <c:pt idx="17463">
                  <c:v>153.70000000158998</c:v>
                </c:pt>
                <c:pt idx="17464">
                  <c:v>153.60000000158999</c:v>
                </c:pt>
                <c:pt idx="17465">
                  <c:v>153.50000000159</c:v>
                </c:pt>
                <c:pt idx="17466">
                  <c:v>153.40000000159</c:v>
                </c:pt>
                <c:pt idx="17467">
                  <c:v>153.30000000159001</c:v>
                </c:pt>
                <c:pt idx="17468">
                  <c:v>153.20000000158998</c:v>
                </c:pt>
                <c:pt idx="17469">
                  <c:v>153.10000000158999</c:v>
                </c:pt>
                <c:pt idx="17470">
                  <c:v>153.00000000159</c:v>
                </c:pt>
                <c:pt idx="17471">
                  <c:v>152.90000000159</c:v>
                </c:pt>
                <c:pt idx="17472">
                  <c:v>152.80000000159001</c:v>
                </c:pt>
                <c:pt idx="17473">
                  <c:v>152.70000000158998</c:v>
                </c:pt>
                <c:pt idx="17474">
                  <c:v>152.60000000158999</c:v>
                </c:pt>
                <c:pt idx="17475">
                  <c:v>152.50000000159</c:v>
                </c:pt>
                <c:pt idx="17476">
                  <c:v>152.40000000159</c:v>
                </c:pt>
                <c:pt idx="17477">
                  <c:v>152.30000000159001</c:v>
                </c:pt>
                <c:pt idx="17478">
                  <c:v>152.20000000158998</c:v>
                </c:pt>
                <c:pt idx="17479">
                  <c:v>152.10000000158999</c:v>
                </c:pt>
                <c:pt idx="17480">
                  <c:v>152.00000000159</c:v>
                </c:pt>
                <c:pt idx="17481">
                  <c:v>151.90000000159</c:v>
                </c:pt>
                <c:pt idx="17482">
                  <c:v>151.80000000159001</c:v>
                </c:pt>
                <c:pt idx="17483">
                  <c:v>151.70000000158998</c:v>
                </c:pt>
                <c:pt idx="17484">
                  <c:v>151.60000000158999</c:v>
                </c:pt>
                <c:pt idx="17485">
                  <c:v>151.50000000159</c:v>
                </c:pt>
                <c:pt idx="17486">
                  <c:v>151.40000000159</c:v>
                </c:pt>
                <c:pt idx="17487">
                  <c:v>151.30000000159001</c:v>
                </c:pt>
                <c:pt idx="17488">
                  <c:v>151.20000000158998</c:v>
                </c:pt>
                <c:pt idx="17489">
                  <c:v>151.10000000158999</c:v>
                </c:pt>
                <c:pt idx="17490">
                  <c:v>151.00000000159</c:v>
                </c:pt>
                <c:pt idx="17491">
                  <c:v>150.90000000159</c:v>
                </c:pt>
                <c:pt idx="17492">
                  <c:v>150.80000000159001</c:v>
                </c:pt>
                <c:pt idx="17493">
                  <c:v>150.70000000158998</c:v>
                </c:pt>
                <c:pt idx="17494">
                  <c:v>150.60000000158999</c:v>
                </c:pt>
                <c:pt idx="17495">
                  <c:v>150.50000000159</c:v>
                </c:pt>
                <c:pt idx="17496">
                  <c:v>150.40000000159</c:v>
                </c:pt>
                <c:pt idx="17497">
                  <c:v>150.30000000159001</c:v>
                </c:pt>
                <c:pt idx="17498">
                  <c:v>150.20000000158998</c:v>
                </c:pt>
                <c:pt idx="17499">
                  <c:v>150.10000000158999</c:v>
                </c:pt>
                <c:pt idx="17500">
                  <c:v>150.00000000159</c:v>
                </c:pt>
                <c:pt idx="17501">
                  <c:v>149.90000000159</c:v>
                </c:pt>
                <c:pt idx="17502">
                  <c:v>149.80000000159001</c:v>
                </c:pt>
                <c:pt idx="17503">
                  <c:v>149.70000000158998</c:v>
                </c:pt>
                <c:pt idx="17504">
                  <c:v>149.60000000158999</c:v>
                </c:pt>
                <c:pt idx="17505">
                  <c:v>149.50000000159</c:v>
                </c:pt>
                <c:pt idx="17506">
                  <c:v>149.40000000159</c:v>
                </c:pt>
                <c:pt idx="17507">
                  <c:v>149.30000000159001</c:v>
                </c:pt>
                <c:pt idx="17508">
                  <c:v>149.20000000158998</c:v>
                </c:pt>
                <c:pt idx="17509">
                  <c:v>149.10000000158999</c:v>
                </c:pt>
                <c:pt idx="17510">
                  <c:v>149.00000000159</c:v>
                </c:pt>
                <c:pt idx="17511">
                  <c:v>148.90000000159</c:v>
                </c:pt>
                <c:pt idx="17512">
                  <c:v>148.80000000159001</c:v>
                </c:pt>
                <c:pt idx="17513">
                  <c:v>148.70000000158998</c:v>
                </c:pt>
                <c:pt idx="17514">
                  <c:v>148.60000000158999</c:v>
                </c:pt>
                <c:pt idx="17515">
                  <c:v>148.50000000159</c:v>
                </c:pt>
                <c:pt idx="17516">
                  <c:v>148.40000000159</c:v>
                </c:pt>
                <c:pt idx="17517">
                  <c:v>148.30000000159001</c:v>
                </c:pt>
                <c:pt idx="17518">
                  <c:v>148.20000000158998</c:v>
                </c:pt>
                <c:pt idx="17519">
                  <c:v>148.10000000158999</c:v>
                </c:pt>
                <c:pt idx="17520">
                  <c:v>148.00000000159</c:v>
                </c:pt>
                <c:pt idx="17521">
                  <c:v>147.90000000159</c:v>
                </c:pt>
                <c:pt idx="17522">
                  <c:v>147.80000000159001</c:v>
                </c:pt>
                <c:pt idx="17523">
                  <c:v>147.70000000158998</c:v>
                </c:pt>
                <c:pt idx="17524">
                  <c:v>147.60000000158999</c:v>
                </c:pt>
                <c:pt idx="17525">
                  <c:v>147.50000000159</c:v>
                </c:pt>
                <c:pt idx="17526">
                  <c:v>147.40000000159</c:v>
                </c:pt>
                <c:pt idx="17527">
                  <c:v>147.30000000159001</c:v>
                </c:pt>
                <c:pt idx="17528">
                  <c:v>147.20000000158998</c:v>
                </c:pt>
                <c:pt idx="17529">
                  <c:v>147.10000000158999</c:v>
                </c:pt>
                <c:pt idx="17530">
                  <c:v>147.00000000159</c:v>
                </c:pt>
                <c:pt idx="17531">
                  <c:v>146.90000000159</c:v>
                </c:pt>
                <c:pt idx="17532">
                  <c:v>146.80000000159001</c:v>
                </c:pt>
                <c:pt idx="17533">
                  <c:v>146.70000000158998</c:v>
                </c:pt>
                <c:pt idx="17534">
                  <c:v>146.60000000158999</c:v>
                </c:pt>
                <c:pt idx="17535">
                  <c:v>146.50000000159</c:v>
                </c:pt>
                <c:pt idx="17536">
                  <c:v>146.40000000159</c:v>
                </c:pt>
                <c:pt idx="17537">
                  <c:v>146.30000000159001</c:v>
                </c:pt>
                <c:pt idx="17538">
                  <c:v>146.20000000159999</c:v>
                </c:pt>
                <c:pt idx="17539">
                  <c:v>146.10000000159999</c:v>
                </c:pt>
                <c:pt idx="17540">
                  <c:v>146.0000000016</c:v>
                </c:pt>
                <c:pt idx="17541">
                  <c:v>145.90000000160001</c:v>
                </c:pt>
                <c:pt idx="17542">
                  <c:v>145.80000000160001</c:v>
                </c:pt>
                <c:pt idx="17543">
                  <c:v>145.70000000159999</c:v>
                </c:pt>
                <c:pt idx="17544">
                  <c:v>145.60000000159999</c:v>
                </c:pt>
                <c:pt idx="17545">
                  <c:v>145.5000000016</c:v>
                </c:pt>
                <c:pt idx="17546">
                  <c:v>145.40000000160001</c:v>
                </c:pt>
                <c:pt idx="17547">
                  <c:v>145.30000000160001</c:v>
                </c:pt>
                <c:pt idx="17548">
                  <c:v>145.20000000159999</c:v>
                </c:pt>
                <c:pt idx="17549">
                  <c:v>145.10000000159999</c:v>
                </c:pt>
                <c:pt idx="17550">
                  <c:v>145.0000000016</c:v>
                </c:pt>
                <c:pt idx="17551">
                  <c:v>144.90000000160001</c:v>
                </c:pt>
                <c:pt idx="17552">
                  <c:v>144.80000000160001</c:v>
                </c:pt>
                <c:pt idx="17553">
                  <c:v>144.70000000159999</c:v>
                </c:pt>
                <c:pt idx="17554">
                  <c:v>144.60000000159999</c:v>
                </c:pt>
                <c:pt idx="17555">
                  <c:v>144.5000000016</c:v>
                </c:pt>
                <c:pt idx="17556">
                  <c:v>144.40000000160001</c:v>
                </c:pt>
                <c:pt idx="17557">
                  <c:v>144.30000000160001</c:v>
                </c:pt>
                <c:pt idx="17558">
                  <c:v>144.20000000159999</c:v>
                </c:pt>
                <c:pt idx="17559">
                  <c:v>144.10000000159999</c:v>
                </c:pt>
                <c:pt idx="17560">
                  <c:v>144.0000000016</c:v>
                </c:pt>
                <c:pt idx="17561">
                  <c:v>143.90000000160001</c:v>
                </c:pt>
                <c:pt idx="17562">
                  <c:v>143.80000000160001</c:v>
                </c:pt>
                <c:pt idx="17563">
                  <c:v>143.70000000159999</c:v>
                </c:pt>
                <c:pt idx="17564">
                  <c:v>143.60000000159999</c:v>
                </c:pt>
                <c:pt idx="17565">
                  <c:v>143.5000000016</c:v>
                </c:pt>
                <c:pt idx="17566">
                  <c:v>143.40000000160001</c:v>
                </c:pt>
                <c:pt idx="17567">
                  <c:v>143.30000000160001</c:v>
                </c:pt>
                <c:pt idx="17568">
                  <c:v>143.20000000159999</c:v>
                </c:pt>
                <c:pt idx="17569">
                  <c:v>143.10000000159999</c:v>
                </c:pt>
                <c:pt idx="17570">
                  <c:v>143.0000000016</c:v>
                </c:pt>
                <c:pt idx="17571">
                  <c:v>142.90000000160001</c:v>
                </c:pt>
                <c:pt idx="17572">
                  <c:v>142.80000000160001</c:v>
                </c:pt>
                <c:pt idx="17573">
                  <c:v>142.70000000159999</c:v>
                </c:pt>
                <c:pt idx="17574">
                  <c:v>142.60000000159999</c:v>
                </c:pt>
                <c:pt idx="17575">
                  <c:v>142.5000000016</c:v>
                </c:pt>
                <c:pt idx="17576">
                  <c:v>142.40000000160001</c:v>
                </c:pt>
                <c:pt idx="17577">
                  <c:v>142.30000000160001</c:v>
                </c:pt>
                <c:pt idx="17578">
                  <c:v>142.20000000159999</c:v>
                </c:pt>
                <c:pt idx="17579">
                  <c:v>142.10000000159999</c:v>
                </c:pt>
                <c:pt idx="17580">
                  <c:v>142.0000000016</c:v>
                </c:pt>
                <c:pt idx="17581">
                  <c:v>141.90000000160001</c:v>
                </c:pt>
                <c:pt idx="17582">
                  <c:v>141.80000000160001</c:v>
                </c:pt>
                <c:pt idx="17583">
                  <c:v>141.70000000159999</c:v>
                </c:pt>
                <c:pt idx="17584">
                  <c:v>141.60000000159999</c:v>
                </c:pt>
                <c:pt idx="17585">
                  <c:v>141.5000000016</c:v>
                </c:pt>
                <c:pt idx="17586">
                  <c:v>141.40000000160001</c:v>
                </c:pt>
                <c:pt idx="17587">
                  <c:v>141.30000000160001</c:v>
                </c:pt>
                <c:pt idx="17588">
                  <c:v>141.20000000159999</c:v>
                </c:pt>
                <c:pt idx="17589">
                  <c:v>141.10000000159999</c:v>
                </c:pt>
                <c:pt idx="17590">
                  <c:v>141.0000000016</c:v>
                </c:pt>
                <c:pt idx="17591">
                  <c:v>140.90000000160001</c:v>
                </c:pt>
                <c:pt idx="17592">
                  <c:v>140.80000000160001</c:v>
                </c:pt>
                <c:pt idx="17593">
                  <c:v>140.70000000159999</c:v>
                </c:pt>
                <c:pt idx="17594">
                  <c:v>140.60000000159999</c:v>
                </c:pt>
                <c:pt idx="17595">
                  <c:v>140.5000000016</c:v>
                </c:pt>
                <c:pt idx="17596">
                  <c:v>140.40000000160001</c:v>
                </c:pt>
                <c:pt idx="17597">
                  <c:v>140.30000000160001</c:v>
                </c:pt>
                <c:pt idx="17598">
                  <c:v>140.20000000159999</c:v>
                </c:pt>
                <c:pt idx="17599">
                  <c:v>140.10000000159999</c:v>
                </c:pt>
                <c:pt idx="17600">
                  <c:v>140.0000000016</c:v>
                </c:pt>
                <c:pt idx="17601">
                  <c:v>139.90000000160001</c:v>
                </c:pt>
                <c:pt idx="17602">
                  <c:v>139.80000000160001</c:v>
                </c:pt>
                <c:pt idx="17603">
                  <c:v>139.70000000159999</c:v>
                </c:pt>
                <c:pt idx="17604">
                  <c:v>139.60000000159999</c:v>
                </c:pt>
                <c:pt idx="17605">
                  <c:v>139.5000000016</c:v>
                </c:pt>
                <c:pt idx="17606">
                  <c:v>139.40000000160001</c:v>
                </c:pt>
                <c:pt idx="17607">
                  <c:v>139.30000000160001</c:v>
                </c:pt>
                <c:pt idx="17608">
                  <c:v>139.20000000159999</c:v>
                </c:pt>
                <c:pt idx="17609">
                  <c:v>139.10000000159999</c:v>
                </c:pt>
                <c:pt idx="17610">
                  <c:v>139.0000000016</c:v>
                </c:pt>
                <c:pt idx="17611">
                  <c:v>138.90000000160001</c:v>
                </c:pt>
                <c:pt idx="17612">
                  <c:v>138.80000000160001</c:v>
                </c:pt>
                <c:pt idx="17613">
                  <c:v>138.70000000159999</c:v>
                </c:pt>
                <c:pt idx="17614">
                  <c:v>138.60000000159999</c:v>
                </c:pt>
                <c:pt idx="17615">
                  <c:v>138.5000000016</c:v>
                </c:pt>
                <c:pt idx="17616">
                  <c:v>138.40000000160001</c:v>
                </c:pt>
                <c:pt idx="17617">
                  <c:v>138.30000000160001</c:v>
                </c:pt>
                <c:pt idx="17618">
                  <c:v>138.20000000159999</c:v>
                </c:pt>
                <c:pt idx="17619">
                  <c:v>138.10000000159999</c:v>
                </c:pt>
                <c:pt idx="17620">
                  <c:v>138.0000000016</c:v>
                </c:pt>
                <c:pt idx="17621">
                  <c:v>137.90000000160001</c:v>
                </c:pt>
                <c:pt idx="17622">
                  <c:v>137.80000000160001</c:v>
                </c:pt>
                <c:pt idx="17623">
                  <c:v>137.70000000159999</c:v>
                </c:pt>
                <c:pt idx="17624">
                  <c:v>137.60000000159999</c:v>
                </c:pt>
                <c:pt idx="17625">
                  <c:v>137.5000000016</c:v>
                </c:pt>
                <c:pt idx="17626">
                  <c:v>137.40000000160001</c:v>
                </c:pt>
                <c:pt idx="17627">
                  <c:v>137.30000000160001</c:v>
                </c:pt>
                <c:pt idx="17628">
                  <c:v>137.20000000159999</c:v>
                </c:pt>
                <c:pt idx="17629">
                  <c:v>137.10000000159999</c:v>
                </c:pt>
                <c:pt idx="17630">
                  <c:v>137.0000000016</c:v>
                </c:pt>
                <c:pt idx="17631">
                  <c:v>136.90000000160001</c:v>
                </c:pt>
                <c:pt idx="17632">
                  <c:v>136.80000000160001</c:v>
                </c:pt>
                <c:pt idx="17633">
                  <c:v>136.70000000159999</c:v>
                </c:pt>
                <c:pt idx="17634">
                  <c:v>136.60000000159999</c:v>
                </c:pt>
                <c:pt idx="17635">
                  <c:v>136.5000000016</c:v>
                </c:pt>
                <c:pt idx="17636">
                  <c:v>136.40000000160001</c:v>
                </c:pt>
                <c:pt idx="17637">
                  <c:v>136.30000000160001</c:v>
                </c:pt>
                <c:pt idx="17638">
                  <c:v>136.20000000159999</c:v>
                </c:pt>
                <c:pt idx="17639">
                  <c:v>136.10000000159999</c:v>
                </c:pt>
                <c:pt idx="17640">
                  <c:v>136.0000000016</c:v>
                </c:pt>
                <c:pt idx="17641">
                  <c:v>135.90000000160001</c:v>
                </c:pt>
                <c:pt idx="17642">
                  <c:v>135.80000000160001</c:v>
                </c:pt>
                <c:pt idx="17643">
                  <c:v>135.70000000159999</c:v>
                </c:pt>
                <c:pt idx="17644">
                  <c:v>135.60000000159999</c:v>
                </c:pt>
                <c:pt idx="17645">
                  <c:v>135.5000000016</c:v>
                </c:pt>
                <c:pt idx="17646">
                  <c:v>135.40000000160001</c:v>
                </c:pt>
                <c:pt idx="17647">
                  <c:v>135.30000000160001</c:v>
                </c:pt>
                <c:pt idx="17648">
                  <c:v>135.20000000160999</c:v>
                </c:pt>
                <c:pt idx="17649">
                  <c:v>135.10000000161</c:v>
                </c:pt>
                <c:pt idx="17650">
                  <c:v>135.00000000161</c:v>
                </c:pt>
                <c:pt idx="17651">
                  <c:v>134.90000000161001</c:v>
                </c:pt>
                <c:pt idx="17652">
                  <c:v>134.80000000161004</c:v>
                </c:pt>
                <c:pt idx="17653">
                  <c:v>134.70000000160999</c:v>
                </c:pt>
                <c:pt idx="17654">
                  <c:v>134.60000000161</c:v>
                </c:pt>
                <c:pt idx="17655">
                  <c:v>134.50000000161</c:v>
                </c:pt>
                <c:pt idx="17656">
                  <c:v>134.40000000161001</c:v>
                </c:pt>
                <c:pt idx="17657">
                  <c:v>134.30000000161004</c:v>
                </c:pt>
                <c:pt idx="17658">
                  <c:v>134.20000000160999</c:v>
                </c:pt>
                <c:pt idx="17659">
                  <c:v>134.10000000161</c:v>
                </c:pt>
                <c:pt idx="17660">
                  <c:v>134.00000000161</c:v>
                </c:pt>
                <c:pt idx="17661">
                  <c:v>133.90000000161001</c:v>
                </c:pt>
                <c:pt idx="17662">
                  <c:v>133.80000000161004</c:v>
                </c:pt>
                <c:pt idx="17663">
                  <c:v>133.70000000160999</c:v>
                </c:pt>
                <c:pt idx="17664">
                  <c:v>133.60000000161</c:v>
                </c:pt>
                <c:pt idx="17665">
                  <c:v>133.50000000161</c:v>
                </c:pt>
                <c:pt idx="17666">
                  <c:v>133.40000000161001</c:v>
                </c:pt>
                <c:pt idx="17667">
                  <c:v>133.30000000161004</c:v>
                </c:pt>
                <c:pt idx="17668">
                  <c:v>133.20000000160999</c:v>
                </c:pt>
                <c:pt idx="17669">
                  <c:v>133.10000000161</c:v>
                </c:pt>
                <c:pt idx="17670">
                  <c:v>133.00000000161</c:v>
                </c:pt>
                <c:pt idx="17671">
                  <c:v>132.90000000161001</c:v>
                </c:pt>
                <c:pt idx="17672">
                  <c:v>132.80000000161004</c:v>
                </c:pt>
                <c:pt idx="17673">
                  <c:v>132.70000000160999</c:v>
                </c:pt>
                <c:pt idx="17674">
                  <c:v>132.60000000161</c:v>
                </c:pt>
                <c:pt idx="17675">
                  <c:v>132.50000000161</c:v>
                </c:pt>
                <c:pt idx="17676">
                  <c:v>132.40000000161001</c:v>
                </c:pt>
                <c:pt idx="17677">
                  <c:v>132.30000000161004</c:v>
                </c:pt>
                <c:pt idx="17678">
                  <c:v>132.20000000160999</c:v>
                </c:pt>
                <c:pt idx="17679">
                  <c:v>132.10000000161</c:v>
                </c:pt>
                <c:pt idx="17680">
                  <c:v>132.00000000161</c:v>
                </c:pt>
                <c:pt idx="17681">
                  <c:v>131.90000000161001</c:v>
                </c:pt>
                <c:pt idx="17682">
                  <c:v>131.80000000161004</c:v>
                </c:pt>
                <c:pt idx="17683">
                  <c:v>131.70000000160999</c:v>
                </c:pt>
                <c:pt idx="17684">
                  <c:v>131.60000000161</c:v>
                </c:pt>
                <c:pt idx="17685">
                  <c:v>131.50000000161</c:v>
                </c:pt>
                <c:pt idx="17686">
                  <c:v>131.40000000161001</c:v>
                </c:pt>
                <c:pt idx="17687">
                  <c:v>131.30000000161004</c:v>
                </c:pt>
                <c:pt idx="17688">
                  <c:v>131.20000000160999</c:v>
                </c:pt>
                <c:pt idx="17689">
                  <c:v>131.10000000161</c:v>
                </c:pt>
                <c:pt idx="17690">
                  <c:v>131.00000000161</c:v>
                </c:pt>
                <c:pt idx="17691">
                  <c:v>130.90000000161001</c:v>
                </c:pt>
                <c:pt idx="17692">
                  <c:v>130.80000000161004</c:v>
                </c:pt>
                <c:pt idx="17693">
                  <c:v>130.70000000160999</c:v>
                </c:pt>
                <c:pt idx="17694">
                  <c:v>130.60000000161</c:v>
                </c:pt>
                <c:pt idx="17695">
                  <c:v>130.50000000161</c:v>
                </c:pt>
                <c:pt idx="17696">
                  <c:v>130.40000000161001</c:v>
                </c:pt>
                <c:pt idx="17697">
                  <c:v>130.30000000161004</c:v>
                </c:pt>
                <c:pt idx="17698">
                  <c:v>130.20000000160999</c:v>
                </c:pt>
                <c:pt idx="17699">
                  <c:v>130.10000000161</c:v>
                </c:pt>
                <c:pt idx="17700">
                  <c:v>130.00000000161</c:v>
                </c:pt>
                <c:pt idx="17701">
                  <c:v>129.90000000161001</c:v>
                </c:pt>
                <c:pt idx="17702">
                  <c:v>129.80000000161004</c:v>
                </c:pt>
                <c:pt idx="17703">
                  <c:v>129.70000000160999</c:v>
                </c:pt>
                <c:pt idx="17704">
                  <c:v>129.60000000161</c:v>
                </c:pt>
                <c:pt idx="17705">
                  <c:v>129.50000000161</c:v>
                </c:pt>
                <c:pt idx="17706">
                  <c:v>129.40000000161001</c:v>
                </c:pt>
                <c:pt idx="17707">
                  <c:v>129.30000000161004</c:v>
                </c:pt>
                <c:pt idx="17708">
                  <c:v>129.20000000160999</c:v>
                </c:pt>
                <c:pt idx="17709">
                  <c:v>129.10000000161</c:v>
                </c:pt>
                <c:pt idx="17710">
                  <c:v>129.00000000161</c:v>
                </c:pt>
                <c:pt idx="17711">
                  <c:v>128.90000000161001</c:v>
                </c:pt>
                <c:pt idx="17712">
                  <c:v>128.80000000161004</c:v>
                </c:pt>
                <c:pt idx="17713">
                  <c:v>128.70000000160999</c:v>
                </c:pt>
                <c:pt idx="17714">
                  <c:v>128.60000000161</c:v>
                </c:pt>
                <c:pt idx="17715">
                  <c:v>128.50000000161</c:v>
                </c:pt>
                <c:pt idx="17716">
                  <c:v>128.40000000161001</c:v>
                </c:pt>
                <c:pt idx="17717">
                  <c:v>128.30000000161004</c:v>
                </c:pt>
                <c:pt idx="17718">
                  <c:v>128.20000000160999</c:v>
                </c:pt>
                <c:pt idx="17719">
                  <c:v>128.10000000161</c:v>
                </c:pt>
                <c:pt idx="17720">
                  <c:v>128.00000000161</c:v>
                </c:pt>
                <c:pt idx="17721">
                  <c:v>127.90000000161002</c:v>
                </c:pt>
                <c:pt idx="17722">
                  <c:v>127.80000000161</c:v>
                </c:pt>
                <c:pt idx="17723">
                  <c:v>127.70000000160998</c:v>
                </c:pt>
                <c:pt idx="17724">
                  <c:v>127.60000000161</c:v>
                </c:pt>
                <c:pt idx="17725">
                  <c:v>127.50000000161</c:v>
                </c:pt>
                <c:pt idx="17726">
                  <c:v>127.40000000161002</c:v>
                </c:pt>
                <c:pt idx="17727">
                  <c:v>127.30000000161</c:v>
                </c:pt>
                <c:pt idx="17728">
                  <c:v>127.20000000160998</c:v>
                </c:pt>
                <c:pt idx="17729">
                  <c:v>127.10000000161</c:v>
                </c:pt>
                <c:pt idx="17730">
                  <c:v>127.00000000161</c:v>
                </c:pt>
                <c:pt idx="17731">
                  <c:v>126.90000000161002</c:v>
                </c:pt>
                <c:pt idx="17732">
                  <c:v>126.80000000161</c:v>
                </c:pt>
                <c:pt idx="17733">
                  <c:v>126.70000000160998</c:v>
                </c:pt>
                <c:pt idx="17734">
                  <c:v>126.60000000161</c:v>
                </c:pt>
                <c:pt idx="17735">
                  <c:v>126.50000000161</c:v>
                </c:pt>
                <c:pt idx="17736">
                  <c:v>126.40000000161002</c:v>
                </c:pt>
                <c:pt idx="17737">
                  <c:v>126.30000000161</c:v>
                </c:pt>
                <c:pt idx="17738">
                  <c:v>126.20000000160998</c:v>
                </c:pt>
                <c:pt idx="17739">
                  <c:v>126.10000000161</c:v>
                </c:pt>
                <c:pt idx="17740">
                  <c:v>126.00000000161</c:v>
                </c:pt>
                <c:pt idx="17741">
                  <c:v>125.90000000161002</c:v>
                </c:pt>
                <c:pt idx="17742">
                  <c:v>125.80000000161</c:v>
                </c:pt>
                <c:pt idx="17743">
                  <c:v>125.70000000160998</c:v>
                </c:pt>
                <c:pt idx="17744">
                  <c:v>125.60000000161</c:v>
                </c:pt>
                <c:pt idx="17745">
                  <c:v>125.50000000161</c:v>
                </c:pt>
                <c:pt idx="17746">
                  <c:v>125.40000000161002</c:v>
                </c:pt>
                <c:pt idx="17747">
                  <c:v>125.30000000161</c:v>
                </c:pt>
                <c:pt idx="17748">
                  <c:v>125.20000000160998</c:v>
                </c:pt>
                <c:pt idx="17749">
                  <c:v>125.10000000161</c:v>
                </c:pt>
                <c:pt idx="17750">
                  <c:v>125.00000000161</c:v>
                </c:pt>
                <c:pt idx="17751">
                  <c:v>124.90000000161002</c:v>
                </c:pt>
                <c:pt idx="17752">
                  <c:v>124.80000000161</c:v>
                </c:pt>
                <c:pt idx="17753">
                  <c:v>124.70000000160998</c:v>
                </c:pt>
                <c:pt idx="17754">
                  <c:v>124.60000000161</c:v>
                </c:pt>
                <c:pt idx="17755">
                  <c:v>124.50000000161</c:v>
                </c:pt>
                <c:pt idx="17756">
                  <c:v>124.40000000161002</c:v>
                </c:pt>
                <c:pt idx="17757">
                  <c:v>124.30000000161</c:v>
                </c:pt>
                <c:pt idx="17758">
                  <c:v>124.20000000162</c:v>
                </c:pt>
                <c:pt idx="17759">
                  <c:v>124.10000000161997</c:v>
                </c:pt>
                <c:pt idx="17760">
                  <c:v>124.00000000161998</c:v>
                </c:pt>
                <c:pt idx="17761">
                  <c:v>123.90000000162</c:v>
                </c:pt>
                <c:pt idx="17762">
                  <c:v>123.80000000162001</c:v>
                </c:pt>
                <c:pt idx="17763">
                  <c:v>123.70000000162</c:v>
                </c:pt>
                <c:pt idx="17764">
                  <c:v>123.60000000161997</c:v>
                </c:pt>
                <c:pt idx="17765">
                  <c:v>123.50000000161998</c:v>
                </c:pt>
                <c:pt idx="17766">
                  <c:v>123.40000000162</c:v>
                </c:pt>
                <c:pt idx="17767">
                  <c:v>123.30000000162001</c:v>
                </c:pt>
                <c:pt idx="17768">
                  <c:v>123.20000000162</c:v>
                </c:pt>
                <c:pt idx="17769">
                  <c:v>123.10000000161997</c:v>
                </c:pt>
                <c:pt idx="17770">
                  <c:v>123.00000000161998</c:v>
                </c:pt>
                <c:pt idx="17771">
                  <c:v>122.90000000162</c:v>
                </c:pt>
                <c:pt idx="17772">
                  <c:v>122.80000000162001</c:v>
                </c:pt>
                <c:pt idx="17773">
                  <c:v>122.70000000162</c:v>
                </c:pt>
                <c:pt idx="17774">
                  <c:v>122.60000000161997</c:v>
                </c:pt>
                <c:pt idx="17775">
                  <c:v>122.50000000161998</c:v>
                </c:pt>
                <c:pt idx="17776">
                  <c:v>122.40000000162</c:v>
                </c:pt>
                <c:pt idx="17777">
                  <c:v>122.30000000162001</c:v>
                </c:pt>
                <c:pt idx="17778">
                  <c:v>122.20000000162</c:v>
                </c:pt>
                <c:pt idx="17779">
                  <c:v>122.10000000161997</c:v>
                </c:pt>
                <c:pt idx="17780">
                  <c:v>122.00000000161998</c:v>
                </c:pt>
                <c:pt idx="17781">
                  <c:v>121.90000000162</c:v>
                </c:pt>
                <c:pt idx="17782">
                  <c:v>121.80000000162001</c:v>
                </c:pt>
                <c:pt idx="17783">
                  <c:v>121.70000000162</c:v>
                </c:pt>
                <c:pt idx="17784">
                  <c:v>121.60000000161997</c:v>
                </c:pt>
                <c:pt idx="17785">
                  <c:v>121.50000000161998</c:v>
                </c:pt>
                <c:pt idx="17786">
                  <c:v>121.40000000162</c:v>
                </c:pt>
                <c:pt idx="17787">
                  <c:v>121.30000000162001</c:v>
                </c:pt>
                <c:pt idx="17788">
                  <c:v>121.20000000162</c:v>
                </c:pt>
                <c:pt idx="17789">
                  <c:v>121.10000000161997</c:v>
                </c:pt>
                <c:pt idx="17790">
                  <c:v>121.00000000161998</c:v>
                </c:pt>
                <c:pt idx="17791">
                  <c:v>120.90000000162</c:v>
                </c:pt>
                <c:pt idx="17792">
                  <c:v>120.80000000162001</c:v>
                </c:pt>
                <c:pt idx="17793">
                  <c:v>120.70000000162</c:v>
                </c:pt>
                <c:pt idx="17794">
                  <c:v>120.60000000161997</c:v>
                </c:pt>
                <c:pt idx="17795">
                  <c:v>120.50000000161998</c:v>
                </c:pt>
                <c:pt idx="17796">
                  <c:v>120.40000000162</c:v>
                </c:pt>
                <c:pt idx="17797">
                  <c:v>120.30000000162001</c:v>
                </c:pt>
                <c:pt idx="17798">
                  <c:v>120.20000000162</c:v>
                </c:pt>
                <c:pt idx="17799">
                  <c:v>120.10000000161997</c:v>
                </c:pt>
                <c:pt idx="17800">
                  <c:v>120.00000000161998</c:v>
                </c:pt>
                <c:pt idx="17801">
                  <c:v>119.90000000162</c:v>
                </c:pt>
                <c:pt idx="17802">
                  <c:v>119.80000000162001</c:v>
                </c:pt>
                <c:pt idx="17803">
                  <c:v>119.70000000162</c:v>
                </c:pt>
                <c:pt idx="17804">
                  <c:v>119.60000000161997</c:v>
                </c:pt>
                <c:pt idx="17805">
                  <c:v>119.50000000161998</c:v>
                </c:pt>
                <c:pt idx="17806">
                  <c:v>119.40000000162</c:v>
                </c:pt>
                <c:pt idx="17807">
                  <c:v>119.30000000162001</c:v>
                </c:pt>
                <c:pt idx="17808">
                  <c:v>119.20000000162</c:v>
                </c:pt>
                <c:pt idx="17809">
                  <c:v>119.10000000161997</c:v>
                </c:pt>
                <c:pt idx="17810">
                  <c:v>119.00000000161998</c:v>
                </c:pt>
                <c:pt idx="17811">
                  <c:v>118.90000000162</c:v>
                </c:pt>
                <c:pt idx="17812">
                  <c:v>118.80000000162001</c:v>
                </c:pt>
                <c:pt idx="17813">
                  <c:v>118.70000000162</c:v>
                </c:pt>
                <c:pt idx="17814">
                  <c:v>118.60000000161997</c:v>
                </c:pt>
                <c:pt idx="17815">
                  <c:v>118.50000000161998</c:v>
                </c:pt>
                <c:pt idx="17816">
                  <c:v>118.40000000162</c:v>
                </c:pt>
                <c:pt idx="17817">
                  <c:v>118.30000000162001</c:v>
                </c:pt>
                <c:pt idx="17818">
                  <c:v>118.20000000162</c:v>
                </c:pt>
                <c:pt idx="17819">
                  <c:v>118.10000000161997</c:v>
                </c:pt>
                <c:pt idx="17820">
                  <c:v>118.00000000161998</c:v>
                </c:pt>
                <c:pt idx="17821">
                  <c:v>117.90000000162</c:v>
                </c:pt>
                <c:pt idx="17822">
                  <c:v>117.80000000162001</c:v>
                </c:pt>
                <c:pt idx="17823">
                  <c:v>117.70000000162</c:v>
                </c:pt>
                <c:pt idx="17824">
                  <c:v>117.60000000161997</c:v>
                </c:pt>
                <c:pt idx="17825">
                  <c:v>117.50000000161998</c:v>
                </c:pt>
                <c:pt idx="17826">
                  <c:v>117.40000000162</c:v>
                </c:pt>
                <c:pt idx="17827">
                  <c:v>117.30000000162001</c:v>
                </c:pt>
                <c:pt idx="17828">
                  <c:v>117.20000000162</c:v>
                </c:pt>
                <c:pt idx="17829">
                  <c:v>117.10000000161997</c:v>
                </c:pt>
                <c:pt idx="17830">
                  <c:v>117.00000000161998</c:v>
                </c:pt>
                <c:pt idx="17831">
                  <c:v>116.90000000162</c:v>
                </c:pt>
                <c:pt idx="17832">
                  <c:v>116.80000000162001</c:v>
                </c:pt>
                <c:pt idx="17833">
                  <c:v>116.70000000162</c:v>
                </c:pt>
                <c:pt idx="17834">
                  <c:v>116.60000000161997</c:v>
                </c:pt>
                <c:pt idx="17835">
                  <c:v>116.50000000161998</c:v>
                </c:pt>
                <c:pt idx="17836">
                  <c:v>116.40000000162</c:v>
                </c:pt>
                <c:pt idx="17837">
                  <c:v>116.30000000162001</c:v>
                </c:pt>
                <c:pt idx="17838">
                  <c:v>116.20000000162</c:v>
                </c:pt>
                <c:pt idx="17839">
                  <c:v>116.10000000161997</c:v>
                </c:pt>
                <c:pt idx="17840">
                  <c:v>116.00000000161998</c:v>
                </c:pt>
                <c:pt idx="17841">
                  <c:v>115.90000000162</c:v>
                </c:pt>
                <c:pt idx="17842">
                  <c:v>115.80000000162001</c:v>
                </c:pt>
                <c:pt idx="17843">
                  <c:v>115.70000000162</c:v>
                </c:pt>
                <c:pt idx="17844">
                  <c:v>115.60000000161997</c:v>
                </c:pt>
                <c:pt idx="17845">
                  <c:v>115.50000000161998</c:v>
                </c:pt>
                <c:pt idx="17846">
                  <c:v>115.40000000162</c:v>
                </c:pt>
                <c:pt idx="17847">
                  <c:v>115.30000000162001</c:v>
                </c:pt>
                <c:pt idx="17848">
                  <c:v>115.20000000162</c:v>
                </c:pt>
                <c:pt idx="17849">
                  <c:v>115.10000000161997</c:v>
                </c:pt>
                <c:pt idx="17850">
                  <c:v>115.00000000161998</c:v>
                </c:pt>
                <c:pt idx="17851">
                  <c:v>114.90000000162</c:v>
                </c:pt>
                <c:pt idx="17852">
                  <c:v>114.80000000162001</c:v>
                </c:pt>
                <c:pt idx="17853">
                  <c:v>114.70000000162</c:v>
                </c:pt>
                <c:pt idx="17854">
                  <c:v>114.60000000161997</c:v>
                </c:pt>
                <c:pt idx="17855">
                  <c:v>114.50000000161998</c:v>
                </c:pt>
                <c:pt idx="17856">
                  <c:v>114.40000000162</c:v>
                </c:pt>
                <c:pt idx="17857">
                  <c:v>114.30000000162001</c:v>
                </c:pt>
                <c:pt idx="17858">
                  <c:v>114.20000000162</c:v>
                </c:pt>
                <c:pt idx="17859">
                  <c:v>114.10000000161997</c:v>
                </c:pt>
                <c:pt idx="17860">
                  <c:v>114.00000000161998</c:v>
                </c:pt>
                <c:pt idx="17861">
                  <c:v>113.90000000162</c:v>
                </c:pt>
                <c:pt idx="17862">
                  <c:v>113.80000000162001</c:v>
                </c:pt>
                <c:pt idx="17863">
                  <c:v>113.70000000162</c:v>
                </c:pt>
                <c:pt idx="17864">
                  <c:v>113.60000000161997</c:v>
                </c:pt>
                <c:pt idx="17865">
                  <c:v>113.50000000161998</c:v>
                </c:pt>
                <c:pt idx="17866">
                  <c:v>113.40000000162</c:v>
                </c:pt>
                <c:pt idx="17867">
                  <c:v>113.30000000162001</c:v>
                </c:pt>
                <c:pt idx="17868">
                  <c:v>113.20000000163</c:v>
                </c:pt>
                <c:pt idx="17869">
                  <c:v>113.10000000162995</c:v>
                </c:pt>
                <c:pt idx="17870">
                  <c:v>113.00000000163</c:v>
                </c:pt>
                <c:pt idx="17871">
                  <c:v>112.90000000163</c:v>
                </c:pt>
                <c:pt idx="17872">
                  <c:v>112.80000000163</c:v>
                </c:pt>
                <c:pt idx="17873">
                  <c:v>112.70000000163</c:v>
                </c:pt>
                <c:pt idx="17874">
                  <c:v>112.60000000162995</c:v>
                </c:pt>
                <c:pt idx="17875">
                  <c:v>112.50000000163</c:v>
                </c:pt>
                <c:pt idx="17876">
                  <c:v>112.40000000163</c:v>
                </c:pt>
                <c:pt idx="17877">
                  <c:v>112.30000000163</c:v>
                </c:pt>
                <c:pt idx="17878">
                  <c:v>112.20000000163</c:v>
                </c:pt>
                <c:pt idx="17879">
                  <c:v>112.10000000162995</c:v>
                </c:pt>
                <c:pt idx="17880">
                  <c:v>112.00000000163</c:v>
                </c:pt>
                <c:pt idx="17881">
                  <c:v>111.90000000163</c:v>
                </c:pt>
                <c:pt idx="17882">
                  <c:v>111.80000000163</c:v>
                </c:pt>
                <c:pt idx="17883">
                  <c:v>111.70000000163</c:v>
                </c:pt>
                <c:pt idx="17884">
                  <c:v>111.60000000162995</c:v>
                </c:pt>
                <c:pt idx="17885">
                  <c:v>111.50000000163</c:v>
                </c:pt>
                <c:pt idx="17886">
                  <c:v>111.40000000163</c:v>
                </c:pt>
                <c:pt idx="17887">
                  <c:v>111.30000000163</c:v>
                </c:pt>
                <c:pt idx="17888">
                  <c:v>111.20000000163</c:v>
                </c:pt>
                <c:pt idx="17889">
                  <c:v>111.10000000162995</c:v>
                </c:pt>
                <c:pt idx="17890">
                  <c:v>111.00000000163</c:v>
                </c:pt>
                <c:pt idx="17891">
                  <c:v>110.90000000163</c:v>
                </c:pt>
                <c:pt idx="17892">
                  <c:v>110.80000000163</c:v>
                </c:pt>
                <c:pt idx="17893">
                  <c:v>110.70000000163</c:v>
                </c:pt>
                <c:pt idx="17894">
                  <c:v>110.60000000162995</c:v>
                </c:pt>
                <c:pt idx="17895">
                  <c:v>110.50000000163</c:v>
                </c:pt>
                <c:pt idx="17896">
                  <c:v>110.40000000163</c:v>
                </c:pt>
                <c:pt idx="17897">
                  <c:v>110.30000000163</c:v>
                </c:pt>
                <c:pt idx="17898">
                  <c:v>110.20000000163</c:v>
                </c:pt>
                <c:pt idx="17899">
                  <c:v>110.10000000162995</c:v>
                </c:pt>
                <c:pt idx="17900">
                  <c:v>110.00000000163</c:v>
                </c:pt>
                <c:pt idx="17901">
                  <c:v>109.90000000163</c:v>
                </c:pt>
                <c:pt idx="17902">
                  <c:v>109.80000000163</c:v>
                </c:pt>
                <c:pt idx="17903">
                  <c:v>109.70000000163</c:v>
                </c:pt>
                <c:pt idx="17904">
                  <c:v>109.60000000162995</c:v>
                </c:pt>
                <c:pt idx="17905">
                  <c:v>109.50000000163</c:v>
                </c:pt>
                <c:pt idx="17906">
                  <c:v>109.40000000163</c:v>
                </c:pt>
                <c:pt idx="17907">
                  <c:v>109.30000000163</c:v>
                </c:pt>
                <c:pt idx="17908">
                  <c:v>109.20000000163</c:v>
                </c:pt>
                <c:pt idx="17909">
                  <c:v>109.10000000162995</c:v>
                </c:pt>
                <c:pt idx="17910">
                  <c:v>109.00000000163</c:v>
                </c:pt>
                <c:pt idx="17911">
                  <c:v>108.90000000163</c:v>
                </c:pt>
                <c:pt idx="17912">
                  <c:v>108.80000000163</c:v>
                </c:pt>
                <c:pt idx="17913">
                  <c:v>108.70000000163</c:v>
                </c:pt>
                <c:pt idx="17914">
                  <c:v>108.60000000162995</c:v>
                </c:pt>
                <c:pt idx="17915">
                  <c:v>108.50000000163</c:v>
                </c:pt>
                <c:pt idx="17916">
                  <c:v>108.40000000163</c:v>
                </c:pt>
                <c:pt idx="17917">
                  <c:v>108.30000000163</c:v>
                </c:pt>
                <c:pt idx="17918">
                  <c:v>108.20000000163</c:v>
                </c:pt>
                <c:pt idx="17919">
                  <c:v>108.10000000162995</c:v>
                </c:pt>
                <c:pt idx="17920">
                  <c:v>108.00000000163</c:v>
                </c:pt>
                <c:pt idx="17921">
                  <c:v>107.90000000163</c:v>
                </c:pt>
                <c:pt idx="17922">
                  <c:v>107.80000000163</c:v>
                </c:pt>
                <c:pt idx="17923">
                  <c:v>107.70000000163</c:v>
                </c:pt>
                <c:pt idx="17924">
                  <c:v>107.60000000162995</c:v>
                </c:pt>
                <c:pt idx="17925">
                  <c:v>107.50000000163</c:v>
                </c:pt>
                <c:pt idx="17926">
                  <c:v>107.40000000163</c:v>
                </c:pt>
                <c:pt idx="17927">
                  <c:v>107.30000000163</c:v>
                </c:pt>
                <c:pt idx="17928">
                  <c:v>107.20000000163</c:v>
                </c:pt>
                <c:pt idx="17929">
                  <c:v>107.10000000162995</c:v>
                </c:pt>
                <c:pt idx="17930">
                  <c:v>107.00000000163</c:v>
                </c:pt>
                <c:pt idx="17931">
                  <c:v>106.90000000163</c:v>
                </c:pt>
                <c:pt idx="17932">
                  <c:v>106.80000000163</c:v>
                </c:pt>
                <c:pt idx="17933">
                  <c:v>106.70000000163</c:v>
                </c:pt>
                <c:pt idx="17934">
                  <c:v>106.60000000162995</c:v>
                </c:pt>
                <c:pt idx="17935">
                  <c:v>106.50000000163</c:v>
                </c:pt>
                <c:pt idx="17936">
                  <c:v>106.40000000163</c:v>
                </c:pt>
                <c:pt idx="17937">
                  <c:v>106.30000000163</c:v>
                </c:pt>
                <c:pt idx="17938">
                  <c:v>106.20000000163</c:v>
                </c:pt>
                <c:pt idx="17939">
                  <c:v>106.10000000162995</c:v>
                </c:pt>
                <c:pt idx="17940">
                  <c:v>106.00000000163</c:v>
                </c:pt>
                <c:pt idx="17941">
                  <c:v>105.90000000163</c:v>
                </c:pt>
                <c:pt idx="17942">
                  <c:v>105.80000000163</c:v>
                </c:pt>
                <c:pt idx="17943">
                  <c:v>105.70000000163</c:v>
                </c:pt>
                <c:pt idx="17944">
                  <c:v>105.60000000162995</c:v>
                </c:pt>
                <c:pt idx="17945">
                  <c:v>105.50000000163</c:v>
                </c:pt>
                <c:pt idx="17946">
                  <c:v>105.40000000163</c:v>
                </c:pt>
                <c:pt idx="17947">
                  <c:v>105.30000000163</c:v>
                </c:pt>
                <c:pt idx="17948">
                  <c:v>105.20000000163</c:v>
                </c:pt>
                <c:pt idx="17949">
                  <c:v>105.10000000162995</c:v>
                </c:pt>
                <c:pt idx="17950">
                  <c:v>105.00000000163</c:v>
                </c:pt>
                <c:pt idx="17951">
                  <c:v>104.90000000163</c:v>
                </c:pt>
                <c:pt idx="17952">
                  <c:v>104.80000000163</c:v>
                </c:pt>
                <c:pt idx="17953">
                  <c:v>104.70000000163</c:v>
                </c:pt>
                <c:pt idx="17954">
                  <c:v>104.60000000162995</c:v>
                </c:pt>
                <c:pt idx="17955">
                  <c:v>104.50000000163</c:v>
                </c:pt>
                <c:pt idx="17956">
                  <c:v>104.40000000163</c:v>
                </c:pt>
                <c:pt idx="17957">
                  <c:v>104.30000000163</c:v>
                </c:pt>
                <c:pt idx="17958">
                  <c:v>104.20000000163</c:v>
                </c:pt>
                <c:pt idx="17959">
                  <c:v>104.10000000162995</c:v>
                </c:pt>
                <c:pt idx="17960">
                  <c:v>104.00000000163</c:v>
                </c:pt>
                <c:pt idx="17961">
                  <c:v>103.90000000163</c:v>
                </c:pt>
                <c:pt idx="17962">
                  <c:v>103.80000000163</c:v>
                </c:pt>
                <c:pt idx="17963">
                  <c:v>103.70000000163</c:v>
                </c:pt>
                <c:pt idx="17964">
                  <c:v>103.60000000162995</c:v>
                </c:pt>
                <c:pt idx="17965">
                  <c:v>103.50000000163</c:v>
                </c:pt>
                <c:pt idx="17966">
                  <c:v>103.40000000163</c:v>
                </c:pt>
                <c:pt idx="17967">
                  <c:v>103.30000000163</c:v>
                </c:pt>
                <c:pt idx="17968">
                  <c:v>103.20000000163</c:v>
                </c:pt>
                <c:pt idx="17969">
                  <c:v>103.10000000162995</c:v>
                </c:pt>
                <c:pt idx="17970">
                  <c:v>103.00000000163</c:v>
                </c:pt>
                <c:pt idx="17971">
                  <c:v>102.90000000163</c:v>
                </c:pt>
                <c:pt idx="17972">
                  <c:v>102.80000000163</c:v>
                </c:pt>
                <c:pt idx="17973">
                  <c:v>102.70000000163</c:v>
                </c:pt>
                <c:pt idx="17974">
                  <c:v>102.60000000162995</c:v>
                </c:pt>
                <c:pt idx="17975">
                  <c:v>102.50000000163</c:v>
                </c:pt>
                <c:pt idx="17976">
                  <c:v>102.40000000163</c:v>
                </c:pt>
                <c:pt idx="17977">
                  <c:v>102.30000000163</c:v>
                </c:pt>
                <c:pt idx="17978">
                  <c:v>102.20000000164002</c:v>
                </c:pt>
                <c:pt idx="17979">
                  <c:v>102.10000000164</c:v>
                </c:pt>
                <c:pt idx="17980">
                  <c:v>102.00000000164</c:v>
                </c:pt>
                <c:pt idx="17981">
                  <c:v>101.90000000164002</c:v>
                </c:pt>
                <c:pt idx="17982">
                  <c:v>101.80000000164</c:v>
                </c:pt>
                <c:pt idx="17983">
                  <c:v>101.70000000164002</c:v>
                </c:pt>
                <c:pt idx="17984">
                  <c:v>101.60000000164</c:v>
                </c:pt>
                <c:pt idx="17985">
                  <c:v>101.50000000164</c:v>
                </c:pt>
                <c:pt idx="17986">
                  <c:v>101.40000000164002</c:v>
                </c:pt>
                <c:pt idx="17987">
                  <c:v>101.30000000164</c:v>
                </c:pt>
                <c:pt idx="17988">
                  <c:v>101.20000000164002</c:v>
                </c:pt>
                <c:pt idx="17989">
                  <c:v>101.10000000164</c:v>
                </c:pt>
                <c:pt idx="17990">
                  <c:v>101.00000000164</c:v>
                </c:pt>
                <c:pt idx="17991">
                  <c:v>100.90000000164002</c:v>
                </c:pt>
                <c:pt idx="17992">
                  <c:v>100.80000000164</c:v>
                </c:pt>
                <c:pt idx="17993">
                  <c:v>100.70000000164002</c:v>
                </c:pt>
                <c:pt idx="17994">
                  <c:v>100.60000000164</c:v>
                </c:pt>
                <c:pt idx="17995">
                  <c:v>100.50000000164</c:v>
                </c:pt>
                <c:pt idx="17996">
                  <c:v>100.40000000164002</c:v>
                </c:pt>
                <c:pt idx="17997">
                  <c:v>100.30000000164</c:v>
                </c:pt>
                <c:pt idx="17998">
                  <c:v>100.20000000164002</c:v>
                </c:pt>
                <c:pt idx="17999">
                  <c:v>100.10000000164</c:v>
                </c:pt>
                <c:pt idx="18000">
                  <c:v>100.00000000164</c:v>
                </c:pt>
                <c:pt idx="18001">
                  <c:v>99.900000001639881</c:v>
                </c:pt>
                <c:pt idx="18002">
                  <c:v>99.800000001640001</c:v>
                </c:pt>
                <c:pt idx="18003">
                  <c:v>99.700000001640106</c:v>
                </c:pt>
                <c:pt idx="18004">
                  <c:v>99.60000000163997</c:v>
                </c:pt>
                <c:pt idx="18005">
                  <c:v>99.500000001640004</c:v>
                </c:pt>
                <c:pt idx="18006">
                  <c:v>99.400000001639881</c:v>
                </c:pt>
                <c:pt idx="18007">
                  <c:v>99.300000001640001</c:v>
                </c:pt>
                <c:pt idx="18008">
                  <c:v>99.200000001640106</c:v>
                </c:pt>
                <c:pt idx="18009">
                  <c:v>99.10000000163997</c:v>
                </c:pt>
                <c:pt idx="18010">
                  <c:v>99.000000001640004</c:v>
                </c:pt>
                <c:pt idx="18011">
                  <c:v>98.900000001639881</c:v>
                </c:pt>
                <c:pt idx="18012">
                  <c:v>98.800000001640001</c:v>
                </c:pt>
                <c:pt idx="18013">
                  <c:v>98.700000001640106</c:v>
                </c:pt>
                <c:pt idx="18014">
                  <c:v>98.60000000163997</c:v>
                </c:pt>
                <c:pt idx="18015">
                  <c:v>98.500000001640004</c:v>
                </c:pt>
                <c:pt idx="18016">
                  <c:v>98.400000001639881</c:v>
                </c:pt>
                <c:pt idx="18017">
                  <c:v>98.300000001640001</c:v>
                </c:pt>
                <c:pt idx="18018">
                  <c:v>98.200000001640106</c:v>
                </c:pt>
                <c:pt idx="18019">
                  <c:v>98.10000000163997</c:v>
                </c:pt>
                <c:pt idx="18020">
                  <c:v>98.000000001640004</c:v>
                </c:pt>
                <c:pt idx="18021">
                  <c:v>97.900000001639881</c:v>
                </c:pt>
                <c:pt idx="18022">
                  <c:v>97.800000001640001</c:v>
                </c:pt>
                <c:pt idx="18023">
                  <c:v>97.700000001640106</c:v>
                </c:pt>
                <c:pt idx="18024">
                  <c:v>97.60000000163997</c:v>
                </c:pt>
                <c:pt idx="18025">
                  <c:v>97.500000001640004</c:v>
                </c:pt>
                <c:pt idx="18026">
                  <c:v>97.400000001639881</c:v>
                </c:pt>
                <c:pt idx="18027">
                  <c:v>97.300000001640001</c:v>
                </c:pt>
                <c:pt idx="18028">
                  <c:v>97.200000001640106</c:v>
                </c:pt>
                <c:pt idx="18029">
                  <c:v>97.10000000163997</c:v>
                </c:pt>
                <c:pt idx="18030">
                  <c:v>97.000000001640004</c:v>
                </c:pt>
                <c:pt idx="18031">
                  <c:v>96.900000001639881</c:v>
                </c:pt>
                <c:pt idx="18032">
                  <c:v>96.800000001640001</c:v>
                </c:pt>
                <c:pt idx="18033">
                  <c:v>96.700000001640106</c:v>
                </c:pt>
                <c:pt idx="18034">
                  <c:v>96.60000000163997</c:v>
                </c:pt>
                <c:pt idx="18035">
                  <c:v>96.500000001640004</c:v>
                </c:pt>
                <c:pt idx="18036">
                  <c:v>96.400000001639881</c:v>
                </c:pt>
                <c:pt idx="18037">
                  <c:v>96.300000001640001</c:v>
                </c:pt>
                <c:pt idx="18038">
                  <c:v>96.200000001640106</c:v>
                </c:pt>
                <c:pt idx="18039">
                  <c:v>96.10000000163997</c:v>
                </c:pt>
                <c:pt idx="18040">
                  <c:v>96.000000001640004</c:v>
                </c:pt>
                <c:pt idx="18041">
                  <c:v>95.900000001639881</c:v>
                </c:pt>
                <c:pt idx="18042">
                  <c:v>95.800000001640001</c:v>
                </c:pt>
                <c:pt idx="18043">
                  <c:v>95.700000001640106</c:v>
                </c:pt>
                <c:pt idx="18044">
                  <c:v>95.60000000163997</c:v>
                </c:pt>
                <c:pt idx="18045">
                  <c:v>95.500000001640004</c:v>
                </c:pt>
                <c:pt idx="18046">
                  <c:v>95.400000001639881</c:v>
                </c:pt>
                <c:pt idx="18047">
                  <c:v>95.300000001640001</c:v>
                </c:pt>
                <c:pt idx="18048">
                  <c:v>95.200000001640106</c:v>
                </c:pt>
                <c:pt idx="18049">
                  <c:v>95.10000000163997</c:v>
                </c:pt>
                <c:pt idx="18050">
                  <c:v>95.000000001640004</c:v>
                </c:pt>
                <c:pt idx="18051">
                  <c:v>94.900000001639881</c:v>
                </c:pt>
                <c:pt idx="18052">
                  <c:v>94.800000001640001</c:v>
                </c:pt>
                <c:pt idx="18053">
                  <c:v>94.700000001640106</c:v>
                </c:pt>
                <c:pt idx="18054">
                  <c:v>94.60000000163997</c:v>
                </c:pt>
                <c:pt idx="18055">
                  <c:v>94.500000001640004</c:v>
                </c:pt>
                <c:pt idx="18056">
                  <c:v>94.400000001639881</c:v>
                </c:pt>
                <c:pt idx="18057">
                  <c:v>94.300000001640001</c:v>
                </c:pt>
                <c:pt idx="18058">
                  <c:v>94.200000001640106</c:v>
                </c:pt>
                <c:pt idx="18059">
                  <c:v>94.10000000163997</c:v>
                </c:pt>
                <c:pt idx="18060">
                  <c:v>94.000000001640004</c:v>
                </c:pt>
                <c:pt idx="18061">
                  <c:v>93.900000001639881</c:v>
                </c:pt>
                <c:pt idx="18062">
                  <c:v>93.800000001640001</c:v>
                </c:pt>
                <c:pt idx="18063">
                  <c:v>93.700000001640106</c:v>
                </c:pt>
                <c:pt idx="18064">
                  <c:v>93.60000000163997</c:v>
                </c:pt>
                <c:pt idx="18065">
                  <c:v>93.500000001640004</c:v>
                </c:pt>
                <c:pt idx="18066">
                  <c:v>93.400000001639881</c:v>
                </c:pt>
                <c:pt idx="18067">
                  <c:v>93.300000001640001</c:v>
                </c:pt>
                <c:pt idx="18068">
                  <c:v>93.200000001640106</c:v>
                </c:pt>
                <c:pt idx="18069">
                  <c:v>93.10000000163997</c:v>
                </c:pt>
                <c:pt idx="18070">
                  <c:v>93.000000001640004</c:v>
                </c:pt>
                <c:pt idx="18071">
                  <c:v>92.900000001639881</c:v>
                </c:pt>
                <c:pt idx="18072">
                  <c:v>92.800000001640001</c:v>
                </c:pt>
                <c:pt idx="18073">
                  <c:v>92.700000001640106</c:v>
                </c:pt>
                <c:pt idx="18074">
                  <c:v>92.60000000163997</c:v>
                </c:pt>
                <c:pt idx="18075">
                  <c:v>92.500000001640004</c:v>
                </c:pt>
                <c:pt idx="18076">
                  <c:v>92.400000001639881</c:v>
                </c:pt>
                <c:pt idx="18077">
                  <c:v>92.300000001640001</c:v>
                </c:pt>
                <c:pt idx="18078">
                  <c:v>92.200000001640106</c:v>
                </c:pt>
                <c:pt idx="18079">
                  <c:v>92.10000000163997</c:v>
                </c:pt>
                <c:pt idx="18080">
                  <c:v>92.000000001640004</c:v>
                </c:pt>
                <c:pt idx="18081">
                  <c:v>91.900000001639881</c:v>
                </c:pt>
                <c:pt idx="18082">
                  <c:v>91.800000001640001</c:v>
                </c:pt>
                <c:pt idx="18083">
                  <c:v>91.700000001640106</c:v>
                </c:pt>
                <c:pt idx="18084">
                  <c:v>91.60000000163997</c:v>
                </c:pt>
                <c:pt idx="18085">
                  <c:v>91.500000001640004</c:v>
                </c:pt>
                <c:pt idx="18086">
                  <c:v>91.400000001639881</c:v>
                </c:pt>
                <c:pt idx="18087">
                  <c:v>91.300000001649977</c:v>
                </c:pt>
                <c:pt idx="18088">
                  <c:v>91.200000001650082</c:v>
                </c:pt>
                <c:pt idx="18089">
                  <c:v>91.100000001649988</c:v>
                </c:pt>
                <c:pt idx="18090">
                  <c:v>91.000000001650079</c:v>
                </c:pt>
                <c:pt idx="18091">
                  <c:v>90.9000000016499</c:v>
                </c:pt>
                <c:pt idx="18092">
                  <c:v>90.800000001649977</c:v>
                </c:pt>
                <c:pt idx="18093">
                  <c:v>90.700000001650082</c:v>
                </c:pt>
                <c:pt idx="18094">
                  <c:v>90.600000001649988</c:v>
                </c:pt>
                <c:pt idx="18095">
                  <c:v>90.500000001650079</c:v>
                </c:pt>
                <c:pt idx="18096">
                  <c:v>90.4000000016499</c:v>
                </c:pt>
                <c:pt idx="18097">
                  <c:v>90.300000001649977</c:v>
                </c:pt>
                <c:pt idx="18098">
                  <c:v>90.200000001650082</c:v>
                </c:pt>
                <c:pt idx="18099">
                  <c:v>90.100000001649988</c:v>
                </c:pt>
                <c:pt idx="18100">
                  <c:v>90.000000001650079</c:v>
                </c:pt>
                <c:pt idx="18101">
                  <c:v>89.9000000016499</c:v>
                </c:pt>
                <c:pt idx="18102">
                  <c:v>89.800000001649977</c:v>
                </c:pt>
                <c:pt idx="18103">
                  <c:v>89.700000001650082</c:v>
                </c:pt>
                <c:pt idx="18104">
                  <c:v>89.600000001649988</c:v>
                </c:pt>
                <c:pt idx="18105">
                  <c:v>89.500000001650079</c:v>
                </c:pt>
                <c:pt idx="18106">
                  <c:v>89.4000000016499</c:v>
                </c:pt>
                <c:pt idx="18107">
                  <c:v>89.300000001649977</c:v>
                </c:pt>
                <c:pt idx="18108">
                  <c:v>89.200000001650082</c:v>
                </c:pt>
                <c:pt idx="18109">
                  <c:v>89.100000001649988</c:v>
                </c:pt>
                <c:pt idx="18110">
                  <c:v>89.000000001650079</c:v>
                </c:pt>
                <c:pt idx="18111">
                  <c:v>88.9000000016499</c:v>
                </c:pt>
                <c:pt idx="18112">
                  <c:v>88.800000001649977</c:v>
                </c:pt>
                <c:pt idx="18113">
                  <c:v>88.700000001650082</c:v>
                </c:pt>
                <c:pt idx="18114">
                  <c:v>88.600000001649988</c:v>
                </c:pt>
                <c:pt idx="18115">
                  <c:v>88.500000001650079</c:v>
                </c:pt>
                <c:pt idx="18116">
                  <c:v>88.4000000016499</c:v>
                </c:pt>
                <c:pt idx="18117">
                  <c:v>88.300000001649977</c:v>
                </c:pt>
                <c:pt idx="18118">
                  <c:v>88.200000001650082</c:v>
                </c:pt>
                <c:pt idx="18119">
                  <c:v>88.100000001649988</c:v>
                </c:pt>
                <c:pt idx="18120">
                  <c:v>88.000000001650079</c:v>
                </c:pt>
                <c:pt idx="18121">
                  <c:v>87.9000000016499</c:v>
                </c:pt>
                <c:pt idx="18122">
                  <c:v>87.800000001649977</c:v>
                </c:pt>
                <c:pt idx="18123">
                  <c:v>87.700000001650082</c:v>
                </c:pt>
                <c:pt idx="18124">
                  <c:v>87.600000001649988</c:v>
                </c:pt>
                <c:pt idx="18125">
                  <c:v>87.500000001650079</c:v>
                </c:pt>
                <c:pt idx="18126">
                  <c:v>87.4000000016499</c:v>
                </c:pt>
                <c:pt idx="18127">
                  <c:v>87.300000001649977</c:v>
                </c:pt>
                <c:pt idx="18128">
                  <c:v>87.200000001650082</c:v>
                </c:pt>
                <c:pt idx="18129">
                  <c:v>87.100000001649988</c:v>
                </c:pt>
                <c:pt idx="18130">
                  <c:v>87.000000001650079</c:v>
                </c:pt>
                <c:pt idx="18131">
                  <c:v>86.9000000016499</c:v>
                </c:pt>
                <c:pt idx="18132">
                  <c:v>86.800000001649977</c:v>
                </c:pt>
                <c:pt idx="18133">
                  <c:v>86.700000001650082</c:v>
                </c:pt>
                <c:pt idx="18134">
                  <c:v>86.600000001649988</c:v>
                </c:pt>
                <c:pt idx="18135">
                  <c:v>86.500000001650079</c:v>
                </c:pt>
                <c:pt idx="18136">
                  <c:v>86.4000000016499</c:v>
                </c:pt>
                <c:pt idx="18137">
                  <c:v>86.300000001649977</c:v>
                </c:pt>
                <c:pt idx="18138">
                  <c:v>86.200000001650082</c:v>
                </c:pt>
                <c:pt idx="18139">
                  <c:v>86.100000001649988</c:v>
                </c:pt>
                <c:pt idx="18140">
                  <c:v>86.000000001650079</c:v>
                </c:pt>
                <c:pt idx="18141">
                  <c:v>85.9000000016499</c:v>
                </c:pt>
                <c:pt idx="18142">
                  <c:v>85.800000001649977</c:v>
                </c:pt>
                <c:pt idx="18143">
                  <c:v>85.700000001650082</c:v>
                </c:pt>
                <c:pt idx="18144">
                  <c:v>85.600000001649988</c:v>
                </c:pt>
                <c:pt idx="18145">
                  <c:v>85.500000001650079</c:v>
                </c:pt>
                <c:pt idx="18146">
                  <c:v>85.4000000016499</c:v>
                </c:pt>
                <c:pt idx="18147">
                  <c:v>85.300000001649977</c:v>
                </c:pt>
                <c:pt idx="18148">
                  <c:v>85.200000001650082</c:v>
                </c:pt>
                <c:pt idx="18149">
                  <c:v>85.100000001649988</c:v>
                </c:pt>
                <c:pt idx="18150">
                  <c:v>85.000000001650079</c:v>
                </c:pt>
                <c:pt idx="18151">
                  <c:v>84.9000000016499</c:v>
                </c:pt>
                <c:pt idx="18152">
                  <c:v>84.800000001649977</c:v>
                </c:pt>
                <c:pt idx="18153">
                  <c:v>84.700000001650082</c:v>
                </c:pt>
                <c:pt idx="18154">
                  <c:v>84.600000001649988</c:v>
                </c:pt>
                <c:pt idx="18155">
                  <c:v>84.500000001650079</c:v>
                </c:pt>
                <c:pt idx="18156">
                  <c:v>84.4000000016499</c:v>
                </c:pt>
                <c:pt idx="18157">
                  <c:v>84.300000001649977</c:v>
                </c:pt>
                <c:pt idx="18158">
                  <c:v>84.200000001650082</c:v>
                </c:pt>
                <c:pt idx="18159">
                  <c:v>84.100000001649988</c:v>
                </c:pt>
                <c:pt idx="18160">
                  <c:v>84.000000001650079</c:v>
                </c:pt>
                <c:pt idx="18161">
                  <c:v>83.9000000016499</c:v>
                </c:pt>
                <c:pt idx="18162">
                  <c:v>83.800000001649977</c:v>
                </c:pt>
                <c:pt idx="18163">
                  <c:v>83.700000001650082</c:v>
                </c:pt>
                <c:pt idx="18164">
                  <c:v>83.600000001649988</c:v>
                </c:pt>
                <c:pt idx="18165">
                  <c:v>83.500000001650079</c:v>
                </c:pt>
                <c:pt idx="18166">
                  <c:v>83.4000000016499</c:v>
                </c:pt>
                <c:pt idx="18167">
                  <c:v>83.300000001649977</c:v>
                </c:pt>
                <c:pt idx="18168">
                  <c:v>83.200000001650082</c:v>
                </c:pt>
                <c:pt idx="18169">
                  <c:v>83.100000001649988</c:v>
                </c:pt>
                <c:pt idx="18170">
                  <c:v>83.000000001650079</c:v>
                </c:pt>
                <c:pt idx="18171">
                  <c:v>82.9000000016499</c:v>
                </c:pt>
                <c:pt idx="18172">
                  <c:v>82.800000001649977</c:v>
                </c:pt>
                <c:pt idx="18173">
                  <c:v>82.700000001650082</c:v>
                </c:pt>
                <c:pt idx="18174">
                  <c:v>82.600000001649988</c:v>
                </c:pt>
                <c:pt idx="18175">
                  <c:v>82.500000001650079</c:v>
                </c:pt>
                <c:pt idx="18176">
                  <c:v>82.4000000016499</c:v>
                </c:pt>
                <c:pt idx="18177">
                  <c:v>82.300000001649977</c:v>
                </c:pt>
                <c:pt idx="18178">
                  <c:v>82.200000001650082</c:v>
                </c:pt>
                <c:pt idx="18179">
                  <c:v>82.100000001649988</c:v>
                </c:pt>
                <c:pt idx="18180">
                  <c:v>82.000000001650079</c:v>
                </c:pt>
                <c:pt idx="18181">
                  <c:v>81.9000000016499</c:v>
                </c:pt>
                <c:pt idx="18182">
                  <c:v>81.800000001649977</c:v>
                </c:pt>
                <c:pt idx="18183">
                  <c:v>81.700000001650082</c:v>
                </c:pt>
                <c:pt idx="18184">
                  <c:v>81.600000001649988</c:v>
                </c:pt>
                <c:pt idx="18185">
                  <c:v>81.500000001650079</c:v>
                </c:pt>
                <c:pt idx="18186">
                  <c:v>81.4000000016499</c:v>
                </c:pt>
                <c:pt idx="18187">
                  <c:v>81.300000001649977</c:v>
                </c:pt>
                <c:pt idx="18188">
                  <c:v>81.200000001650082</c:v>
                </c:pt>
                <c:pt idx="18189">
                  <c:v>81.100000001649988</c:v>
                </c:pt>
                <c:pt idx="18190">
                  <c:v>81.000000001650079</c:v>
                </c:pt>
                <c:pt idx="18191">
                  <c:v>80.9000000016499</c:v>
                </c:pt>
                <c:pt idx="18192">
                  <c:v>80.800000001649977</c:v>
                </c:pt>
                <c:pt idx="18193">
                  <c:v>80.700000001650082</c:v>
                </c:pt>
                <c:pt idx="18194">
                  <c:v>80.600000001649988</c:v>
                </c:pt>
                <c:pt idx="18195">
                  <c:v>80.500000001650079</c:v>
                </c:pt>
                <c:pt idx="18196">
                  <c:v>80.4000000016499</c:v>
                </c:pt>
                <c:pt idx="18197">
                  <c:v>80.300000001659939</c:v>
                </c:pt>
                <c:pt idx="18198">
                  <c:v>80.200000001660101</c:v>
                </c:pt>
                <c:pt idx="18199">
                  <c:v>80.100000001659964</c:v>
                </c:pt>
                <c:pt idx="18200">
                  <c:v>80.000000001660098</c:v>
                </c:pt>
                <c:pt idx="18201">
                  <c:v>79.900000001659876</c:v>
                </c:pt>
                <c:pt idx="18202">
                  <c:v>79.800000001659939</c:v>
                </c:pt>
                <c:pt idx="18203">
                  <c:v>79.700000001660101</c:v>
                </c:pt>
                <c:pt idx="18204">
                  <c:v>79.600000001659964</c:v>
                </c:pt>
                <c:pt idx="18205">
                  <c:v>79.500000001660098</c:v>
                </c:pt>
                <c:pt idx="18206">
                  <c:v>79.400000001659876</c:v>
                </c:pt>
                <c:pt idx="18207">
                  <c:v>79.300000001659939</c:v>
                </c:pt>
                <c:pt idx="18208">
                  <c:v>79.200000001660101</c:v>
                </c:pt>
                <c:pt idx="18209">
                  <c:v>79.100000001659964</c:v>
                </c:pt>
                <c:pt idx="18210">
                  <c:v>79.000000001660098</c:v>
                </c:pt>
                <c:pt idx="18211">
                  <c:v>78.900000001659876</c:v>
                </c:pt>
                <c:pt idx="18212">
                  <c:v>78.800000001659939</c:v>
                </c:pt>
                <c:pt idx="18213">
                  <c:v>78.700000001660101</c:v>
                </c:pt>
                <c:pt idx="18214">
                  <c:v>78.600000001659964</c:v>
                </c:pt>
                <c:pt idx="18215">
                  <c:v>78.500000001660098</c:v>
                </c:pt>
                <c:pt idx="18216">
                  <c:v>78.400000001659876</c:v>
                </c:pt>
                <c:pt idx="18217">
                  <c:v>78.300000001659939</c:v>
                </c:pt>
                <c:pt idx="18218">
                  <c:v>78.200000001660101</c:v>
                </c:pt>
                <c:pt idx="18219">
                  <c:v>78.100000001659964</c:v>
                </c:pt>
                <c:pt idx="18220">
                  <c:v>78.000000001660098</c:v>
                </c:pt>
                <c:pt idx="18221">
                  <c:v>77.900000001659876</c:v>
                </c:pt>
                <c:pt idx="18222">
                  <c:v>77.800000001659939</c:v>
                </c:pt>
                <c:pt idx="18223">
                  <c:v>77.700000001660101</c:v>
                </c:pt>
                <c:pt idx="18224">
                  <c:v>77.600000001659964</c:v>
                </c:pt>
                <c:pt idx="18225">
                  <c:v>77.500000001660098</c:v>
                </c:pt>
                <c:pt idx="18226">
                  <c:v>77.400000001659876</c:v>
                </c:pt>
                <c:pt idx="18227">
                  <c:v>77.300000001659939</c:v>
                </c:pt>
                <c:pt idx="18228">
                  <c:v>77.200000001660101</c:v>
                </c:pt>
                <c:pt idx="18229">
                  <c:v>77.100000001659964</c:v>
                </c:pt>
                <c:pt idx="18230">
                  <c:v>77.000000001660098</c:v>
                </c:pt>
                <c:pt idx="18231">
                  <c:v>76.900000001659876</c:v>
                </c:pt>
                <c:pt idx="18232">
                  <c:v>76.800000001659939</c:v>
                </c:pt>
                <c:pt idx="18233">
                  <c:v>76.700000001660101</c:v>
                </c:pt>
                <c:pt idx="18234">
                  <c:v>76.600000001659964</c:v>
                </c:pt>
                <c:pt idx="18235">
                  <c:v>76.500000001660098</c:v>
                </c:pt>
                <c:pt idx="18236">
                  <c:v>76.400000001659876</c:v>
                </c:pt>
                <c:pt idx="18237">
                  <c:v>76.300000001659939</c:v>
                </c:pt>
                <c:pt idx="18238">
                  <c:v>76.200000001660101</c:v>
                </c:pt>
                <c:pt idx="18239">
                  <c:v>76.100000001659964</c:v>
                </c:pt>
                <c:pt idx="18240">
                  <c:v>76.000000001660098</c:v>
                </c:pt>
                <c:pt idx="18241">
                  <c:v>75.900000001659876</c:v>
                </c:pt>
                <c:pt idx="18242">
                  <c:v>75.800000001659939</c:v>
                </c:pt>
                <c:pt idx="18243">
                  <c:v>75.700000001660101</c:v>
                </c:pt>
                <c:pt idx="18244">
                  <c:v>75.600000001659964</c:v>
                </c:pt>
                <c:pt idx="18245">
                  <c:v>75.500000001660098</c:v>
                </c:pt>
                <c:pt idx="18246">
                  <c:v>75.400000001659876</c:v>
                </c:pt>
                <c:pt idx="18247">
                  <c:v>75.300000001659939</c:v>
                </c:pt>
                <c:pt idx="18248">
                  <c:v>75.200000001660101</c:v>
                </c:pt>
                <c:pt idx="18249">
                  <c:v>75.100000001659964</c:v>
                </c:pt>
                <c:pt idx="18250">
                  <c:v>75.000000001660098</c:v>
                </c:pt>
                <c:pt idx="18251">
                  <c:v>74.900000001659876</c:v>
                </c:pt>
                <c:pt idx="18252">
                  <c:v>74.800000001659939</c:v>
                </c:pt>
                <c:pt idx="18253">
                  <c:v>74.700000001660101</c:v>
                </c:pt>
                <c:pt idx="18254">
                  <c:v>74.600000001659964</c:v>
                </c:pt>
                <c:pt idx="18255">
                  <c:v>74.500000001660098</c:v>
                </c:pt>
                <c:pt idx="18256">
                  <c:v>74.400000001659876</c:v>
                </c:pt>
                <c:pt idx="18257">
                  <c:v>74.300000001659939</c:v>
                </c:pt>
                <c:pt idx="18258">
                  <c:v>74.200000001660101</c:v>
                </c:pt>
                <c:pt idx="18259">
                  <c:v>74.100000001659964</c:v>
                </c:pt>
                <c:pt idx="18260">
                  <c:v>74.000000001660098</c:v>
                </c:pt>
                <c:pt idx="18261">
                  <c:v>73.900000001659876</c:v>
                </c:pt>
                <c:pt idx="18262">
                  <c:v>73.800000001659939</c:v>
                </c:pt>
                <c:pt idx="18263">
                  <c:v>73.700000001660101</c:v>
                </c:pt>
                <c:pt idx="18264">
                  <c:v>73.600000001659964</c:v>
                </c:pt>
                <c:pt idx="18265">
                  <c:v>73.500000001660098</c:v>
                </c:pt>
                <c:pt idx="18266">
                  <c:v>73.400000001659876</c:v>
                </c:pt>
                <c:pt idx="18267">
                  <c:v>73.300000001659939</c:v>
                </c:pt>
                <c:pt idx="18268">
                  <c:v>73.200000001660101</c:v>
                </c:pt>
                <c:pt idx="18269">
                  <c:v>73.100000001659964</c:v>
                </c:pt>
                <c:pt idx="18270">
                  <c:v>73.000000001660098</c:v>
                </c:pt>
                <c:pt idx="18271">
                  <c:v>72.900000001659876</c:v>
                </c:pt>
                <c:pt idx="18272">
                  <c:v>72.800000001659939</c:v>
                </c:pt>
                <c:pt idx="18273">
                  <c:v>72.700000001660101</c:v>
                </c:pt>
                <c:pt idx="18274">
                  <c:v>72.600000001659964</c:v>
                </c:pt>
                <c:pt idx="18275">
                  <c:v>72.500000001660098</c:v>
                </c:pt>
                <c:pt idx="18276">
                  <c:v>72.400000001659876</c:v>
                </c:pt>
                <c:pt idx="18277">
                  <c:v>72.300000001659939</c:v>
                </c:pt>
                <c:pt idx="18278">
                  <c:v>72.200000001660101</c:v>
                </c:pt>
                <c:pt idx="18279">
                  <c:v>72.100000001659964</c:v>
                </c:pt>
                <c:pt idx="18280">
                  <c:v>72.000000001660098</c:v>
                </c:pt>
                <c:pt idx="18281">
                  <c:v>71.900000001659876</c:v>
                </c:pt>
                <c:pt idx="18282">
                  <c:v>71.800000001659939</c:v>
                </c:pt>
                <c:pt idx="18283">
                  <c:v>71.700000001660101</c:v>
                </c:pt>
                <c:pt idx="18284">
                  <c:v>71.600000001659964</c:v>
                </c:pt>
                <c:pt idx="18285">
                  <c:v>71.500000001660098</c:v>
                </c:pt>
                <c:pt idx="18286">
                  <c:v>71.400000001659876</c:v>
                </c:pt>
                <c:pt idx="18287">
                  <c:v>71.300000001659939</c:v>
                </c:pt>
                <c:pt idx="18288">
                  <c:v>71.200000001660101</c:v>
                </c:pt>
                <c:pt idx="18289">
                  <c:v>71.100000001659964</c:v>
                </c:pt>
                <c:pt idx="18290">
                  <c:v>71.000000001660098</c:v>
                </c:pt>
                <c:pt idx="18291">
                  <c:v>70.900000001659876</c:v>
                </c:pt>
                <c:pt idx="18292">
                  <c:v>70.800000001659939</c:v>
                </c:pt>
                <c:pt idx="18293">
                  <c:v>70.700000001660101</c:v>
                </c:pt>
                <c:pt idx="18294">
                  <c:v>70.600000001659964</c:v>
                </c:pt>
                <c:pt idx="18295">
                  <c:v>70.500000001660098</c:v>
                </c:pt>
                <c:pt idx="18296">
                  <c:v>70.400000001659876</c:v>
                </c:pt>
                <c:pt idx="18297">
                  <c:v>70.300000001659939</c:v>
                </c:pt>
                <c:pt idx="18298">
                  <c:v>70.200000001660101</c:v>
                </c:pt>
                <c:pt idx="18299">
                  <c:v>70.100000001659964</c:v>
                </c:pt>
                <c:pt idx="18300">
                  <c:v>70.000000001660098</c:v>
                </c:pt>
                <c:pt idx="18301">
                  <c:v>69.900000001659876</c:v>
                </c:pt>
                <c:pt idx="18302">
                  <c:v>69.800000001659939</c:v>
                </c:pt>
                <c:pt idx="18303">
                  <c:v>69.700000001660101</c:v>
                </c:pt>
                <c:pt idx="18304">
                  <c:v>69.600000001659964</c:v>
                </c:pt>
                <c:pt idx="18305">
                  <c:v>69.500000001660098</c:v>
                </c:pt>
                <c:pt idx="18306">
                  <c:v>69.400000001659876</c:v>
                </c:pt>
                <c:pt idx="18307">
                  <c:v>69.30000000167</c:v>
                </c:pt>
                <c:pt idx="18308">
                  <c:v>69.200000001670105</c:v>
                </c:pt>
                <c:pt idx="18309">
                  <c:v>69.100000001669954</c:v>
                </c:pt>
                <c:pt idx="18310">
                  <c:v>69.000000001670102</c:v>
                </c:pt>
                <c:pt idx="18311">
                  <c:v>68.900000001669881</c:v>
                </c:pt>
                <c:pt idx="18312">
                  <c:v>68.80000000167</c:v>
                </c:pt>
                <c:pt idx="18313">
                  <c:v>68.700000001670105</c:v>
                </c:pt>
                <c:pt idx="18314">
                  <c:v>68.600000001669954</c:v>
                </c:pt>
                <c:pt idx="18315">
                  <c:v>68.500000001670102</c:v>
                </c:pt>
                <c:pt idx="18316">
                  <c:v>68.400000001669881</c:v>
                </c:pt>
                <c:pt idx="18317">
                  <c:v>68.30000000167</c:v>
                </c:pt>
                <c:pt idx="18318">
                  <c:v>68.200000001670105</c:v>
                </c:pt>
                <c:pt idx="18319">
                  <c:v>68.100000001669954</c:v>
                </c:pt>
                <c:pt idx="18320">
                  <c:v>68.000000001670102</c:v>
                </c:pt>
                <c:pt idx="18321">
                  <c:v>67.900000001669881</c:v>
                </c:pt>
                <c:pt idx="18322">
                  <c:v>67.80000000167</c:v>
                </c:pt>
                <c:pt idx="18323">
                  <c:v>67.700000001670105</c:v>
                </c:pt>
                <c:pt idx="18324">
                  <c:v>67.600000001669954</c:v>
                </c:pt>
                <c:pt idx="18325">
                  <c:v>67.500000001670102</c:v>
                </c:pt>
                <c:pt idx="18326">
                  <c:v>67.400000001669881</c:v>
                </c:pt>
                <c:pt idx="18327">
                  <c:v>67.30000000167</c:v>
                </c:pt>
                <c:pt idx="18328">
                  <c:v>67.200000001670105</c:v>
                </c:pt>
                <c:pt idx="18329">
                  <c:v>67.100000001669954</c:v>
                </c:pt>
                <c:pt idx="18330">
                  <c:v>67.000000001670102</c:v>
                </c:pt>
                <c:pt idx="18331">
                  <c:v>66.900000001669881</c:v>
                </c:pt>
                <c:pt idx="18332">
                  <c:v>66.80000000167</c:v>
                </c:pt>
                <c:pt idx="18333">
                  <c:v>66.700000001670105</c:v>
                </c:pt>
                <c:pt idx="18334">
                  <c:v>66.600000001669954</c:v>
                </c:pt>
                <c:pt idx="18335">
                  <c:v>66.500000001670102</c:v>
                </c:pt>
                <c:pt idx="18336">
                  <c:v>66.400000001669881</c:v>
                </c:pt>
                <c:pt idx="18337">
                  <c:v>66.30000000167</c:v>
                </c:pt>
                <c:pt idx="18338">
                  <c:v>66.200000001670105</c:v>
                </c:pt>
                <c:pt idx="18339">
                  <c:v>66.100000001669954</c:v>
                </c:pt>
                <c:pt idx="18340">
                  <c:v>66.000000001670102</c:v>
                </c:pt>
              </c:numCache>
            </c:numRef>
          </c:xVal>
          <c:yVal>
            <c:numRef>
              <c:f>Sheet1!$B$2:$B$18342</c:f>
              <c:numCache>
                <c:formatCode>General</c:formatCode>
                <c:ptCount val="1834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500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  <c:pt idx="659">
                  <c:v>30</c:v>
                </c:pt>
                <c:pt idx="660">
                  <c:v>30</c:v>
                </c:pt>
                <c:pt idx="661">
                  <c:v>30</c:v>
                </c:pt>
                <c:pt idx="662">
                  <c:v>30</c:v>
                </c:pt>
                <c:pt idx="663">
                  <c:v>30</c:v>
                </c:pt>
                <c:pt idx="664">
                  <c:v>30</c:v>
                </c:pt>
                <c:pt idx="665">
                  <c:v>30</c:v>
                </c:pt>
                <c:pt idx="666">
                  <c:v>30</c:v>
                </c:pt>
                <c:pt idx="667">
                  <c:v>30</c:v>
                </c:pt>
                <c:pt idx="668">
                  <c:v>30</c:v>
                </c:pt>
                <c:pt idx="669">
                  <c:v>30</c:v>
                </c:pt>
                <c:pt idx="670">
                  <c:v>30</c:v>
                </c:pt>
                <c:pt idx="671">
                  <c:v>30</c:v>
                </c:pt>
                <c:pt idx="672">
                  <c:v>30</c:v>
                </c:pt>
                <c:pt idx="673">
                  <c:v>30</c:v>
                </c:pt>
                <c:pt idx="674">
                  <c:v>30</c:v>
                </c:pt>
                <c:pt idx="675">
                  <c:v>30</c:v>
                </c:pt>
                <c:pt idx="676">
                  <c:v>30</c:v>
                </c:pt>
                <c:pt idx="677">
                  <c:v>30</c:v>
                </c:pt>
                <c:pt idx="678">
                  <c:v>30</c:v>
                </c:pt>
                <c:pt idx="679">
                  <c:v>30</c:v>
                </c:pt>
                <c:pt idx="680">
                  <c:v>30</c:v>
                </c:pt>
                <c:pt idx="681">
                  <c:v>30</c:v>
                </c:pt>
                <c:pt idx="682">
                  <c:v>30</c:v>
                </c:pt>
                <c:pt idx="683">
                  <c:v>30</c:v>
                </c:pt>
                <c:pt idx="684">
                  <c:v>30</c:v>
                </c:pt>
                <c:pt idx="685">
                  <c:v>30</c:v>
                </c:pt>
                <c:pt idx="686">
                  <c:v>30</c:v>
                </c:pt>
                <c:pt idx="687">
                  <c:v>30</c:v>
                </c:pt>
                <c:pt idx="688">
                  <c:v>30</c:v>
                </c:pt>
                <c:pt idx="689">
                  <c:v>30</c:v>
                </c:pt>
                <c:pt idx="690">
                  <c:v>30</c:v>
                </c:pt>
                <c:pt idx="691">
                  <c:v>30</c:v>
                </c:pt>
                <c:pt idx="692">
                  <c:v>30</c:v>
                </c:pt>
                <c:pt idx="693">
                  <c:v>30</c:v>
                </c:pt>
                <c:pt idx="694">
                  <c:v>30</c:v>
                </c:pt>
                <c:pt idx="695">
                  <c:v>30</c:v>
                </c:pt>
                <c:pt idx="696">
                  <c:v>30</c:v>
                </c:pt>
                <c:pt idx="697">
                  <c:v>30</c:v>
                </c:pt>
                <c:pt idx="698">
                  <c:v>30</c:v>
                </c:pt>
                <c:pt idx="699">
                  <c:v>30</c:v>
                </c:pt>
                <c:pt idx="700">
                  <c:v>30</c:v>
                </c:pt>
                <c:pt idx="701">
                  <c:v>30</c:v>
                </c:pt>
                <c:pt idx="702">
                  <c:v>30</c:v>
                </c:pt>
                <c:pt idx="703">
                  <c:v>30</c:v>
                </c:pt>
                <c:pt idx="704">
                  <c:v>30</c:v>
                </c:pt>
                <c:pt idx="705">
                  <c:v>30</c:v>
                </c:pt>
                <c:pt idx="706">
                  <c:v>30</c:v>
                </c:pt>
                <c:pt idx="707">
                  <c:v>30</c:v>
                </c:pt>
                <c:pt idx="708">
                  <c:v>30</c:v>
                </c:pt>
                <c:pt idx="709">
                  <c:v>30</c:v>
                </c:pt>
                <c:pt idx="710">
                  <c:v>30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30</c:v>
                </c:pt>
                <c:pt idx="716">
                  <c:v>30</c:v>
                </c:pt>
                <c:pt idx="717">
                  <c:v>30</c:v>
                </c:pt>
                <c:pt idx="718">
                  <c:v>30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30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30</c:v>
                </c:pt>
                <c:pt idx="812">
                  <c:v>30</c:v>
                </c:pt>
                <c:pt idx="813">
                  <c:v>30</c:v>
                </c:pt>
                <c:pt idx="814">
                  <c:v>30</c:v>
                </c:pt>
                <c:pt idx="815">
                  <c:v>30</c:v>
                </c:pt>
                <c:pt idx="816">
                  <c:v>30</c:v>
                </c:pt>
                <c:pt idx="817">
                  <c:v>30</c:v>
                </c:pt>
                <c:pt idx="818">
                  <c:v>30</c:v>
                </c:pt>
                <c:pt idx="819">
                  <c:v>30</c:v>
                </c:pt>
                <c:pt idx="820">
                  <c:v>30</c:v>
                </c:pt>
                <c:pt idx="821">
                  <c:v>30</c:v>
                </c:pt>
                <c:pt idx="822">
                  <c:v>30</c:v>
                </c:pt>
                <c:pt idx="823">
                  <c:v>30</c:v>
                </c:pt>
                <c:pt idx="824">
                  <c:v>30</c:v>
                </c:pt>
                <c:pt idx="825">
                  <c:v>30</c:v>
                </c:pt>
                <c:pt idx="826">
                  <c:v>30</c:v>
                </c:pt>
                <c:pt idx="827">
                  <c:v>30</c:v>
                </c:pt>
                <c:pt idx="828">
                  <c:v>30</c:v>
                </c:pt>
                <c:pt idx="829">
                  <c:v>30</c:v>
                </c:pt>
                <c:pt idx="830">
                  <c:v>30</c:v>
                </c:pt>
                <c:pt idx="831">
                  <c:v>30</c:v>
                </c:pt>
                <c:pt idx="832">
                  <c:v>30</c:v>
                </c:pt>
                <c:pt idx="833">
                  <c:v>30</c:v>
                </c:pt>
                <c:pt idx="834">
                  <c:v>30</c:v>
                </c:pt>
                <c:pt idx="835">
                  <c:v>30</c:v>
                </c:pt>
                <c:pt idx="836">
                  <c:v>30</c:v>
                </c:pt>
                <c:pt idx="837">
                  <c:v>30</c:v>
                </c:pt>
                <c:pt idx="838">
                  <c:v>30</c:v>
                </c:pt>
                <c:pt idx="839">
                  <c:v>30</c:v>
                </c:pt>
                <c:pt idx="840">
                  <c:v>30</c:v>
                </c:pt>
                <c:pt idx="841">
                  <c:v>30</c:v>
                </c:pt>
                <c:pt idx="842">
                  <c:v>30</c:v>
                </c:pt>
                <c:pt idx="843">
                  <c:v>30</c:v>
                </c:pt>
                <c:pt idx="844">
                  <c:v>30</c:v>
                </c:pt>
                <c:pt idx="845">
                  <c:v>30</c:v>
                </c:pt>
                <c:pt idx="846">
                  <c:v>30</c:v>
                </c:pt>
                <c:pt idx="847">
                  <c:v>30</c:v>
                </c:pt>
                <c:pt idx="848">
                  <c:v>30</c:v>
                </c:pt>
                <c:pt idx="849">
                  <c:v>30</c:v>
                </c:pt>
                <c:pt idx="850">
                  <c:v>30</c:v>
                </c:pt>
                <c:pt idx="851">
                  <c:v>30</c:v>
                </c:pt>
                <c:pt idx="852">
                  <c:v>30</c:v>
                </c:pt>
                <c:pt idx="853">
                  <c:v>30</c:v>
                </c:pt>
                <c:pt idx="854">
                  <c:v>30</c:v>
                </c:pt>
                <c:pt idx="855">
                  <c:v>30</c:v>
                </c:pt>
                <c:pt idx="856">
                  <c:v>30</c:v>
                </c:pt>
                <c:pt idx="857">
                  <c:v>30</c:v>
                </c:pt>
                <c:pt idx="858">
                  <c:v>30</c:v>
                </c:pt>
                <c:pt idx="859">
                  <c:v>30</c:v>
                </c:pt>
                <c:pt idx="860">
                  <c:v>30</c:v>
                </c:pt>
                <c:pt idx="861">
                  <c:v>30</c:v>
                </c:pt>
                <c:pt idx="862">
                  <c:v>30</c:v>
                </c:pt>
                <c:pt idx="863">
                  <c:v>30</c:v>
                </c:pt>
                <c:pt idx="864">
                  <c:v>30</c:v>
                </c:pt>
                <c:pt idx="865">
                  <c:v>30</c:v>
                </c:pt>
                <c:pt idx="866">
                  <c:v>30</c:v>
                </c:pt>
                <c:pt idx="867">
                  <c:v>30</c:v>
                </c:pt>
                <c:pt idx="868">
                  <c:v>30</c:v>
                </c:pt>
                <c:pt idx="869">
                  <c:v>30</c:v>
                </c:pt>
                <c:pt idx="870">
                  <c:v>30</c:v>
                </c:pt>
                <c:pt idx="871">
                  <c:v>30</c:v>
                </c:pt>
                <c:pt idx="872">
                  <c:v>30</c:v>
                </c:pt>
                <c:pt idx="873">
                  <c:v>30</c:v>
                </c:pt>
                <c:pt idx="874">
                  <c:v>30</c:v>
                </c:pt>
                <c:pt idx="875">
                  <c:v>30</c:v>
                </c:pt>
                <c:pt idx="876">
                  <c:v>30</c:v>
                </c:pt>
                <c:pt idx="877">
                  <c:v>30</c:v>
                </c:pt>
                <c:pt idx="878">
                  <c:v>30</c:v>
                </c:pt>
                <c:pt idx="879">
                  <c:v>30</c:v>
                </c:pt>
                <c:pt idx="880">
                  <c:v>30</c:v>
                </c:pt>
                <c:pt idx="881">
                  <c:v>30</c:v>
                </c:pt>
                <c:pt idx="882">
                  <c:v>30</c:v>
                </c:pt>
                <c:pt idx="883">
                  <c:v>30</c:v>
                </c:pt>
                <c:pt idx="884">
                  <c:v>30</c:v>
                </c:pt>
                <c:pt idx="885">
                  <c:v>30</c:v>
                </c:pt>
                <c:pt idx="886">
                  <c:v>30</c:v>
                </c:pt>
                <c:pt idx="887">
                  <c:v>30</c:v>
                </c:pt>
                <c:pt idx="888">
                  <c:v>30</c:v>
                </c:pt>
                <c:pt idx="889">
                  <c:v>30</c:v>
                </c:pt>
                <c:pt idx="890">
                  <c:v>30</c:v>
                </c:pt>
                <c:pt idx="891">
                  <c:v>30</c:v>
                </c:pt>
                <c:pt idx="892">
                  <c:v>30</c:v>
                </c:pt>
                <c:pt idx="893">
                  <c:v>30</c:v>
                </c:pt>
                <c:pt idx="894">
                  <c:v>30</c:v>
                </c:pt>
                <c:pt idx="895">
                  <c:v>30</c:v>
                </c:pt>
                <c:pt idx="896">
                  <c:v>30</c:v>
                </c:pt>
                <c:pt idx="897">
                  <c:v>30</c:v>
                </c:pt>
                <c:pt idx="898">
                  <c:v>30</c:v>
                </c:pt>
                <c:pt idx="899">
                  <c:v>30</c:v>
                </c:pt>
                <c:pt idx="900">
                  <c:v>30</c:v>
                </c:pt>
                <c:pt idx="901">
                  <c:v>30</c:v>
                </c:pt>
                <c:pt idx="902">
                  <c:v>30</c:v>
                </c:pt>
                <c:pt idx="903">
                  <c:v>30</c:v>
                </c:pt>
                <c:pt idx="904">
                  <c:v>30</c:v>
                </c:pt>
                <c:pt idx="905">
                  <c:v>30</c:v>
                </c:pt>
                <c:pt idx="906">
                  <c:v>30</c:v>
                </c:pt>
                <c:pt idx="907">
                  <c:v>30</c:v>
                </c:pt>
                <c:pt idx="908">
                  <c:v>30</c:v>
                </c:pt>
                <c:pt idx="909">
                  <c:v>30</c:v>
                </c:pt>
                <c:pt idx="910">
                  <c:v>30</c:v>
                </c:pt>
                <c:pt idx="911">
                  <c:v>30</c:v>
                </c:pt>
                <c:pt idx="912">
                  <c:v>30</c:v>
                </c:pt>
                <c:pt idx="913">
                  <c:v>30</c:v>
                </c:pt>
                <c:pt idx="914">
                  <c:v>30</c:v>
                </c:pt>
                <c:pt idx="915">
                  <c:v>30</c:v>
                </c:pt>
                <c:pt idx="916">
                  <c:v>30</c:v>
                </c:pt>
                <c:pt idx="917">
                  <c:v>30</c:v>
                </c:pt>
                <c:pt idx="918">
                  <c:v>30</c:v>
                </c:pt>
                <c:pt idx="919">
                  <c:v>30</c:v>
                </c:pt>
                <c:pt idx="920">
                  <c:v>30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30</c:v>
                </c:pt>
                <c:pt idx="926">
                  <c:v>30</c:v>
                </c:pt>
                <c:pt idx="927">
                  <c:v>30</c:v>
                </c:pt>
                <c:pt idx="928">
                  <c:v>30</c:v>
                </c:pt>
                <c:pt idx="929">
                  <c:v>30</c:v>
                </c:pt>
                <c:pt idx="930">
                  <c:v>30</c:v>
                </c:pt>
                <c:pt idx="931">
                  <c:v>30</c:v>
                </c:pt>
                <c:pt idx="932">
                  <c:v>30</c:v>
                </c:pt>
                <c:pt idx="933">
                  <c:v>30</c:v>
                </c:pt>
                <c:pt idx="934">
                  <c:v>30</c:v>
                </c:pt>
                <c:pt idx="935">
                  <c:v>30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30</c:v>
                </c:pt>
                <c:pt idx="943">
                  <c:v>30</c:v>
                </c:pt>
                <c:pt idx="944">
                  <c:v>30</c:v>
                </c:pt>
                <c:pt idx="945">
                  <c:v>30</c:v>
                </c:pt>
                <c:pt idx="946">
                  <c:v>30</c:v>
                </c:pt>
                <c:pt idx="947">
                  <c:v>30</c:v>
                </c:pt>
                <c:pt idx="948">
                  <c:v>30</c:v>
                </c:pt>
                <c:pt idx="949">
                  <c:v>30</c:v>
                </c:pt>
                <c:pt idx="950">
                  <c:v>30</c:v>
                </c:pt>
                <c:pt idx="951">
                  <c:v>30</c:v>
                </c:pt>
                <c:pt idx="952">
                  <c:v>30</c:v>
                </c:pt>
                <c:pt idx="953">
                  <c:v>30</c:v>
                </c:pt>
                <c:pt idx="954">
                  <c:v>30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30</c:v>
                </c:pt>
                <c:pt idx="959">
                  <c:v>30</c:v>
                </c:pt>
                <c:pt idx="960">
                  <c:v>30</c:v>
                </c:pt>
                <c:pt idx="961">
                  <c:v>30</c:v>
                </c:pt>
                <c:pt idx="962">
                  <c:v>30</c:v>
                </c:pt>
                <c:pt idx="963">
                  <c:v>30</c:v>
                </c:pt>
                <c:pt idx="964">
                  <c:v>30</c:v>
                </c:pt>
                <c:pt idx="965">
                  <c:v>30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30</c:v>
                </c:pt>
                <c:pt idx="982">
                  <c:v>30</c:v>
                </c:pt>
                <c:pt idx="983">
                  <c:v>30</c:v>
                </c:pt>
                <c:pt idx="984">
                  <c:v>30</c:v>
                </c:pt>
                <c:pt idx="985">
                  <c:v>30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30</c:v>
                </c:pt>
                <c:pt idx="1001">
                  <c:v>30</c:v>
                </c:pt>
                <c:pt idx="1002">
                  <c:v>30</c:v>
                </c:pt>
                <c:pt idx="1003">
                  <c:v>30</c:v>
                </c:pt>
                <c:pt idx="1004">
                  <c:v>30</c:v>
                </c:pt>
                <c:pt idx="1005">
                  <c:v>30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</c:v>
                </c:pt>
                <c:pt idx="1126">
                  <c:v>30</c:v>
                </c:pt>
                <c:pt idx="1127">
                  <c:v>30</c:v>
                </c:pt>
                <c:pt idx="1128">
                  <c:v>30</c:v>
                </c:pt>
                <c:pt idx="1129">
                  <c:v>30</c:v>
                </c:pt>
                <c:pt idx="1130">
                  <c:v>30</c:v>
                </c:pt>
                <c:pt idx="1131">
                  <c:v>30</c:v>
                </c:pt>
                <c:pt idx="1132">
                  <c:v>30</c:v>
                </c:pt>
                <c:pt idx="1133">
                  <c:v>30</c:v>
                </c:pt>
                <c:pt idx="1134">
                  <c:v>30</c:v>
                </c:pt>
                <c:pt idx="1135">
                  <c:v>30</c:v>
                </c:pt>
                <c:pt idx="1136">
                  <c:v>30</c:v>
                </c:pt>
                <c:pt idx="1137">
                  <c:v>30</c:v>
                </c:pt>
                <c:pt idx="1138">
                  <c:v>30</c:v>
                </c:pt>
                <c:pt idx="1139">
                  <c:v>30</c:v>
                </c:pt>
                <c:pt idx="1140">
                  <c:v>30</c:v>
                </c:pt>
                <c:pt idx="1141">
                  <c:v>30</c:v>
                </c:pt>
                <c:pt idx="1142">
                  <c:v>30</c:v>
                </c:pt>
                <c:pt idx="1143">
                  <c:v>30</c:v>
                </c:pt>
                <c:pt idx="1144">
                  <c:v>30</c:v>
                </c:pt>
                <c:pt idx="1145">
                  <c:v>30</c:v>
                </c:pt>
                <c:pt idx="1146">
                  <c:v>30</c:v>
                </c:pt>
                <c:pt idx="1147">
                  <c:v>30</c:v>
                </c:pt>
                <c:pt idx="1148">
                  <c:v>30</c:v>
                </c:pt>
                <c:pt idx="1149">
                  <c:v>30</c:v>
                </c:pt>
                <c:pt idx="1150">
                  <c:v>30</c:v>
                </c:pt>
                <c:pt idx="1151">
                  <c:v>30</c:v>
                </c:pt>
                <c:pt idx="1152">
                  <c:v>30</c:v>
                </c:pt>
                <c:pt idx="1153">
                  <c:v>30</c:v>
                </c:pt>
                <c:pt idx="1154">
                  <c:v>30</c:v>
                </c:pt>
                <c:pt idx="1155">
                  <c:v>30</c:v>
                </c:pt>
                <c:pt idx="1156">
                  <c:v>30</c:v>
                </c:pt>
                <c:pt idx="1157">
                  <c:v>30</c:v>
                </c:pt>
                <c:pt idx="1158">
                  <c:v>30</c:v>
                </c:pt>
                <c:pt idx="1159">
                  <c:v>30</c:v>
                </c:pt>
                <c:pt idx="1160">
                  <c:v>30</c:v>
                </c:pt>
                <c:pt idx="1161">
                  <c:v>30</c:v>
                </c:pt>
                <c:pt idx="1162">
                  <c:v>30</c:v>
                </c:pt>
                <c:pt idx="1163">
                  <c:v>30</c:v>
                </c:pt>
                <c:pt idx="1164">
                  <c:v>30</c:v>
                </c:pt>
                <c:pt idx="1165">
                  <c:v>30</c:v>
                </c:pt>
                <c:pt idx="1166">
                  <c:v>30</c:v>
                </c:pt>
                <c:pt idx="1167">
                  <c:v>30</c:v>
                </c:pt>
                <c:pt idx="1168">
                  <c:v>30</c:v>
                </c:pt>
                <c:pt idx="1169">
                  <c:v>30</c:v>
                </c:pt>
                <c:pt idx="1170">
                  <c:v>30</c:v>
                </c:pt>
                <c:pt idx="1171">
                  <c:v>30</c:v>
                </c:pt>
                <c:pt idx="1172">
                  <c:v>30</c:v>
                </c:pt>
                <c:pt idx="1173">
                  <c:v>30</c:v>
                </c:pt>
                <c:pt idx="1174">
                  <c:v>30</c:v>
                </c:pt>
                <c:pt idx="1175">
                  <c:v>30</c:v>
                </c:pt>
                <c:pt idx="1176">
                  <c:v>30</c:v>
                </c:pt>
                <c:pt idx="1177">
                  <c:v>30</c:v>
                </c:pt>
                <c:pt idx="1178">
                  <c:v>30</c:v>
                </c:pt>
                <c:pt idx="1179">
                  <c:v>30</c:v>
                </c:pt>
                <c:pt idx="1180">
                  <c:v>30</c:v>
                </c:pt>
                <c:pt idx="1181">
                  <c:v>30</c:v>
                </c:pt>
                <c:pt idx="1182">
                  <c:v>30</c:v>
                </c:pt>
                <c:pt idx="1183">
                  <c:v>30</c:v>
                </c:pt>
                <c:pt idx="1184">
                  <c:v>30</c:v>
                </c:pt>
                <c:pt idx="1185">
                  <c:v>30</c:v>
                </c:pt>
                <c:pt idx="1186">
                  <c:v>30</c:v>
                </c:pt>
                <c:pt idx="1187">
                  <c:v>30</c:v>
                </c:pt>
                <c:pt idx="1188">
                  <c:v>30</c:v>
                </c:pt>
                <c:pt idx="1189">
                  <c:v>30</c:v>
                </c:pt>
                <c:pt idx="1190">
                  <c:v>30</c:v>
                </c:pt>
                <c:pt idx="1191">
                  <c:v>30</c:v>
                </c:pt>
                <c:pt idx="1192">
                  <c:v>30</c:v>
                </c:pt>
                <c:pt idx="1193">
                  <c:v>30</c:v>
                </c:pt>
                <c:pt idx="1194">
                  <c:v>30</c:v>
                </c:pt>
                <c:pt idx="1195">
                  <c:v>30</c:v>
                </c:pt>
                <c:pt idx="1196">
                  <c:v>30</c:v>
                </c:pt>
                <c:pt idx="1197">
                  <c:v>30</c:v>
                </c:pt>
                <c:pt idx="1198">
                  <c:v>30</c:v>
                </c:pt>
                <c:pt idx="1199">
                  <c:v>30</c:v>
                </c:pt>
                <c:pt idx="1200">
                  <c:v>30</c:v>
                </c:pt>
                <c:pt idx="1201">
                  <c:v>30</c:v>
                </c:pt>
                <c:pt idx="1202">
                  <c:v>30</c:v>
                </c:pt>
                <c:pt idx="1203">
                  <c:v>30</c:v>
                </c:pt>
                <c:pt idx="1204">
                  <c:v>30</c:v>
                </c:pt>
                <c:pt idx="1205">
                  <c:v>30</c:v>
                </c:pt>
                <c:pt idx="1206">
                  <c:v>30</c:v>
                </c:pt>
                <c:pt idx="1207">
                  <c:v>30</c:v>
                </c:pt>
                <c:pt idx="1208">
                  <c:v>30</c:v>
                </c:pt>
                <c:pt idx="1209">
                  <c:v>30</c:v>
                </c:pt>
                <c:pt idx="1210">
                  <c:v>30</c:v>
                </c:pt>
                <c:pt idx="1211">
                  <c:v>30</c:v>
                </c:pt>
                <c:pt idx="1212">
                  <c:v>30</c:v>
                </c:pt>
                <c:pt idx="1213">
                  <c:v>30</c:v>
                </c:pt>
                <c:pt idx="1214">
                  <c:v>30</c:v>
                </c:pt>
                <c:pt idx="1215">
                  <c:v>30</c:v>
                </c:pt>
                <c:pt idx="1216">
                  <c:v>30</c:v>
                </c:pt>
                <c:pt idx="1217">
                  <c:v>30</c:v>
                </c:pt>
                <c:pt idx="1218">
                  <c:v>30</c:v>
                </c:pt>
                <c:pt idx="1219">
                  <c:v>30</c:v>
                </c:pt>
                <c:pt idx="1220">
                  <c:v>30</c:v>
                </c:pt>
                <c:pt idx="1221">
                  <c:v>30</c:v>
                </c:pt>
                <c:pt idx="1222">
                  <c:v>30</c:v>
                </c:pt>
                <c:pt idx="1223">
                  <c:v>30</c:v>
                </c:pt>
                <c:pt idx="1224">
                  <c:v>30</c:v>
                </c:pt>
                <c:pt idx="1225">
                  <c:v>30</c:v>
                </c:pt>
                <c:pt idx="1226">
                  <c:v>30</c:v>
                </c:pt>
                <c:pt idx="1227">
                  <c:v>30</c:v>
                </c:pt>
                <c:pt idx="1228">
                  <c:v>30</c:v>
                </c:pt>
                <c:pt idx="1229">
                  <c:v>30</c:v>
                </c:pt>
                <c:pt idx="1230">
                  <c:v>30</c:v>
                </c:pt>
                <c:pt idx="1231">
                  <c:v>30</c:v>
                </c:pt>
                <c:pt idx="1232">
                  <c:v>30</c:v>
                </c:pt>
                <c:pt idx="1233">
                  <c:v>30</c:v>
                </c:pt>
                <c:pt idx="1234">
                  <c:v>30</c:v>
                </c:pt>
                <c:pt idx="1235">
                  <c:v>30</c:v>
                </c:pt>
                <c:pt idx="1236">
                  <c:v>30</c:v>
                </c:pt>
                <c:pt idx="1237">
                  <c:v>30</c:v>
                </c:pt>
                <c:pt idx="1238">
                  <c:v>30</c:v>
                </c:pt>
                <c:pt idx="1239">
                  <c:v>30</c:v>
                </c:pt>
                <c:pt idx="1240">
                  <c:v>30</c:v>
                </c:pt>
                <c:pt idx="1241">
                  <c:v>30</c:v>
                </c:pt>
                <c:pt idx="1242">
                  <c:v>30</c:v>
                </c:pt>
                <c:pt idx="1243">
                  <c:v>30</c:v>
                </c:pt>
                <c:pt idx="1244">
                  <c:v>30</c:v>
                </c:pt>
                <c:pt idx="1245">
                  <c:v>30</c:v>
                </c:pt>
                <c:pt idx="1246">
                  <c:v>30</c:v>
                </c:pt>
                <c:pt idx="1247">
                  <c:v>30</c:v>
                </c:pt>
                <c:pt idx="1248">
                  <c:v>30</c:v>
                </c:pt>
                <c:pt idx="1249">
                  <c:v>30</c:v>
                </c:pt>
                <c:pt idx="1250">
                  <c:v>30</c:v>
                </c:pt>
                <c:pt idx="1251">
                  <c:v>30</c:v>
                </c:pt>
                <c:pt idx="1252">
                  <c:v>30</c:v>
                </c:pt>
                <c:pt idx="1253">
                  <c:v>30</c:v>
                </c:pt>
                <c:pt idx="1254">
                  <c:v>30</c:v>
                </c:pt>
                <c:pt idx="1255">
                  <c:v>30</c:v>
                </c:pt>
                <c:pt idx="1256">
                  <c:v>30</c:v>
                </c:pt>
                <c:pt idx="1257">
                  <c:v>30</c:v>
                </c:pt>
                <c:pt idx="1258">
                  <c:v>30</c:v>
                </c:pt>
                <c:pt idx="1259">
                  <c:v>30</c:v>
                </c:pt>
                <c:pt idx="1260">
                  <c:v>30</c:v>
                </c:pt>
                <c:pt idx="1261">
                  <c:v>30</c:v>
                </c:pt>
                <c:pt idx="1262">
                  <c:v>30</c:v>
                </c:pt>
                <c:pt idx="1263">
                  <c:v>30</c:v>
                </c:pt>
                <c:pt idx="1264">
                  <c:v>30</c:v>
                </c:pt>
                <c:pt idx="1265">
                  <c:v>30</c:v>
                </c:pt>
                <c:pt idx="1266">
                  <c:v>30</c:v>
                </c:pt>
                <c:pt idx="1267">
                  <c:v>30</c:v>
                </c:pt>
                <c:pt idx="1268">
                  <c:v>30</c:v>
                </c:pt>
                <c:pt idx="1269">
                  <c:v>30</c:v>
                </c:pt>
                <c:pt idx="1270">
                  <c:v>30</c:v>
                </c:pt>
                <c:pt idx="1271">
                  <c:v>30</c:v>
                </c:pt>
                <c:pt idx="1272">
                  <c:v>30</c:v>
                </c:pt>
                <c:pt idx="1273">
                  <c:v>30</c:v>
                </c:pt>
                <c:pt idx="1274">
                  <c:v>30</c:v>
                </c:pt>
                <c:pt idx="1275">
                  <c:v>30</c:v>
                </c:pt>
                <c:pt idx="1276">
                  <c:v>30</c:v>
                </c:pt>
                <c:pt idx="1277">
                  <c:v>30</c:v>
                </c:pt>
                <c:pt idx="1278">
                  <c:v>30</c:v>
                </c:pt>
                <c:pt idx="1279">
                  <c:v>30</c:v>
                </c:pt>
                <c:pt idx="1280">
                  <c:v>30</c:v>
                </c:pt>
                <c:pt idx="1281">
                  <c:v>30</c:v>
                </c:pt>
                <c:pt idx="1282">
                  <c:v>30</c:v>
                </c:pt>
                <c:pt idx="1283">
                  <c:v>30</c:v>
                </c:pt>
                <c:pt idx="1284">
                  <c:v>30</c:v>
                </c:pt>
                <c:pt idx="1285">
                  <c:v>30</c:v>
                </c:pt>
                <c:pt idx="1286">
                  <c:v>30</c:v>
                </c:pt>
                <c:pt idx="1287">
                  <c:v>30</c:v>
                </c:pt>
                <c:pt idx="1288">
                  <c:v>30</c:v>
                </c:pt>
                <c:pt idx="1289">
                  <c:v>30</c:v>
                </c:pt>
                <c:pt idx="1290">
                  <c:v>30</c:v>
                </c:pt>
                <c:pt idx="1291">
                  <c:v>30</c:v>
                </c:pt>
                <c:pt idx="1292">
                  <c:v>30</c:v>
                </c:pt>
                <c:pt idx="1293">
                  <c:v>30</c:v>
                </c:pt>
                <c:pt idx="1294">
                  <c:v>30</c:v>
                </c:pt>
                <c:pt idx="1295">
                  <c:v>30</c:v>
                </c:pt>
                <c:pt idx="1296">
                  <c:v>30</c:v>
                </c:pt>
                <c:pt idx="1297">
                  <c:v>30</c:v>
                </c:pt>
                <c:pt idx="1298">
                  <c:v>30</c:v>
                </c:pt>
                <c:pt idx="1299">
                  <c:v>30</c:v>
                </c:pt>
                <c:pt idx="1300">
                  <c:v>30</c:v>
                </c:pt>
                <c:pt idx="1301">
                  <c:v>30</c:v>
                </c:pt>
                <c:pt idx="1302">
                  <c:v>30</c:v>
                </c:pt>
                <c:pt idx="1303">
                  <c:v>30</c:v>
                </c:pt>
                <c:pt idx="1304">
                  <c:v>30</c:v>
                </c:pt>
                <c:pt idx="1305">
                  <c:v>30</c:v>
                </c:pt>
                <c:pt idx="1306">
                  <c:v>30</c:v>
                </c:pt>
                <c:pt idx="1307">
                  <c:v>30</c:v>
                </c:pt>
                <c:pt idx="1308">
                  <c:v>30</c:v>
                </c:pt>
                <c:pt idx="1309">
                  <c:v>30</c:v>
                </c:pt>
                <c:pt idx="1310">
                  <c:v>30</c:v>
                </c:pt>
                <c:pt idx="1311">
                  <c:v>30</c:v>
                </c:pt>
                <c:pt idx="1312">
                  <c:v>30</c:v>
                </c:pt>
                <c:pt idx="1313">
                  <c:v>30</c:v>
                </c:pt>
                <c:pt idx="1314">
                  <c:v>30</c:v>
                </c:pt>
                <c:pt idx="1315">
                  <c:v>30</c:v>
                </c:pt>
                <c:pt idx="1316">
                  <c:v>30</c:v>
                </c:pt>
                <c:pt idx="1317">
                  <c:v>30</c:v>
                </c:pt>
                <c:pt idx="1318">
                  <c:v>30</c:v>
                </c:pt>
                <c:pt idx="1319">
                  <c:v>30</c:v>
                </c:pt>
                <c:pt idx="1320">
                  <c:v>30</c:v>
                </c:pt>
                <c:pt idx="1321">
                  <c:v>30</c:v>
                </c:pt>
                <c:pt idx="1322">
                  <c:v>30</c:v>
                </c:pt>
                <c:pt idx="1323">
                  <c:v>30</c:v>
                </c:pt>
                <c:pt idx="1324">
                  <c:v>30</c:v>
                </c:pt>
                <c:pt idx="1325">
                  <c:v>30</c:v>
                </c:pt>
                <c:pt idx="1326">
                  <c:v>30</c:v>
                </c:pt>
                <c:pt idx="1327">
                  <c:v>30</c:v>
                </c:pt>
                <c:pt idx="1328">
                  <c:v>30</c:v>
                </c:pt>
                <c:pt idx="1329">
                  <c:v>30</c:v>
                </c:pt>
                <c:pt idx="1330">
                  <c:v>30</c:v>
                </c:pt>
                <c:pt idx="1331">
                  <c:v>30</c:v>
                </c:pt>
                <c:pt idx="1332">
                  <c:v>30</c:v>
                </c:pt>
                <c:pt idx="1333">
                  <c:v>30</c:v>
                </c:pt>
                <c:pt idx="1334">
                  <c:v>30</c:v>
                </c:pt>
                <c:pt idx="1335">
                  <c:v>30</c:v>
                </c:pt>
                <c:pt idx="1336">
                  <c:v>30</c:v>
                </c:pt>
                <c:pt idx="1337">
                  <c:v>30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30</c:v>
                </c:pt>
                <c:pt idx="1377">
                  <c:v>30</c:v>
                </c:pt>
                <c:pt idx="1378">
                  <c:v>30</c:v>
                </c:pt>
                <c:pt idx="1379">
                  <c:v>30</c:v>
                </c:pt>
                <c:pt idx="1380">
                  <c:v>30</c:v>
                </c:pt>
                <c:pt idx="1381">
                  <c:v>30</c:v>
                </c:pt>
                <c:pt idx="1382">
                  <c:v>30</c:v>
                </c:pt>
                <c:pt idx="1383">
                  <c:v>30</c:v>
                </c:pt>
                <c:pt idx="1384">
                  <c:v>30</c:v>
                </c:pt>
                <c:pt idx="1385">
                  <c:v>30</c:v>
                </c:pt>
                <c:pt idx="1386">
                  <c:v>30</c:v>
                </c:pt>
                <c:pt idx="1387">
                  <c:v>30</c:v>
                </c:pt>
                <c:pt idx="1388">
                  <c:v>30</c:v>
                </c:pt>
                <c:pt idx="1389">
                  <c:v>30</c:v>
                </c:pt>
                <c:pt idx="1390">
                  <c:v>30</c:v>
                </c:pt>
                <c:pt idx="1391">
                  <c:v>30</c:v>
                </c:pt>
                <c:pt idx="1392">
                  <c:v>30</c:v>
                </c:pt>
                <c:pt idx="1393">
                  <c:v>30</c:v>
                </c:pt>
                <c:pt idx="1394">
                  <c:v>30</c:v>
                </c:pt>
                <c:pt idx="1395">
                  <c:v>30</c:v>
                </c:pt>
                <c:pt idx="1396">
                  <c:v>30</c:v>
                </c:pt>
                <c:pt idx="1397">
                  <c:v>30</c:v>
                </c:pt>
                <c:pt idx="1398">
                  <c:v>30</c:v>
                </c:pt>
                <c:pt idx="1399">
                  <c:v>30</c:v>
                </c:pt>
                <c:pt idx="1400">
                  <c:v>30</c:v>
                </c:pt>
                <c:pt idx="1401">
                  <c:v>30</c:v>
                </c:pt>
                <c:pt idx="1402">
                  <c:v>30</c:v>
                </c:pt>
                <c:pt idx="1403">
                  <c:v>30</c:v>
                </c:pt>
                <c:pt idx="1404">
                  <c:v>30</c:v>
                </c:pt>
                <c:pt idx="1405">
                  <c:v>30</c:v>
                </c:pt>
                <c:pt idx="1406">
                  <c:v>30</c:v>
                </c:pt>
                <c:pt idx="1407">
                  <c:v>30</c:v>
                </c:pt>
                <c:pt idx="1408">
                  <c:v>30</c:v>
                </c:pt>
                <c:pt idx="1409">
                  <c:v>30</c:v>
                </c:pt>
                <c:pt idx="1410">
                  <c:v>30</c:v>
                </c:pt>
                <c:pt idx="1411">
                  <c:v>30</c:v>
                </c:pt>
                <c:pt idx="1412">
                  <c:v>30</c:v>
                </c:pt>
                <c:pt idx="1413">
                  <c:v>30</c:v>
                </c:pt>
                <c:pt idx="1414">
                  <c:v>30</c:v>
                </c:pt>
                <c:pt idx="1415">
                  <c:v>30</c:v>
                </c:pt>
                <c:pt idx="1416">
                  <c:v>30</c:v>
                </c:pt>
                <c:pt idx="1417">
                  <c:v>30</c:v>
                </c:pt>
                <c:pt idx="1418">
                  <c:v>30</c:v>
                </c:pt>
                <c:pt idx="1419">
                  <c:v>30</c:v>
                </c:pt>
                <c:pt idx="1420">
                  <c:v>30</c:v>
                </c:pt>
                <c:pt idx="1421">
                  <c:v>30</c:v>
                </c:pt>
                <c:pt idx="1422">
                  <c:v>30</c:v>
                </c:pt>
                <c:pt idx="1423">
                  <c:v>30</c:v>
                </c:pt>
                <c:pt idx="1424">
                  <c:v>30</c:v>
                </c:pt>
                <c:pt idx="1425">
                  <c:v>30</c:v>
                </c:pt>
                <c:pt idx="1426">
                  <c:v>30</c:v>
                </c:pt>
                <c:pt idx="1427">
                  <c:v>30</c:v>
                </c:pt>
                <c:pt idx="1428">
                  <c:v>30</c:v>
                </c:pt>
                <c:pt idx="1429">
                  <c:v>30</c:v>
                </c:pt>
                <c:pt idx="1430">
                  <c:v>30</c:v>
                </c:pt>
                <c:pt idx="1431">
                  <c:v>30</c:v>
                </c:pt>
                <c:pt idx="1432">
                  <c:v>30</c:v>
                </c:pt>
                <c:pt idx="1433">
                  <c:v>30</c:v>
                </c:pt>
                <c:pt idx="1434">
                  <c:v>30</c:v>
                </c:pt>
                <c:pt idx="1435">
                  <c:v>30</c:v>
                </c:pt>
                <c:pt idx="1436">
                  <c:v>30</c:v>
                </c:pt>
                <c:pt idx="1437">
                  <c:v>30</c:v>
                </c:pt>
                <c:pt idx="1438">
                  <c:v>30</c:v>
                </c:pt>
                <c:pt idx="1439">
                  <c:v>30</c:v>
                </c:pt>
                <c:pt idx="1440">
                  <c:v>30</c:v>
                </c:pt>
                <c:pt idx="1441">
                  <c:v>30</c:v>
                </c:pt>
                <c:pt idx="1442">
                  <c:v>30</c:v>
                </c:pt>
                <c:pt idx="1443">
                  <c:v>30</c:v>
                </c:pt>
                <c:pt idx="1444">
                  <c:v>30</c:v>
                </c:pt>
                <c:pt idx="1445">
                  <c:v>30</c:v>
                </c:pt>
                <c:pt idx="1446">
                  <c:v>30</c:v>
                </c:pt>
                <c:pt idx="1447">
                  <c:v>30</c:v>
                </c:pt>
                <c:pt idx="1448">
                  <c:v>30</c:v>
                </c:pt>
                <c:pt idx="1449">
                  <c:v>30</c:v>
                </c:pt>
                <c:pt idx="1450">
                  <c:v>30</c:v>
                </c:pt>
                <c:pt idx="1451">
                  <c:v>30</c:v>
                </c:pt>
                <c:pt idx="1452">
                  <c:v>30</c:v>
                </c:pt>
                <c:pt idx="1453">
                  <c:v>30</c:v>
                </c:pt>
                <c:pt idx="1454">
                  <c:v>30</c:v>
                </c:pt>
                <c:pt idx="1455">
                  <c:v>30</c:v>
                </c:pt>
                <c:pt idx="1456">
                  <c:v>30</c:v>
                </c:pt>
                <c:pt idx="1457">
                  <c:v>30</c:v>
                </c:pt>
                <c:pt idx="1458">
                  <c:v>30</c:v>
                </c:pt>
                <c:pt idx="1459">
                  <c:v>30</c:v>
                </c:pt>
                <c:pt idx="1460">
                  <c:v>30</c:v>
                </c:pt>
                <c:pt idx="1461">
                  <c:v>30</c:v>
                </c:pt>
                <c:pt idx="1462">
                  <c:v>30</c:v>
                </c:pt>
                <c:pt idx="1463">
                  <c:v>30</c:v>
                </c:pt>
                <c:pt idx="1464">
                  <c:v>30</c:v>
                </c:pt>
                <c:pt idx="1465">
                  <c:v>30</c:v>
                </c:pt>
                <c:pt idx="1466">
                  <c:v>30</c:v>
                </c:pt>
                <c:pt idx="1467">
                  <c:v>30</c:v>
                </c:pt>
                <c:pt idx="1468">
                  <c:v>30</c:v>
                </c:pt>
                <c:pt idx="1469">
                  <c:v>30</c:v>
                </c:pt>
                <c:pt idx="1470">
                  <c:v>30</c:v>
                </c:pt>
                <c:pt idx="1471">
                  <c:v>30</c:v>
                </c:pt>
                <c:pt idx="1472">
                  <c:v>30</c:v>
                </c:pt>
                <c:pt idx="1473">
                  <c:v>30</c:v>
                </c:pt>
                <c:pt idx="1474">
                  <c:v>30</c:v>
                </c:pt>
                <c:pt idx="1475">
                  <c:v>30</c:v>
                </c:pt>
                <c:pt idx="1476">
                  <c:v>30</c:v>
                </c:pt>
                <c:pt idx="1477">
                  <c:v>30</c:v>
                </c:pt>
                <c:pt idx="1478">
                  <c:v>30</c:v>
                </c:pt>
                <c:pt idx="1479">
                  <c:v>30</c:v>
                </c:pt>
                <c:pt idx="1480">
                  <c:v>30</c:v>
                </c:pt>
                <c:pt idx="1481">
                  <c:v>30</c:v>
                </c:pt>
                <c:pt idx="1482">
                  <c:v>30</c:v>
                </c:pt>
                <c:pt idx="1483">
                  <c:v>30</c:v>
                </c:pt>
                <c:pt idx="1484">
                  <c:v>30</c:v>
                </c:pt>
                <c:pt idx="1485">
                  <c:v>30</c:v>
                </c:pt>
                <c:pt idx="1486">
                  <c:v>30</c:v>
                </c:pt>
                <c:pt idx="1487">
                  <c:v>30</c:v>
                </c:pt>
                <c:pt idx="1488">
                  <c:v>30</c:v>
                </c:pt>
                <c:pt idx="1489">
                  <c:v>30</c:v>
                </c:pt>
                <c:pt idx="1490">
                  <c:v>30</c:v>
                </c:pt>
                <c:pt idx="1491">
                  <c:v>30</c:v>
                </c:pt>
                <c:pt idx="1492">
                  <c:v>30</c:v>
                </c:pt>
                <c:pt idx="1493">
                  <c:v>30</c:v>
                </c:pt>
                <c:pt idx="1494">
                  <c:v>30</c:v>
                </c:pt>
                <c:pt idx="1495">
                  <c:v>30</c:v>
                </c:pt>
                <c:pt idx="1496">
                  <c:v>30</c:v>
                </c:pt>
                <c:pt idx="1497">
                  <c:v>30</c:v>
                </c:pt>
                <c:pt idx="1498">
                  <c:v>30</c:v>
                </c:pt>
                <c:pt idx="1499">
                  <c:v>30</c:v>
                </c:pt>
                <c:pt idx="1500">
                  <c:v>30</c:v>
                </c:pt>
                <c:pt idx="1501">
                  <c:v>30</c:v>
                </c:pt>
                <c:pt idx="1502">
                  <c:v>30</c:v>
                </c:pt>
                <c:pt idx="1503">
                  <c:v>30</c:v>
                </c:pt>
                <c:pt idx="1504">
                  <c:v>30</c:v>
                </c:pt>
                <c:pt idx="1505">
                  <c:v>30</c:v>
                </c:pt>
                <c:pt idx="1506">
                  <c:v>30</c:v>
                </c:pt>
                <c:pt idx="1507">
                  <c:v>30</c:v>
                </c:pt>
                <c:pt idx="1508">
                  <c:v>30</c:v>
                </c:pt>
                <c:pt idx="1509">
                  <c:v>30</c:v>
                </c:pt>
                <c:pt idx="1510">
                  <c:v>30</c:v>
                </c:pt>
                <c:pt idx="1511">
                  <c:v>30</c:v>
                </c:pt>
                <c:pt idx="1512">
                  <c:v>30</c:v>
                </c:pt>
                <c:pt idx="1513">
                  <c:v>30</c:v>
                </c:pt>
                <c:pt idx="1514">
                  <c:v>30</c:v>
                </c:pt>
                <c:pt idx="1515">
                  <c:v>30</c:v>
                </c:pt>
                <c:pt idx="1516">
                  <c:v>30</c:v>
                </c:pt>
                <c:pt idx="1517">
                  <c:v>30</c:v>
                </c:pt>
                <c:pt idx="1518">
                  <c:v>30</c:v>
                </c:pt>
                <c:pt idx="1519">
                  <c:v>30</c:v>
                </c:pt>
                <c:pt idx="1520">
                  <c:v>30</c:v>
                </c:pt>
                <c:pt idx="1521">
                  <c:v>30</c:v>
                </c:pt>
                <c:pt idx="1522">
                  <c:v>30</c:v>
                </c:pt>
                <c:pt idx="1523">
                  <c:v>30</c:v>
                </c:pt>
                <c:pt idx="1524">
                  <c:v>30</c:v>
                </c:pt>
                <c:pt idx="1525">
                  <c:v>30</c:v>
                </c:pt>
                <c:pt idx="1526">
                  <c:v>30</c:v>
                </c:pt>
                <c:pt idx="1527">
                  <c:v>30</c:v>
                </c:pt>
                <c:pt idx="1528">
                  <c:v>30</c:v>
                </c:pt>
                <c:pt idx="1529">
                  <c:v>30</c:v>
                </c:pt>
                <c:pt idx="1530">
                  <c:v>30</c:v>
                </c:pt>
                <c:pt idx="1531">
                  <c:v>30</c:v>
                </c:pt>
                <c:pt idx="1532">
                  <c:v>30</c:v>
                </c:pt>
                <c:pt idx="1533">
                  <c:v>30</c:v>
                </c:pt>
                <c:pt idx="1534">
                  <c:v>30</c:v>
                </c:pt>
                <c:pt idx="1535">
                  <c:v>30</c:v>
                </c:pt>
                <c:pt idx="1536">
                  <c:v>30</c:v>
                </c:pt>
                <c:pt idx="1537">
                  <c:v>30</c:v>
                </c:pt>
                <c:pt idx="1538">
                  <c:v>30</c:v>
                </c:pt>
                <c:pt idx="1539">
                  <c:v>30</c:v>
                </c:pt>
                <c:pt idx="1540">
                  <c:v>30</c:v>
                </c:pt>
                <c:pt idx="1541">
                  <c:v>30</c:v>
                </c:pt>
                <c:pt idx="1542">
                  <c:v>30</c:v>
                </c:pt>
                <c:pt idx="1543">
                  <c:v>30</c:v>
                </c:pt>
                <c:pt idx="1544">
                  <c:v>30</c:v>
                </c:pt>
                <c:pt idx="1545">
                  <c:v>30</c:v>
                </c:pt>
                <c:pt idx="1546">
                  <c:v>30</c:v>
                </c:pt>
                <c:pt idx="1547">
                  <c:v>30</c:v>
                </c:pt>
                <c:pt idx="1548">
                  <c:v>30</c:v>
                </c:pt>
                <c:pt idx="1549">
                  <c:v>30</c:v>
                </c:pt>
                <c:pt idx="1550">
                  <c:v>30</c:v>
                </c:pt>
                <c:pt idx="1551">
                  <c:v>30</c:v>
                </c:pt>
                <c:pt idx="1552">
                  <c:v>30</c:v>
                </c:pt>
                <c:pt idx="1553">
                  <c:v>30</c:v>
                </c:pt>
                <c:pt idx="1554">
                  <c:v>30</c:v>
                </c:pt>
                <c:pt idx="1555">
                  <c:v>30</c:v>
                </c:pt>
                <c:pt idx="1556">
                  <c:v>30</c:v>
                </c:pt>
                <c:pt idx="1557">
                  <c:v>30</c:v>
                </c:pt>
                <c:pt idx="1558">
                  <c:v>30</c:v>
                </c:pt>
                <c:pt idx="1559">
                  <c:v>30</c:v>
                </c:pt>
                <c:pt idx="1560">
                  <c:v>30</c:v>
                </c:pt>
                <c:pt idx="1561">
                  <c:v>30</c:v>
                </c:pt>
                <c:pt idx="1562">
                  <c:v>30</c:v>
                </c:pt>
                <c:pt idx="1563">
                  <c:v>30</c:v>
                </c:pt>
                <c:pt idx="1564">
                  <c:v>30</c:v>
                </c:pt>
                <c:pt idx="1565">
                  <c:v>30</c:v>
                </c:pt>
                <c:pt idx="1566">
                  <c:v>30</c:v>
                </c:pt>
                <c:pt idx="1567">
                  <c:v>30</c:v>
                </c:pt>
                <c:pt idx="1568">
                  <c:v>30</c:v>
                </c:pt>
                <c:pt idx="1569">
                  <c:v>30</c:v>
                </c:pt>
                <c:pt idx="1570">
                  <c:v>30</c:v>
                </c:pt>
                <c:pt idx="1571">
                  <c:v>30</c:v>
                </c:pt>
                <c:pt idx="1572">
                  <c:v>30</c:v>
                </c:pt>
                <c:pt idx="1573">
                  <c:v>30</c:v>
                </c:pt>
                <c:pt idx="1574">
                  <c:v>30</c:v>
                </c:pt>
                <c:pt idx="1575">
                  <c:v>30</c:v>
                </c:pt>
                <c:pt idx="1576">
                  <c:v>30</c:v>
                </c:pt>
                <c:pt idx="1577">
                  <c:v>30</c:v>
                </c:pt>
                <c:pt idx="1578">
                  <c:v>30</c:v>
                </c:pt>
                <c:pt idx="1579">
                  <c:v>30</c:v>
                </c:pt>
                <c:pt idx="1580">
                  <c:v>30</c:v>
                </c:pt>
                <c:pt idx="1581">
                  <c:v>30</c:v>
                </c:pt>
                <c:pt idx="1582">
                  <c:v>30</c:v>
                </c:pt>
                <c:pt idx="1583">
                  <c:v>30</c:v>
                </c:pt>
                <c:pt idx="1584">
                  <c:v>30</c:v>
                </c:pt>
                <c:pt idx="1585">
                  <c:v>30</c:v>
                </c:pt>
                <c:pt idx="1586">
                  <c:v>30</c:v>
                </c:pt>
                <c:pt idx="1587">
                  <c:v>30</c:v>
                </c:pt>
                <c:pt idx="1588">
                  <c:v>30</c:v>
                </c:pt>
                <c:pt idx="1589">
                  <c:v>30</c:v>
                </c:pt>
                <c:pt idx="1590">
                  <c:v>30</c:v>
                </c:pt>
                <c:pt idx="1591">
                  <c:v>30</c:v>
                </c:pt>
                <c:pt idx="1592">
                  <c:v>30</c:v>
                </c:pt>
                <c:pt idx="1593">
                  <c:v>30</c:v>
                </c:pt>
                <c:pt idx="1594">
                  <c:v>30</c:v>
                </c:pt>
                <c:pt idx="1595">
                  <c:v>30</c:v>
                </c:pt>
                <c:pt idx="1596">
                  <c:v>30</c:v>
                </c:pt>
                <c:pt idx="1597">
                  <c:v>30</c:v>
                </c:pt>
                <c:pt idx="1598">
                  <c:v>30</c:v>
                </c:pt>
                <c:pt idx="1599">
                  <c:v>30</c:v>
                </c:pt>
                <c:pt idx="1600">
                  <c:v>30</c:v>
                </c:pt>
                <c:pt idx="1601">
                  <c:v>30</c:v>
                </c:pt>
                <c:pt idx="1602">
                  <c:v>30</c:v>
                </c:pt>
                <c:pt idx="1603">
                  <c:v>30</c:v>
                </c:pt>
                <c:pt idx="1604">
                  <c:v>30</c:v>
                </c:pt>
                <c:pt idx="1605">
                  <c:v>30</c:v>
                </c:pt>
                <c:pt idx="1606">
                  <c:v>30</c:v>
                </c:pt>
                <c:pt idx="1607">
                  <c:v>30</c:v>
                </c:pt>
                <c:pt idx="1608">
                  <c:v>30</c:v>
                </c:pt>
                <c:pt idx="1609">
                  <c:v>30</c:v>
                </c:pt>
                <c:pt idx="1610">
                  <c:v>30</c:v>
                </c:pt>
                <c:pt idx="1611">
                  <c:v>30</c:v>
                </c:pt>
                <c:pt idx="1612">
                  <c:v>30</c:v>
                </c:pt>
                <c:pt idx="1613">
                  <c:v>30</c:v>
                </c:pt>
                <c:pt idx="1614">
                  <c:v>30</c:v>
                </c:pt>
                <c:pt idx="1615">
                  <c:v>30</c:v>
                </c:pt>
                <c:pt idx="1616">
                  <c:v>30</c:v>
                </c:pt>
                <c:pt idx="1617">
                  <c:v>30</c:v>
                </c:pt>
                <c:pt idx="1618">
                  <c:v>30</c:v>
                </c:pt>
                <c:pt idx="1619">
                  <c:v>30</c:v>
                </c:pt>
                <c:pt idx="1620">
                  <c:v>30</c:v>
                </c:pt>
                <c:pt idx="1621">
                  <c:v>30</c:v>
                </c:pt>
                <c:pt idx="1622">
                  <c:v>30</c:v>
                </c:pt>
                <c:pt idx="1623">
                  <c:v>30</c:v>
                </c:pt>
                <c:pt idx="1624">
                  <c:v>30</c:v>
                </c:pt>
                <c:pt idx="1625">
                  <c:v>30</c:v>
                </c:pt>
                <c:pt idx="1626">
                  <c:v>30</c:v>
                </c:pt>
                <c:pt idx="1627">
                  <c:v>30</c:v>
                </c:pt>
                <c:pt idx="1628">
                  <c:v>30</c:v>
                </c:pt>
                <c:pt idx="1629">
                  <c:v>30</c:v>
                </c:pt>
                <c:pt idx="1630">
                  <c:v>30</c:v>
                </c:pt>
                <c:pt idx="1631">
                  <c:v>30</c:v>
                </c:pt>
                <c:pt idx="1632">
                  <c:v>30</c:v>
                </c:pt>
                <c:pt idx="1633">
                  <c:v>30</c:v>
                </c:pt>
                <c:pt idx="1634">
                  <c:v>30</c:v>
                </c:pt>
                <c:pt idx="1635">
                  <c:v>30</c:v>
                </c:pt>
                <c:pt idx="1636">
                  <c:v>30</c:v>
                </c:pt>
                <c:pt idx="1637">
                  <c:v>30</c:v>
                </c:pt>
                <c:pt idx="1638">
                  <c:v>30</c:v>
                </c:pt>
                <c:pt idx="1639">
                  <c:v>30</c:v>
                </c:pt>
                <c:pt idx="1640">
                  <c:v>30</c:v>
                </c:pt>
                <c:pt idx="1641">
                  <c:v>30</c:v>
                </c:pt>
                <c:pt idx="1642">
                  <c:v>30</c:v>
                </c:pt>
                <c:pt idx="1643">
                  <c:v>30</c:v>
                </c:pt>
                <c:pt idx="1644">
                  <c:v>30</c:v>
                </c:pt>
                <c:pt idx="1645">
                  <c:v>30</c:v>
                </c:pt>
                <c:pt idx="1646">
                  <c:v>30</c:v>
                </c:pt>
                <c:pt idx="1647">
                  <c:v>30</c:v>
                </c:pt>
                <c:pt idx="1648">
                  <c:v>30</c:v>
                </c:pt>
                <c:pt idx="1649">
                  <c:v>30</c:v>
                </c:pt>
                <c:pt idx="1650">
                  <c:v>30</c:v>
                </c:pt>
                <c:pt idx="1651">
                  <c:v>30</c:v>
                </c:pt>
                <c:pt idx="1652">
                  <c:v>30</c:v>
                </c:pt>
                <c:pt idx="1653">
                  <c:v>30</c:v>
                </c:pt>
                <c:pt idx="1654">
                  <c:v>30</c:v>
                </c:pt>
                <c:pt idx="1655">
                  <c:v>30</c:v>
                </c:pt>
                <c:pt idx="1656">
                  <c:v>30</c:v>
                </c:pt>
                <c:pt idx="1657">
                  <c:v>30</c:v>
                </c:pt>
                <c:pt idx="1658">
                  <c:v>30</c:v>
                </c:pt>
                <c:pt idx="1659">
                  <c:v>30</c:v>
                </c:pt>
                <c:pt idx="1660">
                  <c:v>30</c:v>
                </c:pt>
                <c:pt idx="1661">
                  <c:v>30</c:v>
                </c:pt>
                <c:pt idx="1662">
                  <c:v>30</c:v>
                </c:pt>
                <c:pt idx="1663">
                  <c:v>30</c:v>
                </c:pt>
                <c:pt idx="1664">
                  <c:v>30</c:v>
                </c:pt>
                <c:pt idx="1665">
                  <c:v>30</c:v>
                </c:pt>
                <c:pt idx="1666">
                  <c:v>30</c:v>
                </c:pt>
                <c:pt idx="1667">
                  <c:v>30</c:v>
                </c:pt>
                <c:pt idx="1668">
                  <c:v>30</c:v>
                </c:pt>
                <c:pt idx="1669">
                  <c:v>30</c:v>
                </c:pt>
                <c:pt idx="1670">
                  <c:v>30</c:v>
                </c:pt>
                <c:pt idx="1671">
                  <c:v>30</c:v>
                </c:pt>
                <c:pt idx="1672">
                  <c:v>30</c:v>
                </c:pt>
                <c:pt idx="1673">
                  <c:v>30</c:v>
                </c:pt>
                <c:pt idx="1674">
                  <c:v>30</c:v>
                </c:pt>
                <c:pt idx="1675">
                  <c:v>30</c:v>
                </c:pt>
                <c:pt idx="1676">
                  <c:v>30</c:v>
                </c:pt>
                <c:pt idx="1677">
                  <c:v>30</c:v>
                </c:pt>
                <c:pt idx="1678">
                  <c:v>30</c:v>
                </c:pt>
                <c:pt idx="1679">
                  <c:v>30</c:v>
                </c:pt>
                <c:pt idx="1680">
                  <c:v>30</c:v>
                </c:pt>
                <c:pt idx="1681">
                  <c:v>30</c:v>
                </c:pt>
                <c:pt idx="1682">
                  <c:v>30</c:v>
                </c:pt>
                <c:pt idx="1683">
                  <c:v>30</c:v>
                </c:pt>
                <c:pt idx="1684">
                  <c:v>30</c:v>
                </c:pt>
                <c:pt idx="1685">
                  <c:v>30</c:v>
                </c:pt>
                <c:pt idx="1686">
                  <c:v>30</c:v>
                </c:pt>
                <c:pt idx="1687">
                  <c:v>30</c:v>
                </c:pt>
                <c:pt idx="1688">
                  <c:v>30</c:v>
                </c:pt>
                <c:pt idx="1689">
                  <c:v>30</c:v>
                </c:pt>
                <c:pt idx="1690">
                  <c:v>30</c:v>
                </c:pt>
                <c:pt idx="1691">
                  <c:v>30</c:v>
                </c:pt>
                <c:pt idx="1692">
                  <c:v>30</c:v>
                </c:pt>
                <c:pt idx="1693">
                  <c:v>30</c:v>
                </c:pt>
                <c:pt idx="1694">
                  <c:v>30</c:v>
                </c:pt>
                <c:pt idx="1695">
                  <c:v>30</c:v>
                </c:pt>
                <c:pt idx="1696">
                  <c:v>30</c:v>
                </c:pt>
                <c:pt idx="1697">
                  <c:v>30</c:v>
                </c:pt>
                <c:pt idx="1698">
                  <c:v>30</c:v>
                </c:pt>
                <c:pt idx="1699">
                  <c:v>30</c:v>
                </c:pt>
                <c:pt idx="1700">
                  <c:v>30</c:v>
                </c:pt>
                <c:pt idx="1701">
                  <c:v>30</c:v>
                </c:pt>
                <c:pt idx="1702">
                  <c:v>30</c:v>
                </c:pt>
                <c:pt idx="1703">
                  <c:v>30</c:v>
                </c:pt>
                <c:pt idx="1704">
                  <c:v>30</c:v>
                </c:pt>
                <c:pt idx="1705">
                  <c:v>30</c:v>
                </c:pt>
                <c:pt idx="1706">
                  <c:v>30</c:v>
                </c:pt>
                <c:pt idx="1707">
                  <c:v>30</c:v>
                </c:pt>
                <c:pt idx="1708">
                  <c:v>30</c:v>
                </c:pt>
                <c:pt idx="1709">
                  <c:v>30</c:v>
                </c:pt>
                <c:pt idx="1710">
                  <c:v>30</c:v>
                </c:pt>
                <c:pt idx="1711">
                  <c:v>30</c:v>
                </c:pt>
                <c:pt idx="1712">
                  <c:v>30</c:v>
                </c:pt>
                <c:pt idx="1713">
                  <c:v>30</c:v>
                </c:pt>
                <c:pt idx="1714">
                  <c:v>30</c:v>
                </c:pt>
                <c:pt idx="1715">
                  <c:v>30</c:v>
                </c:pt>
                <c:pt idx="1716">
                  <c:v>30</c:v>
                </c:pt>
                <c:pt idx="1717">
                  <c:v>30</c:v>
                </c:pt>
                <c:pt idx="1718">
                  <c:v>30</c:v>
                </c:pt>
                <c:pt idx="1719">
                  <c:v>30</c:v>
                </c:pt>
                <c:pt idx="1720">
                  <c:v>30</c:v>
                </c:pt>
                <c:pt idx="1721">
                  <c:v>30</c:v>
                </c:pt>
                <c:pt idx="1722">
                  <c:v>30</c:v>
                </c:pt>
                <c:pt idx="1723">
                  <c:v>30</c:v>
                </c:pt>
                <c:pt idx="1724">
                  <c:v>30</c:v>
                </c:pt>
                <c:pt idx="1725">
                  <c:v>30</c:v>
                </c:pt>
                <c:pt idx="1726">
                  <c:v>30</c:v>
                </c:pt>
                <c:pt idx="1727">
                  <c:v>30</c:v>
                </c:pt>
                <c:pt idx="1728">
                  <c:v>30</c:v>
                </c:pt>
                <c:pt idx="1729">
                  <c:v>30</c:v>
                </c:pt>
                <c:pt idx="1730">
                  <c:v>30</c:v>
                </c:pt>
                <c:pt idx="1731">
                  <c:v>30</c:v>
                </c:pt>
                <c:pt idx="1732">
                  <c:v>30</c:v>
                </c:pt>
                <c:pt idx="1733">
                  <c:v>30</c:v>
                </c:pt>
                <c:pt idx="1734">
                  <c:v>30</c:v>
                </c:pt>
                <c:pt idx="1735">
                  <c:v>30</c:v>
                </c:pt>
                <c:pt idx="1736">
                  <c:v>30</c:v>
                </c:pt>
                <c:pt idx="1737">
                  <c:v>30</c:v>
                </c:pt>
                <c:pt idx="1738">
                  <c:v>30</c:v>
                </c:pt>
                <c:pt idx="1739">
                  <c:v>30</c:v>
                </c:pt>
                <c:pt idx="1740">
                  <c:v>30</c:v>
                </c:pt>
                <c:pt idx="1741">
                  <c:v>30</c:v>
                </c:pt>
                <c:pt idx="1742">
                  <c:v>30</c:v>
                </c:pt>
                <c:pt idx="1743">
                  <c:v>30</c:v>
                </c:pt>
                <c:pt idx="1744">
                  <c:v>30</c:v>
                </c:pt>
                <c:pt idx="1745">
                  <c:v>30</c:v>
                </c:pt>
                <c:pt idx="1746">
                  <c:v>30</c:v>
                </c:pt>
                <c:pt idx="1747">
                  <c:v>30</c:v>
                </c:pt>
                <c:pt idx="1748">
                  <c:v>30</c:v>
                </c:pt>
                <c:pt idx="1749">
                  <c:v>30</c:v>
                </c:pt>
                <c:pt idx="1750">
                  <c:v>30</c:v>
                </c:pt>
                <c:pt idx="1751">
                  <c:v>30</c:v>
                </c:pt>
                <c:pt idx="1752">
                  <c:v>30</c:v>
                </c:pt>
                <c:pt idx="1753">
                  <c:v>30</c:v>
                </c:pt>
                <c:pt idx="1754">
                  <c:v>30</c:v>
                </c:pt>
                <c:pt idx="1755">
                  <c:v>30</c:v>
                </c:pt>
                <c:pt idx="1756">
                  <c:v>30</c:v>
                </c:pt>
                <c:pt idx="1757">
                  <c:v>30</c:v>
                </c:pt>
                <c:pt idx="1758">
                  <c:v>30</c:v>
                </c:pt>
                <c:pt idx="1759">
                  <c:v>30</c:v>
                </c:pt>
                <c:pt idx="1760">
                  <c:v>30</c:v>
                </c:pt>
                <c:pt idx="1761">
                  <c:v>30</c:v>
                </c:pt>
                <c:pt idx="1762">
                  <c:v>30</c:v>
                </c:pt>
                <c:pt idx="1763">
                  <c:v>30</c:v>
                </c:pt>
                <c:pt idx="1764">
                  <c:v>30</c:v>
                </c:pt>
                <c:pt idx="1765">
                  <c:v>30</c:v>
                </c:pt>
                <c:pt idx="1766">
                  <c:v>30</c:v>
                </c:pt>
                <c:pt idx="1767">
                  <c:v>30</c:v>
                </c:pt>
                <c:pt idx="1768">
                  <c:v>30</c:v>
                </c:pt>
                <c:pt idx="1769">
                  <c:v>30</c:v>
                </c:pt>
                <c:pt idx="1770">
                  <c:v>30</c:v>
                </c:pt>
                <c:pt idx="1771">
                  <c:v>30</c:v>
                </c:pt>
                <c:pt idx="1772">
                  <c:v>30</c:v>
                </c:pt>
                <c:pt idx="1773">
                  <c:v>30</c:v>
                </c:pt>
                <c:pt idx="1774">
                  <c:v>30</c:v>
                </c:pt>
                <c:pt idx="1775">
                  <c:v>30</c:v>
                </c:pt>
                <c:pt idx="1776">
                  <c:v>30</c:v>
                </c:pt>
                <c:pt idx="1777">
                  <c:v>30</c:v>
                </c:pt>
                <c:pt idx="1778">
                  <c:v>30</c:v>
                </c:pt>
                <c:pt idx="1779">
                  <c:v>30</c:v>
                </c:pt>
                <c:pt idx="1780">
                  <c:v>30</c:v>
                </c:pt>
                <c:pt idx="1781">
                  <c:v>30</c:v>
                </c:pt>
                <c:pt idx="1782">
                  <c:v>30</c:v>
                </c:pt>
                <c:pt idx="1783">
                  <c:v>30</c:v>
                </c:pt>
                <c:pt idx="1784">
                  <c:v>30</c:v>
                </c:pt>
                <c:pt idx="1785">
                  <c:v>30</c:v>
                </c:pt>
                <c:pt idx="1786">
                  <c:v>30</c:v>
                </c:pt>
                <c:pt idx="1787">
                  <c:v>30</c:v>
                </c:pt>
                <c:pt idx="1788">
                  <c:v>30</c:v>
                </c:pt>
                <c:pt idx="1789">
                  <c:v>30</c:v>
                </c:pt>
                <c:pt idx="1790">
                  <c:v>30</c:v>
                </c:pt>
                <c:pt idx="1791">
                  <c:v>30</c:v>
                </c:pt>
                <c:pt idx="1792">
                  <c:v>30</c:v>
                </c:pt>
                <c:pt idx="1793">
                  <c:v>30</c:v>
                </c:pt>
                <c:pt idx="1794">
                  <c:v>30</c:v>
                </c:pt>
                <c:pt idx="1795">
                  <c:v>30</c:v>
                </c:pt>
                <c:pt idx="1796">
                  <c:v>30</c:v>
                </c:pt>
                <c:pt idx="1797">
                  <c:v>30</c:v>
                </c:pt>
                <c:pt idx="1798">
                  <c:v>30</c:v>
                </c:pt>
                <c:pt idx="1799">
                  <c:v>30</c:v>
                </c:pt>
                <c:pt idx="1800">
                  <c:v>30</c:v>
                </c:pt>
                <c:pt idx="1801">
                  <c:v>30</c:v>
                </c:pt>
                <c:pt idx="1802">
                  <c:v>30</c:v>
                </c:pt>
                <c:pt idx="1803">
                  <c:v>30</c:v>
                </c:pt>
                <c:pt idx="1804">
                  <c:v>30</c:v>
                </c:pt>
                <c:pt idx="1805">
                  <c:v>30</c:v>
                </c:pt>
                <c:pt idx="1806">
                  <c:v>30</c:v>
                </c:pt>
                <c:pt idx="1807">
                  <c:v>30</c:v>
                </c:pt>
                <c:pt idx="1808">
                  <c:v>30</c:v>
                </c:pt>
                <c:pt idx="1809">
                  <c:v>30</c:v>
                </c:pt>
                <c:pt idx="1810">
                  <c:v>30</c:v>
                </c:pt>
                <c:pt idx="1811">
                  <c:v>30</c:v>
                </c:pt>
                <c:pt idx="1812">
                  <c:v>30</c:v>
                </c:pt>
                <c:pt idx="1813">
                  <c:v>30</c:v>
                </c:pt>
                <c:pt idx="1814">
                  <c:v>30</c:v>
                </c:pt>
                <c:pt idx="1815">
                  <c:v>30</c:v>
                </c:pt>
                <c:pt idx="1816">
                  <c:v>30</c:v>
                </c:pt>
                <c:pt idx="1817">
                  <c:v>30</c:v>
                </c:pt>
                <c:pt idx="1818">
                  <c:v>30</c:v>
                </c:pt>
                <c:pt idx="1819">
                  <c:v>30</c:v>
                </c:pt>
                <c:pt idx="1820">
                  <c:v>30</c:v>
                </c:pt>
                <c:pt idx="1821">
                  <c:v>30</c:v>
                </c:pt>
                <c:pt idx="1822">
                  <c:v>30</c:v>
                </c:pt>
                <c:pt idx="1823">
                  <c:v>30</c:v>
                </c:pt>
                <c:pt idx="1824">
                  <c:v>30</c:v>
                </c:pt>
                <c:pt idx="1825">
                  <c:v>30</c:v>
                </c:pt>
                <c:pt idx="1826">
                  <c:v>30</c:v>
                </c:pt>
                <c:pt idx="1827">
                  <c:v>30</c:v>
                </c:pt>
                <c:pt idx="1828">
                  <c:v>30</c:v>
                </c:pt>
                <c:pt idx="1829">
                  <c:v>30</c:v>
                </c:pt>
                <c:pt idx="1830">
                  <c:v>30</c:v>
                </c:pt>
                <c:pt idx="1831">
                  <c:v>30</c:v>
                </c:pt>
                <c:pt idx="1832">
                  <c:v>30</c:v>
                </c:pt>
                <c:pt idx="1833">
                  <c:v>30</c:v>
                </c:pt>
                <c:pt idx="1834">
                  <c:v>30</c:v>
                </c:pt>
                <c:pt idx="1835">
                  <c:v>30</c:v>
                </c:pt>
                <c:pt idx="1836">
                  <c:v>30</c:v>
                </c:pt>
                <c:pt idx="1837">
                  <c:v>30</c:v>
                </c:pt>
                <c:pt idx="1838">
                  <c:v>30</c:v>
                </c:pt>
                <c:pt idx="1839">
                  <c:v>30</c:v>
                </c:pt>
                <c:pt idx="1840">
                  <c:v>30</c:v>
                </c:pt>
                <c:pt idx="1841">
                  <c:v>30</c:v>
                </c:pt>
                <c:pt idx="1842">
                  <c:v>30</c:v>
                </c:pt>
                <c:pt idx="1843">
                  <c:v>30</c:v>
                </c:pt>
                <c:pt idx="1844">
                  <c:v>30</c:v>
                </c:pt>
                <c:pt idx="1845">
                  <c:v>30</c:v>
                </c:pt>
                <c:pt idx="1846">
                  <c:v>30</c:v>
                </c:pt>
                <c:pt idx="1847">
                  <c:v>30</c:v>
                </c:pt>
                <c:pt idx="1848">
                  <c:v>30</c:v>
                </c:pt>
                <c:pt idx="1849">
                  <c:v>30</c:v>
                </c:pt>
                <c:pt idx="1850">
                  <c:v>30</c:v>
                </c:pt>
                <c:pt idx="1851">
                  <c:v>30</c:v>
                </c:pt>
                <c:pt idx="1852">
                  <c:v>30</c:v>
                </c:pt>
                <c:pt idx="1853">
                  <c:v>30</c:v>
                </c:pt>
                <c:pt idx="1854">
                  <c:v>30</c:v>
                </c:pt>
                <c:pt idx="1855">
                  <c:v>30</c:v>
                </c:pt>
                <c:pt idx="1856">
                  <c:v>30</c:v>
                </c:pt>
                <c:pt idx="1857">
                  <c:v>30</c:v>
                </c:pt>
                <c:pt idx="1858">
                  <c:v>30</c:v>
                </c:pt>
                <c:pt idx="1859">
                  <c:v>30</c:v>
                </c:pt>
                <c:pt idx="1860">
                  <c:v>30</c:v>
                </c:pt>
                <c:pt idx="1861">
                  <c:v>30</c:v>
                </c:pt>
                <c:pt idx="1862">
                  <c:v>30</c:v>
                </c:pt>
                <c:pt idx="1863">
                  <c:v>30</c:v>
                </c:pt>
                <c:pt idx="1864">
                  <c:v>30</c:v>
                </c:pt>
                <c:pt idx="1865">
                  <c:v>30</c:v>
                </c:pt>
                <c:pt idx="1866">
                  <c:v>30</c:v>
                </c:pt>
                <c:pt idx="1867">
                  <c:v>30</c:v>
                </c:pt>
                <c:pt idx="1868">
                  <c:v>30</c:v>
                </c:pt>
                <c:pt idx="1869">
                  <c:v>30</c:v>
                </c:pt>
                <c:pt idx="1870">
                  <c:v>30</c:v>
                </c:pt>
                <c:pt idx="1871">
                  <c:v>30</c:v>
                </c:pt>
                <c:pt idx="1872">
                  <c:v>30</c:v>
                </c:pt>
                <c:pt idx="1873">
                  <c:v>30</c:v>
                </c:pt>
                <c:pt idx="1874">
                  <c:v>30</c:v>
                </c:pt>
                <c:pt idx="1875">
                  <c:v>30</c:v>
                </c:pt>
                <c:pt idx="1876">
                  <c:v>30</c:v>
                </c:pt>
                <c:pt idx="1877">
                  <c:v>30</c:v>
                </c:pt>
                <c:pt idx="1878">
                  <c:v>30</c:v>
                </c:pt>
                <c:pt idx="1879">
                  <c:v>30</c:v>
                </c:pt>
                <c:pt idx="1880">
                  <c:v>30</c:v>
                </c:pt>
                <c:pt idx="1881">
                  <c:v>30</c:v>
                </c:pt>
                <c:pt idx="1882">
                  <c:v>30</c:v>
                </c:pt>
                <c:pt idx="1883">
                  <c:v>30</c:v>
                </c:pt>
                <c:pt idx="1884">
                  <c:v>30</c:v>
                </c:pt>
                <c:pt idx="1885">
                  <c:v>30</c:v>
                </c:pt>
                <c:pt idx="1886">
                  <c:v>30</c:v>
                </c:pt>
                <c:pt idx="1887">
                  <c:v>30</c:v>
                </c:pt>
                <c:pt idx="1888">
                  <c:v>30</c:v>
                </c:pt>
                <c:pt idx="1889">
                  <c:v>30</c:v>
                </c:pt>
                <c:pt idx="1890">
                  <c:v>30</c:v>
                </c:pt>
                <c:pt idx="1891">
                  <c:v>30</c:v>
                </c:pt>
                <c:pt idx="1892">
                  <c:v>30</c:v>
                </c:pt>
                <c:pt idx="1893">
                  <c:v>30</c:v>
                </c:pt>
                <c:pt idx="1894">
                  <c:v>30</c:v>
                </c:pt>
                <c:pt idx="1895">
                  <c:v>30</c:v>
                </c:pt>
                <c:pt idx="1896">
                  <c:v>30</c:v>
                </c:pt>
                <c:pt idx="1897">
                  <c:v>30</c:v>
                </c:pt>
                <c:pt idx="1898">
                  <c:v>30</c:v>
                </c:pt>
                <c:pt idx="1899">
                  <c:v>30</c:v>
                </c:pt>
                <c:pt idx="1900">
                  <c:v>30</c:v>
                </c:pt>
                <c:pt idx="1901">
                  <c:v>30</c:v>
                </c:pt>
                <c:pt idx="1902">
                  <c:v>30</c:v>
                </c:pt>
                <c:pt idx="1903">
                  <c:v>30</c:v>
                </c:pt>
                <c:pt idx="1904">
                  <c:v>30</c:v>
                </c:pt>
                <c:pt idx="1905">
                  <c:v>30</c:v>
                </c:pt>
                <c:pt idx="1906">
                  <c:v>30</c:v>
                </c:pt>
                <c:pt idx="1907">
                  <c:v>30</c:v>
                </c:pt>
                <c:pt idx="1908">
                  <c:v>30</c:v>
                </c:pt>
                <c:pt idx="1909">
                  <c:v>30</c:v>
                </c:pt>
                <c:pt idx="1910">
                  <c:v>30</c:v>
                </c:pt>
                <c:pt idx="1911">
                  <c:v>30</c:v>
                </c:pt>
                <c:pt idx="1912">
                  <c:v>30</c:v>
                </c:pt>
                <c:pt idx="1913">
                  <c:v>30</c:v>
                </c:pt>
                <c:pt idx="1914">
                  <c:v>30</c:v>
                </c:pt>
                <c:pt idx="1915">
                  <c:v>30</c:v>
                </c:pt>
                <c:pt idx="1916">
                  <c:v>30</c:v>
                </c:pt>
                <c:pt idx="1917">
                  <c:v>30</c:v>
                </c:pt>
                <c:pt idx="1918">
                  <c:v>30</c:v>
                </c:pt>
                <c:pt idx="1919">
                  <c:v>30</c:v>
                </c:pt>
                <c:pt idx="1920">
                  <c:v>30</c:v>
                </c:pt>
                <c:pt idx="1921">
                  <c:v>30</c:v>
                </c:pt>
                <c:pt idx="1922">
                  <c:v>30</c:v>
                </c:pt>
                <c:pt idx="1923">
                  <c:v>30</c:v>
                </c:pt>
                <c:pt idx="1924">
                  <c:v>30</c:v>
                </c:pt>
                <c:pt idx="1925">
                  <c:v>30</c:v>
                </c:pt>
                <c:pt idx="1926">
                  <c:v>30</c:v>
                </c:pt>
                <c:pt idx="1927">
                  <c:v>30</c:v>
                </c:pt>
                <c:pt idx="1928">
                  <c:v>30</c:v>
                </c:pt>
                <c:pt idx="1929">
                  <c:v>30</c:v>
                </c:pt>
                <c:pt idx="1930">
                  <c:v>30</c:v>
                </c:pt>
                <c:pt idx="1931">
                  <c:v>30</c:v>
                </c:pt>
                <c:pt idx="1932">
                  <c:v>30</c:v>
                </c:pt>
                <c:pt idx="1933">
                  <c:v>30</c:v>
                </c:pt>
                <c:pt idx="1934">
                  <c:v>30</c:v>
                </c:pt>
                <c:pt idx="1935">
                  <c:v>30</c:v>
                </c:pt>
                <c:pt idx="1936">
                  <c:v>30</c:v>
                </c:pt>
                <c:pt idx="1937">
                  <c:v>30</c:v>
                </c:pt>
                <c:pt idx="1938">
                  <c:v>30</c:v>
                </c:pt>
                <c:pt idx="1939">
                  <c:v>30</c:v>
                </c:pt>
                <c:pt idx="1940">
                  <c:v>30</c:v>
                </c:pt>
                <c:pt idx="1941">
                  <c:v>30</c:v>
                </c:pt>
                <c:pt idx="1942">
                  <c:v>30</c:v>
                </c:pt>
                <c:pt idx="1943">
                  <c:v>30</c:v>
                </c:pt>
                <c:pt idx="1944">
                  <c:v>30</c:v>
                </c:pt>
                <c:pt idx="1945">
                  <c:v>30</c:v>
                </c:pt>
                <c:pt idx="1946">
                  <c:v>30</c:v>
                </c:pt>
                <c:pt idx="1947">
                  <c:v>30</c:v>
                </c:pt>
                <c:pt idx="1948">
                  <c:v>30</c:v>
                </c:pt>
                <c:pt idx="1949">
                  <c:v>30</c:v>
                </c:pt>
                <c:pt idx="1950">
                  <c:v>30</c:v>
                </c:pt>
                <c:pt idx="1951">
                  <c:v>30</c:v>
                </c:pt>
                <c:pt idx="1952">
                  <c:v>30</c:v>
                </c:pt>
                <c:pt idx="1953">
                  <c:v>30</c:v>
                </c:pt>
                <c:pt idx="1954">
                  <c:v>30</c:v>
                </c:pt>
                <c:pt idx="1955">
                  <c:v>30</c:v>
                </c:pt>
                <c:pt idx="1956">
                  <c:v>30</c:v>
                </c:pt>
                <c:pt idx="1957">
                  <c:v>30</c:v>
                </c:pt>
                <c:pt idx="1958">
                  <c:v>30</c:v>
                </c:pt>
                <c:pt idx="1959">
                  <c:v>30</c:v>
                </c:pt>
                <c:pt idx="1960">
                  <c:v>30</c:v>
                </c:pt>
                <c:pt idx="1961">
                  <c:v>30</c:v>
                </c:pt>
                <c:pt idx="1962">
                  <c:v>30</c:v>
                </c:pt>
                <c:pt idx="1963">
                  <c:v>30</c:v>
                </c:pt>
                <c:pt idx="1964">
                  <c:v>30</c:v>
                </c:pt>
                <c:pt idx="1965">
                  <c:v>30</c:v>
                </c:pt>
                <c:pt idx="1966">
                  <c:v>30</c:v>
                </c:pt>
                <c:pt idx="1967">
                  <c:v>30</c:v>
                </c:pt>
                <c:pt idx="1968">
                  <c:v>30</c:v>
                </c:pt>
                <c:pt idx="1969">
                  <c:v>30</c:v>
                </c:pt>
                <c:pt idx="1970">
                  <c:v>30</c:v>
                </c:pt>
                <c:pt idx="1971">
                  <c:v>30</c:v>
                </c:pt>
                <c:pt idx="1972">
                  <c:v>30</c:v>
                </c:pt>
                <c:pt idx="1973">
                  <c:v>30</c:v>
                </c:pt>
                <c:pt idx="1974">
                  <c:v>30</c:v>
                </c:pt>
                <c:pt idx="1975">
                  <c:v>30</c:v>
                </c:pt>
                <c:pt idx="1976">
                  <c:v>30</c:v>
                </c:pt>
                <c:pt idx="1977">
                  <c:v>30</c:v>
                </c:pt>
                <c:pt idx="1978">
                  <c:v>30</c:v>
                </c:pt>
                <c:pt idx="1979">
                  <c:v>30</c:v>
                </c:pt>
                <c:pt idx="1980">
                  <c:v>30</c:v>
                </c:pt>
                <c:pt idx="1981">
                  <c:v>30</c:v>
                </c:pt>
                <c:pt idx="1982">
                  <c:v>30</c:v>
                </c:pt>
                <c:pt idx="1983">
                  <c:v>30</c:v>
                </c:pt>
                <c:pt idx="1984">
                  <c:v>30</c:v>
                </c:pt>
                <c:pt idx="1985">
                  <c:v>30</c:v>
                </c:pt>
                <c:pt idx="1986">
                  <c:v>30</c:v>
                </c:pt>
                <c:pt idx="1987">
                  <c:v>30</c:v>
                </c:pt>
                <c:pt idx="1988">
                  <c:v>30</c:v>
                </c:pt>
                <c:pt idx="1989">
                  <c:v>30</c:v>
                </c:pt>
                <c:pt idx="1990">
                  <c:v>30</c:v>
                </c:pt>
                <c:pt idx="1991">
                  <c:v>30</c:v>
                </c:pt>
                <c:pt idx="1992">
                  <c:v>30</c:v>
                </c:pt>
                <c:pt idx="1993">
                  <c:v>30</c:v>
                </c:pt>
                <c:pt idx="1994">
                  <c:v>30</c:v>
                </c:pt>
                <c:pt idx="1995">
                  <c:v>30</c:v>
                </c:pt>
                <c:pt idx="1996">
                  <c:v>30</c:v>
                </c:pt>
                <c:pt idx="1997">
                  <c:v>30</c:v>
                </c:pt>
                <c:pt idx="1998">
                  <c:v>30</c:v>
                </c:pt>
                <c:pt idx="1999">
                  <c:v>30</c:v>
                </c:pt>
                <c:pt idx="2000">
                  <c:v>30</c:v>
                </c:pt>
                <c:pt idx="2001">
                  <c:v>30</c:v>
                </c:pt>
                <c:pt idx="2002">
                  <c:v>30</c:v>
                </c:pt>
                <c:pt idx="2003">
                  <c:v>30</c:v>
                </c:pt>
                <c:pt idx="2004">
                  <c:v>30</c:v>
                </c:pt>
                <c:pt idx="2005">
                  <c:v>30</c:v>
                </c:pt>
                <c:pt idx="2006">
                  <c:v>30</c:v>
                </c:pt>
                <c:pt idx="2007">
                  <c:v>30</c:v>
                </c:pt>
                <c:pt idx="2008">
                  <c:v>30</c:v>
                </c:pt>
                <c:pt idx="2009">
                  <c:v>30</c:v>
                </c:pt>
                <c:pt idx="2010">
                  <c:v>30</c:v>
                </c:pt>
                <c:pt idx="2011">
                  <c:v>30</c:v>
                </c:pt>
                <c:pt idx="2012">
                  <c:v>30</c:v>
                </c:pt>
                <c:pt idx="2013">
                  <c:v>30</c:v>
                </c:pt>
                <c:pt idx="2014">
                  <c:v>30</c:v>
                </c:pt>
                <c:pt idx="2015">
                  <c:v>30</c:v>
                </c:pt>
                <c:pt idx="2016">
                  <c:v>30</c:v>
                </c:pt>
                <c:pt idx="2017">
                  <c:v>30</c:v>
                </c:pt>
                <c:pt idx="2018">
                  <c:v>30</c:v>
                </c:pt>
                <c:pt idx="2019">
                  <c:v>30</c:v>
                </c:pt>
                <c:pt idx="2020">
                  <c:v>30</c:v>
                </c:pt>
                <c:pt idx="2021">
                  <c:v>30</c:v>
                </c:pt>
                <c:pt idx="2022">
                  <c:v>30</c:v>
                </c:pt>
                <c:pt idx="2023">
                  <c:v>30</c:v>
                </c:pt>
                <c:pt idx="2024">
                  <c:v>30</c:v>
                </c:pt>
                <c:pt idx="2025">
                  <c:v>30</c:v>
                </c:pt>
                <c:pt idx="2026">
                  <c:v>30</c:v>
                </c:pt>
                <c:pt idx="2027">
                  <c:v>30</c:v>
                </c:pt>
                <c:pt idx="2028">
                  <c:v>30</c:v>
                </c:pt>
                <c:pt idx="2029">
                  <c:v>30</c:v>
                </c:pt>
                <c:pt idx="2030">
                  <c:v>30</c:v>
                </c:pt>
                <c:pt idx="2031">
                  <c:v>30</c:v>
                </c:pt>
                <c:pt idx="2032">
                  <c:v>30</c:v>
                </c:pt>
                <c:pt idx="2033">
                  <c:v>30</c:v>
                </c:pt>
                <c:pt idx="2034">
                  <c:v>30</c:v>
                </c:pt>
                <c:pt idx="2035">
                  <c:v>30</c:v>
                </c:pt>
                <c:pt idx="2036">
                  <c:v>30</c:v>
                </c:pt>
                <c:pt idx="2037">
                  <c:v>30</c:v>
                </c:pt>
                <c:pt idx="2038">
                  <c:v>30</c:v>
                </c:pt>
                <c:pt idx="2039">
                  <c:v>30</c:v>
                </c:pt>
                <c:pt idx="2040">
                  <c:v>30</c:v>
                </c:pt>
                <c:pt idx="2041">
                  <c:v>30</c:v>
                </c:pt>
                <c:pt idx="2042">
                  <c:v>30</c:v>
                </c:pt>
                <c:pt idx="2043">
                  <c:v>30</c:v>
                </c:pt>
                <c:pt idx="2044">
                  <c:v>30</c:v>
                </c:pt>
                <c:pt idx="2045">
                  <c:v>30</c:v>
                </c:pt>
                <c:pt idx="2046">
                  <c:v>30</c:v>
                </c:pt>
                <c:pt idx="2047">
                  <c:v>30</c:v>
                </c:pt>
                <c:pt idx="2048">
                  <c:v>30</c:v>
                </c:pt>
                <c:pt idx="2049">
                  <c:v>30</c:v>
                </c:pt>
                <c:pt idx="2050">
                  <c:v>30</c:v>
                </c:pt>
                <c:pt idx="2051">
                  <c:v>30</c:v>
                </c:pt>
                <c:pt idx="2052">
                  <c:v>30</c:v>
                </c:pt>
                <c:pt idx="2053">
                  <c:v>30</c:v>
                </c:pt>
                <c:pt idx="2054">
                  <c:v>30</c:v>
                </c:pt>
                <c:pt idx="2055">
                  <c:v>30</c:v>
                </c:pt>
                <c:pt idx="2056">
                  <c:v>30</c:v>
                </c:pt>
                <c:pt idx="2057">
                  <c:v>30</c:v>
                </c:pt>
                <c:pt idx="2058">
                  <c:v>30</c:v>
                </c:pt>
                <c:pt idx="2059">
                  <c:v>30</c:v>
                </c:pt>
                <c:pt idx="2060">
                  <c:v>30</c:v>
                </c:pt>
                <c:pt idx="2061">
                  <c:v>30</c:v>
                </c:pt>
                <c:pt idx="2062">
                  <c:v>30</c:v>
                </c:pt>
                <c:pt idx="2063">
                  <c:v>30</c:v>
                </c:pt>
                <c:pt idx="2064">
                  <c:v>30</c:v>
                </c:pt>
                <c:pt idx="2065">
                  <c:v>30</c:v>
                </c:pt>
                <c:pt idx="2066">
                  <c:v>30</c:v>
                </c:pt>
                <c:pt idx="2067">
                  <c:v>30</c:v>
                </c:pt>
                <c:pt idx="2068">
                  <c:v>30</c:v>
                </c:pt>
                <c:pt idx="2069">
                  <c:v>30</c:v>
                </c:pt>
                <c:pt idx="2070">
                  <c:v>30</c:v>
                </c:pt>
                <c:pt idx="2071">
                  <c:v>30</c:v>
                </c:pt>
                <c:pt idx="2072">
                  <c:v>30</c:v>
                </c:pt>
                <c:pt idx="2073">
                  <c:v>30</c:v>
                </c:pt>
                <c:pt idx="2074">
                  <c:v>30</c:v>
                </c:pt>
                <c:pt idx="2075">
                  <c:v>30</c:v>
                </c:pt>
                <c:pt idx="2076">
                  <c:v>30</c:v>
                </c:pt>
                <c:pt idx="2077">
                  <c:v>30</c:v>
                </c:pt>
                <c:pt idx="2078">
                  <c:v>30</c:v>
                </c:pt>
                <c:pt idx="2079">
                  <c:v>30</c:v>
                </c:pt>
                <c:pt idx="2080">
                  <c:v>30</c:v>
                </c:pt>
                <c:pt idx="2081">
                  <c:v>30</c:v>
                </c:pt>
                <c:pt idx="2082">
                  <c:v>30</c:v>
                </c:pt>
                <c:pt idx="2083">
                  <c:v>30</c:v>
                </c:pt>
                <c:pt idx="2084">
                  <c:v>30</c:v>
                </c:pt>
                <c:pt idx="2085">
                  <c:v>30</c:v>
                </c:pt>
                <c:pt idx="2086">
                  <c:v>30</c:v>
                </c:pt>
                <c:pt idx="2087">
                  <c:v>30</c:v>
                </c:pt>
                <c:pt idx="2088">
                  <c:v>30</c:v>
                </c:pt>
                <c:pt idx="2089">
                  <c:v>30</c:v>
                </c:pt>
                <c:pt idx="2090">
                  <c:v>30</c:v>
                </c:pt>
                <c:pt idx="2091">
                  <c:v>30</c:v>
                </c:pt>
                <c:pt idx="2092">
                  <c:v>30</c:v>
                </c:pt>
                <c:pt idx="2093">
                  <c:v>30</c:v>
                </c:pt>
                <c:pt idx="2094">
                  <c:v>30</c:v>
                </c:pt>
                <c:pt idx="2095">
                  <c:v>30</c:v>
                </c:pt>
                <c:pt idx="2096">
                  <c:v>30</c:v>
                </c:pt>
                <c:pt idx="2097">
                  <c:v>30</c:v>
                </c:pt>
                <c:pt idx="2098">
                  <c:v>30</c:v>
                </c:pt>
                <c:pt idx="2099">
                  <c:v>30</c:v>
                </c:pt>
                <c:pt idx="2100">
                  <c:v>30</c:v>
                </c:pt>
                <c:pt idx="2101">
                  <c:v>30</c:v>
                </c:pt>
                <c:pt idx="2102">
                  <c:v>30</c:v>
                </c:pt>
                <c:pt idx="2103">
                  <c:v>30</c:v>
                </c:pt>
                <c:pt idx="2104">
                  <c:v>30</c:v>
                </c:pt>
                <c:pt idx="2105">
                  <c:v>30</c:v>
                </c:pt>
                <c:pt idx="2106">
                  <c:v>30</c:v>
                </c:pt>
                <c:pt idx="2107">
                  <c:v>30</c:v>
                </c:pt>
                <c:pt idx="2108">
                  <c:v>30</c:v>
                </c:pt>
                <c:pt idx="2109">
                  <c:v>30</c:v>
                </c:pt>
                <c:pt idx="2110">
                  <c:v>30</c:v>
                </c:pt>
                <c:pt idx="2111">
                  <c:v>30</c:v>
                </c:pt>
                <c:pt idx="2112">
                  <c:v>30</c:v>
                </c:pt>
                <c:pt idx="2113">
                  <c:v>30</c:v>
                </c:pt>
                <c:pt idx="2114">
                  <c:v>30</c:v>
                </c:pt>
                <c:pt idx="2115">
                  <c:v>30</c:v>
                </c:pt>
                <c:pt idx="2116">
                  <c:v>30</c:v>
                </c:pt>
                <c:pt idx="2117">
                  <c:v>30</c:v>
                </c:pt>
                <c:pt idx="2118">
                  <c:v>30</c:v>
                </c:pt>
                <c:pt idx="2119">
                  <c:v>30</c:v>
                </c:pt>
                <c:pt idx="2120">
                  <c:v>30</c:v>
                </c:pt>
                <c:pt idx="2121">
                  <c:v>30</c:v>
                </c:pt>
                <c:pt idx="2122">
                  <c:v>30</c:v>
                </c:pt>
                <c:pt idx="2123">
                  <c:v>30</c:v>
                </c:pt>
                <c:pt idx="2124">
                  <c:v>30</c:v>
                </c:pt>
                <c:pt idx="2125">
                  <c:v>30</c:v>
                </c:pt>
                <c:pt idx="2126">
                  <c:v>30</c:v>
                </c:pt>
                <c:pt idx="2127">
                  <c:v>30</c:v>
                </c:pt>
                <c:pt idx="2128">
                  <c:v>30</c:v>
                </c:pt>
                <c:pt idx="2129">
                  <c:v>30</c:v>
                </c:pt>
                <c:pt idx="2130">
                  <c:v>30</c:v>
                </c:pt>
                <c:pt idx="2131">
                  <c:v>30</c:v>
                </c:pt>
                <c:pt idx="2132">
                  <c:v>30</c:v>
                </c:pt>
                <c:pt idx="2133">
                  <c:v>30</c:v>
                </c:pt>
                <c:pt idx="2134">
                  <c:v>30</c:v>
                </c:pt>
                <c:pt idx="2135">
                  <c:v>30</c:v>
                </c:pt>
                <c:pt idx="2136">
                  <c:v>30</c:v>
                </c:pt>
                <c:pt idx="2137">
                  <c:v>30</c:v>
                </c:pt>
                <c:pt idx="2138">
                  <c:v>30</c:v>
                </c:pt>
                <c:pt idx="2139">
                  <c:v>30</c:v>
                </c:pt>
                <c:pt idx="2140">
                  <c:v>30</c:v>
                </c:pt>
                <c:pt idx="2141">
                  <c:v>30</c:v>
                </c:pt>
                <c:pt idx="2142">
                  <c:v>30</c:v>
                </c:pt>
                <c:pt idx="2143">
                  <c:v>30</c:v>
                </c:pt>
                <c:pt idx="2144">
                  <c:v>30</c:v>
                </c:pt>
                <c:pt idx="2145">
                  <c:v>30</c:v>
                </c:pt>
                <c:pt idx="2146">
                  <c:v>30</c:v>
                </c:pt>
                <c:pt idx="2147">
                  <c:v>30</c:v>
                </c:pt>
                <c:pt idx="2148">
                  <c:v>30</c:v>
                </c:pt>
                <c:pt idx="2149">
                  <c:v>30</c:v>
                </c:pt>
                <c:pt idx="2150">
                  <c:v>30</c:v>
                </c:pt>
                <c:pt idx="2151">
                  <c:v>30</c:v>
                </c:pt>
                <c:pt idx="2152">
                  <c:v>30</c:v>
                </c:pt>
                <c:pt idx="2153">
                  <c:v>30</c:v>
                </c:pt>
                <c:pt idx="2154">
                  <c:v>30</c:v>
                </c:pt>
                <c:pt idx="2155">
                  <c:v>30</c:v>
                </c:pt>
                <c:pt idx="2156">
                  <c:v>30</c:v>
                </c:pt>
                <c:pt idx="2157">
                  <c:v>30</c:v>
                </c:pt>
                <c:pt idx="2158">
                  <c:v>30</c:v>
                </c:pt>
                <c:pt idx="2159">
                  <c:v>30</c:v>
                </c:pt>
                <c:pt idx="2160">
                  <c:v>30</c:v>
                </c:pt>
                <c:pt idx="2161">
                  <c:v>30</c:v>
                </c:pt>
                <c:pt idx="2162">
                  <c:v>30</c:v>
                </c:pt>
                <c:pt idx="2163">
                  <c:v>30</c:v>
                </c:pt>
                <c:pt idx="2164">
                  <c:v>30</c:v>
                </c:pt>
                <c:pt idx="2165">
                  <c:v>30</c:v>
                </c:pt>
                <c:pt idx="2166">
                  <c:v>30</c:v>
                </c:pt>
                <c:pt idx="2167">
                  <c:v>30</c:v>
                </c:pt>
                <c:pt idx="2168">
                  <c:v>30</c:v>
                </c:pt>
                <c:pt idx="2169">
                  <c:v>30</c:v>
                </c:pt>
                <c:pt idx="2170">
                  <c:v>30</c:v>
                </c:pt>
                <c:pt idx="2171">
                  <c:v>30</c:v>
                </c:pt>
                <c:pt idx="2172">
                  <c:v>30</c:v>
                </c:pt>
                <c:pt idx="2173">
                  <c:v>30</c:v>
                </c:pt>
                <c:pt idx="2174">
                  <c:v>30</c:v>
                </c:pt>
                <c:pt idx="2175">
                  <c:v>30</c:v>
                </c:pt>
                <c:pt idx="2176">
                  <c:v>30</c:v>
                </c:pt>
                <c:pt idx="2177">
                  <c:v>30</c:v>
                </c:pt>
                <c:pt idx="2178">
                  <c:v>30</c:v>
                </c:pt>
                <c:pt idx="2179">
                  <c:v>30</c:v>
                </c:pt>
                <c:pt idx="2180">
                  <c:v>30</c:v>
                </c:pt>
                <c:pt idx="2181">
                  <c:v>30</c:v>
                </c:pt>
                <c:pt idx="2182">
                  <c:v>30</c:v>
                </c:pt>
                <c:pt idx="2183">
                  <c:v>30</c:v>
                </c:pt>
                <c:pt idx="2184">
                  <c:v>30</c:v>
                </c:pt>
                <c:pt idx="2185">
                  <c:v>30</c:v>
                </c:pt>
                <c:pt idx="2186">
                  <c:v>30</c:v>
                </c:pt>
                <c:pt idx="2187">
                  <c:v>30</c:v>
                </c:pt>
                <c:pt idx="2188">
                  <c:v>30</c:v>
                </c:pt>
                <c:pt idx="2189">
                  <c:v>30</c:v>
                </c:pt>
                <c:pt idx="2190">
                  <c:v>30</c:v>
                </c:pt>
                <c:pt idx="2191">
                  <c:v>30</c:v>
                </c:pt>
                <c:pt idx="2192">
                  <c:v>30</c:v>
                </c:pt>
                <c:pt idx="2193">
                  <c:v>30</c:v>
                </c:pt>
                <c:pt idx="2194">
                  <c:v>30</c:v>
                </c:pt>
                <c:pt idx="2195">
                  <c:v>30</c:v>
                </c:pt>
                <c:pt idx="2196">
                  <c:v>30</c:v>
                </c:pt>
                <c:pt idx="2197">
                  <c:v>30</c:v>
                </c:pt>
                <c:pt idx="2198">
                  <c:v>30</c:v>
                </c:pt>
                <c:pt idx="2199">
                  <c:v>30</c:v>
                </c:pt>
                <c:pt idx="2200">
                  <c:v>30</c:v>
                </c:pt>
                <c:pt idx="2201">
                  <c:v>30</c:v>
                </c:pt>
                <c:pt idx="2202">
                  <c:v>30</c:v>
                </c:pt>
                <c:pt idx="2203">
                  <c:v>30</c:v>
                </c:pt>
                <c:pt idx="2204">
                  <c:v>30</c:v>
                </c:pt>
                <c:pt idx="2205">
                  <c:v>30</c:v>
                </c:pt>
                <c:pt idx="2206">
                  <c:v>30</c:v>
                </c:pt>
                <c:pt idx="2207">
                  <c:v>30</c:v>
                </c:pt>
                <c:pt idx="2208">
                  <c:v>30</c:v>
                </c:pt>
                <c:pt idx="2209">
                  <c:v>30</c:v>
                </c:pt>
                <c:pt idx="2210">
                  <c:v>30</c:v>
                </c:pt>
                <c:pt idx="2211">
                  <c:v>30</c:v>
                </c:pt>
                <c:pt idx="2212">
                  <c:v>30</c:v>
                </c:pt>
                <c:pt idx="2213">
                  <c:v>30</c:v>
                </c:pt>
                <c:pt idx="2214">
                  <c:v>30</c:v>
                </c:pt>
                <c:pt idx="2215">
                  <c:v>30</c:v>
                </c:pt>
                <c:pt idx="2216">
                  <c:v>30</c:v>
                </c:pt>
                <c:pt idx="2217">
                  <c:v>30</c:v>
                </c:pt>
                <c:pt idx="2218">
                  <c:v>30</c:v>
                </c:pt>
                <c:pt idx="2219">
                  <c:v>30</c:v>
                </c:pt>
                <c:pt idx="2220">
                  <c:v>30</c:v>
                </c:pt>
                <c:pt idx="2221">
                  <c:v>30</c:v>
                </c:pt>
                <c:pt idx="2222">
                  <c:v>30</c:v>
                </c:pt>
                <c:pt idx="2223">
                  <c:v>30</c:v>
                </c:pt>
                <c:pt idx="2224">
                  <c:v>30</c:v>
                </c:pt>
                <c:pt idx="2225">
                  <c:v>30</c:v>
                </c:pt>
                <c:pt idx="2226">
                  <c:v>30</c:v>
                </c:pt>
                <c:pt idx="2227">
                  <c:v>30</c:v>
                </c:pt>
                <c:pt idx="2228">
                  <c:v>30</c:v>
                </c:pt>
                <c:pt idx="2229">
                  <c:v>30</c:v>
                </c:pt>
                <c:pt idx="2230">
                  <c:v>30</c:v>
                </c:pt>
                <c:pt idx="2231">
                  <c:v>30</c:v>
                </c:pt>
                <c:pt idx="2232">
                  <c:v>30</c:v>
                </c:pt>
                <c:pt idx="2233">
                  <c:v>30</c:v>
                </c:pt>
                <c:pt idx="2234">
                  <c:v>30</c:v>
                </c:pt>
                <c:pt idx="2235">
                  <c:v>30</c:v>
                </c:pt>
                <c:pt idx="2236">
                  <c:v>30</c:v>
                </c:pt>
                <c:pt idx="2237">
                  <c:v>30</c:v>
                </c:pt>
                <c:pt idx="2238">
                  <c:v>30</c:v>
                </c:pt>
                <c:pt idx="2239">
                  <c:v>30</c:v>
                </c:pt>
                <c:pt idx="2240">
                  <c:v>30</c:v>
                </c:pt>
                <c:pt idx="2241">
                  <c:v>30</c:v>
                </c:pt>
                <c:pt idx="2242">
                  <c:v>30</c:v>
                </c:pt>
                <c:pt idx="2243">
                  <c:v>30</c:v>
                </c:pt>
                <c:pt idx="2244">
                  <c:v>30</c:v>
                </c:pt>
                <c:pt idx="2245">
                  <c:v>30</c:v>
                </c:pt>
                <c:pt idx="2246">
                  <c:v>30</c:v>
                </c:pt>
                <c:pt idx="2247">
                  <c:v>30</c:v>
                </c:pt>
                <c:pt idx="2248">
                  <c:v>30</c:v>
                </c:pt>
                <c:pt idx="2249">
                  <c:v>30</c:v>
                </c:pt>
                <c:pt idx="2250">
                  <c:v>30</c:v>
                </c:pt>
                <c:pt idx="2251">
                  <c:v>30</c:v>
                </c:pt>
                <c:pt idx="2252">
                  <c:v>30</c:v>
                </c:pt>
                <c:pt idx="2253">
                  <c:v>30</c:v>
                </c:pt>
                <c:pt idx="2254">
                  <c:v>30</c:v>
                </c:pt>
                <c:pt idx="2255">
                  <c:v>30</c:v>
                </c:pt>
                <c:pt idx="2256">
                  <c:v>30</c:v>
                </c:pt>
                <c:pt idx="2257">
                  <c:v>30</c:v>
                </c:pt>
                <c:pt idx="2258">
                  <c:v>30</c:v>
                </c:pt>
                <c:pt idx="2259">
                  <c:v>30</c:v>
                </c:pt>
                <c:pt idx="2260">
                  <c:v>30</c:v>
                </c:pt>
                <c:pt idx="2261">
                  <c:v>30</c:v>
                </c:pt>
                <c:pt idx="2262">
                  <c:v>30</c:v>
                </c:pt>
                <c:pt idx="2263">
                  <c:v>30</c:v>
                </c:pt>
                <c:pt idx="2264">
                  <c:v>30</c:v>
                </c:pt>
                <c:pt idx="2265">
                  <c:v>30</c:v>
                </c:pt>
                <c:pt idx="2266">
                  <c:v>30</c:v>
                </c:pt>
                <c:pt idx="2267">
                  <c:v>30</c:v>
                </c:pt>
                <c:pt idx="2268">
                  <c:v>30</c:v>
                </c:pt>
                <c:pt idx="2269">
                  <c:v>30</c:v>
                </c:pt>
                <c:pt idx="2270">
                  <c:v>30</c:v>
                </c:pt>
                <c:pt idx="2271">
                  <c:v>30</c:v>
                </c:pt>
                <c:pt idx="2272">
                  <c:v>30</c:v>
                </c:pt>
                <c:pt idx="2273">
                  <c:v>30</c:v>
                </c:pt>
                <c:pt idx="2274">
                  <c:v>30</c:v>
                </c:pt>
                <c:pt idx="2275">
                  <c:v>30</c:v>
                </c:pt>
                <c:pt idx="2276">
                  <c:v>30</c:v>
                </c:pt>
                <c:pt idx="2277">
                  <c:v>30</c:v>
                </c:pt>
                <c:pt idx="2278">
                  <c:v>30</c:v>
                </c:pt>
                <c:pt idx="2279">
                  <c:v>30</c:v>
                </c:pt>
                <c:pt idx="2280">
                  <c:v>30</c:v>
                </c:pt>
                <c:pt idx="2281">
                  <c:v>30</c:v>
                </c:pt>
                <c:pt idx="2282">
                  <c:v>30</c:v>
                </c:pt>
                <c:pt idx="2283">
                  <c:v>30</c:v>
                </c:pt>
                <c:pt idx="2284">
                  <c:v>30</c:v>
                </c:pt>
                <c:pt idx="2285">
                  <c:v>30</c:v>
                </c:pt>
                <c:pt idx="2286">
                  <c:v>30</c:v>
                </c:pt>
                <c:pt idx="2287">
                  <c:v>30</c:v>
                </c:pt>
                <c:pt idx="2288">
                  <c:v>30</c:v>
                </c:pt>
                <c:pt idx="2289">
                  <c:v>30</c:v>
                </c:pt>
                <c:pt idx="2290">
                  <c:v>30</c:v>
                </c:pt>
                <c:pt idx="2291">
                  <c:v>30</c:v>
                </c:pt>
                <c:pt idx="2292">
                  <c:v>30</c:v>
                </c:pt>
                <c:pt idx="2293">
                  <c:v>30</c:v>
                </c:pt>
                <c:pt idx="2294">
                  <c:v>30</c:v>
                </c:pt>
                <c:pt idx="2295">
                  <c:v>30</c:v>
                </c:pt>
                <c:pt idx="2296">
                  <c:v>30</c:v>
                </c:pt>
                <c:pt idx="2297">
                  <c:v>30</c:v>
                </c:pt>
                <c:pt idx="2298">
                  <c:v>30</c:v>
                </c:pt>
                <c:pt idx="2299">
                  <c:v>30</c:v>
                </c:pt>
                <c:pt idx="2300">
                  <c:v>30</c:v>
                </c:pt>
                <c:pt idx="2301">
                  <c:v>30</c:v>
                </c:pt>
                <c:pt idx="2302">
                  <c:v>30</c:v>
                </c:pt>
                <c:pt idx="2303">
                  <c:v>30</c:v>
                </c:pt>
                <c:pt idx="2304">
                  <c:v>30</c:v>
                </c:pt>
                <c:pt idx="2305">
                  <c:v>30</c:v>
                </c:pt>
                <c:pt idx="2306">
                  <c:v>30</c:v>
                </c:pt>
                <c:pt idx="2307">
                  <c:v>30</c:v>
                </c:pt>
                <c:pt idx="2308">
                  <c:v>30</c:v>
                </c:pt>
                <c:pt idx="2309">
                  <c:v>30</c:v>
                </c:pt>
                <c:pt idx="2310">
                  <c:v>30</c:v>
                </c:pt>
                <c:pt idx="2311">
                  <c:v>30</c:v>
                </c:pt>
                <c:pt idx="2312">
                  <c:v>30</c:v>
                </c:pt>
                <c:pt idx="2313">
                  <c:v>30</c:v>
                </c:pt>
                <c:pt idx="2314">
                  <c:v>30</c:v>
                </c:pt>
                <c:pt idx="2315">
                  <c:v>30</c:v>
                </c:pt>
                <c:pt idx="2316">
                  <c:v>30</c:v>
                </c:pt>
                <c:pt idx="2317">
                  <c:v>30</c:v>
                </c:pt>
                <c:pt idx="2318">
                  <c:v>30</c:v>
                </c:pt>
                <c:pt idx="2319">
                  <c:v>30</c:v>
                </c:pt>
                <c:pt idx="2320">
                  <c:v>30</c:v>
                </c:pt>
                <c:pt idx="2321">
                  <c:v>30</c:v>
                </c:pt>
                <c:pt idx="2322">
                  <c:v>30</c:v>
                </c:pt>
                <c:pt idx="2323">
                  <c:v>30</c:v>
                </c:pt>
                <c:pt idx="2324">
                  <c:v>30</c:v>
                </c:pt>
                <c:pt idx="2325">
                  <c:v>30</c:v>
                </c:pt>
                <c:pt idx="2326">
                  <c:v>30</c:v>
                </c:pt>
                <c:pt idx="2327">
                  <c:v>30</c:v>
                </c:pt>
                <c:pt idx="2328">
                  <c:v>30</c:v>
                </c:pt>
                <c:pt idx="2329">
                  <c:v>30</c:v>
                </c:pt>
                <c:pt idx="2330">
                  <c:v>30</c:v>
                </c:pt>
                <c:pt idx="2331">
                  <c:v>30</c:v>
                </c:pt>
                <c:pt idx="2332">
                  <c:v>30</c:v>
                </c:pt>
                <c:pt idx="2333">
                  <c:v>30</c:v>
                </c:pt>
                <c:pt idx="2334">
                  <c:v>30</c:v>
                </c:pt>
                <c:pt idx="2335">
                  <c:v>30</c:v>
                </c:pt>
                <c:pt idx="2336">
                  <c:v>30</c:v>
                </c:pt>
                <c:pt idx="2337">
                  <c:v>30</c:v>
                </c:pt>
                <c:pt idx="2338">
                  <c:v>30</c:v>
                </c:pt>
                <c:pt idx="2339">
                  <c:v>30</c:v>
                </c:pt>
                <c:pt idx="2340">
                  <c:v>30</c:v>
                </c:pt>
                <c:pt idx="2341">
                  <c:v>30</c:v>
                </c:pt>
                <c:pt idx="2342">
                  <c:v>30</c:v>
                </c:pt>
                <c:pt idx="2343">
                  <c:v>30</c:v>
                </c:pt>
                <c:pt idx="2344">
                  <c:v>30</c:v>
                </c:pt>
                <c:pt idx="2345">
                  <c:v>30</c:v>
                </c:pt>
                <c:pt idx="2346">
                  <c:v>30</c:v>
                </c:pt>
                <c:pt idx="2347">
                  <c:v>30</c:v>
                </c:pt>
                <c:pt idx="2348">
                  <c:v>30</c:v>
                </c:pt>
                <c:pt idx="2349">
                  <c:v>30</c:v>
                </c:pt>
                <c:pt idx="2350">
                  <c:v>30</c:v>
                </c:pt>
                <c:pt idx="2351">
                  <c:v>30</c:v>
                </c:pt>
                <c:pt idx="2352">
                  <c:v>30</c:v>
                </c:pt>
                <c:pt idx="2353">
                  <c:v>30</c:v>
                </c:pt>
                <c:pt idx="2354">
                  <c:v>30</c:v>
                </c:pt>
                <c:pt idx="2355">
                  <c:v>30</c:v>
                </c:pt>
                <c:pt idx="2356">
                  <c:v>30</c:v>
                </c:pt>
                <c:pt idx="2357">
                  <c:v>30</c:v>
                </c:pt>
                <c:pt idx="2358">
                  <c:v>30</c:v>
                </c:pt>
                <c:pt idx="2359">
                  <c:v>30</c:v>
                </c:pt>
                <c:pt idx="2360">
                  <c:v>30</c:v>
                </c:pt>
                <c:pt idx="2361">
                  <c:v>30</c:v>
                </c:pt>
                <c:pt idx="2362">
                  <c:v>30</c:v>
                </c:pt>
                <c:pt idx="2363">
                  <c:v>30</c:v>
                </c:pt>
                <c:pt idx="2364">
                  <c:v>30</c:v>
                </c:pt>
                <c:pt idx="2365">
                  <c:v>30</c:v>
                </c:pt>
                <c:pt idx="2366">
                  <c:v>30</c:v>
                </c:pt>
                <c:pt idx="2367">
                  <c:v>30</c:v>
                </c:pt>
                <c:pt idx="2368">
                  <c:v>30</c:v>
                </c:pt>
                <c:pt idx="2369">
                  <c:v>30</c:v>
                </c:pt>
                <c:pt idx="2370">
                  <c:v>30</c:v>
                </c:pt>
                <c:pt idx="2371">
                  <c:v>30</c:v>
                </c:pt>
                <c:pt idx="2372">
                  <c:v>30</c:v>
                </c:pt>
                <c:pt idx="2373">
                  <c:v>30</c:v>
                </c:pt>
                <c:pt idx="2374">
                  <c:v>30</c:v>
                </c:pt>
                <c:pt idx="2375">
                  <c:v>30</c:v>
                </c:pt>
                <c:pt idx="2376">
                  <c:v>30</c:v>
                </c:pt>
                <c:pt idx="2377">
                  <c:v>30</c:v>
                </c:pt>
                <c:pt idx="2378">
                  <c:v>30</c:v>
                </c:pt>
                <c:pt idx="2379">
                  <c:v>30</c:v>
                </c:pt>
                <c:pt idx="2380">
                  <c:v>30</c:v>
                </c:pt>
                <c:pt idx="2381">
                  <c:v>30</c:v>
                </c:pt>
                <c:pt idx="2382">
                  <c:v>30</c:v>
                </c:pt>
                <c:pt idx="2383">
                  <c:v>30</c:v>
                </c:pt>
                <c:pt idx="2384">
                  <c:v>30</c:v>
                </c:pt>
                <c:pt idx="2385">
                  <c:v>30</c:v>
                </c:pt>
                <c:pt idx="2386">
                  <c:v>30</c:v>
                </c:pt>
                <c:pt idx="2387">
                  <c:v>30</c:v>
                </c:pt>
                <c:pt idx="2388">
                  <c:v>30</c:v>
                </c:pt>
                <c:pt idx="2389">
                  <c:v>30</c:v>
                </c:pt>
                <c:pt idx="2390">
                  <c:v>30</c:v>
                </c:pt>
                <c:pt idx="2391">
                  <c:v>30</c:v>
                </c:pt>
                <c:pt idx="2392">
                  <c:v>30</c:v>
                </c:pt>
                <c:pt idx="2393">
                  <c:v>30</c:v>
                </c:pt>
                <c:pt idx="2394">
                  <c:v>30</c:v>
                </c:pt>
                <c:pt idx="2395">
                  <c:v>30</c:v>
                </c:pt>
                <c:pt idx="2396">
                  <c:v>30</c:v>
                </c:pt>
                <c:pt idx="2397">
                  <c:v>30</c:v>
                </c:pt>
                <c:pt idx="2398">
                  <c:v>30</c:v>
                </c:pt>
                <c:pt idx="2399">
                  <c:v>30</c:v>
                </c:pt>
                <c:pt idx="2400">
                  <c:v>30</c:v>
                </c:pt>
                <c:pt idx="2401">
                  <c:v>30</c:v>
                </c:pt>
                <c:pt idx="2402">
                  <c:v>30</c:v>
                </c:pt>
                <c:pt idx="2403">
                  <c:v>30</c:v>
                </c:pt>
                <c:pt idx="2404">
                  <c:v>30</c:v>
                </c:pt>
                <c:pt idx="2405">
                  <c:v>30</c:v>
                </c:pt>
                <c:pt idx="2406">
                  <c:v>30</c:v>
                </c:pt>
                <c:pt idx="2407">
                  <c:v>30</c:v>
                </c:pt>
                <c:pt idx="2408">
                  <c:v>30</c:v>
                </c:pt>
                <c:pt idx="2409">
                  <c:v>30</c:v>
                </c:pt>
                <c:pt idx="2410">
                  <c:v>30</c:v>
                </c:pt>
                <c:pt idx="2411">
                  <c:v>30</c:v>
                </c:pt>
                <c:pt idx="2412">
                  <c:v>30</c:v>
                </c:pt>
                <c:pt idx="2413">
                  <c:v>30</c:v>
                </c:pt>
                <c:pt idx="2414">
                  <c:v>30</c:v>
                </c:pt>
                <c:pt idx="2415">
                  <c:v>30</c:v>
                </c:pt>
                <c:pt idx="2416">
                  <c:v>30</c:v>
                </c:pt>
                <c:pt idx="2417">
                  <c:v>30</c:v>
                </c:pt>
                <c:pt idx="2418">
                  <c:v>30</c:v>
                </c:pt>
                <c:pt idx="2419">
                  <c:v>30</c:v>
                </c:pt>
                <c:pt idx="2420">
                  <c:v>30</c:v>
                </c:pt>
                <c:pt idx="2421">
                  <c:v>30</c:v>
                </c:pt>
                <c:pt idx="2422">
                  <c:v>30</c:v>
                </c:pt>
                <c:pt idx="2423">
                  <c:v>30</c:v>
                </c:pt>
                <c:pt idx="2424">
                  <c:v>30</c:v>
                </c:pt>
                <c:pt idx="2425">
                  <c:v>30</c:v>
                </c:pt>
                <c:pt idx="2426">
                  <c:v>30</c:v>
                </c:pt>
                <c:pt idx="2427">
                  <c:v>30</c:v>
                </c:pt>
                <c:pt idx="2428">
                  <c:v>30</c:v>
                </c:pt>
                <c:pt idx="2429">
                  <c:v>30</c:v>
                </c:pt>
                <c:pt idx="2430">
                  <c:v>30</c:v>
                </c:pt>
                <c:pt idx="2431">
                  <c:v>30</c:v>
                </c:pt>
                <c:pt idx="2432">
                  <c:v>30</c:v>
                </c:pt>
                <c:pt idx="2433">
                  <c:v>30</c:v>
                </c:pt>
                <c:pt idx="2434">
                  <c:v>30</c:v>
                </c:pt>
                <c:pt idx="2435">
                  <c:v>30</c:v>
                </c:pt>
                <c:pt idx="2436">
                  <c:v>30</c:v>
                </c:pt>
                <c:pt idx="2437">
                  <c:v>30</c:v>
                </c:pt>
                <c:pt idx="2438">
                  <c:v>30</c:v>
                </c:pt>
                <c:pt idx="2439">
                  <c:v>30</c:v>
                </c:pt>
                <c:pt idx="2440">
                  <c:v>30</c:v>
                </c:pt>
                <c:pt idx="2441">
                  <c:v>30</c:v>
                </c:pt>
                <c:pt idx="2442">
                  <c:v>30</c:v>
                </c:pt>
                <c:pt idx="2443">
                  <c:v>30</c:v>
                </c:pt>
                <c:pt idx="2444">
                  <c:v>30</c:v>
                </c:pt>
                <c:pt idx="2445">
                  <c:v>30</c:v>
                </c:pt>
                <c:pt idx="2446">
                  <c:v>30</c:v>
                </c:pt>
                <c:pt idx="2447">
                  <c:v>30</c:v>
                </c:pt>
                <c:pt idx="2448">
                  <c:v>30</c:v>
                </c:pt>
                <c:pt idx="2449">
                  <c:v>30</c:v>
                </c:pt>
                <c:pt idx="2450">
                  <c:v>30</c:v>
                </c:pt>
                <c:pt idx="2451">
                  <c:v>30</c:v>
                </c:pt>
                <c:pt idx="2452">
                  <c:v>30</c:v>
                </c:pt>
                <c:pt idx="2453">
                  <c:v>30</c:v>
                </c:pt>
                <c:pt idx="2454">
                  <c:v>30</c:v>
                </c:pt>
                <c:pt idx="2455">
                  <c:v>30</c:v>
                </c:pt>
                <c:pt idx="2456">
                  <c:v>30</c:v>
                </c:pt>
                <c:pt idx="2457">
                  <c:v>30</c:v>
                </c:pt>
                <c:pt idx="2458">
                  <c:v>30</c:v>
                </c:pt>
                <c:pt idx="2459">
                  <c:v>30</c:v>
                </c:pt>
                <c:pt idx="2460">
                  <c:v>30</c:v>
                </c:pt>
                <c:pt idx="2461">
                  <c:v>30</c:v>
                </c:pt>
                <c:pt idx="2462">
                  <c:v>30</c:v>
                </c:pt>
                <c:pt idx="2463">
                  <c:v>30</c:v>
                </c:pt>
                <c:pt idx="2464">
                  <c:v>30</c:v>
                </c:pt>
                <c:pt idx="2465">
                  <c:v>30</c:v>
                </c:pt>
                <c:pt idx="2466">
                  <c:v>30</c:v>
                </c:pt>
                <c:pt idx="2467">
                  <c:v>30</c:v>
                </c:pt>
                <c:pt idx="2468">
                  <c:v>30</c:v>
                </c:pt>
                <c:pt idx="2469">
                  <c:v>30</c:v>
                </c:pt>
                <c:pt idx="2470">
                  <c:v>30</c:v>
                </c:pt>
                <c:pt idx="2471">
                  <c:v>30</c:v>
                </c:pt>
                <c:pt idx="2472">
                  <c:v>30</c:v>
                </c:pt>
                <c:pt idx="2473">
                  <c:v>30</c:v>
                </c:pt>
                <c:pt idx="2474">
                  <c:v>30</c:v>
                </c:pt>
                <c:pt idx="2475">
                  <c:v>30</c:v>
                </c:pt>
                <c:pt idx="2476">
                  <c:v>30</c:v>
                </c:pt>
                <c:pt idx="2477">
                  <c:v>30</c:v>
                </c:pt>
                <c:pt idx="2478">
                  <c:v>30</c:v>
                </c:pt>
                <c:pt idx="2479">
                  <c:v>30</c:v>
                </c:pt>
                <c:pt idx="2480">
                  <c:v>30</c:v>
                </c:pt>
                <c:pt idx="2481">
                  <c:v>30</c:v>
                </c:pt>
                <c:pt idx="2482">
                  <c:v>30</c:v>
                </c:pt>
                <c:pt idx="2483">
                  <c:v>30</c:v>
                </c:pt>
                <c:pt idx="2484">
                  <c:v>30</c:v>
                </c:pt>
                <c:pt idx="2485">
                  <c:v>30</c:v>
                </c:pt>
                <c:pt idx="2486">
                  <c:v>30</c:v>
                </c:pt>
                <c:pt idx="2487">
                  <c:v>30</c:v>
                </c:pt>
                <c:pt idx="2488">
                  <c:v>30</c:v>
                </c:pt>
                <c:pt idx="2489">
                  <c:v>30</c:v>
                </c:pt>
                <c:pt idx="2490">
                  <c:v>30</c:v>
                </c:pt>
                <c:pt idx="2491">
                  <c:v>30</c:v>
                </c:pt>
                <c:pt idx="2492">
                  <c:v>30</c:v>
                </c:pt>
                <c:pt idx="2493">
                  <c:v>30</c:v>
                </c:pt>
                <c:pt idx="2494">
                  <c:v>30</c:v>
                </c:pt>
                <c:pt idx="2495">
                  <c:v>30</c:v>
                </c:pt>
                <c:pt idx="2496">
                  <c:v>30</c:v>
                </c:pt>
                <c:pt idx="2497">
                  <c:v>30</c:v>
                </c:pt>
                <c:pt idx="2498">
                  <c:v>30</c:v>
                </c:pt>
                <c:pt idx="2499">
                  <c:v>30</c:v>
                </c:pt>
                <c:pt idx="2500">
                  <c:v>30</c:v>
                </c:pt>
                <c:pt idx="2501">
                  <c:v>30</c:v>
                </c:pt>
                <c:pt idx="2502">
                  <c:v>30</c:v>
                </c:pt>
                <c:pt idx="2503">
                  <c:v>30</c:v>
                </c:pt>
                <c:pt idx="2504">
                  <c:v>30</c:v>
                </c:pt>
                <c:pt idx="2505">
                  <c:v>30</c:v>
                </c:pt>
                <c:pt idx="2506">
                  <c:v>30</c:v>
                </c:pt>
                <c:pt idx="2507">
                  <c:v>30</c:v>
                </c:pt>
                <c:pt idx="2508">
                  <c:v>30</c:v>
                </c:pt>
                <c:pt idx="2509">
                  <c:v>30</c:v>
                </c:pt>
                <c:pt idx="2510">
                  <c:v>30</c:v>
                </c:pt>
                <c:pt idx="2511">
                  <c:v>30</c:v>
                </c:pt>
                <c:pt idx="2512">
                  <c:v>30</c:v>
                </c:pt>
                <c:pt idx="2513">
                  <c:v>30</c:v>
                </c:pt>
                <c:pt idx="2514">
                  <c:v>30</c:v>
                </c:pt>
                <c:pt idx="2515">
                  <c:v>30</c:v>
                </c:pt>
                <c:pt idx="2516">
                  <c:v>30</c:v>
                </c:pt>
                <c:pt idx="2517">
                  <c:v>30</c:v>
                </c:pt>
                <c:pt idx="2518">
                  <c:v>30</c:v>
                </c:pt>
                <c:pt idx="2519">
                  <c:v>30</c:v>
                </c:pt>
                <c:pt idx="2520">
                  <c:v>30</c:v>
                </c:pt>
                <c:pt idx="2521">
                  <c:v>30</c:v>
                </c:pt>
                <c:pt idx="2522">
                  <c:v>30</c:v>
                </c:pt>
                <c:pt idx="2523">
                  <c:v>30</c:v>
                </c:pt>
                <c:pt idx="2524">
                  <c:v>30</c:v>
                </c:pt>
                <c:pt idx="2525">
                  <c:v>30</c:v>
                </c:pt>
                <c:pt idx="2526">
                  <c:v>30</c:v>
                </c:pt>
                <c:pt idx="2527">
                  <c:v>30</c:v>
                </c:pt>
                <c:pt idx="2528">
                  <c:v>30</c:v>
                </c:pt>
                <c:pt idx="2529">
                  <c:v>30</c:v>
                </c:pt>
                <c:pt idx="2530">
                  <c:v>30</c:v>
                </c:pt>
                <c:pt idx="2531">
                  <c:v>30</c:v>
                </c:pt>
                <c:pt idx="2532">
                  <c:v>30</c:v>
                </c:pt>
                <c:pt idx="2533">
                  <c:v>30</c:v>
                </c:pt>
                <c:pt idx="2534">
                  <c:v>30</c:v>
                </c:pt>
                <c:pt idx="2535">
                  <c:v>30</c:v>
                </c:pt>
                <c:pt idx="2536">
                  <c:v>30</c:v>
                </c:pt>
                <c:pt idx="2537">
                  <c:v>30</c:v>
                </c:pt>
                <c:pt idx="2538">
                  <c:v>30</c:v>
                </c:pt>
                <c:pt idx="2539">
                  <c:v>30</c:v>
                </c:pt>
                <c:pt idx="2540">
                  <c:v>30</c:v>
                </c:pt>
                <c:pt idx="2541">
                  <c:v>30</c:v>
                </c:pt>
                <c:pt idx="2542">
                  <c:v>30</c:v>
                </c:pt>
                <c:pt idx="2543">
                  <c:v>30</c:v>
                </c:pt>
                <c:pt idx="2544">
                  <c:v>30</c:v>
                </c:pt>
                <c:pt idx="2545">
                  <c:v>30</c:v>
                </c:pt>
                <c:pt idx="2546">
                  <c:v>30</c:v>
                </c:pt>
                <c:pt idx="2547">
                  <c:v>30</c:v>
                </c:pt>
                <c:pt idx="2548">
                  <c:v>30</c:v>
                </c:pt>
                <c:pt idx="2549">
                  <c:v>30</c:v>
                </c:pt>
                <c:pt idx="2550">
                  <c:v>30</c:v>
                </c:pt>
                <c:pt idx="2551">
                  <c:v>30</c:v>
                </c:pt>
                <c:pt idx="2552">
                  <c:v>30</c:v>
                </c:pt>
                <c:pt idx="2553">
                  <c:v>30</c:v>
                </c:pt>
                <c:pt idx="2554">
                  <c:v>30</c:v>
                </c:pt>
                <c:pt idx="2555">
                  <c:v>30</c:v>
                </c:pt>
                <c:pt idx="2556">
                  <c:v>30</c:v>
                </c:pt>
                <c:pt idx="2557">
                  <c:v>30</c:v>
                </c:pt>
                <c:pt idx="2558">
                  <c:v>30</c:v>
                </c:pt>
                <c:pt idx="2559">
                  <c:v>30</c:v>
                </c:pt>
                <c:pt idx="2560">
                  <c:v>30</c:v>
                </c:pt>
                <c:pt idx="2561">
                  <c:v>30</c:v>
                </c:pt>
                <c:pt idx="2562">
                  <c:v>30</c:v>
                </c:pt>
                <c:pt idx="2563">
                  <c:v>30</c:v>
                </c:pt>
                <c:pt idx="2564">
                  <c:v>30</c:v>
                </c:pt>
                <c:pt idx="2565">
                  <c:v>30</c:v>
                </c:pt>
                <c:pt idx="2566">
                  <c:v>30</c:v>
                </c:pt>
                <c:pt idx="2567">
                  <c:v>30</c:v>
                </c:pt>
                <c:pt idx="2568">
                  <c:v>30</c:v>
                </c:pt>
                <c:pt idx="2569">
                  <c:v>30</c:v>
                </c:pt>
                <c:pt idx="2570">
                  <c:v>30</c:v>
                </c:pt>
                <c:pt idx="2571">
                  <c:v>30</c:v>
                </c:pt>
                <c:pt idx="2572">
                  <c:v>30</c:v>
                </c:pt>
                <c:pt idx="2573">
                  <c:v>30</c:v>
                </c:pt>
                <c:pt idx="2574">
                  <c:v>30</c:v>
                </c:pt>
                <c:pt idx="2575">
                  <c:v>30</c:v>
                </c:pt>
                <c:pt idx="2576">
                  <c:v>30</c:v>
                </c:pt>
                <c:pt idx="2577">
                  <c:v>30</c:v>
                </c:pt>
                <c:pt idx="2578">
                  <c:v>30</c:v>
                </c:pt>
                <c:pt idx="2579">
                  <c:v>30</c:v>
                </c:pt>
                <c:pt idx="2580">
                  <c:v>30</c:v>
                </c:pt>
                <c:pt idx="2581">
                  <c:v>30</c:v>
                </c:pt>
                <c:pt idx="2582">
                  <c:v>30</c:v>
                </c:pt>
                <c:pt idx="2583">
                  <c:v>30</c:v>
                </c:pt>
                <c:pt idx="2584">
                  <c:v>30</c:v>
                </c:pt>
                <c:pt idx="2585">
                  <c:v>30</c:v>
                </c:pt>
                <c:pt idx="2586">
                  <c:v>30</c:v>
                </c:pt>
                <c:pt idx="2587">
                  <c:v>30</c:v>
                </c:pt>
                <c:pt idx="2588">
                  <c:v>30</c:v>
                </c:pt>
                <c:pt idx="2589">
                  <c:v>30</c:v>
                </c:pt>
                <c:pt idx="2590">
                  <c:v>30</c:v>
                </c:pt>
                <c:pt idx="2591">
                  <c:v>30</c:v>
                </c:pt>
                <c:pt idx="2592">
                  <c:v>30</c:v>
                </c:pt>
                <c:pt idx="2593">
                  <c:v>30</c:v>
                </c:pt>
                <c:pt idx="2594">
                  <c:v>30</c:v>
                </c:pt>
                <c:pt idx="2595">
                  <c:v>30</c:v>
                </c:pt>
                <c:pt idx="2596">
                  <c:v>30</c:v>
                </c:pt>
                <c:pt idx="2597">
                  <c:v>30</c:v>
                </c:pt>
                <c:pt idx="2598">
                  <c:v>30</c:v>
                </c:pt>
                <c:pt idx="2599">
                  <c:v>30</c:v>
                </c:pt>
                <c:pt idx="2600">
                  <c:v>30</c:v>
                </c:pt>
                <c:pt idx="2601">
                  <c:v>30</c:v>
                </c:pt>
                <c:pt idx="2602">
                  <c:v>30</c:v>
                </c:pt>
                <c:pt idx="2603">
                  <c:v>30</c:v>
                </c:pt>
                <c:pt idx="2604">
                  <c:v>30</c:v>
                </c:pt>
                <c:pt idx="2605">
                  <c:v>30</c:v>
                </c:pt>
                <c:pt idx="2606">
                  <c:v>30</c:v>
                </c:pt>
                <c:pt idx="2607">
                  <c:v>30</c:v>
                </c:pt>
                <c:pt idx="2608">
                  <c:v>30</c:v>
                </c:pt>
                <c:pt idx="2609">
                  <c:v>30</c:v>
                </c:pt>
                <c:pt idx="2610">
                  <c:v>30</c:v>
                </c:pt>
                <c:pt idx="2611">
                  <c:v>30</c:v>
                </c:pt>
                <c:pt idx="2612">
                  <c:v>30</c:v>
                </c:pt>
                <c:pt idx="2613">
                  <c:v>30</c:v>
                </c:pt>
                <c:pt idx="2614">
                  <c:v>30</c:v>
                </c:pt>
                <c:pt idx="2615">
                  <c:v>30</c:v>
                </c:pt>
                <c:pt idx="2616">
                  <c:v>30</c:v>
                </c:pt>
                <c:pt idx="2617">
                  <c:v>30</c:v>
                </c:pt>
                <c:pt idx="2618">
                  <c:v>30</c:v>
                </c:pt>
                <c:pt idx="2619">
                  <c:v>30</c:v>
                </c:pt>
                <c:pt idx="2620">
                  <c:v>30</c:v>
                </c:pt>
                <c:pt idx="2621">
                  <c:v>30</c:v>
                </c:pt>
                <c:pt idx="2622">
                  <c:v>30</c:v>
                </c:pt>
                <c:pt idx="2623">
                  <c:v>30</c:v>
                </c:pt>
                <c:pt idx="2624">
                  <c:v>30</c:v>
                </c:pt>
                <c:pt idx="2625">
                  <c:v>30</c:v>
                </c:pt>
                <c:pt idx="2626">
                  <c:v>30</c:v>
                </c:pt>
                <c:pt idx="2627">
                  <c:v>30</c:v>
                </c:pt>
                <c:pt idx="2628">
                  <c:v>30</c:v>
                </c:pt>
                <c:pt idx="2629">
                  <c:v>30</c:v>
                </c:pt>
                <c:pt idx="2630">
                  <c:v>30</c:v>
                </c:pt>
                <c:pt idx="2631">
                  <c:v>30</c:v>
                </c:pt>
                <c:pt idx="2632">
                  <c:v>30</c:v>
                </c:pt>
                <c:pt idx="2633">
                  <c:v>30</c:v>
                </c:pt>
                <c:pt idx="2634">
                  <c:v>30</c:v>
                </c:pt>
                <c:pt idx="2635">
                  <c:v>30</c:v>
                </c:pt>
                <c:pt idx="2636">
                  <c:v>30</c:v>
                </c:pt>
                <c:pt idx="2637">
                  <c:v>30</c:v>
                </c:pt>
                <c:pt idx="2638">
                  <c:v>30</c:v>
                </c:pt>
                <c:pt idx="2639">
                  <c:v>30</c:v>
                </c:pt>
                <c:pt idx="2640">
                  <c:v>30</c:v>
                </c:pt>
                <c:pt idx="2641">
                  <c:v>30</c:v>
                </c:pt>
                <c:pt idx="2642">
                  <c:v>30</c:v>
                </c:pt>
                <c:pt idx="2643">
                  <c:v>30</c:v>
                </c:pt>
                <c:pt idx="2644">
                  <c:v>30</c:v>
                </c:pt>
                <c:pt idx="2645">
                  <c:v>30</c:v>
                </c:pt>
                <c:pt idx="2646">
                  <c:v>30</c:v>
                </c:pt>
                <c:pt idx="2647">
                  <c:v>30</c:v>
                </c:pt>
                <c:pt idx="2648">
                  <c:v>30</c:v>
                </c:pt>
                <c:pt idx="2649">
                  <c:v>30</c:v>
                </c:pt>
                <c:pt idx="2650">
                  <c:v>30</c:v>
                </c:pt>
                <c:pt idx="2651">
                  <c:v>30</c:v>
                </c:pt>
                <c:pt idx="2652">
                  <c:v>30</c:v>
                </c:pt>
                <c:pt idx="2653">
                  <c:v>30</c:v>
                </c:pt>
                <c:pt idx="2654">
                  <c:v>30</c:v>
                </c:pt>
                <c:pt idx="2655">
                  <c:v>30</c:v>
                </c:pt>
                <c:pt idx="2656">
                  <c:v>30</c:v>
                </c:pt>
                <c:pt idx="2657">
                  <c:v>30</c:v>
                </c:pt>
                <c:pt idx="2658">
                  <c:v>30</c:v>
                </c:pt>
                <c:pt idx="2659">
                  <c:v>30</c:v>
                </c:pt>
                <c:pt idx="2660">
                  <c:v>30</c:v>
                </c:pt>
                <c:pt idx="2661">
                  <c:v>30</c:v>
                </c:pt>
                <c:pt idx="2662">
                  <c:v>30</c:v>
                </c:pt>
                <c:pt idx="2663">
                  <c:v>30</c:v>
                </c:pt>
                <c:pt idx="2664">
                  <c:v>30</c:v>
                </c:pt>
                <c:pt idx="2665">
                  <c:v>30</c:v>
                </c:pt>
                <c:pt idx="2666">
                  <c:v>30</c:v>
                </c:pt>
                <c:pt idx="2667">
                  <c:v>30</c:v>
                </c:pt>
                <c:pt idx="2668">
                  <c:v>30</c:v>
                </c:pt>
                <c:pt idx="2669">
                  <c:v>30</c:v>
                </c:pt>
                <c:pt idx="2670">
                  <c:v>30</c:v>
                </c:pt>
                <c:pt idx="2671">
                  <c:v>30</c:v>
                </c:pt>
                <c:pt idx="2672">
                  <c:v>30</c:v>
                </c:pt>
                <c:pt idx="2673">
                  <c:v>30</c:v>
                </c:pt>
                <c:pt idx="2674">
                  <c:v>30</c:v>
                </c:pt>
                <c:pt idx="2675">
                  <c:v>30</c:v>
                </c:pt>
                <c:pt idx="2676">
                  <c:v>30</c:v>
                </c:pt>
                <c:pt idx="2677">
                  <c:v>30</c:v>
                </c:pt>
                <c:pt idx="2678">
                  <c:v>30</c:v>
                </c:pt>
                <c:pt idx="2679">
                  <c:v>30</c:v>
                </c:pt>
                <c:pt idx="2680">
                  <c:v>30</c:v>
                </c:pt>
                <c:pt idx="2681">
                  <c:v>30</c:v>
                </c:pt>
                <c:pt idx="2682">
                  <c:v>30</c:v>
                </c:pt>
                <c:pt idx="2683">
                  <c:v>30</c:v>
                </c:pt>
                <c:pt idx="2684">
                  <c:v>30</c:v>
                </c:pt>
                <c:pt idx="2685">
                  <c:v>30</c:v>
                </c:pt>
                <c:pt idx="2686">
                  <c:v>30</c:v>
                </c:pt>
                <c:pt idx="2687">
                  <c:v>30</c:v>
                </c:pt>
                <c:pt idx="2688">
                  <c:v>30</c:v>
                </c:pt>
                <c:pt idx="2689">
                  <c:v>30</c:v>
                </c:pt>
                <c:pt idx="2690">
                  <c:v>30</c:v>
                </c:pt>
                <c:pt idx="2691">
                  <c:v>30</c:v>
                </c:pt>
                <c:pt idx="2692">
                  <c:v>30</c:v>
                </c:pt>
                <c:pt idx="2693">
                  <c:v>30</c:v>
                </c:pt>
                <c:pt idx="2694">
                  <c:v>30</c:v>
                </c:pt>
                <c:pt idx="2695">
                  <c:v>30</c:v>
                </c:pt>
                <c:pt idx="2696">
                  <c:v>30</c:v>
                </c:pt>
                <c:pt idx="2697">
                  <c:v>30</c:v>
                </c:pt>
                <c:pt idx="2698">
                  <c:v>30</c:v>
                </c:pt>
                <c:pt idx="2699">
                  <c:v>30</c:v>
                </c:pt>
                <c:pt idx="2700">
                  <c:v>30</c:v>
                </c:pt>
                <c:pt idx="2701">
                  <c:v>30</c:v>
                </c:pt>
                <c:pt idx="2702">
                  <c:v>30</c:v>
                </c:pt>
                <c:pt idx="2703">
                  <c:v>30</c:v>
                </c:pt>
                <c:pt idx="2704">
                  <c:v>30</c:v>
                </c:pt>
                <c:pt idx="2705">
                  <c:v>30</c:v>
                </c:pt>
                <c:pt idx="2706">
                  <c:v>30</c:v>
                </c:pt>
                <c:pt idx="2707">
                  <c:v>30</c:v>
                </c:pt>
                <c:pt idx="2708">
                  <c:v>30</c:v>
                </c:pt>
                <c:pt idx="2709">
                  <c:v>30</c:v>
                </c:pt>
                <c:pt idx="2710">
                  <c:v>30</c:v>
                </c:pt>
                <c:pt idx="2711">
                  <c:v>30</c:v>
                </c:pt>
                <c:pt idx="2712">
                  <c:v>30</c:v>
                </c:pt>
                <c:pt idx="2713">
                  <c:v>30</c:v>
                </c:pt>
                <c:pt idx="2714">
                  <c:v>30</c:v>
                </c:pt>
                <c:pt idx="2715">
                  <c:v>30</c:v>
                </c:pt>
                <c:pt idx="2716">
                  <c:v>30</c:v>
                </c:pt>
                <c:pt idx="2717">
                  <c:v>30</c:v>
                </c:pt>
                <c:pt idx="2718">
                  <c:v>30</c:v>
                </c:pt>
                <c:pt idx="2719">
                  <c:v>30</c:v>
                </c:pt>
                <c:pt idx="2720">
                  <c:v>30</c:v>
                </c:pt>
                <c:pt idx="2721">
                  <c:v>30</c:v>
                </c:pt>
                <c:pt idx="2722">
                  <c:v>30</c:v>
                </c:pt>
                <c:pt idx="2723">
                  <c:v>30</c:v>
                </c:pt>
                <c:pt idx="2724">
                  <c:v>30</c:v>
                </c:pt>
                <c:pt idx="2725">
                  <c:v>30</c:v>
                </c:pt>
                <c:pt idx="2726">
                  <c:v>30</c:v>
                </c:pt>
                <c:pt idx="2727">
                  <c:v>30</c:v>
                </c:pt>
                <c:pt idx="2728">
                  <c:v>30</c:v>
                </c:pt>
                <c:pt idx="2729">
                  <c:v>30</c:v>
                </c:pt>
                <c:pt idx="2730">
                  <c:v>30</c:v>
                </c:pt>
                <c:pt idx="2731">
                  <c:v>30</c:v>
                </c:pt>
                <c:pt idx="2732">
                  <c:v>30</c:v>
                </c:pt>
                <c:pt idx="2733">
                  <c:v>30</c:v>
                </c:pt>
                <c:pt idx="2734">
                  <c:v>30</c:v>
                </c:pt>
                <c:pt idx="2735">
                  <c:v>30</c:v>
                </c:pt>
                <c:pt idx="2736">
                  <c:v>30</c:v>
                </c:pt>
                <c:pt idx="2737">
                  <c:v>30</c:v>
                </c:pt>
                <c:pt idx="2738">
                  <c:v>30</c:v>
                </c:pt>
                <c:pt idx="2739">
                  <c:v>30</c:v>
                </c:pt>
                <c:pt idx="2740">
                  <c:v>30</c:v>
                </c:pt>
                <c:pt idx="2741">
                  <c:v>30</c:v>
                </c:pt>
                <c:pt idx="2742">
                  <c:v>30</c:v>
                </c:pt>
                <c:pt idx="2743">
                  <c:v>30</c:v>
                </c:pt>
                <c:pt idx="2744">
                  <c:v>30</c:v>
                </c:pt>
                <c:pt idx="2745">
                  <c:v>30</c:v>
                </c:pt>
                <c:pt idx="2746">
                  <c:v>30</c:v>
                </c:pt>
                <c:pt idx="2747">
                  <c:v>30</c:v>
                </c:pt>
                <c:pt idx="2748">
                  <c:v>30</c:v>
                </c:pt>
                <c:pt idx="2749">
                  <c:v>30</c:v>
                </c:pt>
                <c:pt idx="2750">
                  <c:v>30</c:v>
                </c:pt>
                <c:pt idx="2751">
                  <c:v>30</c:v>
                </c:pt>
                <c:pt idx="2752">
                  <c:v>30</c:v>
                </c:pt>
                <c:pt idx="2753">
                  <c:v>30</c:v>
                </c:pt>
                <c:pt idx="2754">
                  <c:v>30</c:v>
                </c:pt>
                <c:pt idx="2755">
                  <c:v>30</c:v>
                </c:pt>
                <c:pt idx="2756">
                  <c:v>30</c:v>
                </c:pt>
                <c:pt idx="2757">
                  <c:v>30</c:v>
                </c:pt>
                <c:pt idx="2758">
                  <c:v>30</c:v>
                </c:pt>
                <c:pt idx="2759">
                  <c:v>30</c:v>
                </c:pt>
                <c:pt idx="2760">
                  <c:v>30</c:v>
                </c:pt>
                <c:pt idx="2761">
                  <c:v>30</c:v>
                </c:pt>
                <c:pt idx="2762">
                  <c:v>30</c:v>
                </c:pt>
                <c:pt idx="2763">
                  <c:v>30</c:v>
                </c:pt>
                <c:pt idx="2764">
                  <c:v>30</c:v>
                </c:pt>
                <c:pt idx="2765">
                  <c:v>30</c:v>
                </c:pt>
                <c:pt idx="2766">
                  <c:v>30</c:v>
                </c:pt>
                <c:pt idx="2767">
                  <c:v>30</c:v>
                </c:pt>
                <c:pt idx="2768">
                  <c:v>30</c:v>
                </c:pt>
                <c:pt idx="2769">
                  <c:v>30</c:v>
                </c:pt>
                <c:pt idx="2770">
                  <c:v>30</c:v>
                </c:pt>
                <c:pt idx="2771">
                  <c:v>30</c:v>
                </c:pt>
                <c:pt idx="2772">
                  <c:v>30</c:v>
                </c:pt>
                <c:pt idx="2773">
                  <c:v>30</c:v>
                </c:pt>
                <c:pt idx="2774">
                  <c:v>30</c:v>
                </c:pt>
                <c:pt idx="2775">
                  <c:v>30</c:v>
                </c:pt>
                <c:pt idx="2776">
                  <c:v>30</c:v>
                </c:pt>
                <c:pt idx="2777">
                  <c:v>30</c:v>
                </c:pt>
                <c:pt idx="2778">
                  <c:v>30</c:v>
                </c:pt>
                <c:pt idx="2779">
                  <c:v>30</c:v>
                </c:pt>
                <c:pt idx="2780">
                  <c:v>30</c:v>
                </c:pt>
                <c:pt idx="2781">
                  <c:v>30</c:v>
                </c:pt>
                <c:pt idx="2782">
                  <c:v>30</c:v>
                </c:pt>
                <c:pt idx="2783">
                  <c:v>30</c:v>
                </c:pt>
                <c:pt idx="2784">
                  <c:v>30</c:v>
                </c:pt>
                <c:pt idx="2785">
                  <c:v>30</c:v>
                </c:pt>
                <c:pt idx="2786">
                  <c:v>30</c:v>
                </c:pt>
                <c:pt idx="2787">
                  <c:v>30</c:v>
                </c:pt>
                <c:pt idx="2788">
                  <c:v>30</c:v>
                </c:pt>
                <c:pt idx="2789">
                  <c:v>30</c:v>
                </c:pt>
                <c:pt idx="2790">
                  <c:v>30</c:v>
                </c:pt>
                <c:pt idx="2791">
                  <c:v>30</c:v>
                </c:pt>
                <c:pt idx="2792">
                  <c:v>30</c:v>
                </c:pt>
                <c:pt idx="2793">
                  <c:v>30</c:v>
                </c:pt>
                <c:pt idx="2794">
                  <c:v>30</c:v>
                </c:pt>
                <c:pt idx="2795">
                  <c:v>30</c:v>
                </c:pt>
                <c:pt idx="2796">
                  <c:v>30</c:v>
                </c:pt>
                <c:pt idx="2797">
                  <c:v>30</c:v>
                </c:pt>
                <c:pt idx="2798">
                  <c:v>30</c:v>
                </c:pt>
                <c:pt idx="2799">
                  <c:v>30</c:v>
                </c:pt>
                <c:pt idx="2800">
                  <c:v>30</c:v>
                </c:pt>
                <c:pt idx="2801">
                  <c:v>30</c:v>
                </c:pt>
                <c:pt idx="2802">
                  <c:v>30</c:v>
                </c:pt>
                <c:pt idx="2803">
                  <c:v>30</c:v>
                </c:pt>
                <c:pt idx="2804">
                  <c:v>30</c:v>
                </c:pt>
                <c:pt idx="2805">
                  <c:v>30</c:v>
                </c:pt>
                <c:pt idx="2806">
                  <c:v>30</c:v>
                </c:pt>
                <c:pt idx="2807">
                  <c:v>30</c:v>
                </c:pt>
                <c:pt idx="2808">
                  <c:v>30</c:v>
                </c:pt>
                <c:pt idx="2809">
                  <c:v>30</c:v>
                </c:pt>
                <c:pt idx="2810">
                  <c:v>30</c:v>
                </c:pt>
                <c:pt idx="2811">
                  <c:v>30</c:v>
                </c:pt>
                <c:pt idx="2812">
                  <c:v>30</c:v>
                </c:pt>
                <c:pt idx="2813">
                  <c:v>30</c:v>
                </c:pt>
                <c:pt idx="2814">
                  <c:v>30</c:v>
                </c:pt>
                <c:pt idx="2815">
                  <c:v>30</c:v>
                </c:pt>
                <c:pt idx="2816">
                  <c:v>30</c:v>
                </c:pt>
                <c:pt idx="2817">
                  <c:v>30</c:v>
                </c:pt>
                <c:pt idx="2818">
                  <c:v>30</c:v>
                </c:pt>
                <c:pt idx="2819">
                  <c:v>30</c:v>
                </c:pt>
                <c:pt idx="2820">
                  <c:v>30</c:v>
                </c:pt>
                <c:pt idx="2821">
                  <c:v>30</c:v>
                </c:pt>
                <c:pt idx="2822">
                  <c:v>30</c:v>
                </c:pt>
                <c:pt idx="2823">
                  <c:v>30</c:v>
                </c:pt>
                <c:pt idx="2824">
                  <c:v>30</c:v>
                </c:pt>
                <c:pt idx="2825">
                  <c:v>30</c:v>
                </c:pt>
                <c:pt idx="2826">
                  <c:v>30</c:v>
                </c:pt>
                <c:pt idx="2827">
                  <c:v>30</c:v>
                </c:pt>
                <c:pt idx="2828">
                  <c:v>30</c:v>
                </c:pt>
                <c:pt idx="2829">
                  <c:v>30</c:v>
                </c:pt>
                <c:pt idx="2830">
                  <c:v>30</c:v>
                </c:pt>
                <c:pt idx="2831">
                  <c:v>30</c:v>
                </c:pt>
                <c:pt idx="2832">
                  <c:v>30</c:v>
                </c:pt>
                <c:pt idx="2833">
                  <c:v>30</c:v>
                </c:pt>
                <c:pt idx="2834">
                  <c:v>30</c:v>
                </c:pt>
                <c:pt idx="2835">
                  <c:v>30</c:v>
                </c:pt>
                <c:pt idx="2836">
                  <c:v>30</c:v>
                </c:pt>
                <c:pt idx="2837">
                  <c:v>30</c:v>
                </c:pt>
                <c:pt idx="2838">
                  <c:v>30</c:v>
                </c:pt>
                <c:pt idx="2839">
                  <c:v>30</c:v>
                </c:pt>
                <c:pt idx="2840">
                  <c:v>30</c:v>
                </c:pt>
                <c:pt idx="2841">
                  <c:v>30</c:v>
                </c:pt>
                <c:pt idx="2842">
                  <c:v>30</c:v>
                </c:pt>
                <c:pt idx="2843">
                  <c:v>30</c:v>
                </c:pt>
                <c:pt idx="2844">
                  <c:v>30</c:v>
                </c:pt>
                <c:pt idx="2845">
                  <c:v>30</c:v>
                </c:pt>
                <c:pt idx="2846">
                  <c:v>30</c:v>
                </c:pt>
                <c:pt idx="2847">
                  <c:v>30</c:v>
                </c:pt>
                <c:pt idx="2848">
                  <c:v>30</c:v>
                </c:pt>
                <c:pt idx="2849">
                  <c:v>30</c:v>
                </c:pt>
                <c:pt idx="2850">
                  <c:v>30</c:v>
                </c:pt>
                <c:pt idx="2851">
                  <c:v>30</c:v>
                </c:pt>
                <c:pt idx="2852">
                  <c:v>30</c:v>
                </c:pt>
                <c:pt idx="2853">
                  <c:v>30</c:v>
                </c:pt>
                <c:pt idx="2854">
                  <c:v>30</c:v>
                </c:pt>
                <c:pt idx="2855">
                  <c:v>30</c:v>
                </c:pt>
                <c:pt idx="2856">
                  <c:v>30</c:v>
                </c:pt>
                <c:pt idx="2857">
                  <c:v>30</c:v>
                </c:pt>
                <c:pt idx="2858">
                  <c:v>30</c:v>
                </c:pt>
                <c:pt idx="2859">
                  <c:v>30</c:v>
                </c:pt>
                <c:pt idx="2860">
                  <c:v>30</c:v>
                </c:pt>
                <c:pt idx="2861">
                  <c:v>30</c:v>
                </c:pt>
                <c:pt idx="2862">
                  <c:v>30</c:v>
                </c:pt>
                <c:pt idx="2863">
                  <c:v>30</c:v>
                </c:pt>
                <c:pt idx="2864">
                  <c:v>30</c:v>
                </c:pt>
                <c:pt idx="2865">
                  <c:v>30</c:v>
                </c:pt>
                <c:pt idx="2866">
                  <c:v>30</c:v>
                </c:pt>
                <c:pt idx="2867">
                  <c:v>30</c:v>
                </c:pt>
                <c:pt idx="2868">
                  <c:v>30</c:v>
                </c:pt>
                <c:pt idx="2869">
                  <c:v>30</c:v>
                </c:pt>
                <c:pt idx="2870">
                  <c:v>30</c:v>
                </c:pt>
                <c:pt idx="2871">
                  <c:v>30</c:v>
                </c:pt>
                <c:pt idx="2872">
                  <c:v>30</c:v>
                </c:pt>
                <c:pt idx="2873">
                  <c:v>30</c:v>
                </c:pt>
                <c:pt idx="2874">
                  <c:v>30</c:v>
                </c:pt>
                <c:pt idx="2875">
                  <c:v>30</c:v>
                </c:pt>
                <c:pt idx="2876">
                  <c:v>30</c:v>
                </c:pt>
                <c:pt idx="2877">
                  <c:v>30</c:v>
                </c:pt>
                <c:pt idx="2878">
                  <c:v>30</c:v>
                </c:pt>
                <c:pt idx="2879">
                  <c:v>30</c:v>
                </c:pt>
                <c:pt idx="2880">
                  <c:v>30</c:v>
                </c:pt>
                <c:pt idx="2881">
                  <c:v>30</c:v>
                </c:pt>
                <c:pt idx="2882">
                  <c:v>30</c:v>
                </c:pt>
                <c:pt idx="2883">
                  <c:v>30</c:v>
                </c:pt>
                <c:pt idx="2884">
                  <c:v>30</c:v>
                </c:pt>
                <c:pt idx="2885">
                  <c:v>30</c:v>
                </c:pt>
                <c:pt idx="2886">
                  <c:v>30</c:v>
                </c:pt>
                <c:pt idx="2887">
                  <c:v>30</c:v>
                </c:pt>
                <c:pt idx="2888">
                  <c:v>30</c:v>
                </c:pt>
                <c:pt idx="2889">
                  <c:v>30</c:v>
                </c:pt>
                <c:pt idx="2890">
                  <c:v>30</c:v>
                </c:pt>
                <c:pt idx="2891">
                  <c:v>30</c:v>
                </c:pt>
                <c:pt idx="2892">
                  <c:v>30</c:v>
                </c:pt>
                <c:pt idx="2893">
                  <c:v>30</c:v>
                </c:pt>
                <c:pt idx="2894">
                  <c:v>30</c:v>
                </c:pt>
                <c:pt idx="2895">
                  <c:v>30</c:v>
                </c:pt>
                <c:pt idx="2896">
                  <c:v>30</c:v>
                </c:pt>
                <c:pt idx="2897">
                  <c:v>30</c:v>
                </c:pt>
                <c:pt idx="2898">
                  <c:v>30</c:v>
                </c:pt>
                <c:pt idx="2899">
                  <c:v>30</c:v>
                </c:pt>
                <c:pt idx="2900">
                  <c:v>30</c:v>
                </c:pt>
                <c:pt idx="2901">
                  <c:v>30</c:v>
                </c:pt>
                <c:pt idx="2902">
                  <c:v>30</c:v>
                </c:pt>
                <c:pt idx="2903">
                  <c:v>30</c:v>
                </c:pt>
                <c:pt idx="2904">
                  <c:v>30</c:v>
                </c:pt>
                <c:pt idx="2905">
                  <c:v>30</c:v>
                </c:pt>
                <c:pt idx="2906">
                  <c:v>30</c:v>
                </c:pt>
                <c:pt idx="2907">
                  <c:v>30</c:v>
                </c:pt>
                <c:pt idx="2908">
                  <c:v>30</c:v>
                </c:pt>
                <c:pt idx="2909">
                  <c:v>30</c:v>
                </c:pt>
                <c:pt idx="2910">
                  <c:v>30</c:v>
                </c:pt>
                <c:pt idx="2911">
                  <c:v>30</c:v>
                </c:pt>
                <c:pt idx="2912">
                  <c:v>30</c:v>
                </c:pt>
                <c:pt idx="2913">
                  <c:v>30</c:v>
                </c:pt>
                <c:pt idx="2914">
                  <c:v>30</c:v>
                </c:pt>
                <c:pt idx="2915">
                  <c:v>30</c:v>
                </c:pt>
                <c:pt idx="2916">
                  <c:v>30</c:v>
                </c:pt>
                <c:pt idx="2917">
                  <c:v>30</c:v>
                </c:pt>
                <c:pt idx="2918">
                  <c:v>30</c:v>
                </c:pt>
                <c:pt idx="2919">
                  <c:v>30</c:v>
                </c:pt>
                <c:pt idx="2920">
                  <c:v>30</c:v>
                </c:pt>
                <c:pt idx="2921">
                  <c:v>30</c:v>
                </c:pt>
                <c:pt idx="2922">
                  <c:v>30</c:v>
                </c:pt>
                <c:pt idx="2923">
                  <c:v>30</c:v>
                </c:pt>
                <c:pt idx="2924">
                  <c:v>30</c:v>
                </c:pt>
                <c:pt idx="2925">
                  <c:v>30</c:v>
                </c:pt>
                <c:pt idx="2926">
                  <c:v>30</c:v>
                </c:pt>
                <c:pt idx="2927">
                  <c:v>30</c:v>
                </c:pt>
                <c:pt idx="2928">
                  <c:v>30</c:v>
                </c:pt>
                <c:pt idx="2929">
                  <c:v>30</c:v>
                </c:pt>
                <c:pt idx="2930">
                  <c:v>30</c:v>
                </c:pt>
                <c:pt idx="2931">
                  <c:v>30</c:v>
                </c:pt>
                <c:pt idx="2932">
                  <c:v>30</c:v>
                </c:pt>
                <c:pt idx="2933">
                  <c:v>30</c:v>
                </c:pt>
                <c:pt idx="2934">
                  <c:v>30</c:v>
                </c:pt>
                <c:pt idx="2935">
                  <c:v>30</c:v>
                </c:pt>
                <c:pt idx="2936">
                  <c:v>30</c:v>
                </c:pt>
                <c:pt idx="2937">
                  <c:v>30</c:v>
                </c:pt>
                <c:pt idx="2938">
                  <c:v>30</c:v>
                </c:pt>
                <c:pt idx="2939">
                  <c:v>30</c:v>
                </c:pt>
                <c:pt idx="2940">
                  <c:v>30</c:v>
                </c:pt>
                <c:pt idx="2941">
                  <c:v>30</c:v>
                </c:pt>
                <c:pt idx="2942">
                  <c:v>30</c:v>
                </c:pt>
                <c:pt idx="2943">
                  <c:v>30</c:v>
                </c:pt>
                <c:pt idx="2944">
                  <c:v>30</c:v>
                </c:pt>
                <c:pt idx="2945">
                  <c:v>30</c:v>
                </c:pt>
                <c:pt idx="2946">
                  <c:v>30</c:v>
                </c:pt>
                <c:pt idx="2947">
                  <c:v>30</c:v>
                </c:pt>
                <c:pt idx="2948">
                  <c:v>30</c:v>
                </c:pt>
                <c:pt idx="2949">
                  <c:v>30</c:v>
                </c:pt>
                <c:pt idx="2950">
                  <c:v>30</c:v>
                </c:pt>
                <c:pt idx="2951">
                  <c:v>30</c:v>
                </c:pt>
                <c:pt idx="2952">
                  <c:v>30</c:v>
                </c:pt>
                <c:pt idx="2953">
                  <c:v>30</c:v>
                </c:pt>
                <c:pt idx="2954">
                  <c:v>30</c:v>
                </c:pt>
                <c:pt idx="2955">
                  <c:v>30</c:v>
                </c:pt>
                <c:pt idx="2956">
                  <c:v>30</c:v>
                </c:pt>
                <c:pt idx="2957">
                  <c:v>30</c:v>
                </c:pt>
                <c:pt idx="2958">
                  <c:v>30</c:v>
                </c:pt>
                <c:pt idx="2959">
                  <c:v>30</c:v>
                </c:pt>
                <c:pt idx="2960">
                  <c:v>30</c:v>
                </c:pt>
                <c:pt idx="2961">
                  <c:v>30</c:v>
                </c:pt>
                <c:pt idx="2962">
                  <c:v>30</c:v>
                </c:pt>
                <c:pt idx="2963">
                  <c:v>30</c:v>
                </c:pt>
                <c:pt idx="2964">
                  <c:v>30</c:v>
                </c:pt>
                <c:pt idx="2965">
                  <c:v>30</c:v>
                </c:pt>
                <c:pt idx="2966">
                  <c:v>30</c:v>
                </c:pt>
                <c:pt idx="2967">
                  <c:v>30</c:v>
                </c:pt>
                <c:pt idx="2968">
                  <c:v>30</c:v>
                </c:pt>
                <c:pt idx="2969">
                  <c:v>30</c:v>
                </c:pt>
                <c:pt idx="2970">
                  <c:v>30</c:v>
                </c:pt>
                <c:pt idx="2971">
                  <c:v>30</c:v>
                </c:pt>
                <c:pt idx="2972">
                  <c:v>30</c:v>
                </c:pt>
                <c:pt idx="2973">
                  <c:v>30</c:v>
                </c:pt>
                <c:pt idx="2974">
                  <c:v>30</c:v>
                </c:pt>
                <c:pt idx="2975">
                  <c:v>30</c:v>
                </c:pt>
                <c:pt idx="2976">
                  <c:v>30</c:v>
                </c:pt>
                <c:pt idx="2977">
                  <c:v>30</c:v>
                </c:pt>
                <c:pt idx="2978">
                  <c:v>30</c:v>
                </c:pt>
                <c:pt idx="2979">
                  <c:v>30</c:v>
                </c:pt>
                <c:pt idx="2980">
                  <c:v>30</c:v>
                </c:pt>
                <c:pt idx="2981">
                  <c:v>30</c:v>
                </c:pt>
                <c:pt idx="2982">
                  <c:v>30</c:v>
                </c:pt>
                <c:pt idx="2983">
                  <c:v>30</c:v>
                </c:pt>
                <c:pt idx="2984">
                  <c:v>30</c:v>
                </c:pt>
                <c:pt idx="2985">
                  <c:v>30</c:v>
                </c:pt>
                <c:pt idx="2986">
                  <c:v>30</c:v>
                </c:pt>
                <c:pt idx="2987">
                  <c:v>30</c:v>
                </c:pt>
                <c:pt idx="2988">
                  <c:v>30</c:v>
                </c:pt>
                <c:pt idx="2989">
                  <c:v>30</c:v>
                </c:pt>
                <c:pt idx="2990">
                  <c:v>30</c:v>
                </c:pt>
                <c:pt idx="2991">
                  <c:v>30</c:v>
                </c:pt>
                <c:pt idx="2992">
                  <c:v>30</c:v>
                </c:pt>
                <c:pt idx="2993">
                  <c:v>30</c:v>
                </c:pt>
                <c:pt idx="2994">
                  <c:v>30</c:v>
                </c:pt>
                <c:pt idx="2995">
                  <c:v>30</c:v>
                </c:pt>
                <c:pt idx="2996">
                  <c:v>30</c:v>
                </c:pt>
                <c:pt idx="2997">
                  <c:v>30</c:v>
                </c:pt>
                <c:pt idx="2998">
                  <c:v>30</c:v>
                </c:pt>
                <c:pt idx="2999">
                  <c:v>30</c:v>
                </c:pt>
                <c:pt idx="3000">
                  <c:v>30</c:v>
                </c:pt>
                <c:pt idx="3001">
                  <c:v>30</c:v>
                </c:pt>
                <c:pt idx="3002">
                  <c:v>30</c:v>
                </c:pt>
                <c:pt idx="3003">
                  <c:v>30</c:v>
                </c:pt>
                <c:pt idx="3004">
                  <c:v>30</c:v>
                </c:pt>
                <c:pt idx="3005">
                  <c:v>30</c:v>
                </c:pt>
                <c:pt idx="3006">
                  <c:v>30</c:v>
                </c:pt>
                <c:pt idx="3007">
                  <c:v>30</c:v>
                </c:pt>
                <c:pt idx="3008">
                  <c:v>30</c:v>
                </c:pt>
                <c:pt idx="3009">
                  <c:v>30</c:v>
                </c:pt>
                <c:pt idx="3010">
                  <c:v>30</c:v>
                </c:pt>
                <c:pt idx="3011">
                  <c:v>30</c:v>
                </c:pt>
                <c:pt idx="3012">
                  <c:v>30</c:v>
                </c:pt>
                <c:pt idx="3013">
                  <c:v>30</c:v>
                </c:pt>
                <c:pt idx="3014">
                  <c:v>30</c:v>
                </c:pt>
                <c:pt idx="3015">
                  <c:v>30</c:v>
                </c:pt>
                <c:pt idx="3016">
                  <c:v>30</c:v>
                </c:pt>
                <c:pt idx="3017">
                  <c:v>30</c:v>
                </c:pt>
                <c:pt idx="3018">
                  <c:v>30</c:v>
                </c:pt>
                <c:pt idx="3019">
                  <c:v>30</c:v>
                </c:pt>
                <c:pt idx="3020">
                  <c:v>30</c:v>
                </c:pt>
                <c:pt idx="3021">
                  <c:v>30</c:v>
                </c:pt>
                <c:pt idx="3022">
                  <c:v>30</c:v>
                </c:pt>
                <c:pt idx="3023">
                  <c:v>30</c:v>
                </c:pt>
                <c:pt idx="3024">
                  <c:v>30</c:v>
                </c:pt>
                <c:pt idx="3025">
                  <c:v>30</c:v>
                </c:pt>
                <c:pt idx="3026">
                  <c:v>30</c:v>
                </c:pt>
                <c:pt idx="3027">
                  <c:v>30</c:v>
                </c:pt>
                <c:pt idx="3028">
                  <c:v>30</c:v>
                </c:pt>
                <c:pt idx="3029">
                  <c:v>30</c:v>
                </c:pt>
                <c:pt idx="3030">
                  <c:v>30</c:v>
                </c:pt>
                <c:pt idx="3031">
                  <c:v>30</c:v>
                </c:pt>
                <c:pt idx="3032">
                  <c:v>30</c:v>
                </c:pt>
                <c:pt idx="3033">
                  <c:v>30</c:v>
                </c:pt>
                <c:pt idx="3034">
                  <c:v>30</c:v>
                </c:pt>
                <c:pt idx="3035">
                  <c:v>30</c:v>
                </c:pt>
                <c:pt idx="3036">
                  <c:v>30</c:v>
                </c:pt>
                <c:pt idx="3037">
                  <c:v>30</c:v>
                </c:pt>
                <c:pt idx="3038">
                  <c:v>30</c:v>
                </c:pt>
                <c:pt idx="3039">
                  <c:v>30</c:v>
                </c:pt>
                <c:pt idx="3040">
                  <c:v>30</c:v>
                </c:pt>
                <c:pt idx="3041">
                  <c:v>30</c:v>
                </c:pt>
                <c:pt idx="3042">
                  <c:v>30</c:v>
                </c:pt>
                <c:pt idx="3043">
                  <c:v>30</c:v>
                </c:pt>
                <c:pt idx="3044">
                  <c:v>30</c:v>
                </c:pt>
                <c:pt idx="3045">
                  <c:v>30</c:v>
                </c:pt>
                <c:pt idx="3046">
                  <c:v>30</c:v>
                </c:pt>
                <c:pt idx="3047">
                  <c:v>30</c:v>
                </c:pt>
                <c:pt idx="3048">
                  <c:v>30</c:v>
                </c:pt>
                <c:pt idx="3049">
                  <c:v>30</c:v>
                </c:pt>
                <c:pt idx="3050">
                  <c:v>30</c:v>
                </c:pt>
                <c:pt idx="3051">
                  <c:v>30</c:v>
                </c:pt>
                <c:pt idx="3052">
                  <c:v>30</c:v>
                </c:pt>
                <c:pt idx="3053">
                  <c:v>30</c:v>
                </c:pt>
                <c:pt idx="3054">
                  <c:v>30</c:v>
                </c:pt>
                <c:pt idx="3055">
                  <c:v>30</c:v>
                </c:pt>
                <c:pt idx="3056">
                  <c:v>30</c:v>
                </c:pt>
                <c:pt idx="3057">
                  <c:v>30</c:v>
                </c:pt>
                <c:pt idx="3058">
                  <c:v>30</c:v>
                </c:pt>
                <c:pt idx="3059">
                  <c:v>30</c:v>
                </c:pt>
                <c:pt idx="3060">
                  <c:v>30</c:v>
                </c:pt>
                <c:pt idx="3061">
                  <c:v>30</c:v>
                </c:pt>
                <c:pt idx="3062">
                  <c:v>30</c:v>
                </c:pt>
                <c:pt idx="3063">
                  <c:v>30</c:v>
                </c:pt>
                <c:pt idx="3064">
                  <c:v>30</c:v>
                </c:pt>
                <c:pt idx="3065">
                  <c:v>30</c:v>
                </c:pt>
                <c:pt idx="3066">
                  <c:v>30</c:v>
                </c:pt>
                <c:pt idx="3067">
                  <c:v>30</c:v>
                </c:pt>
                <c:pt idx="3068">
                  <c:v>30</c:v>
                </c:pt>
                <c:pt idx="3069">
                  <c:v>30</c:v>
                </c:pt>
                <c:pt idx="3070">
                  <c:v>30</c:v>
                </c:pt>
                <c:pt idx="3071">
                  <c:v>30</c:v>
                </c:pt>
                <c:pt idx="3072">
                  <c:v>30</c:v>
                </c:pt>
                <c:pt idx="3073">
                  <c:v>30</c:v>
                </c:pt>
                <c:pt idx="3074">
                  <c:v>30</c:v>
                </c:pt>
                <c:pt idx="3075">
                  <c:v>30</c:v>
                </c:pt>
                <c:pt idx="3076">
                  <c:v>30</c:v>
                </c:pt>
                <c:pt idx="3077">
                  <c:v>30</c:v>
                </c:pt>
                <c:pt idx="3078">
                  <c:v>30</c:v>
                </c:pt>
                <c:pt idx="3079">
                  <c:v>30</c:v>
                </c:pt>
                <c:pt idx="3080">
                  <c:v>30</c:v>
                </c:pt>
                <c:pt idx="3081">
                  <c:v>30</c:v>
                </c:pt>
                <c:pt idx="3082">
                  <c:v>30</c:v>
                </c:pt>
                <c:pt idx="3083">
                  <c:v>30</c:v>
                </c:pt>
                <c:pt idx="3084">
                  <c:v>30</c:v>
                </c:pt>
                <c:pt idx="3085">
                  <c:v>30</c:v>
                </c:pt>
                <c:pt idx="3086">
                  <c:v>30</c:v>
                </c:pt>
                <c:pt idx="3087">
                  <c:v>30</c:v>
                </c:pt>
                <c:pt idx="3088">
                  <c:v>30</c:v>
                </c:pt>
                <c:pt idx="3089">
                  <c:v>30</c:v>
                </c:pt>
                <c:pt idx="3090">
                  <c:v>30</c:v>
                </c:pt>
                <c:pt idx="3091">
                  <c:v>30</c:v>
                </c:pt>
                <c:pt idx="3092">
                  <c:v>30</c:v>
                </c:pt>
                <c:pt idx="3093">
                  <c:v>30</c:v>
                </c:pt>
                <c:pt idx="3094">
                  <c:v>30</c:v>
                </c:pt>
                <c:pt idx="3095">
                  <c:v>30</c:v>
                </c:pt>
                <c:pt idx="3096">
                  <c:v>30</c:v>
                </c:pt>
                <c:pt idx="3097">
                  <c:v>30</c:v>
                </c:pt>
                <c:pt idx="3098">
                  <c:v>30</c:v>
                </c:pt>
                <c:pt idx="3099">
                  <c:v>30</c:v>
                </c:pt>
                <c:pt idx="3100">
                  <c:v>30</c:v>
                </c:pt>
                <c:pt idx="3101">
                  <c:v>30</c:v>
                </c:pt>
                <c:pt idx="3102">
                  <c:v>30</c:v>
                </c:pt>
                <c:pt idx="3103">
                  <c:v>30</c:v>
                </c:pt>
                <c:pt idx="3104">
                  <c:v>30</c:v>
                </c:pt>
                <c:pt idx="3105">
                  <c:v>30</c:v>
                </c:pt>
                <c:pt idx="3106">
                  <c:v>30</c:v>
                </c:pt>
                <c:pt idx="3107">
                  <c:v>30</c:v>
                </c:pt>
                <c:pt idx="3108">
                  <c:v>30</c:v>
                </c:pt>
                <c:pt idx="3109">
                  <c:v>30</c:v>
                </c:pt>
                <c:pt idx="3110">
                  <c:v>30</c:v>
                </c:pt>
                <c:pt idx="3111">
                  <c:v>30</c:v>
                </c:pt>
                <c:pt idx="3112">
                  <c:v>30</c:v>
                </c:pt>
                <c:pt idx="3113">
                  <c:v>30</c:v>
                </c:pt>
                <c:pt idx="3114">
                  <c:v>30</c:v>
                </c:pt>
                <c:pt idx="3115">
                  <c:v>30</c:v>
                </c:pt>
                <c:pt idx="3116">
                  <c:v>30</c:v>
                </c:pt>
                <c:pt idx="3117">
                  <c:v>30</c:v>
                </c:pt>
                <c:pt idx="3118">
                  <c:v>30</c:v>
                </c:pt>
                <c:pt idx="3119">
                  <c:v>30</c:v>
                </c:pt>
                <c:pt idx="3120">
                  <c:v>30</c:v>
                </c:pt>
                <c:pt idx="3121">
                  <c:v>30</c:v>
                </c:pt>
                <c:pt idx="3122">
                  <c:v>30</c:v>
                </c:pt>
                <c:pt idx="3123">
                  <c:v>30</c:v>
                </c:pt>
                <c:pt idx="3124">
                  <c:v>30</c:v>
                </c:pt>
                <c:pt idx="3125">
                  <c:v>30</c:v>
                </c:pt>
                <c:pt idx="3126">
                  <c:v>30</c:v>
                </c:pt>
                <c:pt idx="3127">
                  <c:v>30</c:v>
                </c:pt>
                <c:pt idx="3128">
                  <c:v>30</c:v>
                </c:pt>
                <c:pt idx="3129">
                  <c:v>30</c:v>
                </c:pt>
                <c:pt idx="3130">
                  <c:v>30</c:v>
                </c:pt>
                <c:pt idx="3131">
                  <c:v>30</c:v>
                </c:pt>
                <c:pt idx="3132">
                  <c:v>30</c:v>
                </c:pt>
                <c:pt idx="3133">
                  <c:v>30</c:v>
                </c:pt>
                <c:pt idx="3134">
                  <c:v>30</c:v>
                </c:pt>
                <c:pt idx="3135">
                  <c:v>30</c:v>
                </c:pt>
                <c:pt idx="3136">
                  <c:v>30</c:v>
                </c:pt>
                <c:pt idx="3137">
                  <c:v>30</c:v>
                </c:pt>
                <c:pt idx="3138">
                  <c:v>30</c:v>
                </c:pt>
                <c:pt idx="3139">
                  <c:v>30</c:v>
                </c:pt>
                <c:pt idx="3140">
                  <c:v>30</c:v>
                </c:pt>
                <c:pt idx="3141">
                  <c:v>30</c:v>
                </c:pt>
                <c:pt idx="3142">
                  <c:v>30</c:v>
                </c:pt>
                <c:pt idx="3143">
                  <c:v>30</c:v>
                </c:pt>
                <c:pt idx="3144">
                  <c:v>30</c:v>
                </c:pt>
                <c:pt idx="3145">
                  <c:v>30</c:v>
                </c:pt>
                <c:pt idx="3146">
                  <c:v>30</c:v>
                </c:pt>
                <c:pt idx="3147">
                  <c:v>30</c:v>
                </c:pt>
                <c:pt idx="3148">
                  <c:v>30</c:v>
                </c:pt>
                <c:pt idx="3149">
                  <c:v>30</c:v>
                </c:pt>
                <c:pt idx="3150">
                  <c:v>30</c:v>
                </c:pt>
                <c:pt idx="3151">
                  <c:v>30</c:v>
                </c:pt>
                <c:pt idx="3152">
                  <c:v>30</c:v>
                </c:pt>
                <c:pt idx="3153">
                  <c:v>30</c:v>
                </c:pt>
                <c:pt idx="3154">
                  <c:v>30</c:v>
                </c:pt>
                <c:pt idx="3155">
                  <c:v>30</c:v>
                </c:pt>
                <c:pt idx="3156">
                  <c:v>30</c:v>
                </c:pt>
                <c:pt idx="3157">
                  <c:v>30</c:v>
                </c:pt>
                <c:pt idx="3158">
                  <c:v>30</c:v>
                </c:pt>
                <c:pt idx="3159">
                  <c:v>30</c:v>
                </c:pt>
                <c:pt idx="3160">
                  <c:v>30</c:v>
                </c:pt>
                <c:pt idx="3161">
                  <c:v>30</c:v>
                </c:pt>
                <c:pt idx="3162">
                  <c:v>30</c:v>
                </c:pt>
                <c:pt idx="3163">
                  <c:v>30</c:v>
                </c:pt>
                <c:pt idx="3164">
                  <c:v>30</c:v>
                </c:pt>
                <c:pt idx="3165">
                  <c:v>30</c:v>
                </c:pt>
                <c:pt idx="3166">
                  <c:v>30</c:v>
                </c:pt>
                <c:pt idx="3167">
                  <c:v>30</c:v>
                </c:pt>
                <c:pt idx="3168">
                  <c:v>30</c:v>
                </c:pt>
                <c:pt idx="3169">
                  <c:v>30</c:v>
                </c:pt>
                <c:pt idx="3170">
                  <c:v>30</c:v>
                </c:pt>
                <c:pt idx="3171">
                  <c:v>30</c:v>
                </c:pt>
                <c:pt idx="3172">
                  <c:v>30</c:v>
                </c:pt>
                <c:pt idx="3173">
                  <c:v>30</c:v>
                </c:pt>
                <c:pt idx="3174">
                  <c:v>30</c:v>
                </c:pt>
                <c:pt idx="3175">
                  <c:v>30</c:v>
                </c:pt>
                <c:pt idx="3176">
                  <c:v>30</c:v>
                </c:pt>
                <c:pt idx="3177">
                  <c:v>30</c:v>
                </c:pt>
                <c:pt idx="3178">
                  <c:v>30</c:v>
                </c:pt>
                <c:pt idx="3179">
                  <c:v>30</c:v>
                </c:pt>
                <c:pt idx="3180">
                  <c:v>30</c:v>
                </c:pt>
                <c:pt idx="3181">
                  <c:v>30</c:v>
                </c:pt>
                <c:pt idx="3182">
                  <c:v>30</c:v>
                </c:pt>
                <c:pt idx="3183">
                  <c:v>30</c:v>
                </c:pt>
                <c:pt idx="3184">
                  <c:v>30</c:v>
                </c:pt>
                <c:pt idx="3185">
                  <c:v>30</c:v>
                </c:pt>
                <c:pt idx="3186">
                  <c:v>30</c:v>
                </c:pt>
                <c:pt idx="3187">
                  <c:v>30</c:v>
                </c:pt>
                <c:pt idx="3188">
                  <c:v>30</c:v>
                </c:pt>
                <c:pt idx="3189">
                  <c:v>30</c:v>
                </c:pt>
                <c:pt idx="3190">
                  <c:v>30</c:v>
                </c:pt>
                <c:pt idx="3191">
                  <c:v>30</c:v>
                </c:pt>
                <c:pt idx="3192">
                  <c:v>30</c:v>
                </c:pt>
                <c:pt idx="3193">
                  <c:v>30</c:v>
                </c:pt>
                <c:pt idx="3194">
                  <c:v>30</c:v>
                </c:pt>
                <c:pt idx="3195">
                  <c:v>30</c:v>
                </c:pt>
                <c:pt idx="3196">
                  <c:v>30</c:v>
                </c:pt>
                <c:pt idx="3197">
                  <c:v>30</c:v>
                </c:pt>
                <c:pt idx="3198">
                  <c:v>30</c:v>
                </c:pt>
                <c:pt idx="3199">
                  <c:v>30</c:v>
                </c:pt>
                <c:pt idx="3200">
                  <c:v>30</c:v>
                </c:pt>
                <c:pt idx="3201">
                  <c:v>30</c:v>
                </c:pt>
                <c:pt idx="3202">
                  <c:v>30</c:v>
                </c:pt>
                <c:pt idx="3203">
                  <c:v>30</c:v>
                </c:pt>
                <c:pt idx="3204">
                  <c:v>30</c:v>
                </c:pt>
                <c:pt idx="3205">
                  <c:v>30</c:v>
                </c:pt>
                <c:pt idx="3206">
                  <c:v>30</c:v>
                </c:pt>
                <c:pt idx="3207">
                  <c:v>30</c:v>
                </c:pt>
                <c:pt idx="3208">
                  <c:v>30</c:v>
                </c:pt>
                <c:pt idx="3209">
                  <c:v>30</c:v>
                </c:pt>
                <c:pt idx="3210">
                  <c:v>30</c:v>
                </c:pt>
                <c:pt idx="3211">
                  <c:v>30</c:v>
                </c:pt>
                <c:pt idx="3212">
                  <c:v>30</c:v>
                </c:pt>
                <c:pt idx="3213">
                  <c:v>30</c:v>
                </c:pt>
                <c:pt idx="3214">
                  <c:v>30</c:v>
                </c:pt>
                <c:pt idx="3215">
                  <c:v>30</c:v>
                </c:pt>
                <c:pt idx="3216">
                  <c:v>30</c:v>
                </c:pt>
                <c:pt idx="3217">
                  <c:v>30</c:v>
                </c:pt>
                <c:pt idx="3218">
                  <c:v>30</c:v>
                </c:pt>
                <c:pt idx="3219">
                  <c:v>30</c:v>
                </c:pt>
                <c:pt idx="3220">
                  <c:v>30</c:v>
                </c:pt>
                <c:pt idx="3221">
                  <c:v>30</c:v>
                </c:pt>
                <c:pt idx="3222">
                  <c:v>30</c:v>
                </c:pt>
                <c:pt idx="3223">
                  <c:v>30</c:v>
                </c:pt>
                <c:pt idx="3224">
                  <c:v>30</c:v>
                </c:pt>
                <c:pt idx="3225">
                  <c:v>30</c:v>
                </c:pt>
                <c:pt idx="3226">
                  <c:v>30</c:v>
                </c:pt>
                <c:pt idx="3227">
                  <c:v>30</c:v>
                </c:pt>
                <c:pt idx="3228">
                  <c:v>30</c:v>
                </c:pt>
                <c:pt idx="3229">
                  <c:v>30</c:v>
                </c:pt>
                <c:pt idx="3230">
                  <c:v>30</c:v>
                </c:pt>
                <c:pt idx="3231">
                  <c:v>30</c:v>
                </c:pt>
                <c:pt idx="3232">
                  <c:v>30</c:v>
                </c:pt>
                <c:pt idx="3233">
                  <c:v>30</c:v>
                </c:pt>
                <c:pt idx="3234">
                  <c:v>30</c:v>
                </c:pt>
                <c:pt idx="3235">
                  <c:v>30</c:v>
                </c:pt>
                <c:pt idx="3236">
                  <c:v>30</c:v>
                </c:pt>
                <c:pt idx="3237">
                  <c:v>30</c:v>
                </c:pt>
                <c:pt idx="3238">
                  <c:v>30</c:v>
                </c:pt>
                <c:pt idx="3239">
                  <c:v>30</c:v>
                </c:pt>
                <c:pt idx="3240">
                  <c:v>30</c:v>
                </c:pt>
                <c:pt idx="3241">
                  <c:v>30</c:v>
                </c:pt>
                <c:pt idx="3242">
                  <c:v>30</c:v>
                </c:pt>
                <c:pt idx="3243">
                  <c:v>30</c:v>
                </c:pt>
                <c:pt idx="3244">
                  <c:v>30</c:v>
                </c:pt>
                <c:pt idx="3245">
                  <c:v>30</c:v>
                </c:pt>
                <c:pt idx="3246">
                  <c:v>30</c:v>
                </c:pt>
                <c:pt idx="3247">
                  <c:v>30</c:v>
                </c:pt>
                <c:pt idx="3248">
                  <c:v>30</c:v>
                </c:pt>
                <c:pt idx="3249">
                  <c:v>30</c:v>
                </c:pt>
                <c:pt idx="3250">
                  <c:v>30</c:v>
                </c:pt>
                <c:pt idx="3251">
                  <c:v>30</c:v>
                </c:pt>
                <c:pt idx="3252">
                  <c:v>30</c:v>
                </c:pt>
                <c:pt idx="3253">
                  <c:v>30</c:v>
                </c:pt>
                <c:pt idx="3254">
                  <c:v>30</c:v>
                </c:pt>
                <c:pt idx="3255">
                  <c:v>30</c:v>
                </c:pt>
                <c:pt idx="3256">
                  <c:v>30</c:v>
                </c:pt>
                <c:pt idx="3257">
                  <c:v>30</c:v>
                </c:pt>
                <c:pt idx="3258">
                  <c:v>30</c:v>
                </c:pt>
                <c:pt idx="3259">
                  <c:v>30</c:v>
                </c:pt>
                <c:pt idx="3260">
                  <c:v>30</c:v>
                </c:pt>
                <c:pt idx="3261">
                  <c:v>30</c:v>
                </c:pt>
                <c:pt idx="3262">
                  <c:v>30</c:v>
                </c:pt>
                <c:pt idx="3263">
                  <c:v>30</c:v>
                </c:pt>
                <c:pt idx="3264">
                  <c:v>30</c:v>
                </c:pt>
                <c:pt idx="3265">
                  <c:v>30</c:v>
                </c:pt>
                <c:pt idx="3266">
                  <c:v>30</c:v>
                </c:pt>
                <c:pt idx="3267">
                  <c:v>30</c:v>
                </c:pt>
                <c:pt idx="3268">
                  <c:v>30</c:v>
                </c:pt>
                <c:pt idx="3269">
                  <c:v>30</c:v>
                </c:pt>
                <c:pt idx="3270">
                  <c:v>30</c:v>
                </c:pt>
                <c:pt idx="3271">
                  <c:v>30</c:v>
                </c:pt>
                <c:pt idx="3272">
                  <c:v>30</c:v>
                </c:pt>
                <c:pt idx="3273">
                  <c:v>30</c:v>
                </c:pt>
                <c:pt idx="3274">
                  <c:v>30</c:v>
                </c:pt>
                <c:pt idx="3275">
                  <c:v>30</c:v>
                </c:pt>
                <c:pt idx="3276">
                  <c:v>30</c:v>
                </c:pt>
                <c:pt idx="3277">
                  <c:v>30</c:v>
                </c:pt>
                <c:pt idx="3278">
                  <c:v>30</c:v>
                </c:pt>
                <c:pt idx="3279">
                  <c:v>30</c:v>
                </c:pt>
                <c:pt idx="3280">
                  <c:v>30</c:v>
                </c:pt>
                <c:pt idx="3281">
                  <c:v>30</c:v>
                </c:pt>
                <c:pt idx="3282">
                  <c:v>30</c:v>
                </c:pt>
                <c:pt idx="3283">
                  <c:v>30</c:v>
                </c:pt>
                <c:pt idx="3284">
                  <c:v>30</c:v>
                </c:pt>
                <c:pt idx="3285">
                  <c:v>30</c:v>
                </c:pt>
                <c:pt idx="3286">
                  <c:v>30</c:v>
                </c:pt>
                <c:pt idx="3287">
                  <c:v>30</c:v>
                </c:pt>
                <c:pt idx="3288">
                  <c:v>30</c:v>
                </c:pt>
                <c:pt idx="3289">
                  <c:v>30</c:v>
                </c:pt>
                <c:pt idx="3290">
                  <c:v>30</c:v>
                </c:pt>
                <c:pt idx="3291">
                  <c:v>30</c:v>
                </c:pt>
                <c:pt idx="3292">
                  <c:v>30</c:v>
                </c:pt>
                <c:pt idx="3293">
                  <c:v>30</c:v>
                </c:pt>
                <c:pt idx="3294">
                  <c:v>30</c:v>
                </c:pt>
                <c:pt idx="3295">
                  <c:v>30</c:v>
                </c:pt>
                <c:pt idx="3296">
                  <c:v>30</c:v>
                </c:pt>
                <c:pt idx="3297">
                  <c:v>30</c:v>
                </c:pt>
                <c:pt idx="3298">
                  <c:v>30</c:v>
                </c:pt>
                <c:pt idx="3299">
                  <c:v>30</c:v>
                </c:pt>
                <c:pt idx="3300">
                  <c:v>30</c:v>
                </c:pt>
                <c:pt idx="3301">
                  <c:v>30</c:v>
                </c:pt>
                <c:pt idx="3302">
                  <c:v>30</c:v>
                </c:pt>
                <c:pt idx="3303">
                  <c:v>30</c:v>
                </c:pt>
                <c:pt idx="3304">
                  <c:v>30</c:v>
                </c:pt>
                <c:pt idx="3305">
                  <c:v>30</c:v>
                </c:pt>
                <c:pt idx="3306">
                  <c:v>30</c:v>
                </c:pt>
                <c:pt idx="3307">
                  <c:v>30</c:v>
                </c:pt>
                <c:pt idx="3308">
                  <c:v>30</c:v>
                </c:pt>
                <c:pt idx="3309">
                  <c:v>30</c:v>
                </c:pt>
                <c:pt idx="3310">
                  <c:v>30</c:v>
                </c:pt>
                <c:pt idx="3311">
                  <c:v>30</c:v>
                </c:pt>
                <c:pt idx="3312">
                  <c:v>30</c:v>
                </c:pt>
                <c:pt idx="3313">
                  <c:v>30</c:v>
                </c:pt>
                <c:pt idx="3314">
                  <c:v>30</c:v>
                </c:pt>
                <c:pt idx="3315">
                  <c:v>30</c:v>
                </c:pt>
                <c:pt idx="3316">
                  <c:v>30</c:v>
                </c:pt>
                <c:pt idx="3317">
                  <c:v>30</c:v>
                </c:pt>
                <c:pt idx="3318">
                  <c:v>30</c:v>
                </c:pt>
                <c:pt idx="3319">
                  <c:v>30</c:v>
                </c:pt>
                <c:pt idx="3320">
                  <c:v>30</c:v>
                </c:pt>
                <c:pt idx="3321">
                  <c:v>30</c:v>
                </c:pt>
                <c:pt idx="3322">
                  <c:v>30</c:v>
                </c:pt>
                <c:pt idx="3323">
                  <c:v>30</c:v>
                </c:pt>
                <c:pt idx="3324">
                  <c:v>30</c:v>
                </c:pt>
                <c:pt idx="3325">
                  <c:v>30</c:v>
                </c:pt>
                <c:pt idx="3326">
                  <c:v>30</c:v>
                </c:pt>
                <c:pt idx="3327">
                  <c:v>30</c:v>
                </c:pt>
                <c:pt idx="3328">
                  <c:v>30</c:v>
                </c:pt>
                <c:pt idx="3329">
                  <c:v>30</c:v>
                </c:pt>
                <c:pt idx="3330">
                  <c:v>30</c:v>
                </c:pt>
                <c:pt idx="3331">
                  <c:v>30</c:v>
                </c:pt>
                <c:pt idx="3332">
                  <c:v>30</c:v>
                </c:pt>
                <c:pt idx="3333">
                  <c:v>30</c:v>
                </c:pt>
                <c:pt idx="3334">
                  <c:v>30</c:v>
                </c:pt>
                <c:pt idx="3335">
                  <c:v>30</c:v>
                </c:pt>
                <c:pt idx="3336">
                  <c:v>30</c:v>
                </c:pt>
                <c:pt idx="3337">
                  <c:v>30</c:v>
                </c:pt>
                <c:pt idx="3338">
                  <c:v>30</c:v>
                </c:pt>
                <c:pt idx="3339">
                  <c:v>30</c:v>
                </c:pt>
                <c:pt idx="3340">
                  <c:v>30</c:v>
                </c:pt>
                <c:pt idx="3341">
                  <c:v>30</c:v>
                </c:pt>
                <c:pt idx="3342">
                  <c:v>30</c:v>
                </c:pt>
                <c:pt idx="3343">
                  <c:v>30</c:v>
                </c:pt>
                <c:pt idx="3344">
                  <c:v>30</c:v>
                </c:pt>
                <c:pt idx="3345">
                  <c:v>30</c:v>
                </c:pt>
                <c:pt idx="3346">
                  <c:v>30</c:v>
                </c:pt>
                <c:pt idx="3347">
                  <c:v>30</c:v>
                </c:pt>
                <c:pt idx="3348">
                  <c:v>30</c:v>
                </c:pt>
                <c:pt idx="3349">
                  <c:v>30</c:v>
                </c:pt>
                <c:pt idx="3350">
                  <c:v>30</c:v>
                </c:pt>
                <c:pt idx="3351">
                  <c:v>30</c:v>
                </c:pt>
                <c:pt idx="3352">
                  <c:v>30</c:v>
                </c:pt>
                <c:pt idx="3353">
                  <c:v>30</c:v>
                </c:pt>
                <c:pt idx="3354">
                  <c:v>30</c:v>
                </c:pt>
                <c:pt idx="3355">
                  <c:v>30</c:v>
                </c:pt>
                <c:pt idx="3356">
                  <c:v>30</c:v>
                </c:pt>
                <c:pt idx="3357">
                  <c:v>30</c:v>
                </c:pt>
                <c:pt idx="3358">
                  <c:v>30</c:v>
                </c:pt>
                <c:pt idx="3359">
                  <c:v>30</c:v>
                </c:pt>
                <c:pt idx="3360">
                  <c:v>30</c:v>
                </c:pt>
                <c:pt idx="3361">
                  <c:v>30</c:v>
                </c:pt>
                <c:pt idx="3362">
                  <c:v>30</c:v>
                </c:pt>
                <c:pt idx="3363">
                  <c:v>30</c:v>
                </c:pt>
                <c:pt idx="3364">
                  <c:v>30</c:v>
                </c:pt>
                <c:pt idx="3365">
                  <c:v>30</c:v>
                </c:pt>
                <c:pt idx="3366">
                  <c:v>30</c:v>
                </c:pt>
                <c:pt idx="3367">
                  <c:v>30</c:v>
                </c:pt>
                <c:pt idx="3368">
                  <c:v>30</c:v>
                </c:pt>
                <c:pt idx="3369">
                  <c:v>30</c:v>
                </c:pt>
                <c:pt idx="3370">
                  <c:v>30</c:v>
                </c:pt>
                <c:pt idx="3371">
                  <c:v>30</c:v>
                </c:pt>
                <c:pt idx="3372">
                  <c:v>30</c:v>
                </c:pt>
                <c:pt idx="3373">
                  <c:v>30</c:v>
                </c:pt>
                <c:pt idx="3374">
                  <c:v>30</c:v>
                </c:pt>
                <c:pt idx="3375">
                  <c:v>30</c:v>
                </c:pt>
                <c:pt idx="3376">
                  <c:v>30</c:v>
                </c:pt>
                <c:pt idx="3377">
                  <c:v>30</c:v>
                </c:pt>
                <c:pt idx="3378">
                  <c:v>30</c:v>
                </c:pt>
                <c:pt idx="3379">
                  <c:v>30</c:v>
                </c:pt>
                <c:pt idx="3380">
                  <c:v>30</c:v>
                </c:pt>
                <c:pt idx="3381">
                  <c:v>30</c:v>
                </c:pt>
                <c:pt idx="3382">
                  <c:v>30</c:v>
                </c:pt>
                <c:pt idx="3383">
                  <c:v>30</c:v>
                </c:pt>
                <c:pt idx="3384">
                  <c:v>30</c:v>
                </c:pt>
                <c:pt idx="3385">
                  <c:v>30</c:v>
                </c:pt>
                <c:pt idx="3386">
                  <c:v>30</c:v>
                </c:pt>
                <c:pt idx="3387">
                  <c:v>30</c:v>
                </c:pt>
                <c:pt idx="3388">
                  <c:v>30</c:v>
                </c:pt>
                <c:pt idx="3389">
                  <c:v>30</c:v>
                </c:pt>
                <c:pt idx="3390">
                  <c:v>30</c:v>
                </c:pt>
                <c:pt idx="3391">
                  <c:v>30</c:v>
                </c:pt>
                <c:pt idx="3392">
                  <c:v>30</c:v>
                </c:pt>
                <c:pt idx="3393">
                  <c:v>30</c:v>
                </c:pt>
                <c:pt idx="3394">
                  <c:v>30</c:v>
                </c:pt>
                <c:pt idx="3395">
                  <c:v>30</c:v>
                </c:pt>
                <c:pt idx="3396">
                  <c:v>30</c:v>
                </c:pt>
                <c:pt idx="3397">
                  <c:v>30</c:v>
                </c:pt>
                <c:pt idx="3398">
                  <c:v>30</c:v>
                </c:pt>
                <c:pt idx="3399">
                  <c:v>30</c:v>
                </c:pt>
                <c:pt idx="3400">
                  <c:v>30</c:v>
                </c:pt>
                <c:pt idx="3401">
                  <c:v>30</c:v>
                </c:pt>
                <c:pt idx="3402">
                  <c:v>30</c:v>
                </c:pt>
                <c:pt idx="3403">
                  <c:v>30</c:v>
                </c:pt>
                <c:pt idx="3404">
                  <c:v>30</c:v>
                </c:pt>
                <c:pt idx="3405">
                  <c:v>30</c:v>
                </c:pt>
                <c:pt idx="3406">
                  <c:v>30</c:v>
                </c:pt>
                <c:pt idx="3407">
                  <c:v>30</c:v>
                </c:pt>
                <c:pt idx="3408">
                  <c:v>30</c:v>
                </c:pt>
                <c:pt idx="3409">
                  <c:v>30</c:v>
                </c:pt>
                <c:pt idx="3410">
                  <c:v>30</c:v>
                </c:pt>
                <c:pt idx="3411">
                  <c:v>30</c:v>
                </c:pt>
                <c:pt idx="3412">
                  <c:v>30</c:v>
                </c:pt>
                <c:pt idx="3413">
                  <c:v>30</c:v>
                </c:pt>
                <c:pt idx="3414">
                  <c:v>30</c:v>
                </c:pt>
                <c:pt idx="3415">
                  <c:v>30</c:v>
                </c:pt>
                <c:pt idx="3416">
                  <c:v>30</c:v>
                </c:pt>
                <c:pt idx="3417">
                  <c:v>30</c:v>
                </c:pt>
                <c:pt idx="3418">
                  <c:v>30</c:v>
                </c:pt>
                <c:pt idx="3419">
                  <c:v>30</c:v>
                </c:pt>
                <c:pt idx="3420">
                  <c:v>30</c:v>
                </c:pt>
                <c:pt idx="3421">
                  <c:v>30</c:v>
                </c:pt>
                <c:pt idx="3422">
                  <c:v>30</c:v>
                </c:pt>
                <c:pt idx="3423">
                  <c:v>30</c:v>
                </c:pt>
                <c:pt idx="3424">
                  <c:v>30</c:v>
                </c:pt>
                <c:pt idx="3425">
                  <c:v>30</c:v>
                </c:pt>
                <c:pt idx="3426">
                  <c:v>30</c:v>
                </c:pt>
                <c:pt idx="3427">
                  <c:v>30</c:v>
                </c:pt>
                <c:pt idx="3428">
                  <c:v>30</c:v>
                </c:pt>
                <c:pt idx="3429">
                  <c:v>30</c:v>
                </c:pt>
                <c:pt idx="3430">
                  <c:v>30</c:v>
                </c:pt>
                <c:pt idx="3431">
                  <c:v>30</c:v>
                </c:pt>
                <c:pt idx="3432">
                  <c:v>30</c:v>
                </c:pt>
                <c:pt idx="3433">
                  <c:v>30</c:v>
                </c:pt>
                <c:pt idx="3434">
                  <c:v>30</c:v>
                </c:pt>
                <c:pt idx="3435">
                  <c:v>30</c:v>
                </c:pt>
                <c:pt idx="3436">
                  <c:v>30</c:v>
                </c:pt>
                <c:pt idx="3437">
                  <c:v>30</c:v>
                </c:pt>
                <c:pt idx="3438">
                  <c:v>30</c:v>
                </c:pt>
                <c:pt idx="3439">
                  <c:v>30</c:v>
                </c:pt>
                <c:pt idx="3440">
                  <c:v>30</c:v>
                </c:pt>
                <c:pt idx="3441">
                  <c:v>30</c:v>
                </c:pt>
                <c:pt idx="3442">
                  <c:v>30</c:v>
                </c:pt>
                <c:pt idx="3443">
                  <c:v>30</c:v>
                </c:pt>
                <c:pt idx="3444">
                  <c:v>30</c:v>
                </c:pt>
                <c:pt idx="3445">
                  <c:v>30</c:v>
                </c:pt>
                <c:pt idx="3446">
                  <c:v>30</c:v>
                </c:pt>
                <c:pt idx="3447">
                  <c:v>30</c:v>
                </c:pt>
                <c:pt idx="3448">
                  <c:v>30</c:v>
                </c:pt>
                <c:pt idx="3449">
                  <c:v>30</c:v>
                </c:pt>
                <c:pt idx="3450">
                  <c:v>30</c:v>
                </c:pt>
                <c:pt idx="3451">
                  <c:v>30</c:v>
                </c:pt>
                <c:pt idx="3452">
                  <c:v>30</c:v>
                </c:pt>
                <c:pt idx="3453">
                  <c:v>30</c:v>
                </c:pt>
                <c:pt idx="3454">
                  <c:v>30</c:v>
                </c:pt>
                <c:pt idx="3455">
                  <c:v>30</c:v>
                </c:pt>
                <c:pt idx="3456">
                  <c:v>30</c:v>
                </c:pt>
                <c:pt idx="3457">
                  <c:v>30</c:v>
                </c:pt>
                <c:pt idx="3458">
                  <c:v>30</c:v>
                </c:pt>
                <c:pt idx="3459">
                  <c:v>30</c:v>
                </c:pt>
                <c:pt idx="3460">
                  <c:v>30</c:v>
                </c:pt>
                <c:pt idx="3461">
                  <c:v>30</c:v>
                </c:pt>
                <c:pt idx="3462">
                  <c:v>30</c:v>
                </c:pt>
                <c:pt idx="3463">
                  <c:v>30</c:v>
                </c:pt>
                <c:pt idx="3464">
                  <c:v>30</c:v>
                </c:pt>
                <c:pt idx="3465">
                  <c:v>30</c:v>
                </c:pt>
                <c:pt idx="3466">
                  <c:v>30</c:v>
                </c:pt>
                <c:pt idx="3467">
                  <c:v>30</c:v>
                </c:pt>
                <c:pt idx="3468">
                  <c:v>30</c:v>
                </c:pt>
                <c:pt idx="3469">
                  <c:v>30</c:v>
                </c:pt>
                <c:pt idx="3470">
                  <c:v>30</c:v>
                </c:pt>
                <c:pt idx="3471">
                  <c:v>30</c:v>
                </c:pt>
                <c:pt idx="3472">
                  <c:v>30</c:v>
                </c:pt>
                <c:pt idx="3473">
                  <c:v>30</c:v>
                </c:pt>
                <c:pt idx="3474">
                  <c:v>30</c:v>
                </c:pt>
                <c:pt idx="3475">
                  <c:v>30</c:v>
                </c:pt>
                <c:pt idx="3476">
                  <c:v>30</c:v>
                </c:pt>
                <c:pt idx="3477">
                  <c:v>30</c:v>
                </c:pt>
                <c:pt idx="3478">
                  <c:v>30</c:v>
                </c:pt>
                <c:pt idx="3479">
                  <c:v>30</c:v>
                </c:pt>
                <c:pt idx="3480">
                  <c:v>30</c:v>
                </c:pt>
                <c:pt idx="3481">
                  <c:v>30</c:v>
                </c:pt>
                <c:pt idx="3482">
                  <c:v>30</c:v>
                </c:pt>
                <c:pt idx="3483">
                  <c:v>30</c:v>
                </c:pt>
                <c:pt idx="3484">
                  <c:v>30</c:v>
                </c:pt>
                <c:pt idx="3485">
                  <c:v>30</c:v>
                </c:pt>
                <c:pt idx="3486">
                  <c:v>30</c:v>
                </c:pt>
                <c:pt idx="3487">
                  <c:v>30</c:v>
                </c:pt>
                <c:pt idx="3488">
                  <c:v>30</c:v>
                </c:pt>
                <c:pt idx="3489">
                  <c:v>30</c:v>
                </c:pt>
                <c:pt idx="3490">
                  <c:v>30</c:v>
                </c:pt>
                <c:pt idx="3491">
                  <c:v>30</c:v>
                </c:pt>
                <c:pt idx="3492">
                  <c:v>30</c:v>
                </c:pt>
                <c:pt idx="3493">
                  <c:v>30</c:v>
                </c:pt>
                <c:pt idx="3494">
                  <c:v>30</c:v>
                </c:pt>
                <c:pt idx="3495">
                  <c:v>30</c:v>
                </c:pt>
                <c:pt idx="3496">
                  <c:v>30</c:v>
                </c:pt>
                <c:pt idx="3497">
                  <c:v>30</c:v>
                </c:pt>
                <c:pt idx="3498">
                  <c:v>30</c:v>
                </c:pt>
                <c:pt idx="3499">
                  <c:v>30</c:v>
                </c:pt>
                <c:pt idx="3500">
                  <c:v>30</c:v>
                </c:pt>
                <c:pt idx="3501">
                  <c:v>30</c:v>
                </c:pt>
                <c:pt idx="3502">
                  <c:v>30</c:v>
                </c:pt>
                <c:pt idx="3503">
                  <c:v>30</c:v>
                </c:pt>
                <c:pt idx="3504">
                  <c:v>30</c:v>
                </c:pt>
                <c:pt idx="3505">
                  <c:v>30</c:v>
                </c:pt>
                <c:pt idx="3506">
                  <c:v>30</c:v>
                </c:pt>
                <c:pt idx="3507">
                  <c:v>30</c:v>
                </c:pt>
                <c:pt idx="3508">
                  <c:v>30</c:v>
                </c:pt>
                <c:pt idx="3509">
                  <c:v>30</c:v>
                </c:pt>
                <c:pt idx="3510">
                  <c:v>30</c:v>
                </c:pt>
                <c:pt idx="3511">
                  <c:v>30</c:v>
                </c:pt>
                <c:pt idx="3512">
                  <c:v>30</c:v>
                </c:pt>
                <c:pt idx="3513">
                  <c:v>30</c:v>
                </c:pt>
                <c:pt idx="3514">
                  <c:v>30</c:v>
                </c:pt>
                <c:pt idx="3515">
                  <c:v>30</c:v>
                </c:pt>
                <c:pt idx="3516">
                  <c:v>30</c:v>
                </c:pt>
                <c:pt idx="3517">
                  <c:v>30</c:v>
                </c:pt>
                <c:pt idx="3518">
                  <c:v>30</c:v>
                </c:pt>
                <c:pt idx="3519">
                  <c:v>30</c:v>
                </c:pt>
                <c:pt idx="3520">
                  <c:v>30</c:v>
                </c:pt>
                <c:pt idx="3521">
                  <c:v>30</c:v>
                </c:pt>
                <c:pt idx="3522">
                  <c:v>30</c:v>
                </c:pt>
                <c:pt idx="3523">
                  <c:v>30</c:v>
                </c:pt>
                <c:pt idx="3524">
                  <c:v>30</c:v>
                </c:pt>
                <c:pt idx="3525">
                  <c:v>30</c:v>
                </c:pt>
                <c:pt idx="3526">
                  <c:v>30</c:v>
                </c:pt>
                <c:pt idx="3527">
                  <c:v>30</c:v>
                </c:pt>
                <c:pt idx="3528">
                  <c:v>30</c:v>
                </c:pt>
                <c:pt idx="3529">
                  <c:v>30</c:v>
                </c:pt>
                <c:pt idx="3530">
                  <c:v>30</c:v>
                </c:pt>
                <c:pt idx="3531">
                  <c:v>30</c:v>
                </c:pt>
                <c:pt idx="3532">
                  <c:v>30</c:v>
                </c:pt>
                <c:pt idx="3533">
                  <c:v>30</c:v>
                </c:pt>
                <c:pt idx="3534">
                  <c:v>30</c:v>
                </c:pt>
                <c:pt idx="3535">
                  <c:v>30</c:v>
                </c:pt>
                <c:pt idx="3536">
                  <c:v>30</c:v>
                </c:pt>
                <c:pt idx="3537">
                  <c:v>30</c:v>
                </c:pt>
                <c:pt idx="3538">
                  <c:v>30</c:v>
                </c:pt>
                <c:pt idx="3539">
                  <c:v>30</c:v>
                </c:pt>
                <c:pt idx="3540">
                  <c:v>30</c:v>
                </c:pt>
                <c:pt idx="3541">
                  <c:v>30</c:v>
                </c:pt>
                <c:pt idx="3542">
                  <c:v>30</c:v>
                </c:pt>
                <c:pt idx="3543">
                  <c:v>30</c:v>
                </c:pt>
                <c:pt idx="3544">
                  <c:v>30</c:v>
                </c:pt>
                <c:pt idx="3545">
                  <c:v>30</c:v>
                </c:pt>
                <c:pt idx="3546">
                  <c:v>30</c:v>
                </c:pt>
                <c:pt idx="3547">
                  <c:v>30</c:v>
                </c:pt>
                <c:pt idx="3548">
                  <c:v>30</c:v>
                </c:pt>
                <c:pt idx="3549">
                  <c:v>30</c:v>
                </c:pt>
                <c:pt idx="3550">
                  <c:v>30</c:v>
                </c:pt>
                <c:pt idx="3551">
                  <c:v>30</c:v>
                </c:pt>
                <c:pt idx="3552">
                  <c:v>30</c:v>
                </c:pt>
                <c:pt idx="3553">
                  <c:v>30</c:v>
                </c:pt>
                <c:pt idx="3554">
                  <c:v>30</c:v>
                </c:pt>
                <c:pt idx="3555">
                  <c:v>30</c:v>
                </c:pt>
                <c:pt idx="3556">
                  <c:v>30</c:v>
                </c:pt>
                <c:pt idx="3557">
                  <c:v>30</c:v>
                </c:pt>
                <c:pt idx="3558">
                  <c:v>30</c:v>
                </c:pt>
                <c:pt idx="3559">
                  <c:v>30</c:v>
                </c:pt>
                <c:pt idx="3560">
                  <c:v>30</c:v>
                </c:pt>
                <c:pt idx="3561">
                  <c:v>30</c:v>
                </c:pt>
                <c:pt idx="3562">
                  <c:v>30</c:v>
                </c:pt>
                <c:pt idx="3563">
                  <c:v>30</c:v>
                </c:pt>
                <c:pt idx="3564">
                  <c:v>30</c:v>
                </c:pt>
                <c:pt idx="3565">
                  <c:v>30</c:v>
                </c:pt>
                <c:pt idx="3566">
                  <c:v>30</c:v>
                </c:pt>
                <c:pt idx="3567">
                  <c:v>30</c:v>
                </c:pt>
                <c:pt idx="3568">
                  <c:v>30</c:v>
                </c:pt>
                <c:pt idx="3569">
                  <c:v>30</c:v>
                </c:pt>
                <c:pt idx="3570">
                  <c:v>30</c:v>
                </c:pt>
                <c:pt idx="3571">
                  <c:v>30</c:v>
                </c:pt>
                <c:pt idx="3572">
                  <c:v>30</c:v>
                </c:pt>
                <c:pt idx="3573">
                  <c:v>30</c:v>
                </c:pt>
                <c:pt idx="3574">
                  <c:v>30</c:v>
                </c:pt>
                <c:pt idx="3575">
                  <c:v>30</c:v>
                </c:pt>
                <c:pt idx="3576">
                  <c:v>30</c:v>
                </c:pt>
                <c:pt idx="3577">
                  <c:v>30</c:v>
                </c:pt>
                <c:pt idx="3578">
                  <c:v>30</c:v>
                </c:pt>
                <c:pt idx="3579">
                  <c:v>30</c:v>
                </c:pt>
                <c:pt idx="3580">
                  <c:v>30</c:v>
                </c:pt>
                <c:pt idx="3581">
                  <c:v>30</c:v>
                </c:pt>
                <c:pt idx="3582">
                  <c:v>30</c:v>
                </c:pt>
                <c:pt idx="3583">
                  <c:v>30</c:v>
                </c:pt>
                <c:pt idx="3584">
                  <c:v>30</c:v>
                </c:pt>
                <c:pt idx="3585">
                  <c:v>30</c:v>
                </c:pt>
                <c:pt idx="3586">
                  <c:v>30</c:v>
                </c:pt>
                <c:pt idx="3587">
                  <c:v>30</c:v>
                </c:pt>
                <c:pt idx="3588">
                  <c:v>30</c:v>
                </c:pt>
                <c:pt idx="3589">
                  <c:v>30</c:v>
                </c:pt>
                <c:pt idx="3590">
                  <c:v>30</c:v>
                </c:pt>
                <c:pt idx="3591">
                  <c:v>30</c:v>
                </c:pt>
                <c:pt idx="3592">
                  <c:v>30</c:v>
                </c:pt>
                <c:pt idx="3593">
                  <c:v>30</c:v>
                </c:pt>
                <c:pt idx="3594">
                  <c:v>30</c:v>
                </c:pt>
                <c:pt idx="3595">
                  <c:v>30</c:v>
                </c:pt>
                <c:pt idx="3596">
                  <c:v>30</c:v>
                </c:pt>
                <c:pt idx="3597">
                  <c:v>30</c:v>
                </c:pt>
                <c:pt idx="3598">
                  <c:v>30</c:v>
                </c:pt>
                <c:pt idx="3599">
                  <c:v>30</c:v>
                </c:pt>
                <c:pt idx="3600">
                  <c:v>30</c:v>
                </c:pt>
                <c:pt idx="3601">
                  <c:v>30</c:v>
                </c:pt>
                <c:pt idx="3602">
                  <c:v>30</c:v>
                </c:pt>
                <c:pt idx="3603">
                  <c:v>30</c:v>
                </c:pt>
                <c:pt idx="3604">
                  <c:v>30</c:v>
                </c:pt>
                <c:pt idx="3605">
                  <c:v>30</c:v>
                </c:pt>
                <c:pt idx="3606">
                  <c:v>30</c:v>
                </c:pt>
                <c:pt idx="3607">
                  <c:v>30</c:v>
                </c:pt>
                <c:pt idx="3608">
                  <c:v>30</c:v>
                </c:pt>
                <c:pt idx="3609">
                  <c:v>30</c:v>
                </c:pt>
                <c:pt idx="3610">
                  <c:v>30</c:v>
                </c:pt>
                <c:pt idx="3611">
                  <c:v>30</c:v>
                </c:pt>
                <c:pt idx="3612">
                  <c:v>30</c:v>
                </c:pt>
                <c:pt idx="3613">
                  <c:v>30</c:v>
                </c:pt>
                <c:pt idx="3614">
                  <c:v>30</c:v>
                </c:pt>
                <c:pt idx="3615">
                  <c:v>30</c:v>
                </c:pt>
                <c:pt idx="3616">
                  <c:v>30</c:v>
                </c:pt>
                <c:pt idx="3617">
                  <c:v>30</c:v>
                </c:pt>
                <c:pt idx="3618">
                  <c:v>30</c:v>
                </c:pt>
                <c:pt idx="3619">
                  <c:v>30</c:v>
                </c:pt>
                <c:pt idx="3620">
                  <c:v>30</c:v>
                </c:pt>
                <c:pt idx="3621">
                  <c:v>30</c:v>
                </c:pt>
                <c:pt idx="3622">
                  <c:v>30</c:v>
                </c:pt>
                <c:pt idx="3623">
                  <c:v>30</c:v>
                </c:pt>
                <c:pt idx="3624">
                  <c:v>30</c:v>
                </c:pt>
                <c:pt idx="3625">
                  <c:v>30</c:v>
                </c:pt>
                <c:pt idx="3626">
                  <c:v>30</c:v>
                </c:pt>
                <c:pt idx="3627">
                  <c:v>30</c:v>
                </c:pt>
                <c:pt idx="3628">
                  <c:v>30</c:v>
                </c:pt>
                <c:pt idx="3629">
                  <c:v>30</c:v>
                </c:pt>
                <c:pt idx="3630">
                  <c:v>30</c:v>
                </c:pt>
                <c:pt idx="3631">
                  <c:v>30</c:v>
                </c:pt>
                <c:pt idx="3632">
                  <c:v>30</c:v>
                </c:pt>
                <c:pt idx="3633">
                  <c:v>30</c:v>
                </c:pt>
                <c:pt idx="3634">
                  <c:v>30</c:v>
                </c:pt>
                <c:pt idx="3635">
                  <c:v>30</c:v>
                </c:pt>
                <c:pt idx="3636">
                  <c:v>30</c:v>
                </c:pt>
                <c:pt idx="3637">
                  <c:v>30</c:v>
                </c:pt>
                <c:pt idx="3638">
                  <c:v>30</c:v>
                </c:pt>
                <c:pt idx="3639">
                  <c:v>30</c:v>
                </c:pt>
                <c:pt idx="3640">
                  <c:v>30</c:v>
                </c:pt>
                <c:pt idx="3641">
                  <c:v>30</c:v>
                </c:pt>
                <c:pt idx="3642">
                  <c:v>30</c:v>
                </c:pt>
                <c:pt idx="3643">
                  <c:v>30</c:v>
                </c:pt>
                <c:pt idx="3644">
                  <c:v>30</c:v>
                </c:pt>
                <c:pt idx="3645">
                  <c:v>30</c:v>
                </c:pt>
                <c:pt idx="3646">
                  <c:v>30</c:v>
                </c:pt>
                <c:pt idx="3647">
                  <c:v>30</c:v>
                </c:pt>
                <c:pt idx="3648">
                  <c:v>30</c:v>
                </c:pt>
                <c:pt idx="3649">
                  <c:v>30</c:v>
                </c:pt>
                <c:pt idx="3650">
                  <c:v>30</c:v>
                </c:pt>
                <c:pt idx="3651">
                  <c:v>30</c:v>
                </c:pt>
                <c:pt idx="3652">
                  <c:v>30</c:v>
                </c:pt>
                <c:pt idx="3653">
                  <c:v>30</c:v>
                </c:pt>
                <c:pt idx="3654">
                  <c:v>30</c:v>
                </c:pt>
                <c:pt idx="3655">
                  <c:v>30</c:v>
                </c:pt>
                <c:pt idx="3656">
                  <c:v>30</c:v>
                </c:pt>
                <c:pt idx="3657">
                  <c:v>30</c:v>
                </c:pt>
                <c:pt idx="3658">
                  <c:v>30</c:v>
                </c:pt>
                <c:pt idx="3659">
                  <c:v>30</c:v>
                </c:pt>
                <c:pt idx="3660">
                  <c:v>30</c:v>
                </c:pt>
                <c:pt idx="3661">
                  <c:v>30</c:v>
                </c:pt>
                <c:pt idx="3662">
                  <c:v>30</c:v>
                </c:pt>
                <c:pt idx="3663">
                  <c:v>30</c:v>
                </c:pt>
                <c:pt idx="3664">
                  <c:v>30</c:v>
                </c:pt>
                <c:pt idx="3665">
                  <c:v>30</c:v>
                </c:pt>
                <c:pt idx="3666">
                  <c:v>30</c:v>
                </c:pt>
                <c:pt idx="3667">
                  <c:v>30</c:v>
                </c:pt>
                <c:pt idx="3668">
                  <c:v>30</c:v>
                </c:pt>
                <c:pt idx="3669">
                  <c:v>30</c:v>
                </c:pt>
                <c:pt idx="3670">
                  <c:v>30</c:v>
                </c:pt>
                <c:pt idx="3671">
                  <c:v>30</c:v>
                </c:pt>
                <c:pt idx="3672">
                  <c:v>30</c:v>
                </c:pt>
                <c:pt idx="3673">
                  <c:v>30</c:v>
                </c:pt>
                <c:pt idx="3674">
                  <c:v>30</c:v>
                </c:pt>
                <c:pt idx="3675">
                  <c:v>30</c:v>
                </c:pt>
                <c:pt idx="3676">
                  <c:v>30</c:v>
                </c:pt>
                <c:pt idx="3677">
                  <c:v>30</c:v>
                </c:pt>
                <c:pt idx="3678">
                  <c:v>30</c:v>
                </c:pt>
                <c:pt idx="3679">
                  <c:v>30</c:v>
                </c:pt>
                <c:pt idx="3680">
                  <c:v>30</c:v>
                </c:pt>
                <c:pt idx="3681">
                  <c:v>30</c:v>
                </c:pt>
                <c:pt idx="3682">
                  <c:v>30</c:v>
                </c:pt>
                <c:pt idx="3683">
                  <c:v>30</c:v>
                </c:pt>
                <c:pt idx="3684">
                  <c:v>30</c:v>
                </c:pt>
                <c:pt idx="3685">
                  <c:v>30</c:v>
                </c:pt>
                <c:pt idx="3686">
                  <c:v>30</c:v>
                </c:pt>
                <c:pt idx="3687">
                  <c:v>30</c:v>
                </c:pt>
                <c:pt idx="3688">
                  <c:v>30</c:v>
                </c:pt>
                <c:pt idx="3689">
                  <c:v>30</c:v>
                </c:pt>
                <c:pt idx="3690">
                  <c:v>30</c:v>
                </c:pt>
                <c:pt idx="3691">
                  <c:v>30</c:v>
                </c:pt>
                <c:pt idx="3692">
                  <c:v>30</c:v>
                </c:pt>
                <c:pt idx="3693">
                  <c:v>30</c:v>
                </c:pt>
                <c:pt idx="3694">
                  <c:v>30</c:v>
                </c:pt>
                <c:pt idx="3695">
                  <c:v>30</c:v>
                </c:pt>
                <c:pt idx="3696">
                  <c:v>30</c:v>
                </c:pt>
                <c:pt idx="3697">
                  <c:v>30</c:v>
                </c:pt>
                <c:pt idx="3698">
                  <c:v>30</c:v>
                </c:pt>
                <c:pt idx="3699">
                  <c:v>30</c:v>
                </c:pt>
                <c:pt idx="3700">
                  <c:v>30</c:v>
                </c:pt>
                <c:pt idx="3701">
                  <c:v>30</c:v>
                </c:pt>
                <c:pt idx="3702">
                  <c:v>30</c:v>
                </c:pt>
                <c:pt idx="3703">
                  <c:v>30</c:v>
                </c:pt>
                <c:pt idx="3704">
                  <c:v>30</c:v>
                </c:pt>
                <c:pt idx="3705">
                  <c:v>30</c:v>
                </c:pt>
                <c:pt idx="3706">
                  <c:v>30</c:v>
                </c:pt>
                <c:pt idx="3707">
                  <c:v>30</c:v>
                </c:pt>
                <c:pt idx="3708">
                  <c:v>30</c:v>
                </c:pt>
                <c:pt idx="3709">
                  <c:v>30</c:v>
                </c:pt>
                <c:pt idx="3710">
                  <c:v>30</c:v>
                </c:pt>
                <c:pt idx="3711">
                  <c:v>30</c:v>
                </c:pt>
                <c:pt idx="3712">
                  <c:v>30</c:v>
                </c:pt>
                <c:pt idx="3713">
                  <c:v>30</c:v>
                </c:pt>
                <c:pt idx="3714">
                  <c:v>30</c:v>
                </c:pt>
                <c:pt idx="3715">
                  <c:v>30</c:v>
                </c:pt>
                <c:pt idx="3716">
                  <c:v>30</c:v>
                </c:pt>
                <c:pt idx="3717">
                  <c:v>30</c:v>
                </c:pt>
                <c:pt idx="3718">
                  <c:v>30</c:v>
                </c:pt>
                <c:pt idx="3719">
                  <c:v>30</c:v>
                </c:pt>
                <c:pt idx="3720">
                  <c:v>30</c:v>
                </c:pt>
                <c:pt idx="3721">
                  <c:v>30</c:v>
                </c:pt>
                <c:pt idx="3722">
                  <c:v>30</c:v>
                </c:pt>
                <c:pt idx="3723">
                  <c:v>30</c:v>
                </c:pt>
                <c:pt idx="3724">
                  <c:v>30</c:v>
                </c:pt>
                <c:pt idx="3725">
                  <c:v>30</c:v>
                </c:pt>
                <c:pt idx="3726">
                  <c:v>30</c:v>
                </c:pt>
                <c:pt idx="3727">
                  <c:v>30</c:v>
                </c:pt>
                <c:pt idx="3728">
                  <c:v>30</c:v>
                </c:pt>
                <c:pt idx="3729">
                  <c:v>30</c:v>
                </c:pt>
                <c:pt idx="3730">
                  <c:v>30</c:v>
                </c:pt>
                <c:pt idx="3731">
                  <c:v>30</c:v>
                </c:pt>
                <c:pt idx="3732">
                  <c:v>30</c:v>
                </c:pt>
                <c:pt idx="3733">
                  <c:v>30</c:v>
                </c:pt>
                <c:pt idx="3734">
                  <c:v>30</c:v>
                </c:pt>
                <c:pt idx="3735">
                  <c:v>30</c:v>
                </c:pt>
                <c:pt idx="3736">
                  <c:v>30</c:v>
                </c:pt>
                <c:pt idx="3737">
                  <c:v>30</c:v>
                </c:pt>
                <c:pt idx="3738">
                  <c:v>30</c:v>
                </c:pt>
                <c:pt idx="3739">
                  <c:v>30</c:v>
                </c:pt>
                <c:pt idx="3740">
                  <c:v>30</c:v>
                </c:pt>
                <c:pt idx="3741">
                  <c:v>30</c:v>
                </c:pt>
                <c:pt idx="3742">
                  <c:v>30</c:v>
                </c:pt>
                <c:pt idx="3743">
                  <c:v>30</c:v>
                </c:pt>
                <c:pt idx="3744">
                  <c:v>30</c:v>
                </c:pt>
                <c:pt idx="3745">
                  <c:v>30</c:v>
                </c:pt>
                <c:pt idx="3746">
                  <c:v>30</c:v>
                </c:pt>
                <c:pt idx="3747">
                  <c:v>30</c:v>
                </c:pt>
                <c:pt idx="3748">
                  <c:v>30</c:v>
                </c:pt>
                <c:pt idx="3749">
                  <c:v>30</c:v>
                </c:pt>
                <c:pt idx="3750">
                  <c:v>30</c:v>
                </c:pt>
                <c:pt idx="3751">
                  <c:v>30</c:v>
                </c:pt>
                <c:pt idx="3752">
                  <c:v>30</c:v>
                </c:pt>
                <c:pt idx="3753">
                  <c:v>30</c:v>
                </c:pt>
                <c:pt idx="3754">
                  <c:v>30</c:v>
                </c:pt>
                <c:pt idx="3755">
                  <c:v>30</c:v>
                </c:pt>
                <c:pt idx="3756">
                  <c:v>30</c:v>
                </c:pt>
                <c:pt idx="3757">
                  <c:v>30</c:v>
                </c:pt>
                <c:pt idx="3758">
                  <c:v>30</c:v>
                </c:pt>
                <c:pt idx="3759">
                  <c:v>30</c:v>
                </c:pt>
                <c:pt idx="3760">
                  <c:v>30</c:v>
                </c:pt>
                <c:pt idx="3761">
                  <c:v>30</c:v>
                </c:pt>
                <c:pt idx="3762">
                  <c:v>30</c:v>
                </c:pt>
                <c:pt idx="3763">
                  <c:v>30</c:v>
                </c:pt>
                <c:pt idx="3764">
                  <c:v>30</c:v>
                </c:pt>
                <c:pt idx="3765">
                  <c:v>30</c:v>
                </c:pt>
                <c:pt idx="3766">
                  <c:v>30</c:v>
                </c:pt>
                <c:pt idx="3767">
                  <c:v>30</c:v>
                </c:pt>
                <c:pt idx="3768">
                  <c:v>30</c:v>
                </c:pt>
                <c:pt idx="3769">
                  <c:v>30</c:v>
                </c:pt>
                <c:pt idx="3770">
                  <c:v>30</c:v>
                </c:pt>
                <c:pt idx="3771">
                  <c:v>30</c:v>
                </c:pt>
                <c:pt idx="3772">
                  <c:v>30</c:v>
                </c:pt>
                <c:pt idx="3773">
                  <c:v>30</c:v>
                </c:pt>
                <c:pt idx="3774">
                  <c:v>30</c:v>
                </c:pt>
                <c:pt idx="3775">
                  <c:v>30</c:v>
                </c:pt>
                <c:pt idx="3776">
                  <c:v>30</c:v>
                </c:pt>
                <c:pt idx="3777">
                  <c:v>30</c:v>
                </c:pt>
                <c:pt idx="3778">
                  <c:v>30</c:v>
                </c:pt>
                <c:pt idx="3779">
                  <c:v>30</c:v>
                </c:pt>
                <c:pt idx="3780">
                  <c:v>30</c:v>
                </c:pt>
                <c:pt idx="3781">
                  <c:v>30</c:v>
                </c:pt>
                <c:pt idx="3782">
                  <c:v>30</c:v>
                </c:pt>
                <c:pt idx="3783">
                  <c:v>30</c:v>
                </c:pt>
                <c:pt idx="3784">
                  <c:v>30</c:v>
                </c:pt>
                <c:pt idx="3785">
                  <c:v>30</c:v>
                </c:pt>
                <c:pt idx="3786">
                  <c:v>30</c:v>
                </c:pt>
                <c:pt idx="3787">
                  <c:v>30</c:v>
                </c:pt>
                <c:pt idx="3788">
                  <c:v>30</c:v>
                </c:pt>
                <c:pt idx="3789">
                  <c:v>30</c:v>
                </c:pt>
                <c:pt idx="3790">
                  <c:v>30</c:v>
                </c:pt>
                <c:pt idx="3791">
                  <c:v>30</c:v>
                </c:pt>
                <c:pt idx="3792">
                  <c:v>30</c:v>
                </c:pt>
                <c:pt idx="3793">
                  <c:v>30</c:v>
                </c:pt>
                <c:pt idx="3794">
                  <c:v>30</c:v>
                </c:pt>
                <c:pt idx="3795">
                  <c:v>30</c:v>
                </c:pt>
                <c:pt idx="3796">
                  <c:v>30</c:v>
                </c:pt>
                <c:pt idx="3797">
                  <c:v>30</c:v>
                </c:pt>
                <c:pt idx="3798">
                  <c:v>30</c:v>
                </c:pt>
                <c:pt idx="3799">
                  <c:v>30</c:v>
                </c:pt>
                <c:pt idx="3800">
                  <c:v>30</c:v>
                </c:pt>
                <c:pt idx="3801">
                  <c:v>30</c:v>
                </c:pt>
                <c:pt idx="3802">
                  <c:v>30</c:v>
                </c:pt>
                <c:pt idx="3803">
                  <c:v>30</c:v>
                </c:pt>
                <c:pt idx="3804">
                  <c:v>30</c:v>
                </c:pt>
                <c:pt idx="3805">
                  <c:v>30</c:v>
                </c:pt>
                <c:pt idx="3806">
                  <c:v>30</c:v>
                </c:pt>
                <c:pt idx="3807">
                  <c:v>30</c:v>
                </c:pt>
                <c:pt idx="3808">
                  <c:v>30</c:v>
                </c:pt>
                <c:pt idx="3809">
                  <c:v>30</c:v>
                </c:pt>
                <c:pt idx="3810">
                  <c:v>30</c:v>
                </c:pt>
                <c:pt idx="3811">
                  <c:v>30</c:v>
                </c:pt>
                <c:pt idx="3812">
                  <c:v>30</c:v>
                </c:pt>
                <c:pt idx="3813">
                  <c:v>30</c:v>
                </c:pt>
                <c:pt idx="3814">
                  <c:v>30</c:v>
                </c:pt>
                <c:pt idx="3815">
                  <c:v>30</c:v>
                </c:pt>
                <c:pt idx="3816">
                  <c:v>30</c:v>
                </c:pt>
                <c:pt idx="3817">
                  <c:v>30</c:v>
                </c:pt>
                <c:pt idx="3818">
                  <c:v>30</c:v>
                </c:pt>
                <c:pt idx="3819">
                  <c:v>30</c:v>
                </c:pt>
                <c:pt idx="3820">
                  <c:v>30</c:v>
                </c:pt>
                <c:pt idx="3821">
                  <c:v>30</c:v>
                </c:pt>
                <c:pt idx="3822">
                  <c:v>30</c:v>
                </c:pt>
                <c:pt idx="3823">
                  <c:v>30</c:v>
                </c:pt>
                <c:pt idx="3824">
                  <c:v>30</c:v>
                </c:pt>
                <c:pt idx="3825">
                  <c:v>30</c:v>
                </c:pt>
                <c:pt idx="3826">
                  <c:v>30</c:v>
                </c:pt>
                <c:pt idx="3827">
                  <c:v>30</c:v>
                </c:pt>
                <c:pt idx="3828">
                  <c:v>30</c:v>
                </c:pt>
                <c:pt idx="3829">
                  <c:v>30</c:v>
                </c:pt>
                <c:pt idx="3830">
                  <c:v>30</c:v>
                </c:pt>
                <c:pt idx="3831">
                  <c:v>30</c:v>
                </c:pt>
                <c:pt idx="3832">
                  <c:v>30</c:v>
                </c:pt>
                <c:pt idx="3833">
                  <c:v>30</c:v>
                </c:pt>
                <c:pt idx="3834">
                  <c:v>30</c:v>
                </c:pt>
                <c:pt idx="3835">
                  <c:v>30</c:v>
                </c:pt>
                <c:pt idx="3836">
                  <c:v>30</c:v>
                </c:pt>
                <c:pt idx="3837">
                  <c:v>30</c:v>
                </c:pt>
                <c:pt idx="3838">
                  <c:v>30</c:v>
                </c:pt>
                <c:pt idx="3839">
                  <c:v>30</c:v>
                </c:pt>
                <c:pt idx="3840">
                  <c:v>30</c:v>
                </c:pt>
                <c:pt idx="3841">
                  <c:v>30</c:v>
                </c:pt>
                <c:pt idx="3842">
                  <c:v>30</c:v>
                </c:pt>
                <c:pt idx="3843">
                  <c:v>30</c:v>
                </c:pt>
                <c:pt idx="3844">
                  <c:v>30</c:v>
                </c:pt>
                <c:pt idx="3845">
                  <c:v>30</c:v>
                </c:pt>
                <c:pt idx="3846">
                  <c:v>30</c:v>
                </c:pt>
                <c:pt idx="3847">
                  <c:v>30</c:v>
                </c:pt>
                <c:pt idx="3848">
                  <c:v>30</c:v>
                </c:pt>
                <c:pt idx="3849">
                  <c:v>30</c:v>
                </c:pt>
                <c:pt idx="3850">
                  <c:v>30</c:v>
                </c:pt>
                <c:pt idx="3851">
                  <c:v>30</c:v>
                </c:pt>
                <c:pt idx="3852">
                  <c:v>30</c:v>
                </c:pt>
                <c:pt idx="3853">
                  <c:v>30</c:v>
                </c:pt>
                <c:pt idx="3854">
                  <c:v>30</c:v>
                </c:pt>
                <c:pt idx="3855">
                  <c:v>30</c:v>
                </c:pt>
                <c:pt idx="3856">
                  <c:v>30</c:v>
                </c:pt>
                <c:pt idx="3857">
                  <c:v>30</c:v>
                </c:pt>
                <c:pt idx="3858">
                  <c:v>30</c:v>
                </c:pt>
                <c:pt idx="3859">
                  <c:v>30</c:v>
                </c:pt>
                <c:pt idx="3860">
                  <c:v>30</c:v>
                </c:pt>
                <c:pt idx="3861">
                  <c:v>30</c:v>
                </c:pt>
                <c:pt idx="3862">
                  <c:v>30</c:v>
                </c:pt>
                <c:pt idx="3863">
                  <c:v>30</c:v>
                </c:pt>
                <c:pt idx="3864">
                  <c:v>30</c:v>
                </c:pt>
                <c:pt idx="3865">
                  <c:v>30</c:v>
                </c:pt>
                <c:pt idx="3866">
                  <c:v>30</c:v>
                </c:pt>
                <c:pt idx="3867">
                  <c:v>30</c:v>
                </c:pt>
                <c:pt idx="3868">
                  <c:v>30</c:v>
                </c:pt>
                <c:pt idx="3869">
                  <c:v>30</c:v>
                </c:pt>
                <c:pt idx="3870">
                  <c:v>30</c:v>
                </c:pt>
                <c:pt idx="3871">
                  <c:v>30</c:v>
                </c:pt>
                <c:pt idx="3872">
                  <c:v>30</c:v>
                </c:pt>
                <c:pt idx="3873">
                  <c:v>30</c:v>
                </c:pt>
                <c:pt idx="3874">
                  <c:v>30</c:v>
                </c:pt>
                <c:pt idx="3875">
                  <c:v>30</c:v>
                </c:pt>
                <c:pt idx="3876">
                  <c:v>30</c:v>
                </c:pt>
                <c:pt idx="3877">
                  <c:v>30</c:v>
                </c:pt>
                <c:pt idx="3878">
                  <c:v>30</c:v>
                </c:pt>
                <c:pt idx="3879">
                  <c:v>30</c:v>
                </c:pt>
                <c:pt idx="3880">
                  <c:v>30</c:v>
                </c:pt>
                <c:pt idx="3881">
                  <c:v>30</c:v>
                </c:pt>
                <c:pt idx="3882">
                  <c:v>30</c:v>
                </c:pt>
                <c:pt idx="3883">
                  <c:v>30</c:v>
                </c:pt>
                <c:pt idx="3884">
                  <c:v>30</c:v>
                </c:pt>
                <c:pt idx="3885">
                  <c:v>30</c:v>
                </c:pt>
                <c:pt idx="3886">
                  <c:v>30</c:v>
                </c:pt>
                <c:pt idx="3887">
                  <c:v>30</c:v>
                </c:pt>
                <c:pt idx="3888">
                  <c:v>30</c:v>
                </c:pt>
                <c:pt idx="3889">
                  <c:v>30</c:v>
                </c:pt>
                <c:pt idx="3890">
                  <c:v>30</c:v>
                </c:pt>
                <c:pt idx="3891">
                  <c:v>30</c:v>
                </c:pt>
                <c:pt idx="3892">
                  <c:v>30</c:v>
                </c:pt>
                <c:pt idx="3893">
                  <c:v>30</c:v>
                </c:pt>
                <c:pt idx="3894">
                  <c:v>30</c:v>
                </c:pt>
                <c:pt idx="3895">
                  <c:v>30</c:v>
                </c:pt>
                <c:pt idx="3896">
                  <c:v>30</c:v>
                </c:pt>
                <c:pt idx="3897">
                  <c:v>30</c:v>
                </c:pt>
                <c:pt idx="3898">
                  <c:v>30</c:v>
                </c:pt>
                <c:pt idx="3899">
                  <c:v>30</c:v>
                </c:pt>
                <c:pt idx="3900">
                  <c:v>30</c:v>
                </c:pt>
                <c:pt idx="3901">
                  <c:v>30</c:v>
                </c:pt>
                <c:pt idx="3902">
                  <c:v>30</c:v>
                </c:pt>
                <c:pt idx="3903">
                  <c:v>30</c:v>
                </c:pt>
                <c:pt idx="3904">
                  <c:v>30</c:v>
                </c:pt>
                <c:pt idx="3905">
                  <c:v>30</c:v>
                </c:pt>
                <c:pt idx="3906">
                  <c:v>30</c:v>
                </c:pt>
                <c:pt idx="3907">
                  <c:v>30</c:v>
                </c:pt>
                <c:pt idx="3908">
                  <c:v>30</c:v>
                </c:pt>
                <c:pt idx="3909">
                  <c:v>30</c:v>
                </c:pt>
                <c:pt idx="3910">
                  <c:v>30</c:v>
                </c:pt>
                <c:pt idx="3911">
                  <c:v>30</c:v>
                </c:pt>
                <c:pt idx="3912">
                  <c:v>30</c:v>
                </c:pt>
                <c:pt idx="3913">
                  <c:v>30</c:v>
                </c:pt>
                <c:pt idx="3914">
                  <c:v>30</c:v>
                </c:pt>
                <c:pt idx="3915">
                  <c:v>30</c:v>
                </c:pt>
                <c:pt idx="3916">
                  <c:v>30</c:v>
                </c:pt>
                <c:pt idx="3917">
                  <c:v>30</c:v>
                </c:pt>
                <c:pt idx="3918">
                  <c:v>30</c:v>
                </c:pt>
                <c:pt idx="3919">
                  <c:v>30</c:v>
                </c:pt>
                <c:pt idx="3920">
                  <c:v>30</c:v>
                </c:pt>
                <c:pt idx="3921">
                  <c:v>30</c:v>
                </c:pt>
                <c:pt idx="3922">
                  <c:v>30</c:v>
                </c:pt>
                <c:pt idx="3923">
                  <c:v>30</c:v>
                </c:pt>
                <c:pt idx="3924">
                  <c:v>30</c:v>
                </c:pt>
                <c:pt idx="3925">
                  <c:v>30</c:v>
                </c:pt>
                <c:pt idx="3926">
                  <c:v>30</c:v>
                </c:pt>
                <c:pt idx="3927">
                  <c:v>30</c:v>
                </c:pt>
                <c:pt idx="3928">
                  <c:v>30</c:v>
                </c:pt>
                <c:pt idx="3929">
                  <c:v>30</c:v>
                </c:pt>
                <c:pt idx="3930">
                  <c:v>30</c:v>
                </c:pt>
                <c:pt idx="3931">
                  <c:v>30</c:v>
                </c:pt>
                <c:pt idx="3932">
                  <c:v>30</c:v>
                </c:pt>
                <c:pt idx="3933">
                  <c:v>30</c:v>
                </c:pt>
                <c:pt idx="3934">
                  <c:v>30</c:v>
                </c:pt>
                <c:pt idx="3935">
                  <c:v>30</c:v>
                </c:pt>
                <c:pt idx="3936">
                  <c:v>30</c:v>
                </c:pt>
                <c:pt idx="3937">
                  <c:v>30</c:v>
                </c:pt>
                <c:pt idx="3938">
                  <c:v>30</c:v>
                </c:pt>
                <c:pt idx="3939">
                  <c:v>30</c:v>
                </c:pt>
                <c:pt idx="3940">
                  <c:v>30</c:v>
                </c:pt>
                <c:pt idx="3941">
                  <c:v>30</c:v>
                </c:pt>
                <c:pt idx="3942">
                  <c:v>30</c:v>
                </c:pt>
                <c:pt idx="3943">
                  <c:v>30</c:v>
                </c:pt>
                <c:pt idx="3944">
                  <c:v>30</c:v>
                </c:pt>
                <c:pt idx="3945">
                  <c:v>30</c:v>
                </c:pt>
                <c:pt idx="3946">
                  <c:v>30</c:v>
                </c:pt>
                <c:pt idx="3947">
                  <c:v>30</c:v>
                </c:pt>
                <c:pt idx="3948">
                  <c:v>30</c:v>
                </c:pt>
                <c:pt idx="3949">
                  <c:v>30</c:v>
                </c:pt>
                <c:pt idx="3950">
                  <c:v>30</c:v>
                </c:pt>
                <c:pt idx="3951">
                  <c:v>30</c:v>
                </c:pt>
                <c:pt idx="3952">
                  <c:v>30</c:v>
                </c:pt>
                <c:pt idx="3953">
                  <c:v>30</c:v>
                </c:pt>
                <c:pt idx="3954">
                  <c:v>30</c:v>
                </c:pt>
                <c:pt idx="3955">
                  <c:v>30</c:v>
                </c:pt>
                <c:pt idx="3956">
                  <c:v>30</c:v>
                </c:pt>
                <c:pt idx="3957">
                  <c:v>30</c:v>
                </c:pt>
                <c:pt idx="3958">
                  <c:v>30</c:v>
                </c:pt>
                <c:pt idx="3959">
                  <c:v>30</c:v>
                </c:pt>
                <c:pt idx="3960">
                  <c:v>30</c:v>
                </c:pt>
                <c:pt idx="3961">
                  <c:v>30</c:v>
                </c:pt>
                <c:pt idx="3962">
                  <c:v>30</c:v>
                </c:pt>
                <c:pt idx="3963">
                  <c:v>30</c:v>
                </c:pt>
                <c:pt idx="3964">
                  <c:v>30</c:v>
                </c:pt>
                <c:pt idx="3965">
                  <c:v>30</c:v>
                </c:pt>
                <c:pt idx="3966">
                  <c:v>30</c:v>
                </c:pt>
                <c:pt idx="3967">
                  <c:v>30</c:v>
                </c:pt>
                <c:pt idx="3968">
                  <c:v>30</c:v>
                </c:pt>
                <c:pt idx="3969">
                  <c:v>30</c:v>
                </c:pt>
                <c:pt idx="3970">
                  <c:v>30</c:v>
                </c:pt>
                <c:pt idx="3971">
                  <c:v>30</c:v>
                </c:pt>
                <c:pt idx="3972">
                  <c:v>30</c:v>
                </c:pt>
                <c:pt idx="3973">
                  <c:v>30</c:v>
                </c:pt>
                <c:pt idx="3974">
                  <c:v>30</c:v>
                </c:pt>
                <c:pt idx="3975">
                  <c:v>30</c:v>
                </c:pt>
                <c:pt idx="3976">
                  <c:v>30</c:v>
                </c:pt>
                <c:pt idx="3977">
                  <c:v>30</c:v>
                </c:pt>
                <c:pt idx="3978">
                  <c:v>30</c:v>
                </c:pt>
                <c:pt idx="3979">
                  <c:v>30</c:v>
                </c:pt>
                <c:pt idx="3980">
                  <c:v>30</c:v>
                </c:pt>
                <c:pt idx="3981">
                  <c:v>30</c:v>
                </c:pt>
                <c:pt idx="3982">
                  <c:v>30</c:v>
                </c:pt>
                <c:pt idx="3983">
                  <c:v>30</c:v>
                </c:pt>
                <c:pt idx="3984">
                  <c:v>30</c:v>
                </c:pt>
                <c:pt idx="3985">
                  <c:v>30</c:v>
                </c:pt>
                <c:pt idx="3986">
                  <c:v>30</c:v>
                </c:pt>
                <c:pt idx="3987">
                  <c:v>30</c:v>
                </c:pt>
                <c:pt idx="3988">
                  <c:v>30</c:v>
                </c:pt>
                <c:pt idx="3989">
                  <c:v>30</c:v>
                </c:pt>
                <c:pt idx="3990">
                  <c:v>30</c:v>
                </c:pt>
                <c:pt idx="3991">
                  <c:v>30</c:v>
                </c:pt>
                <c:pt idx="3992">
                  <c:v>30</c:v>
                </c:pt>
                <c:pt idx="3993">
                  <c:v>30</c:v>
                </c:pt>
                <c:pt idx="3994">
                  <c:v>30</c:v>
                </c:pt>
                <c:pt idx="3995">
                  <c:v>30</c:v>
                </c:pt>
                <c:pt idx="3996">
                  <c:v>30</c:v>
                </c:pt>
                <c:pt idx="3997">
                  <c:v>30</c:v>
                </c:pt>
                <c:pt idx="3998">
                  <c:v>30</c:v>
                </c:pt>
                <c:pt idx="3999">
                  <c:v>30</c:v>
                </c:pt>
                <c:pt idx="4000">
                  <c:v>30</c:v>
                </c:pt>
                <c:pt idx="4001">
                  <c:v>30</c:v>
                </c:pt>
                <c:pt idx="4002">
                  <c:v>30</c:v>
                </c:pt>
                <c:pt idx="4003">
                  <c:v>30</c:v>
                </c:pt>
                <c:pt idx="4004">
                  <c:v>30</c:v>
                </c:pt>
                <c:pt idx="4005">
                  <c:v>30</c:v>
                </c:pt>
                <c:pt idx="4006">
                  <c:v>30</c:v>
                </c:pt>
                <c:pt idx="4007">
                  <c:v>30</c:v>
                </c:pt>
                <c:pt idx="4008">
                  <c:v>30</c:v>
                </c:pt>
                <c:pt idx="4009">
                  <c:v>30</c:v>
                </c:pt>
                <c:pt idx="4010">
                  <c:v>30</c:v>
                </c:pt>
                <c:pt idx="4011">
                  <c:v>30</c:v>
                </c:pt>
                <c:pt idx="4012">
                  <c:v>30</c:v>
                </c:pt>
                <c:pt idx="4013">
                  <c:v>30</c:v>
                </c:pt>
                <c:pt idx="4014">
                  <c:v>30</c:v>
                </c:pt>
                <c:pt idx="4015">
                  <c:v>30</c:v>
                </c:pt>
                <c:pt idx="4016">
                  <c:v>30</c:v>
                </c:pt>
                <c:pt idx="4017">
                  <c:v>30</c:v>
                </c:pt>
                <c:pt idx="4018">
                  <c:v>30</c:v>
                </c:pt>
                <c:pt idx="4019">
                  <c:v>30</c:v>
                </c:pt>
                <c:pt idx="4020">
                  <c:v>30</c:v>
                </c:pt>
                <c:pt idx="4021">
                  <c:v>30</c:v>
                </c:pt>
                <c:pt idx="4022">
                  <c:v>30</c:v>
                </c:pt>
                <c:pt idx="4023">
                  <c:v>30</c:v>
                </c:pt>
                <c:pt idx="4024">
                  <c:v>30</c:v>
                </c:pt>
                <c:pt idx="4025">
                  <c:v>30</c:v>
                </c:pt>
                <c:pt idx="4026">
                  <c:v>30</c:v>
                </c:pt>
                <c:pt idx="4027">
                  <c:v>30</c:v>
                </c:pt>
                <c:pt idx="4028">
                  <c:v>30</c:v>
                </c:pt>
                <c:pt idx="4029">
                  <c:v>30</c:v>
                </c:pt>
                <c:pt idx="4030">
                  <c:v>30</c:v>
                </c:pt>
                <c:pt idx="4031">
                  <c:v>30</c:v>
                </c:pt>
                <c:pt idx="4032">
                  <c:v>30</c:v>
                </c:pt>
                <c:pt idx="4033">
                  <c:v>30</c:v>
                </c:pt>
                <c:pt idx="4034">
                  <c:v>30</c:v>
                </c:pt>
                <c:pt idx="4035">
                  <c:v>30</c:v>
                </c:pt>
                <c:pt idx="4036">
                  <c:v>30</c:v>
                </c:pt>
                <c:pt idx="4037">
                  <c:v>30</c:v>
                </c:pt>
                <c:pt idx="4038">
                  <c:v>30</c:v>
                </c:pt>
                <c:pt idx="4039">
                  <c:v>30</c:v>
                </c:pt>
                <c:pt idx="4040">
                  <c:v>30</c:v>
                </c:pt>
                <c:pt idx="4041">
                  <c:v>30</c:v>
                </c:pt>
                <c:pt idx="4042">
                  <c:v>30</c:v>
                </c:pt>
                <c:pt idx="4043">
                  <c:v>30</c:v>
                </c:pt>
                <c:pt idx="4044">
                  <c:v>30</c:v>
                </c:pt>
                <c:pt idx="4045">
                  <c:v>30</c:v>
                </c:pt>
                <c:pt idx="4046">
                  <c:v>30</c:v>
                </c:pt>
                <c:pt idx="4047">
                  <c:v>30</c:v>
                </c:pt>
                <c:pt idx="4048">
                  <c:v>30</c:v>
                </c:pt>
                <c:pt idx="4049">
                  <c:v>30</c:v>
                </c:pt>
                <c:pt idx="4050">
                  <c:v>30</c:v>
                </c:pt>
                <c:pt idx="4051">
                  <c:v>30</c:v>
                </c:pt>
                <c:pt idx="4052">
                  <c:v>30</c:v>
                </c:pt>
                <c:pt idx="4053">
                  <c:v>30</c:v>
                </c:pt>
                <c:pt idx="4054">
                  <c:v>30</c:v>
                </c:pt>
                <c:pt idx="4055">
                  <c:v>30</c:v>
                </c:pt>
                <c:pt idx="4056">
                  <c:v>30</c:v>
                </c:pt>
                <c:pt idx="4057">
                  <c:v>30</c:v>
                </c:pt>
                <c:pt idx="4058">
                  <c:v>30</c:v>
                </c:pt>
                <c:pt idx="4059">
                  <c:v>30</c:v>
                </c:pt>
                <c:pt idx="4060">
                  <c:v>30</c:v>
                </c:pt>
                <c:pt idx="4061">
                  <c:v>30</c:v>
                </c:pt>
                <c:pt idx="4062">
                  <c:v>30</c:v>
                </c:pt>
                <c:pt idx="4063">
                  <c:v>30</c:v>
                </c:pt>
                <c:pt idx="4064">
                  <c:v>30</c:v>
                </c:pt>
                <c:pt idx="4065">
                  <c:v>30</c:v>
                </c:pt>
                <c:pt idx="4066">
                  <c:v>30</c:v>
                </c:pt>
                <c:pt idx="4067">
                  <c:v>30</c:v>
                </c:pt>
                <c:pt idx="4068">
                  <c:v>30</c:v>
                </c:pt>
                <c:pt idx="4069">
                  <c:v>30</c:v>
                </c:pt>
                <c:pt idx="4070">
                  <c:v>30</c:v>
                </c:pt>
                <c:pt idx="4071">
                  <c:v>30</c:v>
                </c:pt>
                <c:pt idx="4072">
                  <c:v>30</c:v>
                </c:pt>
                <c:pt idx="4073">
                  <c:v>30</c:v>
                </c:pt>
                <c:pt idx="4074">
                  <c:v>30</c:v>
                </c:pt>
                <c:pt idx="4075">
                  <c:v>30</c:v>
                </c:pt>
                <c:pt idx="4076">
                  <c:v>30</c:v>
                </c:pt>
                <c:pt idx="4077">
                  <c:v>30</c:v>
                </c:pt>
                <c:pt idx="4078">
                  <c:v>30</c:v>
                </c:pt>
                <c:pt idx="4079">
                  <c:v>30</c:v>
                </c:pt>
                <c:pt idx="4080">
                  <c:v>30</c:v>
                </c:pt>
                <c:pt idx="4081">
                  <c:v>30</c:v>
                </c:pt>
                <c:pt idx="4082">
                  <c:v>30</c:v>
                </c:pt>
                <c:pt idx="4083">
                  <c:v>30</c:v>
                </c:pt>
                <c:pt idx="4084">
                  <c:v>30</c:v>
                </c:pt>
                <c:pt idx="4085">
                  <c:v>30</c:v>
                </c:pt>
                <c:pt idx="4086">
                  <c:v>30</c:v>
                </c:pt>
                <c:pt idx="4087">
                  <c:v>30</c:v>
                </c:pt>
                <c:pt idx="4088">
                  <c:v>30</c:v>
                </c:pt>
                <c:pt idx="4089">
                  <c:v>30</c:v>
                </c:pt>
                <c:pt idx="4090">
                  <c:v>30</c:v>
                </c:pt>
                <c:pt idx="4091">
                  <c:v>30</c:v>
                </c:pt>
                <c:pt idx="4092">
                  <c:v>30</c:v>
                </c:pt>
                <c:pt idx="4093">
                  <c:v>30</c:v>
                </c:pt>
                <c:pt idx="4094">
                  <c:v>30</c:v>
                </c:pt>
                <c:pt idx="4095">
                  <c:v>30</c:v>
                </c:pt>
                <c:pt idx="4096">
                  <c:v>30</c:v>
                </c:pt>
                <c:pt idx="4097">
                  <c:v>30</c:v>
                </c:pt>
                <c:pt idx="4098">
                  <c:v>30</c:v>
                </c:pt>
                <c:pt idx="4099">
                  <c:v>30</c:v>
                </c:pt>
                <c:pt idx="4100">
                  <c:v>30</c:v>
                </c:pt>
                <c:pt idx="4101">
                  <c:v>30</c:v>
                </c:pt>
                <c:pt idx="4102">
                  <c:v>30</c:v>
                </c:pt>
                <c:pt idx="4103">
                  <c:v>30</c:v>
                </c:pt>
                <c:pt idx="4104">
                  <c:v>30</c:v>
                </c:pt>
                <c:pt idx="4105">
                  <c:v>30</c:v>
                </c:pt>
                <c:pt idx="4106">
                  <c:v>30</c:v>
                </c:pt>
                <c:pt idx="4107">
                  <c:v>30</c:v>
                </c:pt>
                <c:pt idx="4108">
                  <c:v>30</c:v>
                </c:pt>
                <c:pt idx="4109">
                  <c:v>30</c:v>
                </c:pt>
                <c:pt idx="4110">
                  <c:v>30</c:v>
                </c:pt>
                <c:pt idx="4111">
                  <c:v>30</c:v>
                </c:pt>
                <c:pt idx="4112">
                  <c:v>30</c:v>
                </c:pt>
                <c:pt idx="4113">
                  <c:v>30</c:v>
                </c:pt>
                <c:pt idx="4114">
                  <c:v>30</c:v>
                </c:pt>
                <c:pt idx="4115">
                  <c:v>30</c:v>
                </c:pt>
                <c:pt idx="4116">
                  <c:v>30</c:v>
                </c:pt>
                <c:pt idx="4117">
                  <c:v>30</c:v>
                </c:pt>
                <c:pt idx="4118">
                  <c:v>30</c:v>
                </c:pt>
                <c:pt idx="4119">
                  <c:v>30</c:v>
                </c:pt>
                <c:pt idx="4120">
                  <c:v>30</c:v>
                </c:pt>
                <c:pt idx="4121">
                  <c:v>30</c:v>
                </c:pt>
                <c:pt idx="4122">
                  <c:v>30</c:v>
                </c:pt>
                <c:pt idx="4123">
                  <c:v>30</c:v>
                </c:pt>
                <c:pt idx="4124">
                  <c:v>30</c:v>
                </c:pt>
                <c:pt idx="4125">
                  <c:v>30</c:v>
                </c:pt>
                <c:pt idx="4126">
                  <c:v>30</c:v>
                </c:pt>
                <c:pt idx="4127">
                  <c:v>30</c:v>
                </c:pt>
                <c:pt idx="4128">
                  <c:v>30</c:v>
                </c:pt>
                <c:pt idx="4129">
                  <c:v>30</c:v>
                </c:pt>
                <c:pt idx="4130">
                  <c:v>30</c:v>
                </c:pt>
                <c:pt idx="4131">
                  <c:v>30</c:v>
                </c:pt>
                <c:pt idx="4132">
                  <c:v>30</c:v>
                </c:pt>
                <c:pt idx="4133">
                  <c:v>30</c:v>
                </c:pt>
                <c:pt idx="4134">
                  <c:v>30</c:v>
                </c:pt>
                <c:pt idx="4135">
                  <c:v>30</c:v>
                </c:pt>
                <c:pt idx="4136">
                  <c:v>30</c:v>
                </c:pt>
                <c:pt idx="4137">
                  <c:v>30</c:v>
                </c:pt>
                <c:pt idx="4138">
                  <c:v>30</c:v>
                </c:pt>
                <c:pt idx="4139">
                  <c:v>30</c:v>
                </c:pt>
                <c:pt idx="4140">
                  <c:v>30</c:v>
                </c:pt>
                <c:pt idx="4141">
                  <c:v>30</c:v>
                </c:pt>
                <c:pt idx="4142">
                  <c:v>30</c:v>
                </c:pt>
                <c:pt idx="4143">
                  <c:v>30</c:v>
                </c:pt>
                <c:pt idx="4144">
                  <c:v>30</c:v>
                </c:pt>
                <c:pt idx="4145">
                  <c:v>30</c:v>
                </c:pt>
                <c:pt idx="4146">
                  <c:v>30</c:v>
                </c:pt>
                <c:pt idx="4147">
                  <c:v>30</c:v>
                </c:pt>
                <c:pt idx="4148">
                  <c:v>30</c:v>
                </c:pt>
                <c:pt idx="4149">
                  <c:v>30</c:v>
                </c:pt>
                <c:pt idx="4150">
                  <c:v>30</c:v>
                </c:pt>
                <c:pt idx="4151">
                  <c:v>30</c:v>
                </c:pt>
                <c:pt idx="4152">
                  <c:v>30</c:v>
                </c:pt>
                <c:pt idx="4153">
                  <c:v>30</c:v>
                </c:pt>
                <c:pt idx="4154">
                  <c:v>30</c:v>
                </c:pt>
                <c:pt idx="4155">
                  <c:v>30</c:v>
                </c:pt>
                <c:pt idx="4156">
                  <c:v>30</c:v>
                </c:pt>
                <c:pt idx="4157">
                  <c:v>30</c:v>
                </c:pt>
                <c:pt idx="4158">
                  <c:v>30</c:v>
                </c:pt>
                <c:pt idx="4159">
                  <c:v>30</c:v>
                </c:pt>
                <c:pt idx="4160">
                  <c:v>30</c:v>
                </c:pt>
                <c:pt idx="4161">
                  <c:v>30</c:v>
                </c:pt>
                <c:pt idx="4162">
                  <c:v>30</c:v>
                </c:pt>
                <c:pt idx="4163">
                  <c:v>30</c:v>
                </c:pt>
                <c:pt idx="4164">
                  <c:v>30</c:v>
                </c:pt>
                <c:pt idx="4165">
                  <c:v>30</c:v>
                </c:pt>
                <c:pt idx="4166">
                  <c:v>30</c:v>
                </c:pt>
                <c:pt idx="4167">
                  <c:v>30</c:v>
                </c:pt>
                <c:pt idx="4168">
                  <c:v>30</c:v>
                </c:pt>
                <c:pt idx="4169">
                  <c:v>30</c:v>
                </c:pt>
                <c:pt idx="4170">
                  <c:v>30</c:v>
                </c:pt>
                <c:pt idx="4171">
                  <c:v>30</c:v>
                </c:pt>
                <c:pt idx="4172">
                  <c:v>30</c:v>
                </c:pt>
                <c:pt idx="4173">
                  <c:v>30</c:v>
                </c:pt>
                <c:pt idx="4174">
                  <c:v>30</c:v>
                </c:pt>
                <c:pt idx="4175">
                  <c:v>30</c:v>
                </c:pt>
                <c:pt idx="4176">
                  <c:v>30</c:v>
                </c:pt>
                <c:pt idx="4177">
                  <c:v>30</c:v>
                </c:pt>
                <c:pt idx="4178">
                  <c:v>30</c:v>
                </c:pt>
                <c:pt idx="4179">
                  <c:v>30</c:v>
                </c:pt>
                <c:pt idx="4180">
                  <c:v>30</c:v>
                </c:pt>
                <c:pt idx="4181">
                  <c:v>30</c:v>
                </c:pt>
                <c:pt idx="4182">
                  <c:v>30</c:v>
                </c:pt>
                <c:pt idx="4183">
                  <c:v>30</c:v>
                </c:pt>
                <c:pt idx="4184">
                  <c:v>30</c:v>
                </c:pt>
                <c:pt idx="4185">
                  <c:v>30</c:v>
                </c:pt>
                <c:pt idx="4186">
                  <c:v>30</c:v>
                </c:pt>
                <c:pt idx="4187">
                  <c:v>30</c:v>
                </c:pt>
                <c:pt idx="4188">
                  <c:v>30</c:v>
                </c:pt>
                <c:pt idx="4189">
                  <c:v>30</c:v>
                </c:pt>
                <c:pt idx="4190">
                  <c:v>30</c:v>
                </c:pt>
                <c:pt idx="4191">
                  <c:v>30</c:v>
                </c:pt>
                <c:pt idx="4192">
                  <c:v>30</c:v>
                </c:pt>
                <c:pt idx="4193">
                  <c:v>30</c:v>
                </c:pt>
                <c:pt idx="4194">
                  <c:v>30</c:v>
                </c:pt>
                <c:pt idx="4195">
                  <c:v>30</c:v>
                </c:pt>
                <c:pt idx="4196">
                  <c:v>30</c:v>
                </c:pt>
                <c:pt idx="4197">
                  <c:v>30</c:v>
                </c:pt>
                <c:pt idx="4198">
                  <c:v>30</c:v>
                </c:pt>
                <c:pt idx="4199">
                  <c:v>30</c:v>
                </c:pt>
                <c:pt idx="4200">
                  <c:v>30</c:v>
                </c:pt>
                <c:pt idx="4201">
                  <c:v>30</c:v>
                </c:pt>
                <c:pt idx="4202">
                  <c:v>30</c:v>
                </c:pt>
                <c:pt idx="4203">
                  <c:v>30</c:v>
                </c:pt>
                <c:pt idx="4204">
                  <c:v>30</c:v>
                </c:pt>
                <c:pt idx="4205">
                  <c:v>30</c:v>
                </c:pt>
                <c:pt idx="4206">
                  <c:v>30</c:v>
                </c:pt>
                <c:pt idx="4207">
                  <c:v>30</c:v>
                </c:pt>
                <c:pt idx="4208">
                  <c:v>30</c:v>
                </c:pt>
                <c:pt idx="4209">
                  <c:v>30</c:v>
                </c:pt>
                <c:pt idx="4210">
                  <c:v>30</c:v>
                </c:pt>
                <c:pt idx="4211">
                  <c:v>30</c:v>
                </c:pt>
                <c:pt idx="4212">
                  <c:v>30</c:v>
                </c:pt>
                <c:pt idx="4213">
                  <c:v>30</c:v>
                </c:pt>
                <c:pt idx="4214">
                  <c:v>30</c:v>
                </c:pt>
                <c:pt idx="4215">
                  <c:v>30</c:v>
                </c:pt>
                <c:pt idx="4216">
                  <c:v>30</c:v>
                </c:pt>
                <c:pt idx="4217">
                  <c:v>30</c:v>
                </c:pt>
                <c:pt idx="4218">
                  <c:v>30</c:v>
                </c:pt>
                <c:pt idx="4219">
                  <c:v>30</c:v>
                </c:pt>
                <c:pt idx="4220">
                  <c:v>30</c:v>
                </c:pt>
                <c:pt idx="4221">
                  <c:v>30</c:v>
                </c:pt>
                <c:pt idx="4222">
                  <c:v>30</c:v>
                </c:pt>
                <c:pt idx="4223">
                  <c:v>30</c:v>
                </c:pt>
                <c:pt idx="4224">
                  <c:v>30</c:v>
                </c:pt>
                <c:pt idx="4225">
                  <c:v>30</c:v>
                </c:pt>
                <c:pt idx="4226">
                  <c:v>30</c:v>
                </c:pt>
                <c:pt idx="4227">
                  <c:v>30</c:v>
                </c:pt>
                <c:pt idx="4228">
                  <c:v>30</c:v>
                </c:pt>
                <c:pt idx="4229">
                  <c:v>30</c:v>
                </c:pt>
                <c:pt idx="4230">
                  <c:v>30</c:v>
                </c:pt>
                <c:pt idx="4231">
                  <c:v>30</c:v>
                </c:pt>
                <c:pt idx="4232">
                  <c:v>30</c:v>
                </c:pt>
                <c:pt idx="4233">
                  <c:v>30</c:v>
                </c:pt>
                <c:pt idx="4234">
                  <c:v>30</c:v>
                </c:pt>
                <c:pt idx="4235">
                  <c:v>30</c:v>
                </c:pt>
                <c:pt idx="4236">
                  <c:v>30</c:v>
                </c:pt>
                <c:pt idx="4237">
                  <c:v>30</c:v>
                </c:pt>
                <c:pt idx="4238">
                  <c:v>30</c:v>
                </c:pt>
                <c:pt idx="4239">
                  <c:v>30</c:v>
                </c:pt>
                <c:pt idx="4240">
                  <c:v>30</c:v>
                </c:pt>
                <c:pt idx="4241">
                  <c:v>30</c:v>
                </c:pt>
                <c:pt idx="4242">
                  <c:v>30</c:v>
                </c:pt>
                <c:pt idx="4243">
                  <c:v>30</c:v>
                </c:pt>
                <c:pt idx="4244">
                  <c:v>30</c:v>
                </c:pt>
                <c:pt idx="4245">
                  <c:v>30</c:v>
                </c:pt>
                <c:pt idx="4246">
                  <c:v>30</c:v>
                </c:pt>
                <c:pt idx="4247">
                  <c:v>30</c:v>
                </c:pt>
                <c:pt idx="4248">
                  <c:v>30</c:v>
                </c:pt>
                <c:pt idx="4249">
                  <c:v>30</c:v>
                </c:pt>
                <c:pt idx="4250">
                  <c:v>30</c:v>
                </c:pt>
                <c:pt idx="4251">
                  <c:v>30</c:v>
                </c:pt>
                <c:pt idx="4252">
                  <c:v>30</c:v>
                </c:pt>
                <c:pt idx="4253">
                  <c:v>30</c:v>
                </c:pt>
                <c:pt idx="4254">
                  <c:v>30</c:v>
                </c:pt>
                <c:pt idx="4255">
                  <c:v>30</c:v>
                </c:pt>
                <c:pt idx="4256">
                  <c:v>30</c:v>
                </c:pt>
                <c:pt idx="4257">
                  <c:v>30</c:v>
                </c:pt>
                <c:pt idx="4258">
                  <c:v>30</c:v>
                </c:pt>
                <c:pt idx="4259">
                  <c:v>30</c:v>
                </c:pt>
                <c:pt idx="4260">
                  <c:v>30</c:v>
                </c:pt>
                <c:pt idx="4261">
                  <c:v>30</c:v>
                </c:pt>
                <c:pt idx="4262">
                  <c:v>30</c:v>
                </c:pt>
                <c:pt idx="4263">
                  <c:v>30</c:v>
                </c:pt>
                <c:pt idx="4264">
                  <c:v>30</c:v>
                </c:pt>
                <c:pt idx="4265">
                  <c:v>30</c:v>
                </c:pt>
                <c:pt idx="4266">
                  <c:v>30</c:v>
                </c:pt>
                <c:pt idx="4267">
                  <c:v>30</c:v>
                </c:pt>
                <c:pt idx="4268">
                  <c:v>30</c:v>
                </c:pt>
                <c:pt idx="4269">
                  <c:v>30</c:v>
                </c:pt>
                <c:pt idx="4270">
                  <c:v>30</c:v>
                </c:pt>
                <c:pt idx="4271">
                  <c:v>30</c:v>
                </c:pt>
                <c:pt idx="4272">
                  <c:v>30</c:v>
                </c:pt>
                <c:pt idx="4273">
                  <c:v>30</c:v>
                </c:pt>
                <c:pt idx="4274">
                  <c:v>30</c:v>
                </c:pt>
                <c:pt idx="4275">
                  <c:v>30</c:v>
                </c:pt>
                <c:pt idx="4276">
                  <c:v>30</c:v>
                </c:pt>
                <c:pt idx="4277">
                  <c:v>30</c:v>
                </c:pt>
                <c:pt idx="4278">
                  <c:v>30</c:v>
                </c:pt>
                <c:pt idx="4279">
                  <c:v>30</c:v>
                </c:pt>
                <c:pt idx="4280">
                  <c:v>30</c:v>
                </c:pt>
                <c:pt idx="4281">
                  <c:v>30</c:v>
                </c:pt>
                <c:pt idx="4282">
                  <c:v>30</c:v>
                </c:pt>
                <c:pt idx="4283">
                  <c:v>30</c:v>
                </c:pt>
                <c:pt idx="4284">
                  <c:v>30</c:v>
                </c:pt>
                <c:pt idx="4285">
                  <c:v>30</c:v>
                </c:pt>
                <c:pt idx="4286">
                  <c:v>30</c:v>
                </c:pt>
                <c:pt idx="4287">
                  <c:v>30</c:v>
                </c:pt>
                <c:pt idx="4288">
                  <c:v>30</c:v>
                </c:pt>
                <c:pt idx="4289">
                  <c:v>30</c:v>
                </c:pt>
                <c:pt idx="4290">
                  <c:v>30</c:v>
                </c:pt>
                <c:pt idx="4291">
                  <c:v>30</c:v>
                </c:pt>
                <c:pt idx="4292">
                  <c:v>30</c:v>
                </c:pt>
                <c:pt idx="4293">
                  <c:v>30</c:v>
                </c:pt>
                <c:pt idx="4294">
                  <c:v>30</c:v>
                </c:pt>
                <c:pt idx="4295">
                  <c:v>30</c:v>
                </c:pt>
                <c:pt idx="4296">
                  <c:v>30</c:v>
                </c:pt>
                <c:pt idx="4297">
                  <c:v>30</c:v>
                </c:pt>
                <c:pt idx="4298">
                  <c:v>30</c:v>
                </c:pt>
                <c:pt idx="4299">
                  <c:v>30</c:v>
                </c:pt>
                <c:pt idx="4300">
                  <c:v>30</c:v>
                </c:pt>
                <c:pt idx="4301">
                  <c:v>30</c:v>
                </c:pt>
                <c:pt idx="4302">
                  <c:v>30</c:v>
                </c:pt>
                <c:pt idx="4303">
                  <c:v>30</c:v>
                </c:pt>
                <c:pt idx="4304">
                  <c:v>30</c:v>
                </c:pt>
                <c:pt idx="4305">
                  <c:v>30</c:v>
                </c:pt>
                <c:pt idx="4306">
                  <c:v>30</c:v>
                </c:pt>
                <c:pt idx="4307">
                  <c:v>30</c:v>
                </c:pt>
                <c:pt idx="4308">
                  <c:v>30</c:v>
                </c:pt>
                <c:pt idx="4309">
                  <c:v>30</c:v>
                </c:pt>
                <c:pt idx="4310">
                  <c:v>30</c:v>
                </c:pt>
                <c:pt idx="4311">
                  <c:v>30</c:v>
                </c:pt>
                <c:pt idx="4312">
                  <c:v>30</c:v>
                </c:pt>
                <c:pt idx="4313">
                  <c:v>30</c:v>
                </c:pt>
                <c:pt idx="4314">
                  <c:v>30</c:v>
                </c:pt>
                <c:pt idx="4315">
                  <c:v>30</c:v>
                </c:pt>
                <c:pt idx="4316">
                  <c:v>30</c:v>
                </c:pt>
                <c:pt idx="4317">
                  <c:v>30</c:v>
                </c:pt>
                <c:pt idx="4318">
                  <c:v>30</c:v>
                </c:pt>
                <c:pt idx="4319">
                  <c:v>30</c:v>
                </c:pt>
                <c:pt idx="4320">
                  <c:v>30</c:v>
                </c:pt>
                <c:pt idx="4321">
                  <c:v>30</c:v>
                </c:pt>
                <c:pt idx="4322">
                  <c:v>30</c:v>
                </c:pt>
                <c:pt idx="4323">
                  <c:v>30</c:v>
                </c:pt>
                <c:pt idx="4324">
                  <c:v>30</c:v>
                </c:pt>
                <c:pt idx="4325">
                  <c:v>30</c:v>
                </c:pt>
                <c:pt idx="4326">
                  <c:v>30</c:v>
                </c:pt>
                <c:pt idx="4327">
                  <c:v>30</c:v>
                </c:pt>
                <c:pt idx="4328">
                  <c:v>30</c:v>
                </c:pt>
                <c:pt idx="4329">
                  <c:v>30</c:v>
                </c:pt>
                <c:pt idx="4330">
                  <c:v>30</c:v>
                </c:pt>
                <c:pt idx="4331">
                  <c:v>30</c:v>
                </c:pt>
                <c:pt idx="4332">
                  <c:v>30</c:v>
                </c:pt>
                <c:pt idx="4333">
                  <c:v>30</c:v>
                </c:pt>
                <c:pt idx="4334">
                  <c:v>30</c:v>
                </c:pt>
                <c:pt idx="4335">
                  <c:v>30</c:v>
                </c:pt>
                <c:pt idx="4336">
                  <c:v>30</c:v>
                </c:pt>
                <c:pt idx="4337">
                  <c:v>30</c:v>
                </c:pt>
                <c:pt idx="4338">
                  <c:v>30</c:v>
                </c:pt>
                <c:pt idx="4339">
                  <c:v>30</c:v>
                </c:pt>
                <c:pt idx="4340">
                  <c:v>30</c:v>
                </c:pt>
                <c:pt idx="4341">
                  <c:v>30</c:v>
                </c:pt>
                <c:pt idx="4342">
                  <c:v>30</c:v>
                </c:pt>
                <c:pt idx="4343">
                  <c:v>30</c:v>
                </c:pt>
                <c:pt idx="4344">
                  <c:v>30</c:v>
                </c:pt>
                <c:pt idx="4345">
                  <c:v>30</c:v>
                </c:pt>
                <c:pt idx="4346">
                  <c:v>30</c:v>
                </c:pt>
                <c:pt idx="4347">
                  <c:v>30</c:v>
                </c:pt>
                <c:pt idx="4348">
                  <c:v>30</c:v>
                </c:pt>
                <c:pt idx="4349">
                  <c:v>30</c:v>
                </c:pt>
                <c:pt idx="4350">
                  <c:v>30</c:v>
                </c:pt>
                <c:pt idx="4351">
                  <c:v>30</c:v>
                </c:pt>
                <c:pt idx="4352">
                  <c:v>30</c:v>
                </c:pt>
                <c:pt idx="4353">
                  <c:v>30</c:v>
                </c:pt>
                <c:pt idx="4354">
                  <c:v>30</c:v>
                </c:pt>
                <c:pt idx="4355">
                  <c:v>30</c:v>
                </c:pt>
                <c:pt idx="4356">
                  <c:v>30</c:v>
                </c:pt>
                <c:pt idx="4357">
                  <c:v>30</c:v>
                </c:pt>
                <c:pt idx="4358">
                  <c:v>30</c:v>
                </c:pt>
                <c:pt idx="4359">
                  <c:v>30</c:v>
                </c:pt>
                <c:pt idx="4360">
                  <c:v>30</c:v>
                </c:pt>
                <c:pt idx="4361">
                  <c:v>30</c:v>
                </c:pt>
                <c:pt idx="4362">
                  <c:v>30</c:v>
                </c:pt>
                <c:pt idx="4363">
                  <c:v>30</c:v>
                </c:pt>
                <c:pt idx="4364">
                  <c:v>30</c:v>
                </c:pt>
                <c:pt idx="4365">
                  <c:v>30</c:v>
                </c:pt>
                <c:pt idx="4366">
                  <c:v>30</c:v>
                </c:pt>
                <c:pt idx="4367">
                  <c:v>30</c:v>
                </c:pt>
                <c:pt idx="4368">
                  <c:v>30</c:v>
                </c:pt>
                <c:pt idx="4369">
                  <c:v>30</c:v>
                </c:pt>
                <c:pt idx="4370">
                  <c:v>30</c:v>
                </c:pt>
                <c:pt idx="4371">
                  <c:v>30</c:v>
                </c:pt>
                <c:pt idx="4372">
                  <c:v>30</c:v>
                </c:pt>
                <c:pt idx="4373">
                  <c:v>30</c:v>
                </c:pt>
                <c:pt idx="4374">
                  <c:v>30</c:v>
                </c:pt>
                <c:pt idx="4375">
                  <c:v>30</c:v>
                </c:pt>
                <c:pt idx="4376">
                  <c:v>30</c:v>
                </c:pt>
                <c:pt idx="4377">
                  <c:v>30</c:v>
                </c:pt>
                <c:pt idx="4378">
                  <c:v>30</c:v>
                </c:pt>
                <c:pt idx="4379">
                  <c:v>30</c:v>
                </c:pt>
                <c:pt idx="4380">
                  <c:v>30</c:v>
                </c:pt>
                <c:pt idx="4381">
                  <c:v>30</c:v>
                </c:pt>
                <c:pt idx="4382">
                  <c:v>30</c:v>
                </c:pt>
                <c:pt idx="4383">
                  <c:v>30</c:v>
                </c:pt>
                <c:pt idx="4384">
                  <c:v>30</c:v>
                </c:pt>
                <c:pt idx="4385">
                  <c:v>30</c:v>
                </c:pt>
                <c:pt idx="4386">
                  <c:v>30</c:v>
                </c:pt>
                <c:pt idx="4387">
                  <c:v>30</c:v>
                </c:pt>
                <c:pt idx="4388">
                  <c:v>30</c:v>
                </c:pt>
                <c:pt idx="4389">
                  <c:v>30</c:v>
                </c:pt>
                <c:pt idx="4390">
                  <c:v>30</c:v>
                </c:pt>
                <c:pt idx="4391">
                  <c:v>30</c:v>
                </c:pt>
                <c:pt idx="4392">
                  <c:v>30</c:v>
                </c:pt>
                <c:pt idx="4393">
                  <c:v>30</c:v>
                </c:pt>
                <c:pt idx="4394">
                  <c:v>30</c:v>
                </c:pt>
                <c:pt idx="4395">
                  <c:v>30</c:v>
                </c:pt>
                <c:pt idx="4396">
                  <c:v>30</c:v>
                </c:pt>
                <c:pt idx="4397">
                  <c:v>30</c:v>
                </c:pt>
                <c:pt idx="4398">
                  <c:v>30</c:v>
                </c:pt>
                <c:pt idx="4399">
                  <c:v>30</c:v>
                </c:pt>
                <c:pt idx="4400">
                  <c:v>30</c:v>
                </c:pt>
                <c:pt idx="4401">
                  <c:v>30</c:v>
                </c:pt>
                <c:pt idx="4402">
                  <c:v>30</c:v>
                </c:pt>
                <c:pt idx="4403">
                  <c:v>30</c:v>
                </c:pt>
                <c:pt idx="4404">
                  <c:v>30</c:v>
                </c:pt>
                <c:pt idx="4405">
                  <c:v>30</c:v>
                </c:pt>
                <c:pt idx="4406">
                  <c:v>30</c:v>
                </c:pt>
                <c:pt idx="4407">
                  <c:v>30</c:v>
                </c:pt>
                <c:pt idx="4408">
                  <c:v>30</c:v>
                </c:pt>
                <c:pt idx="4409">
                  <c:v>30</c:v>
                </c:pt>
                <c:pt idx="4410">
                  <c:v>30</c:v>
                </c:pt>
                <c:pt idx="4411">
                  <c:v>30</c:v>
                </c:pt>
                <c:pt idx="4412">
                  <c:v>30</c:v>
                </c:pt>
                <c:pt idx="4413">
                  <c:v>30</c:v>
                </c:pt>
                <c:pt idx="4414">
                  <c:v>30</c:v>
                </c:pt>
                <c:pt idx="4415">
                  <c:v>30</c:v>
                </c:pt>
                <c:pt idx="4416">
                  <c:v>30</c:v>
                </c:pt>
                <c:pt idx="4417">
                  <c:v>30</c:v>
                </c:pt>
                <c:pt idx="4418">
                  <c:v>30</c:v>
                </c:pt>
                <c:pt idx="4419">
                  <c:v>30</c:v>
                </c:pt>
                <c:pt idx="4420">
                  <c:v>30</c:v>
                </c:pt>
                <c:pt idx="4421">
                  <c:v>30</c:v>
                </c:pt>
                <c:pt idx="4422">
                  <c:v>30</c:v>
                </c:pt>
                <c:pt idx="4423">
                  <c:v>30</c:v>
                </c:pt>
                <c:pt idx="4424">
                  <c:v>30</c:v>
                </c:pt>
                <c:pt idx="4425">
                  <c:v>30</c:v>
                </c:pt>
                <c:pt idx="4426">
                  <c:v>30</c:v>
                </c:pt>
                <c:pt idx="4427">
                  <c:v>30</c:v>
                </c:pt>
                <c:pt idx="4428">
                  <c:v>30</c:v>
                </c:pt>
                <c:pt idx="4429">
                  <c:v>30</c:v>
                </c:pt>
                <c:pt idx="4430">
                  <c:v>30</c:v>
                </c:pt>
                <c:pt idx="4431">
                  <c:v>30</c:v>
                </c:pt>
                <c:pt idx="4432">
                  <c:v>30</c:v>
                </c:pt>
                <c:pt idx="4433">
                  <c:v>30</c:v>
                </c:pt>
                <c:pt idx="4434">
                  <c:v>30</c:v>
                </c:pt>
                <c:pt idx="4435">
                  <c:v>30</c:v>
                </c:pt>
                <c:pt idx="4436">
                  <c:v>30</c:v>
                </c:pt>
                <c:pt idx="4437">
                  <c:v>30</c:v>
                </c:pt>
                <c:pt idx="4438">
                  <c:v>30</c:v>
                </c:pt>
                <c:pt idx="4439">
                  <c:v>30</c:v>
                </c:pt>
                <c:pt idx="4440">
                  <c:v>30</c:v>
                </c:pt>
                <c:pt idx="4441">
                  <c:v>30</c:v>
                </c:pt>
                <c:pt idx="4442">
                  <c:v>30</c:v>
                </c:pt>
                <c:pt idx="4443">
                  <c:v>30</c:v>
                </c:pt>
                <c:pt idx="4444">
                  <c:v>30</c:v>
                </c:pt>
                <c:pt idx="4445">
                  <c:v>30</c:v>
                </c:pt>
                <c:pt idx="4446">
                  <c:v>30</c:v>
                </c:pt>
                <c:pt idx="4447">
                  <c:v>30</c:v>
                </c:pt>
                <c:pt idx="4448">
                  <c:v>30</c:v>
                </c:pt>
                <c:pt idx="4449">
                  <c:v>30</c:v>
                </c:pt>
                <c:pt idx="4450">
                  <c:v>30</c:v>
                </c:pt>
                <c:pt idx="4451">
                  <c:v>30</c:v>
                </c:pt>
                <c:pt idx="4452">
                  <c:v>30</c:v>
                </c:pt>
                <c:pt idx="4453">
                  <c:v>30</c:v>
                </c:pt>
                <c:pt idx="4454">
                  <c:v>30</c:v>
                </c:pt>
                <c:pt idx="4455">
                  <c:v>30</c:v>
                </c:pt>
                <c:pt idx="4456">
                  <c:v>30</c:v>
                </c:pt>
                <c:pt idx="4457">
                  <c:v>30</c:v>
                </c:pt>
                <c:pt idx="4458">
                  <c:v>30</c:v>
                </c:pt>
                <c:pt idx="4459">
                  <c:v>30</c:v>
                </c:pt>
                <c:pt idx="4460">
                  <c:v>30</c:v>
                </c:pt>
                <c:pt idx="4461">
                  <c:v>30</c:v>
                </c:pt>
                <c:pt idx="4462">
                  <c:v>30</c:v>
                </c:pt>
                <c:pt idx="4463">
                  <c:v>30</c:v>
                </c:pt>
                <c:pt idx="4464">
                  <c:v>30</c:v>
                </c:pt>
                <c:pt idx="4465">
                  <c:v>30</c:v>
                </c:pt>
                <c:pt idx="4466">
                  <c:v>30</c:v>
                </c:pt>
                <c:pt idx="4467">
                  <c:v>30</c:v>
                </c:pt>
                <c:pt idx="4468">
                  <c:v>30</c:v>
                </c:pt>
                <c:pt idx="4469">
                  <c:v>30</c:v>
                </c:pt>
                <c:pt idx="4470">
                  <c:v>30</c:v>
                </c:pt>
                <c:pt idx="4471">
                  <c:v>30</c:v>
                </c:pt>
                <c:pt idx="4472">
                  <c:v>30</c:v>
                </c:pt>
                <c:pt idx="4473">
                  <c:v>30</c:v>
                </c:pt>
                <c:pt idx="4474">
                  <c:v>30</c:v>
                </c:pt>
                <c:pt idx="4475">
                  <c:v>30</c:v>
                </c:pt>
                <c:pt idx="4476">
                  <c:v>30</c:v>
                </c:pt>
                <c:pt idx="4477">
                  <c:v>30</c:v>
                </c:pt>
                <c:pt idx="4478">
                  <c:v>30</c:v>
                </c:pt>
                <c:pt idx="4479">
                  <c:v>30</c:v>
                </c:pt>
                <c:pt idx="4480">
                  <c:v>30</c:v>
                </c:pt>
                <c:pt idx="4481">
                  <c:v>30</c:v>
                </c:pt>
                <c:pt idx="4482">
                  <c:v>30</c:v>
                </c:pt>
                <c:pt idx="4483">
                  <c:v>30</c:v>
                </c:pt>
                <c:pt idx="4484">
                  <c:v>30</c:v>
                </c:pt>
                <c:pt idx="4485">
                  <c:v>30</c:v>
                </c:pt>
                <c:pt idx="4486">
                  <c:v>30</c:v>
                </c:pt>
                <c:pt idx="4487">
                  <c:v>30</c:v>
                </c:pt>
                <c:pt idx="4488">
                  <c:v>30</c:v>
                </c:pt>
                <c:pt idx="4489">
                  <c:v>30</c:v>
                </c:pt>
                <c:pt idx="4490">
                  <c:v>30</c:v>
                </c:pt>
                <c:pt idx="4491">
                  <c:v>30</c:v>
                </c:pt>
                <c:pt idx="4492">
                  <c:v>30</c:v>
                </c:pt>
                <c:pt idx="4493">
                  <c:v>30</c:v>
                </c:pt>
                <c:pt idx="4494">
                  <c:v>30</c:v>
                </c:pt>
                <c:pt idx="4495">
                  <c:v>30</c:v>
                </c:pt>
                <c:pt idx="4496">
                  <c:v>30</c:v>
                </c:pt>
                <c:pt idx="4497">
                  <c:v>30</c:v>
                </c:pt>
                <c:pt idx="4498">
                  <c:v>30</c:v>
                </c:pt>
                <c:pt idx="4499">
                  <c:v>30</c:v>
                </c:pt>
                <c:pt idx="4500">
                  <c:v>30</c:v>
                </c:pt>
                <c:pt idx="4501">
                  <c:v>30</c:v>
                </c:pt>
                <c:pt idx="4502">
                  <c:v>30</c:v>
                </c:pt>
                <c:pt idx="4503">
                  <c:v>30</c:v>
                </c:pt>
                <c:pt idx="4504">
                  <c:v>30</c:v>
                </c:pt>
                <c:pt idx="4505">
                  <c:v>30</c:v>
                </c:pt>
                <c:pt idx="4506">
                  <c:v>30</c:v>
                </c:pt>
                <c:pt idx="4507">
                  <c:v>30</c:v>
                </c:pt>
                <c:pt idx="4508">
                  <c:v>30</c:v>
                </c:pt>
                <c:pt idx="4509">
                  <c:v>30</c:v>
                </c:pt>
                <c:pt idx="4510">
                  <c:v>30</c:v>
                </c:pt>
                <c:pt idx="4511">
                  <c:v>30</c:v>
                </c:pt>
                <c:pt idx="4512">
                  <c:v>30</c:v>
                </c:pt>
                <c:pt idx="4513">
                  <c:v>30</c:v>
                </c:pt>
                <c:pt idx="4514">
                  <c:v>30</c:v>
                </c:pt>
                <c:pt idx="4515">
                  <c:v>30</c:v>
                </c:pt>
                <c:pt idx="4516">
                  <c:v>30</c:v>
                </c:pt>
                <c:pt idx="4517">
                  <c:v>30</c:v>
                </c:pt>
                <c:pt idx="4518">
                  <c:v>30</c:v>
                </c:pt>
                <c:pt idx="4519">
                  <c:v>30</c:v>
                </c:pt>
                <c:pt idx="4520">
                  <c:v>30</c:v>
                </c:pt>
                <c:pt idx="4521">
                  <c:v>30</c:v>
                </c:pt>
                <c:pt idx="4522">
                  <c:v>30</c:v>
                </c:pt>
                <c:pt idx="4523">
                  <c:v>30</c:v>
                </c:pt>
                <c:pt idx="4524">
                  <c:v>30</c:v>
                </c:pt>
                <c:pt idx="4525">
                  <c:v>30</c:v>
                </c:pt>
                <c:pt idx="4526">
                  <c:v>30</c:v>
                </c:pt>
                <c:pt idx="4527">
                  <c:v>30</c:v>
                </c:pt>
                <c:pt idx="4528">
                  <c:v>30</c:v>
                </c:pt>
                <c:pt idx="4529">
                  <c:v>30</c:v>
                </c:pt>
                <c:pt idx="4530">
                  <c:v>30</c:v>
                </c:pt>
                <c:pt idx="4531">
                  <c:v>30</c:v>
                </c:pt>
                <c:pt idx="4532">
                  <c:v>30</c:v>
                </c:pt>
                <c:pt idx="4533">
                  <c:v>30</c:v>
                </c:pt>
                <c:pt idx="4534">
                  <c:v>30</c:v>
                </c:pt>
                <c:pt idx="4535">
                  <c:v>30</c:v>
                </c:pt>
                <c:pt idx="4536">
                  <c:v>30</c:v>
                </c:pt>
                <c:pt idx="4537">
                  <c:v>30</c:v>
                </c:pt>
                <c:pt idx="4538">
                  <c:v>30</c:v>
                </c:pt>
                <c:pt idx="4539">
                  <c:v>30</c:v>
                </c:pt>
                <c:pt idx="4540">
                  <c:v>30</c:v>
                </c:pt>
                <c:pt idx="4541">
                  <c:v>30</c:v>
                </c:pt>
                <c:pt idx="4542">
                  <c:v>30</c:v>
                </c:pt>
                <c:pt idx="4543">
                  <c:v>30</c:v>
                </c:pt>
                <c:pt idx="4544">
                  <c:v>30</c:v>
                </c:pt>
                <c:pt idx="4545">
                  <c:v>30</c:v>
                </c:pt>
                <c:pt idx="4546">
                  <c:v>30</c:v>
                </c:pt>
                <c:pt idx="4547">
                  <c:v>30</c:v>
                </c:pt>
                <c:pt idx="4548">
                  <c:v>30</c:v>
                </c:pt>
                <c:pt idx="4549">
                  <c:v>30</c:v>
                </c:pt>
                <c:pt idx="4550">
                  <c:v>30</c:v>
                </c:pt>
                <c:pt idx="4551">
                  <c:v>30</c:v>
                </c:pt>
                <c:pt idx="4552">
                  <c:v>30</c:v>
                </c:pt>
                <c:pt idx="4553">
                  <c:v>30</c:v>
                </c:pt>
                <c:pt idx="4554">
                  <c:v>30</c:v>
                </c:pt>
                <c:pt idx="4555">
                  <c:v>30</c:v>
                </c:pt>
                <c:pt idx="4556">
                  <c:v>30</c:v>
                </c:pt>
                <c:pt idx="4557">
                  <c:v>30</c:v>
                </c:pt>
                <c:pt idx="4558">
                  <c:v>30</c:v>
                </c:pt>
                <c:pt idx="4559">
                  <c:v>30</c:v>
                </c:pt>
                <c:pt idx="4560">
                  <c:v>30</c:v>
                </c:pt>
                <c:pt idx="4561">
                  <c:v>30</c:v>
                </c:pt>
                <c:pt idx="4562">
                  <c:v>30</c:v>
                </c:pt>
                <c:pt idx="4563">
                  <c:v>30</c:v>
                </c:pt>
                <c:pt idx="4564">
                  <c:v>30</c:v>
                </c:pt>
                <c:pt idx="4565">
                  <c:v>30</c:v>
                </c:pt>
                <c:pt idx="4566">
                  <c:v>30</c:v>
                </c:pt>
                <c:pt idx="4567">
                  <c:v>30</c:v>
                </c:pt>
                <c:pt idx="4568">
                  <c:v>30</c:v>
                </c:pt>
                <c:pt idx="4569">
                  <c:v>30</c:v>
                </c:pt>
                <c:pt idx="4570">
                  <c:v>30</c:v>
                </c:pt>
                <c:pt idx="4571">
                  <c:v>30</c:v>
                </c:pt>
                <c:pt idx="4572">
                  <c:v>30</c:v>
                </c:pt>
                <c:pt idx="4573">
                  <c:v>30</c:v>
                </c:pt>
                <c:pt idx="4574">
                  <c:v>30</c:v>
                </c:pt>
                <c:pt idx="4575">
                  <c:v>30</c:v>
                </c:pt>
                <c:pt idx="4576">
                  <c:v>30</c:v>
                </c:pt>
                <c:pt idx="4577">
                  <c:v>30</c:v>
                </c:pt>
                <c:pt idx="4578">
                  <c:v>30</c:v>
                </c:pt>
                <c:pt idx="4579">
                  <c:v>30</c:v>
                </c:pt>
                <c:pt idx="4580">
                  <c:v>30</c:v>
                </c:pt>
                <c:pt idx="4581">
                  <c:v>30</c:v>
                </c:pt>
                <c:pt idx="4582">
                  <c:v>30</c:v>
                </c:pt>
                <c:pt idx="4583">
                  <c:v>30</c:v>
                </c:pt>
                <c:pt idx="4584">
                  <c:v>30</c:v>
                </c:pt>
                <c:pt idx="4585">
                  <c:v>30</c:v>
                </c:pt>
                <c:pt idx="4586">
                  <c:v>30</c:v>
                </c:pt>
                <c:pt idx="4587">
                  <c:v>30</c:v>
                </c:pt>
                <c:pt idx="4588">
                  <c:v>30</c:v>
                </c:pt>
                <c:pt idx="4589">
                  <c:v>30</c:v>
                </c:pt>
                <c:pt idx="4590">
                  <c:v>30</c:v>
                </c:pt>
                <c:pt idx="4591">
                  <c:v>30</c:v>
                </c:pt>
                <c:pt idx="4592">
                  <c:v>30</c:v>
                </c:pt>
                <c:pt idx="4593">
                  <c:v>30</c:v>
                </c:pt>
                <c:pt idx="4594">
                  <c:v>30</c:v>
                </c:pt>
                <c:pt idx="4595">
                  <c:v>30</c:v>
                </c:pt>
                <c:pt idx="4596">
                  <c:v>30</c:v>
                </c:pt>
                <c:pt idx="4597">
                  <c:v>30</c:v>
                </c:pt>
                <c:pt idx="4598">
                  <c:v>30</c:v>
                </c:pt>
                <c:pt idx="4599">
                  <c:v>30</c:v>
                </c:pt>
                <c:pt idx="4600">
                  <c:v>30</c:v>
                </c:pt>
                <c:pt idx="4601">
                  <c:v>30</c:v>
                </c:pt>
                <c:pt idx="4602">
                  <c:v>30</c:v>
                </c:pt>
                <c:pt idx="4603">
                  <c:v>30</c:v>
                </c:pt>
                <c:pt idx="4604">
                  <c:v>30</c:v>
                </c:pt>
                <c:pt idx="4605">
                  <c:v>30</c:v>
                </c:pt>
                <c:pt idx="4606">
                  <c:v>30</c:v>
                </c:pt>
                <c:pt idx="4607">
                  <c:v>30</c:v>
                </c:pt>
                <c:pt idx="4608">
                  <c:v>30</c:v>
                </c:pt>
                <c:pt idx="4609">
                  <c:v>30</c:v>
                </c:pt>
                <c:pt idx="4610">
                  <c:v>30</c:v>
                </c:pt>
                <c:pt idx="4611">
                  <c:v>30</c:v>
                </c:pt>
                <c:pt idx="4612">
                  <c:v>30</c:v>
                </c:pt>
                <c:pt idx="4613">
                  <c:v>30</c:v>
                </c:pt>
                <c:pt idx="4614">
                  <c:v>30</c:v>
                </c:pt>
                <c:pt idx="4615">
                  <c:v>30</c:v>
                </c:pt>
                <c:pt idx="4616">
                  <c:v>30</c:v>
                </c:pt>
                <c:pt idx="4617">
                  <c:v>30</c:v>
                </c:pt>
                <c:pt idx="4618">
                  <c:v>30</c:v>
                </c:pt>
                <c:pt idx="4619">
                  <c:v>30</c:v>
                </c:pt>
                <c:pt idx="4620">
                  <c:v>30</c:v>
                </c:pt>
                <c:pt idx="4621">
                  <c:v>30</c:v>
                </c:pt>
                <c:pt idx="4622">
                  <c:v>30</c:v>
                </c:pt>
                <c:pt idx="4623">
                  <c:v>30</c:v>
                </c:pt>
                <c:pt idx="4624">
                  <c:v>30</c:v>
                </c:pt>
                <c:pt idx="4625">
                  <c:v>30</c:v>
                </c:pt>
                <c:pt idx="4626">
                  <c:v>30</c:v>
                </c:pt>
                <c:pt idx="4627">
                  <c:v>30</c:v>
                </c:pt>
                <c:pt idx="4628">
                  <c:v>30</c:v>
                </c:pt>
                <c:pt idx="4629">
                  <c:v>30</c:v>
                </c:pt>
                <c:pt idx="4630">
                  <c:v>30</c:v>
                </c:pt>
                <c:pt idx="4631">
                  <c:v>30</c:v>
                </c:pt>
                <c:pt idx="4632">
                  <c:v>30</c:v>
                </c:pt>
                <c:pt idx="4633">
                  <c:v>30</c:v>
                </c:pt>
                <c:pt idx="4634">
                  <c:v>30</c:v>
                </c:pt>
                <c:pt idx="4635">
                  <c:v>30</c:v>
                </c:pt>
                <c:pt idx="4636">
                  <c:v>30</c:v>
                </c:pt>
                <c:pt idx="4637">
                  <c:v>30</c:v>
                </c:pt>
                <c:pt idx="4638">
                  <c:v>30</c:v>
                </c:pt>
                <c:pt idx="4639">
                  <c:v>30</c:v>
                </c:pt>
                <c:pt idx="4640">
                  <c:v>30</c:v>
                </c:pt>
                <c:pt idx="4641">
                  <c:v>30</c:v>
                </c:pt>
                <c:pt idx="4642">
                  <c:v>30</c:v>
                </c:pt>
                <c:pt idx="4643">
                  <c:v>30</c:v>
                </c:pt>
                <c:pt idx="4644">
                  <c:v>30</c:v>
                </c:pt>
                <c:pt idx="4645">
                  <c:v>30</c:v>
                </c:pt>
                <c:pt idx="4646">
                  <c:v>30</c:v>
                </c:pt>
                <c:pt idx="4647">
                  <c:v>30</c:v>
                </c:pt>
                <c:pt idx="4648">
                  <c:v>30</c:v>
                </c:pt>
                <c:pt idx="4649">
                  <c:v>30</c:v>
                </c:pt>
                <c:pt idx="4650">
                  <c:v>30</c:v>
                </c:pt>
                <c:pt idx="4651">
                  <c:v>30</c:v>
                </c:pt>
                <c:pt idx="4652">
                  <c:v>30</c:v>
                </c:pt>
                <c:pt idx="4653">
                  <c:v>30</c:v>
                </c:pt>
                <c:pt idx="4654">
                  <c:v>30</c:v>
                </c:pt>
                <c:pt idx="4655">
                  <c:v>30</c:v>
                </c:pt>
                <c:pt idx="4656">
                  <c:v>30</c:v>
                </c:pt>
                <c:pt idx="4657">
                  <c:v>30</c:v>
                </c:pt>
                <c:pt idx="4658">
                  <c:v>30</c:v>
                </c:pt>
                <c:pt idx="4659">
                  <c:v>30</c:v>
                </c:pt>
                <c:pt idx="4660">
                  <c:v>30</c:v>
                </c:pt>
                <c:pt idx="4661">
                  <c:v>30</c:v>
                </c:pt>
                <c:pt idx="4662">
                  <c:v>30</c:v>
                </c:pt>
                <c:pt idx="4663">
                  <c:v>30</c:v>
                </c:pt>
                <c:pt idx="4664">
                  <c:v>30</c:v>
                </c:pt>
                <c:pt idx="4665">
                  <c:v>30</c:v>
                </c:pt>
                <c:pt idx="4666">
                  <c:v>30</c:v>
                </c:pt>
                <c:pt idx="4667">
                  <c:v>30</c:v>
                </c:pt>
                <c:pt idx="4668">
                  <c:v>30</c:v>
                </c:pt>
                <c:pt idx="4669">
                  <c:v>30</c:v>
                </c:pt>
                <c:pt idx="4670">
                  <c:v>30</c:v>
                </c:pt>
                <c:pt idx="4671">
                  <c:v>30</c:v>
                </c:pt>
                <c:pt idx="4672">
                  <c:v>30</c:v>
                </c:pt>
                <c:pt idx="4673">
                  <c:v>30</c:v>
                </c:pt>
                <c:pt idx="4674">
                  <c:v>30</c:v>
                </c:pt>
                <c:pt idx="4675">
                  <c:v>30</c:v>
                </c:pt>
                <c:pt idx="4676">
                  <c:v>30</c:v>
                </c:pt>
                <c:pt idx="4677">
                  <c:v>30</c:v>
                </c:pt>
                <c:pt idx="4678">
                  <c:v>30</c:v>
                </c:pt>
                <c:pt idx="4679">
                  <c:v>30</c:v>
                </c:pt>
                <c:pt idx="4680">
                  <c:v>30</c:v>
                </c:pt>
                <c:pt idx="4681">
                  <c:v>30</c:v>
                </c:pt>
                <c:pt idx="4682">
                  <c:v>30</c:v>
                </c:pt>
                <c:pt idx="4683">
                  <c:v>30</c:v>
                </c:pt>
                <c:pt idx="4684">
                  <c:v>30</c:v>
                </c:pt>
                <c:pt idx="4685">
                  <c:v>30</c:v>
                </c:pt>
                <c:pt idx="4686">
                  <c:v>30</c:v>
                </c:pt>
                <c:pt idx="4687">
                  <c:v>30</c:v>
                </c:pt>
                <c:pt idx="4688">
                  <c:v>30</c:v>
                </c:pt>
                <c:pt idx="4689">
                  <c:v>30</c:v>
                </c:pt>
                <c:pt idx="4690">
                  <c:v>30</c:v>
                </c:pt>
                <c:pt idx="4691">
                  <c:v>30</c:v>
                </c:pt>
                <c:pt idx="4692">
                  <c:v>30</c:v>
                </c:pt>
                <c:pt idx="4693">
                  <c:v>30</c:v>
                </c:pt>
                <c:pt idx="4694">
                  <c:v>30</c:v>
                </c:pt>
                <c:pt idx="4695">
                  <c:v>30</c:v>
                </c:pt>
                <c:pt idx="4696">
                  <c:v>30</c:v>
                </c:pt>
                <c:pt idx="4697">
                  <c:v>30</c:v>
                </c:pt>
                <c:pt idx="4698">
                  <c:v>30</c:v>
                </c:pt>
                <c:pt idx="4699">
                  <c:v>30</c:v>
                </c:pt>
                <c:pt idx="4700">
                  <c:v>30</c:v>
                </c:pt>
                <c:pt idx="4701">
                  <c:v>30</c:v>
                </c:pt>
                <c:pt idx="4702">
                  <c:v>30</c:v>
                </c:pt>
                <c:pt idx="4703">
                  <c:v>30</c:v>
                </c:pt>
                <c:pt idx="4704">
                  <c:v>30</c:v>
                </c:pt>
                <c:pt idx="4705">
                  <c:v>30</c:v>
                </c:pt>
                <c:pt idx="4706">
                  <c:v>30</c:v>
                </c:pt>
                <c:pt idx="4707">
                  <c:v>30</c:v>
                </c:pt>
                <c:pt idx="4708">
                  <c:v>30</c:v>
                </c:pt>
                <c:pt idx="4709">
                  <c:v>30</c:v>
                </c:pt>
                <c:pt idx="4710">
                  <c:v>30</c:v>
                </c:pt>
                <c:pt idx="4711">
                  <c:v>30</c:v>
                </c:pt>
                <c:pt idx="4712">
                  <c:v>30</c:v>
                </c:pt>
                <c:pt idx="4713">
                  <c:v>30</c:v>
                </c:pt>
                <c:pt idx="4714">
                  <c:v>30</c:v>
                </c:pt>
                <c:pt idx="4715">
                  <c:v>30</c:v>
                </c:pt>
                <c:pt idx="4716">
                  <c:v>30</c:v>
                </c:pt>
                <c:pt idx="4717">
                  <c:v>30</c:v>
                </c:pt>
                <c:pt idx="4718">
                  <c:v>30</c:v>
                </c:pt>
                <c:pt idx="4719">
                  <c:v>30</c:v>
                </c:pt>
                <c:pt idx="4720">
                  <c:v>30</c:v>
                </c:pt>
                <c:pt idx="4721">
                  <c:v>30</c:v>
                </c:pt>
                <c:pt idx="4722">
                  <c:v>30</c:v>
                </c:pt>
                <c:pt idx="4723">
                  <c:v>30</c:v>
                </c:pt>
                <c:pt idx="4724">
                  <c:v>30</c:v>
                </c:pt>
                <c:pt idx="4725">
                  <c:v>30</c:v>
                </c:pt>
                <c:pt idx="4726">
                  <c:v>30</c:v>
                </c:pt>
                <c:pt idx="4727">
                  <c:v>30</c:v>
                </c:pt>
                <c:pt idx="4728">
                  <c:v>30</c:v>
                </c:pt>
                <c:pt idx="4729">
                  <c:v>30</c:v>
                </c:pt>
                <c:pt idx="4730">
                  <c:v>30</c:v>
                </c:pt>
                <c:pt idx="4731">
                  <c:v>30</c:v>
                </c:pt>
                <c:pt idx="4732">
                  <c:v>30</c:v>
                </c:pt>
                <c:pt idx="4733">
                  <c:v>30</c:v>
                </c:pt>
                <c:pt idx="4734">
                  <c:v>30</c:v>
                </c:pt>
                <c:pt idx="4735">
                  <c:v>30</c:v>
                </c:pt>
                <c:pt idx="4736">
                  <c:v>30</c:v>
                </c:pt>
                <c:pt idx="4737">
                  <c:v>30</c:v>
                </c:pt>
                <c:pt idx="4738">
                  <c:v>30</c:v>
                </c:pt>
                <c:pt idx="4739">
                  <c:v>30</c:v>
                </c:pt>
                <c:pt idx="4740">
                  <c:v>30</c:v>
                </c:pt>
                <c:pt idx="4741">
                  <c:v>30</c:v>
                </c:pt>
                <c:pt idx="4742">
                  <c:v>30</c:v>
                </c:pt>
                <c:pt idx="4743">
                  <c:v>30</c:v>
                </c:pt>
                <c:pt idx="4744">
                  <c:v>30</c:v>
                </c:pt>
                <c:pt idx="4745">
                  <c:v>30</c:v>
                </c:pt>
                <c:pt idx="4746">
                  <c:v>30</c:v>
                </c:pt>
                <c:pt idx="4747">
                  <c:v>30</c:v>
                </c:pt>
                <c:pt idx="4748">
                  <c:v>30</c:v>
                </c:pt>
                <c:pt idx="4749">
                  <c:v>30</c:v>
                </c:pt>
                <c:pt idx="4750">
                  <c:v>30</c:v>
                </c:pt>
                <c:pt idx="4751">
                  <c:v>30</c:v>
                </c:pt>
                <c:pt idx="4752">
                  <c:v>30</c:v>
                </c:pt>
                <c:pt idx="4753">
                  <c:v>30</c:v>
                </c:pt>
                <c:pt idx="4754">
                  <c:v>30</c:v>
                </c:pt>
                <c:pt idx="4755">
                  <c:v>30</c:v>
                </c:pt>
                <c:pt idx="4756">
                  <c:v>30</c:v>
                </c:pt>
                <c:pt idx="4757">
                  <c:v>30</c:v>
                </c:pt>
                <c:pt idx="4758">
                  <c:v>30</c:v>
                </c:pt>
                <c:pt idx="4759">
                  <c:v>30</c:v>
                </c:pt>
                <c:pt idx="4760">
                  <c:v>30</c:v>
                </c:pt>
                <c:pt idx="4761">
                  <c:v>30</c:v>
                </c:pt>
                <c:pt idx="4762">
                  <c:v>30</c:v>
                </c:pt>
                <c:pt idx="4763">
                  <c:v>30</c:v>
                </c:pt>
                <c:pt idx="4764">
                  <c:v>30</c:v>
                </c:pt>
                <c:pt idx="4765">
                  <c:v>30</c:v>
                </c:pt>
                <c:pt idx="4766">
                  <c:v>30</c:v>
                </c:pt>
                <c:pt idx="4767">
                  <c:v>30</c:v>
                </c:pt>
                <c:pt idx="4768">
                  <c:v>30</c:v>
                </c:pt>
                <c:pt idx="4769">
                  <c:v>30</c:v>
                </c:pt>
                <c:pt idx="4770">
                  <c:v>30</c:v>
                </c:pt>
                <c:pt idx="4771">
                  <c:v>30</c:v>
                </c:pt>
                <c:pt idx="4772">
                  <c:v>30</c:v>
                </c:pt>
                <c:pt idx="4773">
                  <c:v>30</c:v>
                </c:pt>
                <c:pt idx="4774">
                  <c:v>30</c:v>
                </c:pt>
                <c:pt idx="4775">
                  <c:v>30</c:v>
                </c:pt>
                <c:pt idx="4776">
                  <c:v>30</c:v>
                </c:pt>
                <c:pt idx="4777">
                  <c:v>30</c:v>
                </c:pt>
                <c:pt idx="4778">
                  <c:v>30</c:v>
                </c:pt>
                <c:pt idx="4779">
                  <c:v>30</c:v>
                </c:pt>
                <c:pt idx="4780">
                  <c:v>30</c:v>
                </c:pt>
                <c:pt idx="4781">
                  <c:v>30</c:v>
                </c:pt>
                <c:pt idx="4782">
                  <c:v>30</c:v>
                </c:pt>
                <c:pt idx="4783">
                  <c:v>30</c:v>
                </c:pt>
                <c:pt idx="4784">
                  <c:v>30</c:v>
                </c:pt>
                <c:pt idx="4785">
                  <c:v>30</c:v>
                </c:pt>
                <c:pt idx="4786">
                  <c:v>30</c:v>
                </c:pt>
                <c:pt idx="4787">
                  <c:v>30</c:v>
                </c:pt>
                <c:pt idx="4788">
                  <c:v>30</c:v>
                </c:pt>
                <c:pt idx="4789">
                  <c:v>30</c:v>
                </c:pt>
                <c:pt idx="4790">
                  <c:v>30</c:v>
                </c:pt>
                <c:pt idx="4791">
                  <c:v>30</c:v>
                </c:pt>
                <c:pt idx="4792">
                  <c:v>30</c:v>
                </c:pt>
                <c:pt idx="4793">
                  <c:v>30</c:v>
                </c:pt>
                <c:pt idx="4794">
                  <c:v>30</c:v>
                </c:pt>
                <c:pt idx="4795">
                  <c:v>30</c:v>
                </c:pt>
                <c:pt idx="4796">
                  <c:v>30</c:v>
                </c:pt>
                <c:pt idx="4797">
                  <c:v>30</c:v>
                </c:pt>
                <c:pt idx="4798">
                  <c:v>30</c:v>
                </c:pt>
                <c:pt idx="4799">
                  <c:v>30</c:v>
                </c:pt>
                <c:pt idx="4800">
                  <c:v>30</c:v>
                </c:pt>
                <c:pt idx="4801">
                  <c:v>30</c:v>
                </c:pt>
                <c:pt idx="4802">
                  <c:v>30</c:v>
                </c:pt>
                <c:pt idx="4803">
                  <c:v>30</c:v>
                </c:pt>
                <c:pt idx="4804">
                  <c:v>30</c:v>
                </c:pt>
                <c:pt idx="4805">
                  <c:v>30</c:v>
                </c:pt>
                <c:pt idx="4806">
                  <c:v>30</c:v>
                </c:pt>
                <c:pt idx="4807">
                  <c:v>30</c:v>
                </c:pt>
                <c:pt idx="4808">
                  <c:v>30</c:v>
                </c:pt>
                <c:pt idx="4809">
                  <c:v>30</c:v>
                </c:pt>
                <c:pt idx="4810">
                  <c:v>30</c:v>
                </c:pt>
                <c:pt idx="4811">
                  <c:v>30</c:v>
                </c:pt>
                <c:pt idx="4812">
                  <c:v>30</c:v>
                </c:pt>
                <c:pt idx="4813">
                  <c:v>30</c:v>
                </c:pt>
                <c:pt idx="4814">
                  <c:v>30</c:v>
                </c:pt>
                <c:pt idx="4815">
                  <c:v>30</c:v>
                </c:pt>
                <c:pt idx="4816">
                  <c:v>30</c:v>
                </c:pt>
                <c:pt idx="4817">
                  <c:v>30</c:v>
                </c:pt>
                <c:pt idx="4818">
                  <c:v>30</c:v>
                </c:pt>
                <c:pt idx="4819">
                  <c:v>30</c:v>
                </c:pt>
                <c:pt idx="4820">
                  <c:v>30</c:v>
                </c:pt>
                <c:pt idx="4821">
                  <c:v>30</c:v>
                </c:pt>
                <c:pt idx="4822">
                  <c:v>30</c:v>
                </c:pt>
                <c:pt idx="4823">
                  <c:v>30</c:v>
                </c:pt>
                <c:pt idx="4824">
                  <c:v>30</c:v>
                </c:pt>
                <c:pt idx="4825">
                  <c:v>30</c:v>
                </c:pt>
                <c:pt idx="4826">
                  <c:v>30</c:v>
                </c:pt>
                <c:pt idx="4827">
                  <c:v>30</c:v>
                </c:pt>
                <c:pt idx="4828">
                  <c:v>30</c:v>
                </c:pt>
                <c:pt idx="4829">
                  <c:v>30</c:v>
                </c:pt>
                <c:pt idx="4830">
                  <c:v>30</c:v>
                </c:pt>
                <c:pt idx="4831">
                  <c:v>30</c:v>
                </c:pt>
                <c:pt idx="4832">
                  <c:v>30</c:v>
                </c:pt>
                <c:pt idx="4833">
                  <c:v>30</c:v>
                </c:pt>
                <c:pt idx="4834">
                  <c:v>30</c:v>
                </c:pt>
                <c:pt idx="4835">
                  <c:v>30</c:v>
                </c:pt>
                <c:pt idx="4836">
                  <c:v>30</c:v>
                </c:pt>
                <c:pt idx="4837">
                  <c:v>30</c:v>
                </c:pt>
                <c:pt idx="4838">
                  <c:v>30</c:v>
                </c:pt>
                <c:pt idx="4839">
                  <c:v>30</c:v>
                </c:pt>
                <c:pt idx="4840">
                  <c:v>30</c:v>
                </c:pt>
                <c:pt idx="4841">
                  <c:v>30</c:v>
                </c:pt>
                <c:pt idx="4842">
                  <c:v>30</c:v>
                </c:pt>
                <c:pt idx="4843">
                  <c:v>30</c:v>
                </c:pt>
                <c:pt idx="4844">
                  <c:v>30</c:v>
                </c:pt>
                <c:pt idx="4845">
                  <c:v>30</c:v>
                </c:pt>
                <c:pt idx="4846">
                  <c:v>30</c:v>
                </c:pt>
                <c:pt idx="4847">
                  <c:v>30</c:v>
                </c:pt>
                <c:pt idx="4848">
                  <c:v>30</c:v>
                </c:pt>
                <c:pt idx="4849">
                  <c:v>30</c:v>
                </c:pt>
                <c:pt idx="4850">
                  <c:v>30</c:v>
                </c:pt>
                <c:pt idx="4851">
                  <c:v>30</c:v>
                </c:pt>
                <c:pt idx="4852">
                  <c:v>30</c:v>
                </c:pt>
                <c:pt idx="4853">
                  <c:v>30</c:v>
                </c:pt>
                <c:pt idx="4854">
                  <c:v>30</c:v>
                </c:pt>
                <c:pt idx="4855">
                  <c:v>30</c:v>
                </c:pt>
                <c:pt idx="4856">
                  <c:v>30</c:v>
                </c:pt>
                <c:pt idx="4857">
                  <c:v>30</c:v>
                </c:pt>
                <c:pt idx="4858">
                  <c:v>30</c:v>
                </c:pt>
                <c:pt idx="4859">
                  <c:v>30</c:v>
                </c:pt>
                <c:pt idx="4860">
                  <c:v>30</c:v>
                </c:pt>
                <c:pt idx="4861">
                  <c:v>30</c:v>
                </c:pt>
                <c:pt idx="4862">
                  <c:v>30</c:v>
                </c:pt>
                <c:pt idx="4863">
                  <c:v>30</c:v>
                </c:pt>
                <c:pt idx="4864">
                  <c:v>30</c:v>
                </c:pt>
                <c:pt idx="4865">
                  <c:v>30</c:v>
                </c:pt>
                <c:pt idx="4866">
                  <c:v>30</c:v>
                </c:pt>
                <c:pt idx="4867">
                  <c:v>30</c:v>
                </c:pt>
                <c:pt idx="4868">
                  <c:v>30</c:v>
                </c:pt>
                <c:pt idx="4869">
                  <c:v>30</c:v>
                </c:pt>
                <c:pt idx="4870">
                  <c:v>30</c:v>
                </c:pt>
                <c:pt idx="4871">
                  <c:v>30</c:v>
                </c:pt>
                <c:pt idx="4872">
                  <c:v>30</c:v>
                </c:pt>
                <c:pt idx="4873">
                  <c:v>30</c:v>
                </c:pt>
                <c:pt idx="4874">
                  <c:v>30</c:v>
                </c:pt>
                <c:pt idx="4875">
                  <c:v>30</c:v>
                </c:pt>
                <c:pt idx="4876">
                  <c:v>30</c:v>
                </c:pt>
                <c:pt idx="4877">
                  <c:v>30</c:v>
                </c:pt>
                <c:pt idx="4878">
                  <c:v>30</c:v>
                </c:pt>
                <c:pt idx="4879">
                  <c:v>30</c:v>
                </c:pt>
                <c:pt idx="4880">
                  <c:v>30</c:v>
                </c:pt>
                <c:pt idx="4881">
                  <c:v>30</c:v>
                </c:pt>
                <c:pt idx="4882">
                  <c:v>30</c:v>
                </c:pt>
                <c:pt idx="4883">
                  <c:v>30</c:v>
                </c:pt>
                <c:pt idx="4884">
                  <c:v>30</c:v>
                </c:pt>
                <c:pt idx="4885">
                  <c:v>30</c:v>
                </c:pt>
                <c:pt idx="4886">
                  <c:v>30</c:v>
                </c:pt>
                <c:pt idx="4887">
                  <c:v>30</c:v>
                </c:pt>
                <c:pt idx="4888">
                  <c:v>30</c:v>
                </c:pt>
                <c:pt idx="4889">
                  <c:v>30</c:v>
                </c:pt>
                <c:pt idx="4890">
                  <c:v>30</c:v>
                </c:pt>
                <c:pt idx="4891">
                  <c:v>30</c:v>
                </c:pt>
                <c:pt idx="4892">
                  <c:v>30</c:v>
                </c:pt>
                <c:pt idx="4893">
                  <c:v>30</c:v>
                </c:pt>
                <c:pt idx="4894">
                  <c:v>30</c:v>
                </c:pt>
                <c:pt idx="4895">
                  <c:v>30</c:v>
                </c:pt>
                <c:pt idx="4896">
                  <c:v>30</c:v>
                </c:pt>
                <c:pt idx="4897">
                  <c:v>30</c:v>
                </c:pt>
                <c:pt idx="4898">
                  <c:v>30</c:v>
                </c:pt>
                <c:pt idx="4899">
                  <c:v>30</c:v>
                </c:pt>
                <c:pt idx="4900">
                  <c:v>30</c:v>
                </c:pt>
                <c:pt idx="4901">
                  <c:v>30</c:v>
                </c:pt>
                <c:pt idx="4902">
                  <c:v>30</c:v>
                </c:pt>
                <c:pt idx="4903">
                  <c:v>30</c:v>
                </c:pt>
                <c:pt idx="4904">
                  <c:v>30</c:v>
                </c:pt>
                <c:pt idx="4905">
                  <c:v>30</c:v>
                </c:pt>
                <c:pt idx="4906">
                  <c:v>30</c:v>
                </c:pt>
                <c:pt idx="4907">
                  <c:v>30</c:v>
                </c:pt>
                <c:pt idx="4908">
                  <c:v>30</c:v>
                </c:pt>
                <c:pt idx="4909">
                  <c:v>30</c:v>
                </c:pt>
                <c:pt idx="4910">
                  <c:v>30</c:v>
                </c:pt>
                <c:pt idx="4911">
                  <c:v>30</c:v>
                </c:pt>
                <c:pt idx="4912">
                  <c:v>30</c:v>
                </c:pt>
                <c:pt idx="4913">
                  <c:v>30</c:v>
                </c:pt>
                <c:pt idx="4914">
                  <c:v>30</c:v>
                </c:pt>
                <c:pt idx="4915">
                  <c:v>30</c:v>
                </c:pt>
                <c:pt idx="4916">
                  <c:v>30</c:v>
                </c:pt>
                <c:pt idx="4917">
                  <c:v>30</c:v>
                </c:pt>
                <c:pt idx="4918">
                  <c:v>30</c:v>
                </c:pt>
                <c:pt idx="4919">
                  <c:v>30</c:v>
                </c:pt>
                <c:pt idx="4920">
                  <c:v>30</c:v>
                </c:pt>
                <c:pt idx="4921">
                  <c:v>30</c:v>
                </c:pt>
                <c:pt idx="4922">
                  <c:v>30</c:v>
                </c:pt>
                <c:pt idx="4923">
                  <c:v>30</c:v>
                </c:pt>
                <c:pt idx="4924">
                  <c:v>30</c:v>
                </c:pt>
                <c:pt idx="4925">
                  <c:v>30</c:v>
                </c:pt>
                <c:pt idx="4926">
                  <c:v>30</c:v>
                </c:pt>
                <c:pt idx="4927">
                  <c:v>30</c:v>
                </c:pt>
                <c:pt idx="4928">
                  <c:v>30</c:v>
                </c:pt>
                <c:pt idx="4929">
                  <c:v>30</c:v>
                </c:pt>
                <c:pt idx="4930">
                  <c:v>30</c:v>
                </c:pt>
                <c:pt idx="4931">
                  <c:v>30</c:v>
                </c:pt>
                <c:pt idx="4932">
                  <c:v>30</c:v>
                </c:pt>
                <c:pt idx="4933">
                  <c:v>30</c:v>
                </c:pt>
                <c:pt idx="4934">
                  <c:v>30</c:v>
                </c:pt>
                <c:pt idx="4935">
                  <c:v>30</c:v>
                </c:pt>
                <c:pt idx="4936">
                  <c:v>30</c:v>
                </c:pt>
                <c:pt idx="4937">
                  <c:v>30</c:v>
                </c:pt>
                <c:pt idx="4938">
                  <c:v>30</c:v>
                </c:pt>
                <c:pt idx="4939">
                  <c:v>30</c:v>
                </c:pt>
                <c:pt idx="4940">
                  <c:v>30</c:v>
                </c:pt>
                <c:pt idx="4941">
                  <c:v>30</c:v>
                </c:pt>
                <c:pt idx="4942">
                  <c:v>30</c:v>
                </c:pt>
                <c:pt idx="4943">
                  <c:v>30</c:v>
                </c:pt>
                <c:pt idx="4944">
                  <c:v>30</c:v>
                </c:pt>
                <c:pt idx="4945">
                  <c:v>30</c:v>
                </c:pt>
                <c:pt idx="4946">
                  <c:v>30</c:v>
                </c:pt>
                <c:pt idx="4947">
                  <c:v>30</c:v>
                </c:pt>
                <c:pt idx="4948">
                  <c:v>30</c:v>
                </c:pt>
                <c:pt idx="4949">
                  <c:v>30</c:v>
                </c:pt>
                <c:pt idx="4950">
                  <c:v>30</c:v>
                </c:pt>
                <c:pt idx="4951">
                  <c:v>30</c:v>
                </c:pt>
                <c:pt idx="4952">
                  <c:v>30</c:v>
                </c:pt>
                <c:pt idx="4953">
                  <c:v>30</c:v>
                </c:pt>
                <c:pt idx="4954">
                  <c:v>30</c:v>
                </c:pt>
                <c:pt idx="4955">
                  <c:v>30</c:v>
                </c:pt>
                <c:pt idx="4956">
                  <c:v>30</c:v>
                </c:pt>
                <c:pt idx="4957">
                  <c:v>30</c:v>
                </c:pt>
                <c:pt idx="4958">
                  <c:v>30</c:v>
                </c:pt>
                <c:pt idx="4959">
                  <c:v>30</c:v>
                </c:pt>
                <c:pt idx="4960">
                  <c:v>30</c:v>
                </c:pt>
                <c:pt idx="4961">
                  <c:v>30</c:v>
                </c:pt>
                <c:pt idx="4962">
                  <c:v>30</c:v>
                </c:pt>
                <c:pt idx="4963">
                  <c:v>30</c:v>
                </c:pt>
                <c:pt idx="4964">
                  <c:v>30</c:v>
                </c:pt>
                <c:pt idx="4965">
                  <c:v>30</c:v>
                </c:pt>
                <c:pt idx="4966">
                  <c:v>30</c:v>
                </c:pt>
                <c:pt idx="4967">
                  <c:v>30</c:v>
                </c:pt>
                <c:pt idx="4968">
                  <c:v>30</c:v>
                </c:pt>
                <c:pt idx="4969">
                  <c:v>30</c:v>
                </c:pt>
                <c:pt idx="4970">
                  <c:v>30</c:v>
                </c:pt>
                <c:pt idx="4971">
                  <c:v>30</c:v>
                </c:pt>
                <c:pt idx="4972">
                  <c:v>30</c:v>
                </c:pt>
                <c:pt idx="4973">
                  <c:v>30</c:v>
                </c:pt>
                <c:pt idx="4974">
                  <c:v>30</c:v>
                </c:pt>
                <c:pt idx="4975">
                  <c:v>30</c:v>
                </c:pt>
                <c:pt idx="4976">
                  <c:v>30</c:v>
                </c:pt>
                <c:pt idx="4977">
                  <c:v>30</c:v>
                </c:pt>
                <c:pt idx="4978">
                  <c:v>30</c:v>
                </c:pt>
                <c:pt idx="4979">
                  <c:v>30</c:v>
                </c:pt>
                <c:pt idx="4980">
                  <c:v>30</c:v>
                </c:pt>
                <c:pt idx="4981">
                  <c:v>30</c:v>
                </c:pt>
                <c:pt idx="4982">
                  <c:v>30</c:v>
                </c:pt>
                <c:pt idx="4983">
                  <c:v>30</c:v>
                </c:pt>
                <c:pt idx="4984">
                  <c:v>30</c:v>
                </c:pt>
                <c:pt idx="4985">
                  <c:v>30</c:v>
                </c:pt>
                <c:pt idx="4986">
                  <c:v>30</c:v>
                </c:pt>
                <c:pt idx="4987">
                  <c:v>30</c:v>
                </c:pt>
                <c:pt idx="4988">
                  <c:v>30</c:v>
                </c:pt>
                <c:pt idx="4989">
                  <c:v>30</c:v>
                </c:pt>
                <c:pt idx="4990">
                  <c:v>30</c:v>
                </c:pt>
                <c:pt idx="4991">
                  <c:v>30</c:v>
                </c:pt>
                <c:pt idx="4992">
                  <c:v>30</c:v>
                </c:pt>
                <c:pt idx="4993">
                  <c:v>30</c:v>
                </c:pt>
                <c:pt idx="4994">
                  <c:v>30</c:v>
                </c:pt>
                <c:pt idx="4995">
                  <c:v>30</c:v>
                </c:pt>
                <c:pt idx="4996">
                  <c:v>30</c:v>
                </c:pt>
                <c:pt idx="4997">
                  <c:v>30</c:v>
                </c:pt>
                <c:pt idx="4998">
                  <c:v>30</c:v>
                </c:pt>
                <c:pt idx="4999">
                  <c:v>30</c:v>
                </c:pt>
                <c:pt idx="5000">
                  <c:v>30</c:v>
                </c:pt>
                <c:pt idx="5001">
                  <c:v>30</c:v>
                </c:pt>
                <c:pt idx="5002">
                  <c:v>30</c:v>
                </c:pt>
                <c:pt idx="5003">
                  <c:v>30</c:v>
                </c:pt>
                <c:pt idx="5004">
                  <c:v>30</c:v>
                </c:pt>
                <c:pt idx="5005">
                  <c:v>30</c:v>
                </c:pt>
                <c:pt idx="5006">
                  <c:v>30</c:v>
                </c:pt>
                <c:pt idx="5007">
                  <c:v>30</c:v>
                </c:pt>
                <c:pt idx="5008">
                  <c:v>30</c:v>
                </c:pt>
                <c:pt idx="5009">
                  <c:v>30</c:v>
                </c:pt>
                <c:pt idx="5010">
                  <c:v>30</c:v>
                </c:pt>
                <c:pt idx="5011">
                  <c:v>30</c:v>
                </c:pt>
                <c:pt idx="5012">
                  <c:v>30</c:v>
                </c:pt>
                <c:pt idx="5013">
                  <c:v>30</c:v>
                </c:pt>
                <c:pt idx="5014">
                  <c:v>30</c:v>
                </c:pt>
                <c:pt idx="5015">
                  <c:v>30</c:v>
                </c:pt>
                <c:pt idx="5016">
                  <c:v>30</c:v>
                </c:pt>
                <c:pt idx="5017">
                  <c:v>30</c:v>
                </c:pt>
                <c:pt idx="5018">
                  <c:v>30</c:v>
                </c:pt>
                <c:pt idx="5019">
                  <c:v>30</c:v>
                </c:pt>
                <c:pt idx="5020">
                  <c:v>30</c:v>
                </c:pt>
                <c:pt idx="5021">
                  <c:v>30</c:v>
                </c:pt>
                <c:pt idx="5022">
                  <c:v>30</c:v>
                </c:pt>
                <c:pt idx="5023">
                  <c:v>30</c:v>
                </c:pt>
                <c:pt idx="5024">
                  <c:v>30</c:v>
                </c:pt>
                <c:pt idx="5025">
                  <c:v>30</c:v>
                </c:pt>
                <c:pt idx="5026">
                  <c:v>30</c:v>
                </c:pt>
                <c:pt idx="5027">
                  <c:v>30</c:v>
                </c:pt>
                <c:pt idx="5028">
                  <c:v>30</c:v>
                </c:pt>
                <c:pt idx="5029">
                  <c:v>30</c:v>
                </c:pt>
                <c:pt idx="5030">
                  <c:v>30</c:v>
                </c:pt>
                <c:pt idx="5031">
                  <c:v>30</c:v>
                </c:pt>
                <c:pt idx="5032">
                  <c:v>30</c:v>
                </c:pt>
                <c:pt idx="5033">
                  <c:v>30</c:v>
                </c:pt>
                <c:pt idx="5034">
                  <c:v>30</c:v>
                </c:pt>
                <c:pt idx="5035">
                  <c:v>30</c:v>
                </c:pt>
                <c:pt idx="5036">
                  <c:v>30</c:v>
                </c:pt>
                <c:pt idx="5037">
                  <c:v>30</c:v>
                </c:pt>
                <c:pt idx="5038">
                  <c:v>30</c:v>
                </c:pt>
                <c:pt idx="5039">
                  <c:v>30</c:v>
                </c:pt>
                <c:pt idx="5040">
                  <c:v>30</c:v>
                </c:pt>
                <c:pt idx="5041">
                  <c:v>30</c:v>
                </c:pt>
                <c:pt idx="5042">
                  <c:v>30</c:v>
                </c:pt>
                <c:pt idx="5043">
                  <c:v>30</c:v>
                </c:pt>
                <c:pt idx="5044">
                  <c:v>30</c:v>
                </c:pt>
                <c:pt idx="5045">
                  <c:v>30</c:v>
                </c:pt>
                <c:pt idx="5046">
                  <c:v>30</c:v>
                </c:pt>
                <c:pt idx="5047">
                  <c:v>30</c:v>
                </c:pt>
                <c:pt idx="5048">
                  <c:v>30</c:v>
                </c:pt>
                <c:pt idx="5049">
                  <c:v>30</c:v>
                </c:pt>
                <c:pt idx="5050">
                  <c:v>30</c:v>
                </c:pt>
                <c:pt idx="5051">
                  <c:v>30</c:v>
                </c:pt>
                <c:pt idx="5052">
                  <c:v>30</c:v>
                </c:pt>
                <c:pt idx="5053">
                  <c:v>30</c:v>
                </c:pt>
                <c:pt idx="5054">
                  <c:v>30</c:v>
                </c:pt>
                <c:pt idx="5055">
                  <c:v>30</c:v>
                </c:pt>
                <c:pt idx="5056">
                  <c:v>30</c:v>
                </c:pt>
                <c:pt idx="5057">
                  <c:v>30</c:v>
                </c:pt>
                <c:pt idx="5058">
                  <c:v>30</c:v>
                </c:pt>
                <c:pt idx="5059">
                  <c:v>30</c:v>
                </c:pt>
                <c:pt idx="5060">
                  <c:v>30</c:v>
                </c:pt>
                <c:pt idx="5061">
                  <c:v>30</c:v>
                </c:pt>
                <c:pt idx="5062">
                  <c:v>30</c:v>
                </c:pt>
                <c:pt idx="5063">
                  <c:v>30</c:v>
                </c:pt>
                <c:pt idx="5064">
                  <c:v>30</c:v>
                </c:pt>
                <c:pt idx="5065">
                  <c:v>30</c:v>
                </c:pt>
                <c:pt idx="5066">
                  <c:v>30</c:v>
                </c:pt>
                <c:pt idx="5067">
                  <c:v>30</c:v>
                </c:pt>
                <c:pt idx="5068">
                  <c:v>30</c:v>
                </c:pt>
                <c:pt idx="5069">
                  <c:v>30</c:v>
                </c:pt>
                <c:pt idx="5070">
                  <c:v>30</c:v>
                </c:pt>
                <c:pt idx="5071">
                  <c:v>30</c:v>
                </c:pt>
                <c:pt idx="5072">
                  <c:v>30</c:v>
                </c:pt>
                <c:pt idx="5073">
                  <c:v>30</c:v>
                </c:pt>
                <c:pt idx="5074">
                  <c:v>30</c:v>
                </c:pt>
                <c:pt idx="5075">
                  <c:v>30</c:v>
                </c:pt>
                <c:pt idx="5076">
                  <c:v>30</c:v>
                </c:pt>
                <c:pt idx="5077">
                  <c:v>30</c:v>
                </c:pt>
                <c:pt idx="5078">
                  <c:v>30</c:v>
                </c:pt>
                <c:pt idx="5079">
                  <c:v>30</c:v>
                </c:pt>
                <c:pt idx="5080">
                  <c:v>30</c:v>
                </c:pt>
                <c:pt idx="5081">
                  <c:v>30</c:v>
                </c:pt>
                <c:pt idx="5082">
                  <c:v>30</c:v>
                </c:pt>
                <c:pt idx="5083">
                  <c:v>30</c:v>
                </c:pt>
                <c:pt idx="5084">
                  <c:v>30</c:v>
                </c:pt>
                <c:pt idx="5085">
                  <c:v>30</c:v>
                </c:pt>
                <c:pt idx="5086">
                  <c:v>30</c:v>
                </c:pt>
                <c:pt idx="5087">
                  <c:v>30</c:v>
                </c:pt>
                <c:pt idx="5088">
                  <c:v>30</c:v>
                </c:pt>
                <c:pt idx="5089">
                  <c:v>30</c:v>
                </c:pt>
                <c:pt idx="5090">
                  <c:v>30</c:v>
                </c:pt>
                <c:pt idx="5091">
                  <c:v>30</c:v>
                </c:pt>
                <c:pt idx="5092">
                  <c:v>30</c:v>
                </c:pt>
                <c:pt idx="5093">
                  <c:v>30</c:v>
                </c:pt>
                <c:pt idx="5094">
                  <c:v>30</c:v>
                </c:pt>
                <c:pt idx="5095">
                  <c:v>30</c:v>
                </c:pt>
                <c:pt idx="5096">
                  <c:v>30</c:v>
                </c:pt>
                <c:pt idx="5097">
                  <c:v>30</c:v>
                </c:pt>
                <c:pt idx="5098">
                  <c:v>30</c:v>
                </c:pt>
                <c:pt idx="5099">
                  <c:v>30</c:v>
                </c:pt>
                <c:pt idx="5100">
                  <c:v>30</c:v>
                </c:pt>
                <c:pt idx="5101">
                  <c:v>30</c:v>
                </c:pt>
                <c:pt idx="5102">
                  <c:v>30</c:v>
                </c:pt>
                <c:pt idx="5103">
                  <c:v>30</c:v>
                </c:pt>
                <c:pt idx="5104">
                  <c:v>30</c:v>
                </c:pt>
                <c:pt idx="5105">
                  <c:v>30</c:v>
                </c:pt>
                <c:pt idx="5106">
                  <c:v>30</c:v>
                </c:pt>
                <c:pt idx="5107">
                  <c:v>30</c:v>
                </c:pt>
                <c:pt idx="5108">
                  <c:v>30</c:v>
                </c:pt>
                <c:pt idx="5109">
                  <c:v>30</c:v>
                </c:pt>
                <c:pt idx="5110">
                  <c:v>30</c:v>
                </c:pt>
                <c:pt idx="5111">
                  <c:v>30</c:v>
                </c:pt>
                <c:pt idx="5112">
                  <c:v>30</c:v>
                </c:pt>
                <c:pt idx="5113">
                  <c:v>30</c:v>
                </c:pt>
                <c:pt idx="5114">
                  <c:v>30</c:v>
                </c:pt>
                <c:pt idx="5115">
                  <c:v>30</c:v>
                </c:pt>
                <c:pt idx="5116">
                  <c:v>30</c:v>
                </c:pt>
                <c:pt idx="5117">
                  <c:v>30</c:v>
                </c:pt>
                <c:pt idx="5118">
                  <c:v>30</c:v>
                </c:pt>
                <c:pt idx="5119">
                  <c:v>30</c:v>
                </c:pt>
                <c:pt idx="5120">
                  <c:v>30</c:v>
                </c:pt>
                <c:pt idx="5121">
                  <c:v>30</c:v>
                </c:pt>
                <c:pt idx="5122">
                  <c:v>30</c:v>
                </c:pt>
                <c:pt idx="5123">
                  <c:v>30</c:v>
                </c:pt>
                <c:pt idx="5124">
                  <c:v>30</c:v>
                </c:pt>
                <c:pt idx="5125">
                  <c:v>30</c:v>
                </c:pt>
                <c:pt idx="5126">
                  <c:v>30</c:v>
                </c:pt>
                <c:pt idx="5127">
                  <c:v>30</c:v>
                </c:pt>
                <c:pt idx="5128">
                  <c:v>30</c:v>
                </c:pt>
                <c:pt idx="5129">
                  <c:v>30</c:v>
                </c:pt>
                <c:pt idx="5130">
                  <c:v>30</c:v>
                </c:pt>
                <c:pt idx="5131">
                  <c:v>30</c:v>
                </c:pt>
                <c:pt idx="5132">
                  <c:v>30</c:v>
                </c:pt>
                <c:pt idx="5133">
                  <c:v>30</c:v>
                </c:pt>
                <c:pt idx="5134">
                  <c:v>30</c:v>
                </c:pt>
                <c:pt idx="5135">
                  <c:v>30</c:v>
                </c:pt>
                <c:pt idx="5136">
                  <c:v>30</c:v>
                </c:pt>
                <c:pt idx="5137">
                  <c:v>30</c:v>
                </c:pt>
                <c:pt idx="5138">
                  <c:v>30</c:v>
                </c:pt>
                <c:pt idx="5139">
                  <c:v>30</c:v>
                </c:pt>
                <c:pt idx="5140">
                  <c:v>30</c:v>
                </c:pt>
                <c:pt idx="5141">
                  <c:v>30</c:v>
                </c:pt>
                <c:pt idx="5142">
                  <c:v>30</c:v>
                </c:pt>
                <c:pt idx="5143">
                  <c:v>30</c:v>
                </c:pt>
                <c:pt idx="5144">
                  <c:v>30</c:v>
                </c:pt>
                <c:pt idx="5145">
                  <c:v>30</c:v>
                </c:pt>
                <c:pt idx="5146">
                  <c:v>30</c:v>
                </c:pt>
                <c:pt idx="5147">
                  <c:v>30</c:v>
                </c:pt>
                <c:pt idx="5148">
                  <c:v>30</c:v>
                </c:pt>
                <c:pt idx="5149">
                  <c:v>30</c:v>
                </c:pt>
                <c:pt idx="5150">
                  <c:v>30</c:v>
                </c:pt>
                <c:pt idx="5151">
                  <c:v>30</c:v>
                </c:pt>
                <c:pt idx="5152">
                  <c:v>30</c:v>
                </c:pt>
                <c:pt idx="5153">
                  <c:v>30</c:v>
                </c:pt>
                <c:pt idx="5154">
                  <c:v>30</c:v>
                </c:pt>
                <c:pt idx="5155">
                  <c:v>30</c:v>
                </c:pt>
                <c:pt idx="5156">
                  <c:v>30</c:v>
                </c:pt>
                <c:pt idx="5157">
                  <c:v>30</c:v>
                </c:pt>
                <c:pt idx="5158">
                  <c:v>30</c:v>
                </c:pt>
                <c:pt idx="5159">
                  <c:v>30</c:v>
                </c:pt>
                <c:pt idx="5160">
                  <c:v>30</c:v>
                </c:pt>
                <c:pt idx="5161">
                  <c:v>30</c:v>
                </c:pt>
                <c:pt idx="5162">
                  <c:v>30</c:v>
                </c:pt>
                <c:pt idx="5163">
                  <c:v>30</c:v>
                </c:pt>
                <c:pt idx="5164">
                  <c:v>30</c:v>
                </c:pt>
                <c:pt idx="5165">
                  <c:v>30</c:v>
                </c:pt>
                <c:pt idx="5166">
                  <c:v>30</c:v>
                </c:pt>
                <c:pt idx="5167">
                  <c:v>30</c:v>
                </c:pt>
                <c:pt idx="5168">
                  <c:v>30</c:v>
                </c:pt>
                <c:pt idx="5169">
                  <c:v>30</c:v>
                </c:pt>
                <c:pt idx="5170">
                  <c:v>30</c:v>
                </c:pt>
                <c:pt idx="5171">
                  <c:v>30</c:v>
                </c:pt>
                <c:pt idx="5172">
                  <c:v>30</c:v>
                </c:pt>
                <c:pt idx="5173">
                  <c:v>30</c:v>
                </c:pt>
                <c:pt idx="5174">
                  <c:v>30</c:v>
                </c:pt>
                <c:pt idx="5175">
                  <c:v>30</c:v>
                </c:pt>
                <c:pt idx="5176">
                  <c:v>30</c:v>
                </c:pt>
                <c:pt idx="5177">
                  <c:v>30</c:v>
                </c:pt>
                <c:pt idx="5178">
                  <c:v>30</c:v>
                </c:pt>
                <c:pt idx="5179">
                  <c:v>30</c:v>
                </c:pt>
                <c:pt idx="5180">
                  <c:v>30</c:v>
                </c:pt>
                <c:pt idx="5181">
                  <c:v>30</c:v>
                </c:pt>
                <c:pt idx="5182">
                  <c:v>30</c:v>
                </c:pt>
                <c:pt idx="5183">
                  <c:v>30</c:v>
                </c:pt>
                <c:pt idx="5184">
                  <c:v>30</c:v>
                </c:pt>
                <c:pt idx="5185">
                  <c:v>30</c:v>
                </c:pt>
                <c:pt idx="5186">
                  <c:v>30</c:v>
                </c:pt>
                <c:pt idx="5187">
                  <c:v>30</c:v>
                </c:pt>
                <c:pt idx="5188">
                  <c:v>30</c:v>
                </c:pt>
                <c:pt idx="5189">
                  <c:v>30</c:v>
                </c:pt>
                <c:pt idx="5190">
                  <c:v>30</c:v>
                </c:pt>
                <c:pt idx="5191">
                  <c:v>30</c:v>
                </c:pt>
                <c:pt idx="5192">
                  <c:v>30</c:v>
                </c:pt>
                <c:pt idx="5193">
                  <c:v>30</c:v>
                </c:pt>
                <c:pt idx="5194">
                  <c:v>30</c:v>
                </c:pt>
                <c:pt idx="5195">
                  <c:v>30</c:v>
                </c:pt>
                <c:pt idx="5196">
                  <c:v>30</c:v>
                </c:pt>
                <c:pt idx="5197">
                  <c:v>30</c:v>
                </c:pt>
                <c:pt idx="5198">
                  <c:v>30</c:v>
                </c:pt>
                <c:pt idx="5199">
                  <c:v>30</c:v>
                </c:pt>
                <c:pt idx="5200">
                  <c:v>30</c:v>
                </c:pt>
                <c:pt idx="5201">
                  <c:v>30</c:v>
                </c:pt>
                <c:pt idx="5202">
                  <c:v>30</c:v>
                </c:pt>
                <c:pt idx="5203">
                  <c:v>30</c:v>
                </c:pt>
                <c:pt idx="5204">
                  <c:v>30</c:v>
                </c:pt>
                <c:pt idx="5205">
                  <c:v>30</c:v>
                </c:pt>
                <c:pt idx="5206">
                  <c:v>30</c:v>
                </c:pt>
                <c:pt idx="5207">
                  <c:v>30</c:v>
                </c:pt>
                <c:pt idx="5208">
                  <c:v>30</c:v>
                </c:pt>
                <c:pt idx="5209">
                  <c:v>30</c:v>
                </c:pt>
                <c:pt idx="5210">
                  <c:v>30</c:v>
                </c:pt>
                <c:pt idx="5211">
                  <c:v>30</c:v>
                </c:pt>
                <c:pt idx="5212">
                  <c:v>30</c:v>
                </c:pt>
                <c:pt idx="5213">
                  <c:v>30</c:v>
                </c:pt>
                <c:pt idx="5214">
                  <c:v>30</c:v>
                </c:pt>
                <c:pt idx="5215">
                  <c:v>30</c:v>
                </c:pt>
                <c:pt idx="5216">
                  <c:v>30</c:v>
                </c:pt>
                <c:pt idx="5217">
                  <c:v>30</c:v>
                </c:pt>
                <c:pt idx="5218">
                  <c:v>30</c:v>
                </c:pt>
                <c:pt idx="5219">
                  <c:v>30</c:v>
                </c:pt>
                <c:pt idx="5220">
                  <c:v>30</c:v>
                </c:pt>
                <c:pt idx="5221">
                  <c:v>30</c:v>
                </c:pt>
                <c:pt idx="5222">
                  <c:v>30</c:v>
                </c:pt>
                <c:pt idx="5223">
                  <c:v>30</c:v>
                </c:pt>
                <c:pt idx="5224">
                  <c:v>30</c:v>
                </c:pt>
                <c:pt idx="5225">
                  <c:v>30</c:v>
                </c:pt>
                <c:pt idx="5226">
                  <c:v>30</c:v>
                </c:pt>
                <c:pt idx="5227">
                  <c:v>30</c:v>
                </c:pt>
                <c:pt idx="5228">
                  <c:v>30</c:v>
                </c:pt>
                <c:pt idx="5229">
                  <c:v>30</c:v>
                </c:pt>
                <c:pt idx="5230">
                  <c:v>30</c:v>
                </c:pt>
                <c:pt idx="5231">
                  <c:v>30</c:v>
                </c:pt>
                <c:pt idx="5232">
                  <c:v>30</c:v>
                </c:pt>
                <c:pt idx="5233">
                  <c:v>30</c:v>
                </c:pt>
                <c:pt idx="5234">
                  <c:v>30</c:v>
                </c:pt>
                <c:pt idx="5235">
                  <c:v>30</c:v>
                </c:pt>
                <c:pt idx="5236">
                  <c:v>30</c:v>
                </c:pt>
                <c:pt idx="5237">
                  <c:v>30</c:v>
                </c:pt>
                <c:pt idx="5238">
                  <c:v>30</c:v>
                </c:pt>
                <c:pt idx="5239">
                  <c:v>30</c:v>
                </c:pt>
                <c:pt idx="5240">
                  <c:v>30</c:v>
                </c:pt>
                <c:pt idx="5241">
                  <c:v>30</c:v>
                </c:pt>
                <c:pt idx="5242">
                  <c:v>30</c:v>
                </c:pt>
                <c:pt idx="5243">
                  <c:v>30</c:v>
                </c:pt>
                <c:pt idx="5244">
                  <c:v>30</c:v>
                </c:pt>
                <c:pt idx="5245">
                  <c:v>30</c:v>
                </c:pt>
                <c:pt idx="5246">
                  <c:v>30</c:v>
                </c:pt>
                <c:pt idx="5247">
                  <c:v>30</c:v>
                </c:pt>
                <c:pt idx="5248">
                  <c:v>30</c:v>
                </c:pt>
                <c:pt idx="5249">
                  <c:v>30</c:v>
                </c:pt>
                <c:pt idx="5250">
                  <c:v>30</c:v>
                </c:pt>
                <c:pt idx="5251">
                  <c:v>30</c:v>
                </c:pt>
                <c:pt idx="5252">
                  <c:v>30</c:v>
                </c:pt>
                <c:pt idx="5253">
                  <c:v>30</c:v>
                </c:pt>
                <c:pt idx="5254">
                  <c:v>30</c:v>
                </c:pt>
                <c:pt idx="5255">
                  <c:v>30</c:v>
                </c:pt>
                <c:pt idx="5256">
                  <c:v>30</c:v>
                </c:pt>
                <c:pt idx="5257">
                  <c:v>30</c:v>
                </c:pt>
                <c:pt idx="5258">
                  <c:v>30</c:v>
                </c:pt>
                <c:pt idx="5259">
                  <c:v>30</c:v>
                </c:pt>
                <c:pt idx="5260">
                  <c:v>30</c:v>
                </c:pt>
                <c:pt idx="5261">
                  <c:v>30</c:v>
                </c:pt>
                <c:pt idx="5262">
                  <c:v>30</c:v>
                </c:pt>
                <c:pt idx="5263">
                  <c:v>30</c:v>
                </c:pt>
                <c:pt idx="5264">
                  <c:v>30</c:v>
                </c:pt>
                <c:pt idx="5265">
                  <c:v>30</c:v>
                </c:pt>
                <c:pt idx="5266">
                  <c:v>30</c:v>
                </c:pt>
                <c:pt idx="5267">
                  <c:v>30</c:v>
                </c:pt>
                <c:pt idx="5268">
                  <c:v>30</c:v>
                </c:pt>
                <c:pt idx="5269">
                  <c:v>30</c:v>
                </c:pt>
                <c:pt idx="5270">
                  <c:v>30</c:v>
                </c:pt>
                <c:pt idx="5271">
                  <c:v>30</c:v>
                </c:pt>
                <c:pt idx="5272">
                  <c:v>30</c:v>
                </c:pt>
                <c:pt idx="5273">
                  <c:v>30</c:v>
                </c:pt>
                <c:pt idx="5274">
                  <c:v>30</c:v>
                </c:pt>
                <c:pt idx="5275">
                  <c:v>30</c:v>
                </c:pt>
                <c:pt idx="5276">
                  <c:v>30</c:v>
                </c:pt>
                <c:pt idx="5277">
                  <c:v>30</c:v>
                </c:pt>
                <c:pt idx="5278">
                  <c:v>30</c:v>
                </c:pt>
                <c:pt idx="5279">
                  <c:v>30</c:v>
                </c:pt>
                <c:pt idx="5280">
                  <c:v>30</c:v>
                </c:pt>
                <c:pt idx="5281">
                  <c:v>30</c:v>
                </c:pt>
                <c:pt idx="5282">
                  <c:v>30</c:v>
                </c:pt>
                <c:pt idx="5283">
                  <c:v>30</c:v>
                </c:pt>
                <c:pt idx="5284">
                  <c:v>30</c:v>
                </c:pt>
                <c:pt idx="5285">
                  <c:v>30</c:v>
                </c:pt>
                <c:pt idx="5286">
                  <c:v>30</c:v>
                </c:pt>
                <c:pt idx="5287">
                  <c:v>30</c:v>
                </c:pt>
                <c:pt idx="5288">
                  <c:v>30</c:v>
                </c:pt>
                <c:pt idx="5289">
                  <c:v>30</c:v>
                </c:pt>
                <c:pt idx="5290">
                  <c:v>30</c:v>
                </c:pt>
                <c:pt idx="5291">
                  <c:v>30</c:v>
                </c:pt>
                <c:pt idx="5292">
                  <c:v>30</c:v>
                </c:pt>
                <c:pt idx="5293">
                  <c:v>30</c:v>
                </c:pt>
                <c:pt idx="5294">
                  <c:v>30</c:v>
                </c:pt>
                <c:pt idx="5295">
                  <c:v>30</c:v>
                </c:pt>
                <c:pt idx="5296">
                  <c:v>30</c:v>
                </c:pt>
                <c:pt idx="5297">
                  <c:v>30</c:v>
                </c:pt>
                <c:pt idx="5298">
                  <c:v>30</c:v>
                </c:pt>
                <c:pt idx="5299">
                  <c:v>30</c:v>
                </c:pt>
                <c:pt idx="5300">
                  <c:v>30</c:v>
                </c:pt>
                <c:pt idx="5301">
                  <c:v>30</c:v>
                </c:pt>
                <c:pt idx="5302">
                  <c:v>30</c:v>
                </c:pt>
                <c:pt idx="5303">
                  <c:v>30</c:v>
                </c:pt>
                <c:pt idx="5304">
                  <c:v>30</c:v>
                </c:pt>
                <c:pt idx="5305">
                  <c:v>30</c:v>
                </c:pt>
                <c:pt idx="5306">
                  <c:v>30</c:v>
                </c:pt>
                <c:pt idx="5307">
                  <c:v>30</c:v>
                </c:pt>
                <c:pt idx="5308">
                  <c:v>30</c:v>
                </c:pt>
                <c:pt idx="5309">
                  <c:v>30</c:v>
                </c:pt>
                <c:pt idx="5310">
                  <c:v>30</c:v>
                </c:pt>
                <c:pt idx="5311">
                  <c:v>30</c:v>
                </c:pt>
                <c:pt idx="5312">
                  <c:v>30</c:v>
                </c:pt>
                <c:pt idx="5313">
                  <c:v>30</c:v>
                </c:pt>
                <c:pt idx="5314">
                  <c:v>30</c:v>
                </c:pt>
                <c:pt idx="5315">
                  <c:v>30</c:v>
                </c:pt>
                <c:pt idx="5316">
                  <c:v>30</c:v>
                </c:pt>
                <c:pt idx="5317">
                  <c:v>30</c:v>
                </c:pt>
                <c:pt idx="5318">
                  <c:v>30</c:v>
                </c:pt>
                <c:pt idx="5319">
                  <c:v>30</c:v>
                </c:pt>
                <c:pt idx="5320">
                  <c:v>30</c:v>
                </c:pt>
                <c:pt idx="5321">
                  <c:v>30</c:v>
                </c:pt>
                <c:pt idx="5322">
                  <c:v>30</c:v>
                </c:pt>
                <c:pt idx="5323">
                  <c:v>30</c:v>
                </c:pt>
                <c:pt idx="5324">
                  <c:v>30</c:v>
                </c:pt>
                <c:pt idx="5325">
                  <c:v>30</c:v>
                </c:pt>
                <c:pt idx="5326">
                  <c:v>30</c:v>
                </c:pt>
                <c:pt idx="5327">
                  <c:v>30</c:v>
                </c:pt>
                <c:pt idx="5328">
                  <c:v>30</c:v>
                </c:pt>
                <c:pt idx="5329">
                  <c:v>30</c:v>
                </c:pt>
                <c:pt idx="5330">
                  <c:v>30</c:v>
                </c:pt>
                <c:pt idx="5331">
                  <c:v>30</c:v>
                </c:pt>
                <c:pt idx="5332">
                  <c:v>30</c:v>
                </c:pt>
                <c:pt idx="5333">
                  <c:v>30</c:v>
                </c:pt>
                <c:pt idx="5334">
                  <c:v>30</c:v>
                </c:pt>
                <c:pt idx="5335">
                  <c:v>30</c:v>
                </c:pt>
                <c:pt idx="5336">
                  <c:v>30</c:v>
                </c:pt>
                <c:pt idx="5337">
                  <c:v>30</c:v>
                </c:pt>
                <c:pt idx="5338">
                  <c:v>30</c:v>
                </c:pt>
                <c:pt idx="5339">
                  <c:v>30</c:v>
                </c:pt>
                <c:pt idx="5340">
                  <c:v>30</c:v>
                </c:pt>
                <c:pt idx="5341">
                  <c:v>30</c:v>
                </c:pt>
                <c:pt idx="5342">
                  <c:v>30</c:v>
                </c:pt>
                <c:pt idx="5343">
                  <c:v>30</c:v>
                </c:pt>
                <c:pt idx="5344">
                  <c:v>30</c:v>
                </c:pt>
                <c:pt idx="5345">
                  <c:v>30</c:v>
                </c:pt>
                <c:pt idx="5346">
                  <c:v>30</c:v>
                </c:pt>
                <c:pt idx="5347">
                  <c:v>30</c:v>
                </c:pt>
                <c:pt idx="5348">
                  <c:v>30</c:v>
                </c:pt>
                <c:pt idx="5349">
                  <c:v>30</c:v>
                </c:pt>
                <c:pt idx="5350">
                  <c:v>30</c:v>
                </c:pt>
                <c:pt idx="5351">
                  <c:v>30</c:v>
                </c:pt>
                <c:pt idx="5352">
                  <c:v>30</c:v>
                </c:pt>
                <c:pt idx="5353">
                  <c:v>30</c:v>
                </c:pt>
                <c:pt idx="5354">
                  <c:v>30</c:v>
                </c:pt>
                <c:pt idx="5355">
                  <c:v>30</c:v>
                </c:pt>
                <c:pt idx="5356">
                  <c:v>30</c:v>
                </c:pt>
                <c:pt idx="5357">
                  <c:v>30</c:v>
                </c:pt>
                <c:pt idx="5358">
                  <c:v>30</c:v>
                </c:pt>
                <c:pt idx="5359">
                  <c:v>30</c:v>
                </c:pt>
                <c:pt idx="5360">
                  <c:v>30</c:v>
                </c:pt>
                <c:pt idx="5361">
                  <c:v>30</c:v>
                </c:pt>
                <c:pt idx="5362">
                  <c:v>30</c:v>
                </c:pt>
                <c:pt idx="5363">
                  <c:v>30</c:v>
                </c:pt>
                <c:pt idx="5364">
                  <c:v>30</c:v>
                </c:pt>
                <c:pt idx="5365">
                  <c:v>30</c:v>
                </c:pt>
                <c:pt idx="5366">
                  <c:v>30</c:v>
                </c:pt>
                <c:pt idx="5367">
                  <c:v>30</c:v>
                </c:pt>
                <c:pt idx="5368">
                  <c:v>30</c:v>
                </c:pt>
                <c:pt idx="5369">
                  <c:v>30</c:v>
                </c:pt>
                <c:pt idx="5370">
                  <c:v>30</c:v>
                </c:pt>
                <c:pt idx="5371">
                  <c:v>30</c:v>
                </c:pt>
                <c:pt idx="5372">
                  <c:v>30</c:v>
                </c:pt>
                <c:pt idx="5373">
                  <c:v>30</c:v>
                </c:pt>
                <c:pt idx="5374">
                  <c:v>30</c:v>
                </c:pt>
                <c:pt idx="5375">
                  <c:v>30</c:v>
                </c:pt>
                <c:pt idx="5376">
                  <c:v>30</c:v>
                </c:pt>
                <c:pt idx="5377">
                  <c:v>30</c:v>
                </c:pt>
                <c:pt idx="5378">
                  <c:v>30</c:v>
                </c:pt>
                <c:pt idx="5379">
                  <c:v>30</c:v>
                </c:pt>
                <c:pt idx="5380">
                  <c:v>30</c:v>
                </c:pt>
                <c:pt idx="5381">
                  <c:v>30</c:v>
                </c:pt>
                <c:pt idx="5382">
                  <c:v>30</c:v>
                </c:pt>
                <c:pt idx="5383">
                  <c:v>30</c:v>
                </c:pt>
                <c:pt idx="5384">
                  <c:v>30</c:v>
                </c:pt>
                <c:pt idx="5385">
                  <c:v>30</c:v>
                </c:pt>
                <c:pt idx="5386">
                  <c:v>30</c:v>
                </c:pt>
                <c:pt idx="5387">
                  <c:v>30</c:v>
                </c:pt>
                <c:pt idx="5388">
                  <c:v>30</c:v>
                </c:pt>
                <c:pt idx="5389">
                  <c:v>30</c:v>
                </c:pt>
                <c:pt idx="5390">
                  <c:v>30</c:v>
                </c:pt>
                <c:pt idx="5391">
                  <c:v>30</c:v>
                </c:pt>
                <c:pt idx="5392">
                  <c:v>30</c:v>
                </c:pt>
                <c:pt idx="5393">
                  <c:v>30</c:v>
                </c:pt>
                <c:pt idx="5394">
                  <c:v>30</c:v>
                </c:pt>
                <c:pt idx="5395">
                  <c:v>30</c:v>
                </c:pt>
                <c:pt idx="5396">
                  <c:v>30</c:v>
                </c:pt>
                <c:pt idx="5397">
                  <c:v>30</c:v>
                </c:pt>
                <c:pt idx="5398">
                  <c:v>30</c:v>
                </c:pt>
                <c:pt idx="5399">
                  <c:v>30</c:v>
                </c:pt>
                <c:pt idx="5400">
                  <c:v>30</c:v>
                </c:pt>
                <c:pt idx="5401">
                  <c:v>30</c:v>
                </c:pt>
                <c:pt idx="5402">
                  <c:v>30</c:v>
                </c:pt>
                <c:pt idx="5403">
                  <c:v>30</c:v>
                </c:pt>
                <c:pt idx="5404">
                  <c:v>30</c:v>
                </c:pt>
                <c:pt idx="5405">
                  <c:v>30</c:v>
                </c:pt>
                <c:pt idx="5406">
                  <c:v>30</c:v>
                </c:pt>
                <c:pt idx="5407">
                  <c:v>30</c:v>
                </c:pt>
                <c:pt idx="5408">
                  <c:v>30</c:v>
                </c:pt>
                <c:pt idx="5409">
                  <c:v>30</c:v>
                </c:pt>
                <c:pt idx="5410">
                  <c:v>30</c:v>
                </c:pt>
                <c:pt idx="5411">
                  <c:v>30</c:v>
                </c:pt>
                <c:pt idx="5412">
                  <c:v>30</c:v>
                </c:pt>
                <c:pt idx="5413">
                  <c:v>30</c:v>
                </c:pt>
                <c:pt idx="5414">
                  <c:v>30</c:v>
                </c:pt>
                <c:pt idx="5415">
                  <c:v>30</c:v>
                </c:pt>
                <c:pt idx="5416">
                  <c:v>30</c:v>
                </c:pt>
                <c:pt idx="5417">
                  <c:v>30</c:v>
                </c:pt>
                <c:pt idx="5418">
                  <c:v>30</c:v>
                </c:pt>
                <c:pt idx="5419">
                  <c:v>30</c:v>
                </c:pt>
                <c:pt idx="5420">
                  <c:v>30</c:v>
                </c:pt>
                <c:pt idx="5421">
                  <c:v>30</c:v>
                </c:pt>
                <c:pt idx="5422">
                  <c:v>30</c:v>
                </c:pt>
                <c:pt idx="5423">
                  <c:v>30</c:v>
                </c:pt>
                <c:pt idx="5424">
                  <c:v>30</c:v>
                </c:pt>
                <c:pt idx="5425">
                  <c:v>30</c:v>
                </c:pt>
                <c:pt idx="5426">
                  <c:v>30</c:v>
                </c:pt>
                <c:pt idx="5427">
                  <c:v>30</c:v>
                </c:pt>
                <c:pt idx="5428">
                  <c:v>30</c:v>
                </c:pt>
                <c:pt idx="5429">
                  <c:v>30</c:v>
                </c:pt>
                <c:pt idx="5430">
                  <c:v>30</c:v>
                </c:pt>
                <c:pt idx="5431">
                  <c:v>30</c:v>
                </c:pt>
                <c:pt idx="5432">
                  <c:v>30</c:v>
                </c:pt>
                <c:pt idx="5433">
                  <c:v>30</c:v>
                </c:pt>
                <c:pt idx="5434">
                  <c:v>30</c:v>
                </c:pt>
                <c:pt idx="5435">
                  <c:v>30</c:v>
                </c:pt>
                <c:pt idx="5436">
                  <c:v>30</c:v>
                </c:pt>
                <c:pt idx="5437">
                  <c:v>30</c:v>
                </c:pt>
                <c:pt idx="5438">
                  <c:v>30</c:v>
                </c:pt>
                <c:pt idx="5439">
                  <c:v>30</c:v>
                </c:pt>
                <c:pt idx="5440">
                  <c:v>30</c:v>
                </c:pt>
                <c:pt idx="5441">
                  <c:v>30</c:v>
                </c:pt>
                <c:pt idx="5442">
                  <c:v>30</c:v>
                </c:pt>
                <c:pt idx="5443">
                  <c:v>30</c:v>
                </c:pt>
                <c:pt idx="5444">
                  <c:v>30</c:v>
                </c:pt>
                <c:pt idx="5445">
                  <c:v>30</c:v>
                </c:pt>
                <c:pt idx="5446">
                  <c:v>30</c:v>
                </c:pt>
                <c:pt idx="5447">
                  <c:v>30</c:v>
                </c:pt>
                <c:pt idx="5448">
                  <c:v>30</c:v>
                </c:pt>
                <c:pt idx="5449">
                  <c:v>30</c:v>
                </c:pt>
                <c:pt idx="5450">
                  <c:v>30</c:v>
                </c:pt>
                <c:pt idx="5451">
                  <c:v>30</c:v>
                </c:pt>
                <c:pt idx="5452">
                  <c:v>30</c:v>
                </c:pt>
                <c:pt idx="5453">
                  <c:v>30</c:v>
                </c:pt>
                <c:pt idx="5454">
                  <c:v>30</c:v>
                </c:pt>
                <c:pt idx="5455">
                  <c:v>30</c:v>
                </c:pt>
                <c:pt idx="5456">
                  <c:v>30</c:v>
                </c:pt>
                <c:pt idx="5457">
                  <c:v>30</c:v>
                </c:pt>
                <c:pt idx="5458">
                  <c:v>30</c:v>
                </c:pt>
                <c:pt idx="5459">
                  <c:v>30</c:v>
                </c:pt>
                <c:pt idx="5460">
                  <c:v>30</c:v>
                </c:pt>
                <c:pt idx="5461">
                  <c:v>30</c:v>
                </c:pt>
                <c:pt idx="5462">
                  <c:v>30</c:v>
                </c:pt>
                <c:pt idx="5463">
                  <c:v>30</c:v>
                </c:pt>
                <c:pt idx="5464">
                  <c:v>30</c:v>
                </c:pt>
                <c:pt idx="5465">
                  <c:v>30</c:v>
                </c:pt>
                <c:pt idx="5466">
                  <c:v>30</c:v>
                </c:pt>
                <c:pt idx="5467">
                  <c:v>30</c:v>
                </c:pt>
                <c:pt idx="5468">
                  <c:v>30</c:v>
                </c:pt>
                <c:pt idx="5469">
                  <c:v>30</c:v>
                </c:pt>
                <c:pt idx="5470">
                  <c:v>30</c:v>
                </c:pt>
                <c:pt idx="5471">
                  <c:v>30</c:v>
                </c:pt>
                <c:pt idx="5472">
                  <c:v>30</c:v>
                </c:pt>
                <c:pt idx="5473">
                  <c:v>30</c:v>
                </c:pt>
                <c:pt idx="5474">
                  <c:v>30</c:v>
                </c:pt>
                <c:pt idx="5475">
                  <c:v>30</c:v>
                </c:pt>
                <c:pt idx="5476">
                  <c:v>30</c:v>
                </c:pt>
                <c:pt idx="5477">
                  <c:v>30</c:v>
                </c:pt>
                <c:pt idx="5478">
                  <c:v>30</c:v>
                </c:pt>
                <c:pt idx="5479">
                  <c:v>30</c:v>
                </c:pt>
                <c:pt idx="5480">
                  <c:v>30</c:v>
                </c:pt>
                <c:pt idx="5481">
                  <c:v>30</c:v>
                </c:pt>
                <c:pt idx="5482">
                  <c:v>30</c:v>
                </c:pt>
                <c:pt idx="5483">
                  <c:v>30</c:v>
                </c:pt>
                <c:pt idx="5484">
                  <c:v>30</c:v>
                </c:pt>
                <c:pt idx="5485">
                  <c:v>30</c:v>
                </c:pt>
                <c:pt idx="5486">
                  <c:v>30</c:v>
                </c:pt>
                <c:pt idx="5487">
                  <c:v>30</c:v>
                </c:pt>
                <c:pt idx="5488">
                  <c:v>30</c:v>
                </c:pt>
                <c:pt idx="5489">
                  <c:v>30</c:v>
                </c:pt>
                <c:pt idx="5490">
                  <c:v>30</c:v>
                </c:pt>
                <c:pt idx="5491">
                  <c:v>30</c:v>
                </c:pt>
                <c:pt idx="5492">
                  <c:v>30</c:v>
                </c:pt>
                <c:pt idx="5493">
                  <c:v>30</c:v>
                </c:pt>
                <c:pt idx="5494">
                  <c:v>30</c:v>
                </c:pt>
                <c:pt idx="5495">
                  <c:v>30</c:v>
                </c:pt>
                <c:pt idx="5496">
                  <c:v>30</c:v>
                </c:pt>
                <c:pt idx="5497">
                  <c:v>30</c:v>
                </c:pt>
                <c:pt idx="5498">
                  <c:v>30</c:v>
                </c:pt>
                <c:pt idx="5499">
                  <c:v>30</c:v>
                </c:pt>
                <c:pt idx="5500">
                  <c:v>30</c:v>
                </c:pt>
                <c:pt idx="5501">
                  <c:v>30</c:v>
                </c:pt>
                <c:pt idx="5502">
                  <c:v>30</c:v>
                </c:pt>
                <c:pt idx="5503">
                  <c:v>30</c:v>
                </c:pt>
                <c:pt idx="5504">
                  <c:v>30</c:v>
                </c:pt>
                <c:pt idx="5505">
                  <c:v>30</c:v>
                </c:pt>
                <c:pt idx="5506">
                  <c:v>30</c:v>
                </c:pt>
                <c:pt idx="5507">
                  <c:v>30</c:v>
                </c:pt>
                <c:pt idx="5508">
                  <c:v>30</c:v>
                </c:pt>
                <c:pt idx="5509">
                  <c:v>30</c:v>
                </c:pt>
                <c:pt idx="5510">
                  <c:v>30</c:v>
                </c:pt>
                <c:pt idx="5511">
                  <c:v>30</c:v>
                </c:pt>
                <c:pt idx="5512">
                  <c:v>30</c:v>
                </c:pt>
                <c:pt idx="5513">
                  <c:v>30</c:v>
                </c:pt>
                <c:pt idx="5514">
                  <c:v>30</c:v>
                </c:pt>
                <c:pt idx="5515">
                  <c:v>30</c:v>
                </c:pt>
                <c:pt idx="5516">
                  <c:v>30</c:v>
                </c:pt>
                <c:pt idx="5517">
                  <c:v>30</c:v>
                </c:pt>
                <c:pt idx="5518">
                  <c:v>30</c:v>
                </c:pt>
                <c:pt idx="5519">
                  <c:v>30</c:v>
                </c:pt>
                <c:pt idx="5520">
                  <c:v>30</c:v>
                </c:pt>
                <c:pt idx="5521">
                  <c:v>30</c:v>
                </c:pt>
                <c:pt idx="5522">
                  <c:v>30</c:v>
                </c:pt>
                <c:pt idx="5523">
                  <c:v>30</c:v>
                </c:pt>
                <c:pt idx="5524">
                  <c:v>30</c:v>
                </c:pt>
                <c:pt idx="5525">
                  <c:v>30</c:v>
                </c:pt>
                <c:pt idx="5526">
                  <c:v>30</c:v>
                </c:pt>
                <c:pt idx="5527">
                  <c:v>30</c:v>
                </c:pt>
                <c:pt idx="5528">
                  <c:v>30</c:v>
                </c:pt>
                <c:pt idx="5529">
                  <c:v>30</c:v>
                </c:pt>
                <c:pt idx="5530">
                  <c:v>30</c:v>
                </c:pt>
                <c:pt idx="5531">
                  <c:v>30</c:v>
                </c:pt>
                <c:pt idx="5532">
                  <c:v>30</c:v>
                </c:pt>
                <c:pt idx="5533">
                  <c:v>30</c:v>
                </c:pt>
                <c:pt idx="5534">
                  <c:v>30</c:v>
                </c:pt>
                <c:pt idx="5535">
                  <c:v>30</c:v>
                </c:pt>
                <c:pt idx="5536">
                  <c:v>30</c:v>
                </c:pt>
                <c:pt idx="5537">
                  <c:v>30</c:v>
                </c:pt>
                <c:pt idx="5538">
                  <c:v>30</c:v>
                </c:pt>
                <c:pt idx="5539">
                  <c:v>30</c:v>
                </c:pt>
                <c:pt idx="5540">
                  <c:v>30</c:v>
                </c:pt>
                <c:pt idx="5541">
                  <c:v>30</c:v>
                </c:pt>
                <c:pt idx="5542">
                  <c:v>30</c:v>
                </c:pt>
                <c:pt idx="5543">
                  <c:v>30</c:v>
                </c:pt>
                <c:pt idx="5544">
                  <c:v>30</c:v>
                </c:pt>
                <c:pt idx="5545">
                  <c:v>30</c:v>
                </c:pt>
                <c:pt idx="5546">
                  <c:v>30</c:v>
                </c:pt>
                <c:pt idx="5547">
                  <c:v>30</c:v>
                </c:pt>
                <c:pt idx="5548">
                  <c:v>30</c:v>
                </c:pt>
                <c:pt idx="5549">
                  <c:v>30</c:v>
                </c:pt>
                <c:pt idx="5550">
                  <c:v>30</c:v>
                </c:pt>
                <c:pt idx="5551">
                  <c:v>30</c:v>
                </c:pt>
                <c:pt idx="5552">
                  <c:v>30</c:v>
                </c:pt>
                <c:pt idx="5553">
                  <c:v>30</c:v>
                </c:pt>
                <c:pt idx="5554">
                  <c:v>30</c:v>
                </c:pt>
                <c:pt idx="5555">
                  <c:v>30</c:v>
                </c:pt>
                <c:pt idx="5556">
                  <c:v>30</c:v>
                </c:pt>
                <c:pt idx="5557">
                  <c:v>30</c:v>
                </c:pt>
                <c:pt idx="5558">
                  <c:v>30</c:v>
                </c:pt>
                <c:pt idx="5559">
                  <c:v>30</c:v>
                </c:pt>
                <c:pt idx="5560">
                  <c:v>30</c:v>
                </c:pt>
                <c:pt idx="5561">
                  <c:v>30</c:v>
                </c:pt>
                <c:pt idx="5562">
                  <c:v>30</c:v>
                </c:pt>
                <c:pt idx="5563">
                  <c:v>30</c:v>
                </c:pt>
                <c:pt idx="5564">
                  <c:v>30</c:v>
                </c:pt>
                <c:pt idx="5565">
                  <c:v>30</c:v>
                </c:pt>
                <c:pt idx="5566">
                  <c:v>30</c:v>
                </c:pt>
                <c:pt idx="5567">
                  <c:v>30</c:v>
                </c:pt>
                <c:pt idx="5568">
                  <c:v>30</c:v>
                </c:pt>
                <c:pt idx="5569">
                  <c:v>30</c:v>
                </c:pt>
                <c:pt idx="5570">
                  <c:v>30</c:v>
                </c:pt>
                <c:pt idx="5571">
                  <c:v>30</c:v>
                </c:pt>
                <c:pt idx="5572">
                  <c:v>30</c:v>
                </c:pt>
                <c:pt idx="5573">
                  <c:v>30</c:v>
                </c:pt>
                <c:pt idx="5574">
                  <c:v>30</c:v>
                </c:pt>
                <c:pt idx="5575">
                  <c:v>30</c:v>
                </c:pt>
                <c:pt idx="5576">
                  <c:v>30</c:v>
                </c:pt>
                <c:pt idx="5577">
                  <c:v>30</c:v>
                </c:pt>
                <c:pt idx="5578">
                  <c:v>30</c:v>
                </c:pt>
                <c:pt idx="5579">
                  <c:v>30</c:v>
                </c:pt>
                <c:pt idx="5580">
                  <c:v>30</c:v>
                </c:pt>
                <c:pt idx="5581">
                  <c:v>30</c:v>
                </c:pt>
                <c:pt idx="5582">
                  <c:v>30</c:v>
                </c:pt>
                <c:pt idx="5583">
                  <c:v>30</c:v>
                </c:pt>
                <c:pt idx="5584">
                  <c:v>30</c:v>
                </c:pt>
                <c:pt idx="5585">
                  <c:v>30</c:v>
                </c:pt>
                <c:pt idx="5586">
                  <c:v>30</c:v>
                </c:pt>
                <c:pt idx="5587">
                  <c:v>30</c:v>
                </c:pt>
                <c:pt idx="5588">
                  <c:v>30</c:v>
                </c:pt>
                <c:pt idx="5589">
                  <c:v>30</c:v>
                </c:pt>
                <c:pt idx="5590">
                  <c:v>30</c:v>
                </c:pt>
                <c:pt idx="5591">
                  <c:v>30</c:v>
                </c:pt>
                <c:pt idx="5592">
                  <c:v>30</c:v>
                </c:pt>
                <c:pt idx="5593">
                  <c:v>30</c:v>
                </c:pt>
                <c:pt idx="5594">
                  <c:v>30</c:v>
                </c:pt>
                <c:pt idx="5595">
                  <c:v>30</c:v>
                </c:pt>
                <c:pt idx="5596">
                  <c:v>30</c:v>
                </c:pt>
                <c:pt idx="5597">
                  <c:v>30</c:v>
                </c:pt>
                <c:pt idx="5598">
                  <c:v>30</c:v>
                </c:pt>
                <c:pt idx="5599">
                  <c:v>30</c:v>
                </c:pt>
                <c:pt idx="5600">
                  <c:v>30</c:v>
                </c:pt>
                <c:pt idx="5601">
                  <c:v>30</c:v>
                </c:pt>
                <c:pt idx="5602">
                  <c:v>30</c:v>
                </c:pt>
                <c:pt idx="5603">
                  <c:v>30</c:v>
                </c:pt>
                <c:pt idx="5604">
                  <c:v>30</c:v>
                </c:pt>
                <c:pt idx="5605">
                  <c:v>30</c:v>
                </c:pt>
                <c:pt idx="5606">
                  <c:v>30</c:v>
                </c:pt>
                <c:pt idx="5607">
                  <c:v>30</c:v>
                </c:pt>
                <c:pt idx="5608">
                  <c:v>30</c:v>
                </c:pt>
                <c:pt idx="5609">
                  <c:v>30</c:v>
                </c:pt>
                <c:pt idx="5610">
                  <c:v>30</c:v>
                </c:pt>
                <c:pt idx="5611">
                  <c:v>30</c:v>
                </c:pt>
                <c:pt idx="5612">
                  <c:v>30</c:v>
                </c:pt>
                <c:pt idx="5613">
                  <c:v>30</c:v>
                </c:pt>
                <c:pt idx="5614">
                  <c:v>30</c:v>
                </c:pt>
                <c:pt idx="5615">
                  <c:v>30</c:v>
                </c:pt>
                <c:pt idx="5616">
                  <c:v>30</c:v>
                </c:pt>
                <c:pt idx="5617">
                  <c:v>30</c:v>
                </c:pt>
                <c:pt idx="5618">
                  <c:v>30</c:v>
                </c:pt>
                <c:pt idx="5619">
                  <c:v>30</c:v>
                </c:pt>
                <c:pt idx="5620">
                  <c:v>30</c:v>
                </c:pt>
                <c:pt idx="5621">
                  <c:v>30</c:v>
                </c:pt>
                <c:pt idx="5622">
                  <c:v>30</c:v>
                </c:pt>
                <c:pt idx="5623">
                  <c:v>30</c:v>
                </c:pt>
                <c:pt idx="5624">
                  <c:v>30</c:v>
                </c:pt>
                <c:pt idx="5625">
                  <c:v>30</c:v>
                </c:pt>
                <c:pt idx="5626">
                  <c:v>30</c:v>
                </c:pt>
                <c:pt idx="5627">
                  <c:v>30</c:v>
                </c:pt>
                <c:pt idx="5628">
                  <c:v>30</c:v>
                </c:pt>
                <c:pt idx="5629">
                  <c:v>30</c:v>
                </c:pt>
                <c:pt idx="5630">
                  <c:v>30</c:v>
                </c:pt>
                <c:pt idx="5631">
                  <c:v>30</c:v>
                </c:pt>
                <c:pt idx="5632">
                  <c:v>30</c:v>
                </c:pt>
                <c:pt idx="5633">
                  <c:v>30</c:v>
                </c:pt>
                <c:pt idx="5634">
                  <c:v>30</c:v>
                </c:pt>
                <c:pt idx="5635">
                  <c:v>30</c:v>
                </c:pt>
                <c:pt idx="5636">
                  <c:v>30</c:v>
                </c:pt>
                <c:pt idx="5637">
                  <c:v>30</c:v>
                </c:pt>
                <c:pt idx="5638">
                  <c:v>30</c:v>
                </c:pt>
                <c:pt idx="5639">
                  <c:v>30</c:v>
                </c:pt>
                <c:pt idx="5640">
                  <c:v>30</c:v>
                </c:pt>
                <c:pt idx="5641">
                  <c:v>30</c:v>
                </c:pt>
                <c:pt idx="5642">
                  <c:v>30</c:v>
                </c:pt>
                <c:pt idx="5643">
                  <c:v>30</c:v>
                </c:pt>
                <c:pt idx="5644">
                  <c:v>30</c:v>
                </c:pt>
                <c:pt idx="5645">
                  <c:v>30</c:v>
                </c:pt>
                <c:pt idx="5646">
                  <c:v>30</c:v>
                </c:pt>
                <c:pt idx="5647">
                  <c:v>30</c:v>
                </c:pt>
                <c:pt idx="5648">
                  <c:v>30</c:v>
                </c:pt>
                <c:pt idx="5649">
                  <c:v>30</c:v>
                </c:pt>
                <c:pt idx="5650">
                  <c:v>30</c:v>
                </c:pt>
                <c:pt idx="5651">
                  <c:v>30</c:v>
                </c:pt>
                <c:pt idx="5652">
                  <c:v>30</c:v>
                </c:pt>
                <c:pt idx="5653">
                  <c:v>30</c:v>
                </c:pt>
                <c:pt idx="5654">
                  <c:v>30</c:v>
                </c:pt>
                <c:pt idx="5655">
                  <c:v>30</c:v>
                </c:pt>
                <c:pt idx="5656">
                  <c:v>30</c:v>
                </c:pt>
                <c:pt idx="5657">
                  <c:v>30</c:v>
                </c:pt>
                <c:pt idx="5658">
                  <c:v>30</c:v>
                </c:pt>
                <c:pt idx="5659">
                  <c:v>30</c:v>
                </c:pt>
                <c:pt idx="5660">
                  <c:v>30</c:v>
                </c:pt>
                <c:pt idx="5661">
                  <c:v>30</c:v>
                </c:pt>
                <c:pt idx="5662">
                  <c:v>30</c:v>
                </c:pt>
                <c:pt idx="5663">
                  <c:v>30</c:v>
                </c:pt>
                <c:pt idx="5664">
                  <c:v>30</c:v>
                </c:pt>
                <c:pt idx="5665">
                  <c:v>30</c:v>
                </c:pt>
                <c:pt idx="5666">
                  <c:v>30</c:v>
                </c:pt>
                <c:pt idx="5667">
                  <c:v>30</c:v>
                </c:pt>
                <c:pt idx="5668">
                  <c:v>30</c:v>
                </c:pt>
                <c:pt idx="5669">
                  <c:v>30</c:v>
                </c:pt>
                <c:pt idx="5670">
                  <c:v>30</c:v>
                </c:pt>
                <c:pt idx="5671">
                  <c:v>30</c:v>
                </c:pt>
                <c:pt idx="5672">
                  <c:v>30</c:v>
                </c:pt>
                <c:pt idx="5673">
                  <c:v>30</c:v>
                </c:pt>
                <c:pt idx="5674">
                  <c:v>30</c:v>
                </c:pt>
                <c:pt idx="5675">
                  <c:v>30</c:v>
                </c:pt>
                <c:pt idx="5676">
                  <c:v>30</c:v>
                </c:pt>
                <c:pt idx="5677">
                  <c:v>30</c:v>
                </c:pt>
                <c:pt idx="5678">
                  <c:v>30</c:v>
                </c:pt>
                <c:pt idx="5679">
                  <c:v>30</c:v>
                </c:pt>
                <c:pt idx="5680">
                  <c:v>30</c:v>
                </c:pt>
                <c:pt idx="5681">
                  <c:v>30</c:v>
                </c:pt>
                <c:pt idx="5682">
                  <c:v>30</c:v>
                </c:pt>
                <c:pt idx="5683">
                  <c:v>30</c:v>
                </c:pt>
                <c:pt idx="5684">
                  <c:v>30</c:v>
                </c:pt>
                <c:pt idx="5685">
                  <c:v>30</c:v>
                </c:pt>
                <c:pt idx="5686">
                  <c:v>30</c:v>
                </c:pt>
                <c:pt idx="5687">
                  <c:v>30</c:v>
                </c:pt>
                <c:pt idx="5688">
                  <c:v>30</c:v>
                </c:pt>
                <c:pt idx="5689">
                  <c:v>30</c:v>
                </c:pt>
                <c:pt idx="5690">
                  <c:v>30</c:v>
                </c:pt>
                <c:pt idx="5691">
                  <c:v>30</c:v>
                </c:pt>
                <c:pt idx="5692">
                  <c:v>30</c:v>
                </c:pt>
                <c:pt idx="5693">
                  <c:v>30</c:v>
                </c:pt>
                <c:pt idx="5694">
                  <c:v>30</c:v>
                </c:pt>
                <c:pt idx="5695">
                  <c:v>30</c:v>
                </c:pt>
                <c:pt idx="5696">
                  <c:v>30</c:v>
                </c:pt>
                <c:pt idx="5697">
                  <c:v>30</c:v>
                </c:pt>
                <c:pt idx="5698">
                  <c:v>30</c:v>
                </c:pt>
                <c:pt idx="5699">
                  <c:v>30</c:v>
                </c:pt>
                <c:pt idx="5700">
                  <c:v>30</c:v>
                </c:pt>
                <c:pt idx="5701">
                  <c:v>30</c:v>
                </c:pt>
                <c:pt idx="5702">
                  <c:v>30</c:v>
                </c:pt>
                <c:pt idx="5703">
                  <c:v>30</c:v>
                </c:pt>
                <c:pt idx="5704">
                  <c:v>30</c:v>
                </c:pt>
                <c:pt idx="5705">
                  <c:v>30</c:v>
                </c:pt>
                <c:pt idx="5706">
                  <c:v>30</c:v>
                </c:pt>
                <c:pt idx="5707">
                  <c:v>30</c:v>
                </c:pt>
                <c:pt idx="5708">
                  <c:v>30</c:v>
                </c:pt>
                <c:pt idx="5709">
                  <c:v>30</c:v>
                </c:pt>
                <c:pt idx="5710">
                  <c:v>30</c:v>
                </c:pt>
                <c:pt idx="5711">
                  <c:v>30</c:v>
                </c:pt>
                <c:pt idx="5712">
                  <c:v>30</c:v>
                </c:pt>
                <c:pt idx="5713">
                  <c:v>30</c:v>
                </c:pt>
                <c:pt idx="5714">
                  <c:v>30</c:v>
                </c:pt>
                <c:pt idx="5715">
                  <c:v>30</c:v>
                </c:pt>
                <c:pt idx="5716">
                  <c:v>30</c:v>
                </c:pt>
                <c:pt idx="5717">
                  <c:v>30</c:v>
                </c:pt>
                <c:pt idx="5718">
                  <c:v>30</c:v>
                </c:pt>
                <c:pt idx="5719">
                  <c:v>30</c:v>
                </c:pt>
                <c:pt idx="5720">
                  <c:v>30</c:v>
                </c:pt>
                <c:pt idx="5721">
                  <c:v>30</c:v>
                </c:pt>
                <c:pt idx="5722">
                  <c:v>30</c:v>
                </c:pt>
                <c:pt idx="5723">
                  <c:v>30</c:v>
                </c:pt>
                <c:pt idx="5724">
                  <c:v>30</c:v>
                </c:pt>
                <c:pt idx="5725">
                  <c:v>30</c:v>
                </c:pt>
                <c:pt idx="5726">
                  <c:v>30</c:v>
                </c:pt>
                <c:pt idx="5727">
                  <c:v>30</c:v>
                </c:pt>
                <c:pt idx="5728">
                  <c:v>30</c:v>
                </c:pt>
                <c:pt idx="5729">
                  <c:v>30</c:v>
                </c:pt>
                <c:pt idx="5730">
                  <c:v>30</c:v>
                </c:pt>
                <c:pt idx="5731">
                  <c:v>30</c:v>
                </c:pt>
                <c:pt idx="5732">
                  <c:v>30</c:v>
                </c:pt>
                <c:pt idx="5733">
                  <c:v>30</c:v>
                </c:pt>
                <c:pt idx="5734">
                  <c:v>30</c:v>
                </c:pt>
                <c:pt idx="5735">
                  <c:v>30</c:v>
                </c:pt>
                <c:pt idx="5736">
                  <c:v>30</c:v>
                </c:pt>
                <c:pt idx="5737">
                  <c:v>30</c:v>
                </c:pt>
                <c:pt idx="5738">
                  <c:v>30</c:v>
                </c:pt>
                <c:pt idx="5739">
                  <c:v>30</c:v>
                </c:pt>
                <c:pt idx="5740">
                  <c:v>30</c:v>
                </c:pt>
                <c:pt idx="5741">
                  <c:v>30</c:v>
                </c:pt>
                <c:pt idx="5742">
                  <c:v>30</c:v>
                </c:pt>
                <c:pt idx="5743">
                  <c:v>30</c:v>
                </c:pt>
                <c:pt idx="5744">
                  <c:v>30</c:v>
                </c:pt>
                <c:pt idx="5745">
                  <c:v>30</c:v>
                </c:pt>
                <c:pt idx="5746">
                  <c:v>30</c:v>
                </c:pt>
                <c:pt idx="5747">
                  <c:v>30</c:v>
                </c:pt>
                <c:pt idx="5748">
                  <c:v>30</c:v>
                </c:pt>
                <c:pt idx="5749">
                  <c:v>30</c:v>
                </c:pt>
                <c:pt idx="5750">
                  <c:v>30</c:v>
                </c:pt>
                <c:pt idx="5751">
                  <c:v>30</c:v>
                </c:pt>
                <c:pt idx="5752">
                  <c:v>30</c:v>
                </c:pt>
                <c:pt idx="5753">
                  <c:v>30</c:v>
                </c:pt>
                <c:pt idx="5754">
                  <c:v>30</c:v>
                </c:pt>
                <c:pt idx="5755">
                  <c:v>30</c:v>
                </c:pt>
                <c:pt idx="5756">
                  <c:v>30</c:v>
                </c:pt>
                <c:pt idx="5757">
                  <c:v>30</c:v>
                </c:pt>
                <c:pt idx="5758">
                  <c:v>30</c:v>
                </c:pt>
                <c:pt idx="5759">
                  <c:v>30</c:v>
                </c:pt>
                <c:pt idx="5760">
                  <c:v>30</c:v>
                </c:pt>
                <c:pt idx="5761">
                  <c:v>30</c:v>
                </c:pt>
                <c:pt idx="5762">
                  <c:v>30</c:v>
                </c:pt>
                <c:pt idx="5763">
                  <c:v>30</c:v>
                </c:pt>
                <c:pt idx="5764">
                  <c:v>30</c:v>
                </c:pt>
                <c:pt idx="5765">
                  <c:v>30</c:v>
                </c:pt>
                <c:pt idx="5766">
                  <c:v>30</c:v>
                </c:pt>
                <c:pt idx="5767">
                  <c:v>30</c:v>
                </c:pt>
                <c:pt idx="5768">
                  <c:v>30</c:v>
                </c:pt>
                <c:pt idx="5769">
                  <c:v>30</c:v>
                </c:pt>
                <c:pt idx="5770">
                  <c:v>30</c:v>
                </c:pt>
                <c:pt idx="5771">
                  <c:v>30</c:v>
                </c:pt>
                <c:pt idx="5772">
                  <c:v>30</c:v>
                </c:pt>
                <c:pt idx="5773">
                  <c:v>30</c:v>
                </c:pt>
                <c:pt idx="5774">
                  <c:v>30</c:v>
                </c:pt>
                <c:pt idx="5775">
                  <c:v>30</c:v>
                </c:pt>
                <c:pt idx="5776">
                  <c:v>30</c:v>
                </c:pt>
                <c:pt idx="5777">
                  <c:v>30</c:v>
                </c:pt>
                <c:pt idx="5778">
                  <c:v>30</c:v>
                </c:pt>
                <c:pt idx="5779">
                  <c:v>30</c:v>
                </c:pt>
                <c:pt idx="5780">
                  <c:v>30</c:v>
                </c:pt>
                <c:pt idx="5781">
                  <c:v>30</c:v>
                </c:pt>
                <c:pt idx="5782">
                  <c:v>30</c:v>
                </c:pt>
                <c:pt idx="5783">
                  <c:v>30</c:v>
                </c:pt>
                <c:pt idx="5784">
                  <c:v>30</c:v>
                </c:pt>
                <c:pt idx="5785">
                  <c:v>30</c:v>
                </c:pt>
                <c:pt idx="5786">
                  <c:v>30</c:v>
                </c:pt>
                <c:pt idx="5787">
                  <c:v>30</c:v>
                </c:pt>
                <c:pt idx="5788">
                  <c:v>30</c:v>
                </c:pt>
                <c:pt idx="5789">
                  <c:v>30</c:v>
                </c:pt>
                <c:pt idx="5790">
                  <c:v>30</c:v>
                </c:pt>
                <c:pt idx="5791">
                  <c:v>30</c:v>
                </c:pt>
                <c:pt idx="5792">
                  <c:v>30</c:v>
                </c:pt>
                <c:pt idx="5793">
                  <c:v>30</c:v>
                </c:pt>
                <c:pt idx="5794">
                  <c:v>30</c:v>
                </c:pt>
                <c:pt idx="5795">
                  <c:v>30</c:v>
                </c:pt>
                <c:pt idx="5796">
                  <c:v>30</c:v>
                </c:pt>
                <c:pt idx="5797">
                  <c:v>30</c:v>
                </c:pt>
                <c:pt idx="5798">
                  <c:v>30</c:v>
                </c:pt>
                <c:pt idx="5799">
                  <c:v>30</c:v>
                </c:pt>
                <c:pt idx="5800">
                  <c:v>30</c:v>
                </c:pt>
                <c:pt idx="5801">
                  <c:v>30</c:v>
                </c:pt>
                <c:pt idx="5802">
                  <c:v>30</c:v>
                </c:pt>
                <c:pt idx="5803">
                  <c:v>30</c:v>
                </c:pt>
                <c:pt idx="5804">
                  <c:v>30</c:v>
                </c:pt>
                <c:pt idx="5805">
                  <c:v>30</c:v>
                </c:pt>
                <c:pt idx="5806">
                  <c:v>30</c:v>
                </c:pt>
                <c:pt idx="5807">
                  <c:v>30</c:v>
                </c:pt>
                <c:pt idx="5808">
                  <c:v>30</c:v>
                </c:pt>
                <c:pt idx="5809">
                  <c:v>30</c:v>
                </c:pt>
                <c:pt idx="5810">
                  <c:v>30</c:v>
                </c:pt>
                <c:pt idx="5811">
                  <c:v>30</c:v>
                </c:pt>
                <c:pt idx="5812">
                  <c:v>30</c:v>
                </c:pt>
                <c:pt idx="5813">
                  <c:v>30</c:v>
                </c:pt>
                <c:pt idx="5814">
                  <c:v>30</c:v>
                </c:pt>
                <c:pt idx="5815">
                  <c:v>30</c:v>
                </c:pt>
                <c:pt idx="5816">
                  <c:v>30</c:v>
                </c:pt>
                <c:pt idx="5817">
                  <c:v>30</c:v>
                </c:pt>
                <c:pt idx="5818">
                  <c:v>30</c:v>
                </c:pt>
                <c:pt idx="5819">
                  <c:v>30</c:v>
                </c:pt>
                <c:pt idx="5820">
                  <c:v>30</c:v>
                </c:pt>
                <c:pt idx="5821">
                  <c:v>30</c:v>
                </c:pt>
                <c:pt idx="5822">
                  <c:v>30</c:v>
                </c:pt>
                <c:pt idx="5823">
                  <c:v>30</c:v>
                </c:pt>
                <c:pt idx="5824">
                  <c:v>30</c:v>
                </c:pt>
                <c:pt idx="5825">
                  <c:v>30</c:v>
                </c:pt>
                <c:pt idx="5826">
                  <c:v>30</c:v>
                </c:pt>
                <c:pt idx="5827">
                  <c:v>30</c:v>
                </c:pt>
                <c:pt idx="5828">
                  <c:v>30</c:v>
                </c:pt>
                <c:pt idx="5829">
                  <c:v>30</c:v>
                </c:pt>
                <c:pt idx="5830">
                  <c:v>30</c:v>
                </c:pt>
                <c:pt idx="5831">
                  <c:v>30</c:v>
                </c:pt>
                <c:pt idx="5832">
                  <c:v>30</c:v>
                </c:pt>
                <c:pt idx="5833">
                  <c:v>30</c:v>
                </c:pt>
                <c:pt idx="5834">
                  <c:v>30</c:v>
                </c:pt>
                <c:pt idx="5835">
                  <c:v>30</c:v>
                </c:pt>
                <c:pt idx="5836">
                  <c:v>30</c:v>
                </c:pt>
                <c:pt idx="5837">
                  <c:v>30</c:v>
                </c:pt>
                <c:pt idx="5838">
                  <c:v>30</c:v>
                </c:pt>
                <c:pt idx="5839">
                  <c:v>30</c:v>
                </c:pt>
                <c:pt idx="5840">
                  <c:v>30</c:v>
                </c:pt>
                <c:pt idx="5841">
                  <c:v>30</c:v>
                </c:pt>
                <c:pt idx="5842">
                  <c:v>30</c:v>
                </c:pt>
                <c:pt idx="5843">
                  <c:v>30</c:v>
                </c:pt>
                <c:pt idx="5844">
                  <c:v>30</c:v>
                </c:pt>
                <c:pt idx="5845">
                  <c:v>30</c:v>
                </c:pt>
                <c:pt idx="5846">
                  <c:v>30</c:v>
                </c:pt>
                <c:pt idx="5847">
                  <c:v>30</c:v>
                </c:pt>
                <c:pt idx="5848">
                  <c:v>30</c:v>
                </c:pt>
                <c:pt idx="5849">
                  <c:v>30</c:v>
                </c:pt>
                <c:pt idx="5850">
                  <c:v>30</c:v>
                </c:pt>
                <c:pt idx="5851">
                  <c:v>30</c:v>
                </c:pt>
                <c:pt idx="5852">
                  <c:v>30</c:v>
                </c:pt>
                <c:pt idx="5853">
                  <c:v>30</c:v>
                </c:pt>
                <c:pt idx="5854">
                  <c:v>30</c:v>
                </c:pt>
                <c:pt idx="5855">
                  <c:v>30</c:v>
                </c:pt>
                <c:pt idx="5856">
                  <c:v>30</c:v>
                </c:pt>
                <c:pt idx="5857">
                  <c:v>30</c:v>
                </c:pt>
                <c:pt idx="5858">
                  <c:v>30</c:v>
                </c:pt>
                <c:pt idx="5859">
                  <c:v>30</c:v>
                </c:pt>
                <c:pt idx="5860">
                  <c:v>30</c:v>
                </c:pt>
                <c:pt idx="5861">
                  <c:v>30</c:v>
                </c:pt>
                <c:pt idx="5862">
                  <c:v>30</c:v>
                </c:pt>
                <c:pt idx="5863">
                  <c:v>30</c:v>
                </c:pt>
                <c:pt idx="5864">
                  <c:v>30</c:v>
                </c:pt>
                <c:pt idx="5865">
                  <c:v>30</c:v>
                </c:pt>
                <c:pt idx="5866">
                  <c:v>30</c:v>
                </c:pt>
                <c:pt idx="5867">
                  <c:v>30</c:v>
                </c:pt>
                <c:pt idx="5868">
                  <c:v>30</c:v>
                </c:pt>
                <c:pt idx="5869">
                  <c:v>30</c:v>
                </c:pt>
                <c:pt idx="5870">
                  <c:v>30</c:v>
                </c:pt>
                <c:pt idx="5871">
                  <c:v>30</c:v>
                </c:pt>
                <c:pt idx="5872">
                  <c:v>30</c:v>
                </c:pt>
                <c:pt idx="5873">
                  <c:v>30</c:v>
                </c:pt>
                <c:pt idx="5874">
                  <c:v>30</c:v>
                </c:pt>
                <c:pt idx="5875">
                  <c:v>30</c:v>
                </c:pt>
                <c:pt idx="5876">
                  <c:v>30</c:v>
                </c:pt>
                <c:pt idx="5877">
                  <c:v>30</c:v>
                </c:pt>
                <c:pt idx="5878">
                  <c:v>30</c:v>
                </c:pt>
                <c:pt idx="5879">
                  <c:v>30</c:v>
                </c:pt>
                <c:pt idx="5880">
                  <c:v>30</c:v>
                </c:pt>
                <c:pt idx="5881">
                  <c:v>30</c:v>
                </c:pt>
                <c:pt idx="5882">
                  <c:v>30</c:v>
                </c:pt>
                <c:pt idx="5883">
                  <c:v>30</c:v>
                </c:pt>
                <c:pt idx="5884">
                  <c:v>30</c:v>
                </c:pt>
                <c:pt idx="5885">
                  <c:v>30</c:v>
                </c:pt>
                <c:pt idx="5886">
                  <c:v>30</c:v>
                </c:pt>
                <c:pt idx="5887">
                  <c:v>30</c:v>
                </c:pt>
                <c:pt idx="5888">
                  <c:v>30</c:v>
                </c:pt>
                <c:pt idx="5889">
                  <c:v>30</c:v>
                </c:pt>
                <c:pt idx="5890">
                  <c:v>30</c:v>
                </c:pt>
                <c:pt idx="5891">
                  <c:v>30</c:v>
                </c:pt>
                <c:pt idx="5892">
                  <c:v>30</c:v>
                </c:pt>
                <c:pt idx="5893">
                  <c:v>30</c:v>
                </c:pt>
                <c:pt idx="5894">
                  <c:v>30</c:v>
                </c:pt>
                <c:pt idx="5895">
                  <c:v>30</c:v>
                </c:pt>
                <c:pt idx="5896">
                  <c:v>30</c:v>
                </c:pt>
                <c:pt idx="5897">
                  <c:v>30</c:v>
                </c:pt>
                <c:pt idx="5898">
                  <c:v>30</c:v>
                </c:pt>
                <c:pt idx="5899">
                  <c:v>30</c:v>
                </c:pt>
                <c:pt idx="5900">
                  <c:v>30</c:v>
                </c:pt>
                <c:pt idx="5901">
                  <c:v>30</c:v>
                </c:pt>
                <c:pt idx="5902">
                  <c:v>30</c:v>
                </c:pt>
                <c:pt idx="5903">
                  <c:v>30</c:v>
                </c:pt>
                <c:pt idx="5904">
                  <c:v>30</c:v>
                </c:pt>
                <c:pt idx="5905">
                  <c:v>30</c:v>
                </c:pt>
                <c:pt idx="5906">
                  <c:v>30</c:v>
                </c:pt>
                <c:pt idx="5907">
                  <c:v>30</c:v>
                </c:pt>
                <c:pt idx="5908">
                  <c:v>30</c:v>
                </c:pt>
                <c:pt idx="5909">
                  <c:v>30</c:v>
                </c:pt>
                <c:pt idx="5910">
                  <c:v>30</c:v>
                </c:pt>
                <c:pt idx="5911">
                  <c:v>30</c:v>
                </c:pt>
                <c:pt idx="5912">
                  <c:v>30</c:v>
                </c:pt>
                <c:pt idx="5913">
                  <c:v>30</c:v>
                </c:pt>
                <c:pt idx="5914">
                  <c:v>30</c:v>
                </c:pt>
                <c:pt idx="5915">
                  <c:v>30</c:v>
                </c:pt>
                <c:pt idx="5916">
                  <c:v>30</c:v>
                </c:pt>
                <c:pt idx="5917">
                  <c:v>30</c:v>
                </c:pt>
                <c:pt idx="5918">
                  <c:v>30</c:v>
                </c:pt>
                <c:pt idx="5919">
                  <c:v>30</c:v>
                </c:pt>
                <c:pt idx="5920">
                  <c:v>30</c:v>
                </c:pt>
                <c:pt idx="5921">
                  <c:v>30</c:v>
                </c:pt>
                <c:pt idx="5922">
                  <c:v>30</c:v>
                </c:pt>
                <c:pt idx="5923">
                  <c:v>30</c:v>
                </c:pt>
                <c:pt idx="5924">
                  <c:v>30</c:v>
                </c:pt>
                <c:pt idx="5925">
                  <c:v>30</c:v>
                </c:pt>
                <c:pt idx="5926">
                  <c:v>30</c:v>
                </c:pt>
                <c:pt idx="5927">
                  <c:v>30</c:v>
                </c:pt>
                <c:pt idx="5928">
                  <c:v>30</c:v>
                </c:pt>
                <c:pt idx="5929">
                  <c:v>30</c:v>
                </c:pt>
                <c:pt idx="5930">
                  <c:v>30</c:v>
                </c:pt>
                <c:pt idx="5931">
                  <c:v>30</c:v>
                </c:pt>
                <c:pt idx="5932">
                  <c:v>30</c:v>
                </c:pt>
                <c:pt idx="5933">
                  <c:v>30</c:v>
                </c:pt>
                <c:pt idx="5934">
                  <c:v>30</c:v>
                </c:pt>
                <c:pt idx="5935">
                  <c:v>30</c:v>
                </c:pt>
                <c:pt idx="5936">
                  <c:v>30</c:v>
                </c:pt>
                <c:pt idx="5937">
                  <c:v>30</c:v>
                </c:pt>
                <c:pt idx="5938">
                  <c:v>30</c:v>
                </c:pt>
                <c:pt idx="5939">
                  <c:v>30</c:v>
                </c:pt>
                <c:pt idx="5940">
                  <c:v>30</c:v>
                </c:pt>
                <c:pt idx="5941">
                  <c:v>30</c:v>
                </c:pt>
                <c:pt idx="5942">
                  <c:v>30</c:v>
                </c:pt>
                <c:pt idx="5943">
                  <c:v>30</c:v>
                </c:pt>
                <c:pt idx="5944">
                  <c:v>30</c:v>
                </c:pt>
                <c:pt idx="5945">
                  <c:v>30</c:v>
                </c:pt>
                <c:pt idx="5946">
                  <c:v>30</c:v>
                </c:pt>
                <c:pt idx="5947">
                  <c:v>30</c:v>
                </c:pt>
                <c:pt idx="5948">
                  <c:v>30</c:v>
                </c:pt>
                <c:pt idx="5949">
                  <c:v>30</c:v>
                </c:pt>
                <c:pt idx="5950">
                  <c:v>30</c:v>
                </c:pt>
                <c:pt idx="5951">
                  <c:v>30</c:v>
                </c:pt>
                <c:pt idx="5952">
                  <c:v>30</c:v>
                </c:pt>
                <c:pt idx="5953">
                  <c:v>30</c:v>
                </c:pt>
                <c:pt idx="5954">
                  <c:v>30</c:v>
                </c:pt>
                <c:pt idx="5955">
                  <c:v>30</c:v>
                </c:pt>
                <c:pt idx="5956">
                  <c:v>30</c:v>
                </c:pt>
                <c:pt idx="5957">
                  <c:v>30</c:v>
                </c:pt>
                <c:pt idx="5958">
                  <c:v>30</c:v>
                </c:pt>
                <c:pt idx="5959">
                  <c:v>30</c:v>
                </c:pt>
                <c:pt idx="5960">
                  <c:v>30</c:v>
                </c:pt>
                <c:pt idx="5961">
                  <c:v>30</c:v>
                </c:pt>
                <c:pt idx="5962">
                  <c:v>30</c:v>
                </c:pt>
                <c:pt idx="5963">
                  <c:v>30</c:v>
                </c:pt>
                <c:pt idx="5964">
                  <c:v>30</c:v>
                </c:pt>
                <c:pt idx="5965">
                  <c:v>30</c:v>
                </c:pt>
                <c:pt idx="5966">
                  <c:v>30</c:v>
                </c:pt>
                <c:pt idx="5967">
                  <c:v>30</c:v>
                </c:pt>
                <c:pt idx="5968">
                  <c:v>30</c:v>
                </c:pt>
                <c:pt idx="5969">
                  <c:v>30</c:v>
                </c:pt>
                <c:pt idx="5970">
                  <c:v>30</c:v>
                </c:pt>
                <c:pt idx="5971">
                  <c:v>30</c:v>
                </c:pt>
                <c:pt idx="5972">
                  <c:v>30</c:v>
                </c:pt>
                <c:pt idx="5973">
                  <c:v>30</c:v>
                </c:pt>
                <c:pt idx="5974">
                  <c:v>30</c:v>
                </c:pt>
                <c:pt idx="5975">
                  <c:v>30</c:v>
                </c:pt>
                <c:pt idx="5976">
                  <c:v>30</c:v>
                </c:pt>
                <c:pt idx="5977">
                  <c:v>30</c:v>
                </c:pt>
                <c:pt idx="5978">
                  <c:v>30</c:v>
                </c:pt>
                <c:pt idx="5979">
                  <c:v>30</c:v>
                </c:pt>
                <c:pt idx="5980">
                  <c:v>30</c:v>
                </c:pt>
                <c:pt idx="5981">
                  <c:v>30</c:v>
                </c:pt>
                <c:pt idx="5982">
                  <c:v>30</c:v>
                </c:pt>
                <c:pt idx="5983">
                  <c:v>30</c:v>
                </c:pt>
                <c:pt idx="5984">
                  <c:v>30</c:v>
                </c:pt>
                <c:pt idx="5985">
                  <c:v>30</c:v>
                </c:pt>
                <c:pt idx="5986">
                  <c:v>30</c:v>
                </c:pt>
                <c:pt idx="5987">
                  <c:v>30</c:v>
                </c:pt>
                <c:pt idx="5988">
                  <c:v>30</c:v>
                </c:pt>
                <c:pt idx="5989">
                  <c:v>30</c:v>
                </c:pt>
                <c:pt idx="5990">
                  <c:v>30</c:v>
                </c:pt>
                <c:pt idx="5991">
                  <c:v>30</c:v>
                </c:pt>
                <c:pt idx="5992">
                  <c:v>30</c:v>
                </c:pt>
                <c:pt idx="5993">
                  <c:v>30</c:v>
                </c:pt>
                <c:pt idx="5994">
                  <c:v>30</c:v>
                </c:pt>
                <c:pt idx="5995">
                  <c:v>30</c:v>
                </c:pt>
                <c:pt idx="5996">
                  <c:v>30</c:v>
                </c:pt>
                <c:pt idx="5997">
                  <c:v>30</c:v>
                </c:pt>
                <c:pt idx="5998">
                  <c:v>30</c:v>
                </c:pt>
                <c:pt idx="5999">
                  <c:v>30</c:v>
                </c:pt>
                <c:pt idx="6000">
                  <c:v>30</c:v>
                </c:pt>
                <c:pt idx="6001">
                  <c:v>30</c:v>
                </c:pt>
                <c:pt idx="6002">
                  <c:v>30</c:v>
                </c:pt>
                <c:pt idx="6003">
                  <c:v>30</c:v>
                </c:pt>
                <c:pt idx="6004">
                  <c:v>30</c:v>
                </c:pt>
                <c:pt idx="6005">
                  <c:v>30</c:v>
                </c:pt>
                <c:pt idx="6006">
                  <c:v>30</c:v>
                </c:pt>
                <c:pt idx="6007">
                  <c:v>30</c:v>
                </c:pt>
                <c:pt idx="6008">
                  <c:v>30</c:v>
                </c:pt>
                <c:pt idx="6009">
                  <c:v>30</c:v>
                </c:pt>
                <c:pt idx="6010">
                  <c:v>30</c:v>
                </c:pt>
                <c:pt idx="6011">
                  <c:v>30</c:v>
                </c:pt>
                <c:pt idx="6012">
                  <c:v>30</c:v>
                </c:pt>
                <c:pt idx="6013">
                  <c:v>30</c:v>
                </c:pt>
                <c:pt idx="6014">
                  <c:v>30</c:v>
                </c:pt>
                <c:pt idx="6015">
                  <c:v>30</c:v>
                </c:pt>
                <c:pt idx="6016">
                  <c:v>30</c:v>
                </c:pt>
                <c:pt idx="6017">
                  <c:v>30</c:v>
                </c:pt>
                <c:pt idx="6018">
                  <c:v>30</c:v>
                </c:pt>
                <c:pt idx="6019">
                  <c:v>30</c:v>
                </c:pt>
                <c:pt idx="6020">
                  <c:v>30</c:v>
                </c:pt>
                <c:pt idx="6021">
                  <c:v>30</c:v>
                </c:pt>
                <c:pt idx="6022">
                  <c:v>30</c:v>
                </c:pt>
                <c:pt idx="6023">
                  <c:v>30</c:v>
                </c:pt>
                <c:pt idx="6024">
                  <c:v>30</c:v>
                </c:pt>
                <c:pt idx="6025">
                  <c:v>30</c:v>
                </c:pt>
                <c:pt idx="6026">
                  <c:v>30</c:v>
                </c:pt>
                <c:pt idx="6027">
                  <c:v>30</c:v>
                </c:pt>
                <c:pt idx="6028">
                  <c:v>30</c:v>
                </c:pt>
                <c:pt idx="6029">
                  <c:v>30</c:v>
                </c:pt>
                <c:pt idx="6030">
                  <c:v>30</c:v>
                </c:pt>
                <c:pt idx="6031">
                  <c:v>30</c:v>
                </c:pt>
                <c:pt idx="6032">
                  <c:v>30</c:v>
                </c:pt>
                <c:pt idx="6033">
                  <c:v>30</c:v>
                </c:pt>
                <c:pt idx="6034">
                  <c:v>30</c:v>
                </c:pt>
                <c:pt idx="6035">
                  <c:v>30</c:v>
                </c:pt>
                <c:pt idx="6036">
                  <c:v>30</c:v>
                </c:pt>
                <c:pt idx="6037">
                  <c:v>30</c:v>
                </c:pt>
                <c:pt idx="6038">
                  <c:v>30</c:v>
                </c:pt>
                <c:pt idx="6039">
                  <c:v>30</c:v>
                </c:pt>
                <c:pt idx="6040">
                  <c:v>30</c:v>
                </c:pt>
                <c:pt idx="6041">
                  <c:v>30</c:v>
                </c:pt>
                <c:pt idx="6042">
                  <c:v>30</c:v>
                </c:pt>
                <c:pt idx="6043">
                  <c:v>30</c:v>
                </c:pt>
                <c:pt idx="6044">
                  <c:v>30</c:v>
                </c:pt>
                <c:pt idx="6045">
                  <c:v>30</c:v>
                </c:pt>
                <c:pt idx="6046">
                  <c:v>30</c:v>
                </c:pt>
                <c:pt idx="6047">
                  <c:v>30</c:v>
                </c:pt>
                <c:pt idx="6048">
                  <c:v>30</c:v>
                </c:pt>
                <c:pt idx="6049">
                  <c:v>30</c:v>
                </c:pt>
                <c:pt idx="6050">
                  <c:v>30</c:v>
                </c:pt>
                <c:pt idx="6051">
                  <c:v>30</c:v>
                </c:pt>
                <c:pt idx="6052">
                  <c:v>30</c:v>
                </c:pt>
                <c:pt idx="6053">
                  <c:v>30</c:v>
                </c:pt>
                <c:pt idx="6054">
                  <c:v>30</c:v>
                </c:pt>
                <c:pt idx="6055">
                  <c:v>30</c:v>
                </c:pt>
                <c:pt idx="6056">
                  <c:v>30</c:v>
                </c:pt>
                <c:pt idx="6057">
                  <c:v>30</c:v>
                </c:pt>
                <c:pt idx="6058">
                  <c:v>30</c:v>
                </c:pt>
                <c:pt idx="6059">
                  <c:v>30</c:v>
                </c:pt>
                <c:pt idx="6060">
                  <c:v>30</c:v>
                </c:pt>
                <c:pt idx="6061">
                  <c:v>30</c:v>
                </c:pt>
                <c:pt idx="6062">
                  <c:v>30</c:v>
                </c:pt>
                <c:pt idx="6063">
                  <c:v>30</c:v>
                </c:pt>
                <c:pt idx="6064">
                  <c:v>30</c:v>
                </c:pt>
                <c:pt idx="6065">
                  <c:v>30</c:v>
                </c:pt>
                <c:pt idx="6066">
                  <c:v>30</c:v>
                </c:pt>
                <c:pt idx="6067">
                  <c:v>30</c:v>
                </c:pt>
                <c:pt idx="6068">
                  <c:v>30</c:v>
                </c:pt>
                <c:pt idx="6069">
                  <c:v>30</c:v>
                </c:pt>
                <c:pt idx="6070">
                  <c:v>30</c:v>
                </c:pt>
                <c:pt idx="6071">
                  <c:v>30</c:v>
                </c:pt>
                <c:pt idx="6072">
                  <c:v>30</c:v>
                </c:pt>
                <c:pt idx="6073">
                  <c:v>30</c:v>
                </c:pt>
                <c:pt idx="6074">
                  <c:v>30</c:v>
                </c:pt>
                <c:pt idx="6075">
                  <c:v>30</c:v>
                </c:pt>
                <c:pt idx="6076">
                  <c:v>30</c:v>
                </c:pt>
                <c:pt idx="6077">
                  <c:v>30</c:v>
                </c:pt>
                <c:pt idx="6078">
                  <c:v>30</c:v>
                </c:pt>
                <c:pt idx="6079">
                  <c:v>30</c:v>
                </c:pt>
                <c:pt idx="6080">
                  <c:v>30</c:v>
                </c:pt>
                <c:pt idx="6081">
                  <c:v>30</c:v>
                </c:pt>
                <c:pt idx="6082">
                  <c:v>30</c:v>
                </c:pt>
                <c:pt idx="6083">
                  <c:v>30</c:v>
                </c:pt>
                <c:pt idx="6084">
                  <c:v>30</c:v>
                </c:pt>
                <c:pt idx="6085">
                  <c:v>30</c:v>
                </c:pt>
                <c:pt idx="6086">
                  <c:v>30</c:v>
                </c:pt>
                <c:pt idx="6087">
                  <c:v>30</c:v>
                </c:pt>
                <c:pt idx="6088">
                  <c:v>30</c:v>
                </c:pt>
                <c:pt idx="6089">
                  <c:v>30</c:v>
                </c:pt>
                <c:pt idx="6090">
                  <c:v>30</c:v>
                </c:pt>
                <c:pt idx="6091">
                  <c:v>30</c:v>
                </c:pt>
                <c:pt idx="6092">
                  <c:v>30</c:v>
                </c:pt>
                <c:pt idx="6093">
                  <c:v>30</c:v>
                </c:pt>
                <c:pt idx="6094">
                  <c:v>30</c:v>
                </c:pt>
                <c:pt idx="6095">
                  <c:v>30</c:v>
                </c:pt>
                <c:pt idx="6096">
                  <c:v>30</c:v>
                </c:pt>
                <c:pt idx="6097">
                  <c:v>30</c:v>
                </c:pt>
                <c:pt idx="6098">
                  <c:v>30</c:v>
                </c:pt>
                <c:pt idx="6099">
                  <c:v>30</c:v>
                </c:pt>
                <c:pt idx="6100">
                  <c:v>30</c:v>
                </c:pt>
                <c:pt idx="6101">
                  <c:v>30</c:v>
                </c:pt>
                <c:pt idx="6102">
                  <c:v>30</c:v>
                </c:pt>
                <c:pt idx="6103">
                  <c:v>30</c:v>
                </c:pt>
                <c:pt idx="6104">
                  <c:v>30</c:v>
                </c:pt>
                <c:pt idx="6105">
                  <c:v>30</c:v>
                </c:pt>
                <c:pt idx="6106">
                  <c:v>30</c:v>
                </c:pt>
                <c:pt idx="6107">
                  <c:v>30</c:v>
                </c:pt>
                <c:pt idx="6108">
                  <c:v>30</c:v>
                </c:pt>
                <c:pt idx="6109">
                  <c:v>30</c:v>
                </c:pt>
                <c:pt idx="6110">
                  <c:v>30</c:v>
                </c:pt>
                <c:pt idx="6111">
                  <c:v>30</c:v>
                </c:pt>
                <c:pt idx="6112">
                  <c:v>30</c:v>
                </c:pt>
                <c:pt idx="6113">
                  <c:v>30</c:v>
                </c:pt>
                <c:pt idx="6114">
                  <c:v>30</c:v>
                </c:pt>
                <c:pt idx="6115">
                  <c:v>30</c:v>
                </c:pt>
                <c:pt idx="6116">
                  <c:v>30</c:v>
                </c:pt>
                <c:pt idx="6117">
                  <c:v>30</c:v>
                </c:pt>
                <c:pt idx="6118">
                  <c:v>30</c:v>
                </c:pt>
                <c:pt idx="6119">
                  <c:v>30</c:v>
                </c:pt>
                <c:pt idx="6120">
                  <c:v>30</c:v>
                </c:pt>
                <c:pt idx="6121">
                  <c:v>30</c:v>
                </c:pt>
                <c:pt idx="6122">
                  <c:v>30</c:v>
                </c:pt>
                <c:pt idx="6123">
                  <c:v>30</c:v>
                </c:pt>
                <c:pt idx="6124">
                  <c:v>30</c:v>
                </c:pt>
                <c:pt idx="6125">
                  <c:v>30</c:v>
                </c:pt>
                <c:pt idx="6126">
                  <c:v>30</c:v>
                </c:pt>
                <c:pt idx="6127">
                  <c:v>30</c:v>
                </c:pt>
                <c:pt idx="6128">
                  <c:v>30</c:v>
                </c:pt>
                <c:pt idx="6129">
                  <c:v>30</c:v>
                </c:pt>
                <c:pt idx="6130">
                  <c:v>30</c:v>
                </c:pt>
                <c:pt idx="6131">
                  <c:v>30</c:v>
                </c:pt>
                <c:pt idx="6132">
                  <c:v>30</c:v>
                </c:pt>
                <c:pt idx="6133">
                  <c:v>30</c:v>
                </c:pt>
                <c:pt idx="6134">
                  <c:v>30</c:v>
                </c:pt>
                <c:pt idx="6135">
                  <c:v>30</c:v>
                </c:pt>
                <c:pt idx="6136">
                  <c:v>30</c:v>
                </c:pt>
                <c:pt idx="6137">
                  <c:v>30</c:v>
                </c:pt>
                <c:pt idx="6138">
                  <c:v>30</c:v>
                </c:pt>
                <c:pt idx="6139">
                  <c:v>30</c:v>
                </c:pt>
                <c:pt idx="6140">
                  <c:v>30</c:v>
                </c:pt>
                <c:pt idx="6141">
                  <c:v>30</c:v>
                </c:pt>
                <c:pt idx="6142">
                  <c:v>30</c:v>
                </c:pt>
                <c:pt idx="6143">
                  <c:v>30</c:v>
                </c:pt>
                <c:pt idx="6144">
                  <c:v>30</c:v>
                </c:pt>
                <c:pt idx="6145">
                  <c:v>30</c:v>
                </c:pt>
                <c:pt idx="6146">
                  <c:v>30</c:v>
                </c:pt>
                <c:pt idx="6147">
                  <c:v>30</c:v>
                </c:pt>
                <c:pt idx="6148">
                  <c:v>30</c:v>
                </c:pt>
                <c:pt idx="6149">
                  <c:v>30</c:v>
                </c:pt>
                <c:pt idx="6150">
                  <c:v>30</c:v>
                </c:pt>
                <c:pt idx="6151">
                  <c:v>30</c:v>
                </c:pt>
                <c:pt idx="6152">
                  <c:v>30</c:v>
                </c:pt>
                <c:pt idx="6153">
                  <c:v>30</c:v>
                </c:pt>
                <c:pt idx="6154">
                  <c:v>30</c:v>
                </c:pt>
                <c:pt idx="6155">
                  <c:v>30</c:v>
                </c:pt>
                <c:pt idx="6156">
                  <c:v>30</c:v>
                </c:pt>
                <c:pt idx="6157">
                  <c:v>30</c:v>
                </c:pt>
                <c:pt idx="6158">
                  <c:v>30</c:v>
                </c:pt>
                <c:pt idx="6159">
                  <c:v>30</c:v>
                </c:pt>
                <c:pt idx="6160">
                  <c:v>30</c:v>
                </c:pt>
                <c:pt idx="6161">
                  <c:v>30</c:v>
                </c:pt>
                <c:pt idx="6162">
                  <c:v>30</c:v>
                </c:pt>
                <c:pt idx="6163">
                  <c:v>30</c:v>
                </c:pt>
                <c:pt idx="6164">
                  <c:v>30</c:v>
                </c:pt>
                <c:pt idx="6165">
                  <c:v>30</c:v>
                </c:pt>
                <c:pt idx="6166">
                  <c:v>30</c:v>
                </c:pt>
                <c:pt idx="6167">
                  <c:v>30</c:v>
                </c:pt>
                <c:pt idx="6168">
                  <c:v>30</c:v>
                </c:pt>
                <c:pt idx="6169">
                  <c:v>30</c:v>
                </c:pt>
                <c:pt idx="6170">
                  <c:v>30</c:v>
                </c:pt>
                <c:pt idx="6171">
                  <c:v>30</c:v>
                </c:pt>
                <c:pt idx="6172">
                  <c:v>30</c:v>
                </c:pt>
                <c:pt idx="6173">
                  <c:v>30</c:v>
                </c:pt>
                <c:pt idx="6174">
                  <c:v>30</c:v>
                </c:pt>
                <c:pt idx="6175">
                  <c:v>30</c:v>
                </c:pt>
                <c:pt idx="6176">
                  <c:v>30</c:v>
                </c:pt>
                <c:pt idx="6177">
                  <c:v>30</c:v>
                </c:pt>
                <c:pt idx="6178">
                  <c:v>30</c:v>
                </c:pt>
                <c:pt idx="6179">
                  <c:v>30</c:v>
                </c:pt>
                <c:pt idx="6180">
                  <c:v>30</c:v>
                </c:pt>
                <c:pt idx="6181">
                  <c:v>30</c:v>
                </c:pt>
                <c:pt idx="6182">
                  <c:v>30</c:v>
                </c:pt>
                <c:pt idx="6183">
                  <c:v>30</c:v>
                </c:pt>
                <c:pt idx="6184">
                  <c:v>30</c:v>
                </c:pt>
                <c:pt idx="6185">
                  <c:v>30</c:v>
                </c:pt>
                <c:pt idx="6186">
                  <c:v>30</c:v>
                </c:pt>
                <c:pt idx="6187">
                  <c:v>30</c:v>
                </c:pt>
                <c:pt idx="6188">
                  <c:v>30</c:v>
                </c:pt>
                <c:pt idx="6189">
                  <c:v>30</c:v>
                </c:pt>
                <c:pt idx="6190">
                  <c:v>30</c:v>
                </c:pt>
                <c:pt idx="6191">
                  <c:v>30</c:v>
                </c:pt>
                <c:pt idx="6192">
                  <c:v>30</c:v>
                </c:pt>
                <c:pt idx="6193">
                  <c:v>30</c:v>
                </c:pt>
                <c:pt idx="6194">
                  <c:v>30</c:v>
                </c:pt>
                <c:pt idx="6195">
                  <c:v>30</c:v>
                </c:pt>
                <c:pt idx="6196">
                  <c:v>30</c:v>
                </c:pt>
                <c:pt idx="6197">
                  <c:v>30</c:v>
                </c:pt>
                <c:pt idx="6198">
                  <c:v>30</c:v>
                </c:pt>
                <c:pt idx="6199">
                  <c:v>30</c:v>
                </c:pt>
                <c:pt idx="6200">
                  <c:v>30</c:v>
                </c:pt>
                <c:pt idx="6201">
                  <c:v>30</c:v>
                </c:pt>
                <c:pt idx="6202">
                  <c:v>30</c:v>
                </c:pt>
                <c:pt idx="6203">
                  <c:v>30</c:v>
                </c:pt>
                <c:pt idx="6204">
                  <c:v>30</c:v>
                </c:pt>
                <c:pt idx="6205">
                  <c:v>30</c:v>
                </c:pt>
                <c:pt idx="6206">
                  <c:v>30</c:v>
                </c:pt>
                <c:pt idx="6207">
                  <c:v>30</c:v>
                </c:pt>
                <c:pt idx="6208">
                  <c:v>30</c:v>
                </c:pt>
                <c:pt idx="6209">
                  <c:v>30</c:v>
                </c:pt>
                <c:pt idx="6210">
                  <c:v>30</c:v>
                </c:pt>
                <c:pt idx="6211">
                  <c:v>30</c:v>
                </c:pt>
                <c:pt idx="6212">
                  <c:v>30</c:v>
                </c:pt>
                <c:pt idx="6213">
                  <c:v>30</c:v>
                </c:pt>
                <c:pt idx="6214">
                  <c:v>30</c:v>
                </c:pt>
                <c:pt idx="6215">
                  <c:v>30</c:v>
                </c:pt>
                <c:pt idx="6216">
                  <c:v>30</c:v>
                </c:pt>
                <c:pt idx="6217">
                  <c:v>30</c:v>
                </c:pt>
                <c:pt idx="6218">
                  <c:v>30</c:v>
                </c:pt>
                <c:pt idx="6219">
                  <c:v>30</c:v>
                </c:pt>
                <c:pt idx="6220">
                  <c:v>30</c:v>
                </c:pt>
                <c:pt idx="6221">
                  <c:v>30</c:v>
                </c:pt>
                <c:pt idx="6222">
                  <c:v>30</c:v>
                </c:pt>
                <c:pt idx="6223">
                  <c:v>30</c:v>
                </c:pt>
                <c:pt idx="6224">
                  <c:v>30</c:v>
                </c:pt>
                <c:pt idx="6225">
                  <c:v>30</c:v>
                </c:pt>
                <c:pt idx="6226">
                  <c:v>30</c:v>
                </c:pt>
                <c:pt idx="6227">
                  <c:v>30</c:v>
                </c:pt>
                <c:pt idx="6228">
                  <c:v>30</c:v>
                </c:pt>
                <c:pt idx="6229">
                  <c:v>30</c:v>
                </c:pt>
                <c:pt idx="6230">
                  <c:v>30</c:v>
                </c:pt>
                <c:pt idx="6231">
                  <c:v>30</c:v>
                </c:pt>
                <c:pt idx="6232">
                  <c:v>30</c:v>
                </c:pt>
                <c:pt idx="6233">
                  <c:v>30</c:v>
                </c:pt>
                <c:pt idx="6234">
                  <c:v>30</c:v>
                </c:pt>
                <c:pt idx="6235">
                  <c:v>30</c:v>
                </c:pt>
                <c:pt idx="6236">
                  <c:v>30</c:v>
                </c:pt>
                <c:pt idx="6237">
                  <c:v>30</c:v>
                </c:pt>
                <c:pt idx="6238">
                  <c:v>30</c:v>
                </c:pt>
                <c:pt idx="6239">
                  <c:v>30</c:v>
                </c:pt>
                <c:pt idx="6240">
                  <c:v>30</c:v>
                </c:pt>
                <c:pt idx="6241">
                  <c:v>30</c:v>
                </c:pt>
                <c:pt idx="6242">
                  <c:v>30</c:v>
                </c:pt>
                <c:pt idx="6243">
                  <c:v>30</c:v>
                </c:pt>
                <c:pt idx="6244">
                  <c:v>30</c:v>
                </c:pt>
                <c:pt idx="6245">
                  <c:v>30</c:v>
                </c:pt>
                <c:pt idx="6246">
                  <c:v>30</c:v>
                </c:pt>
                <c:pt idx="6247">
                  <c:v>30</c:v>
                </c:pt>
                <c:pt idx="6248">
                  <c:v>30</c:v>
                </c:pt>
                <c:pt idx="6249">
                  <c:v>30</c:v>
                </c:pt>
                <c:pt idx="6250">
                  <c:v>30</c:v>
                </c:pt>
                <c:pt idx="6251">
                  <c:v>30</c:v>
                </c:pt>
                <c:pt idx="6252">
                  <c:v>30</c:v>
                </c:pt>
                <c:pt idx="6253">
                  <c:v>30</c:v>
                </c:pt>
                <c:pt idx="6254">
                  <c:v>30</c:v>
                </c:pt>
                <c:pt idx="6255">
                  <c:v>30</c:v>
                </c:pt>
                <c:pt idx="6256">
                  <c:v>30</c:v>
                </c:pt>
                <c:pt idx="6257">
                  <c:v>30</c:v>
                </c:pt>
                <c:pt idx="6258">
                  <c:v>30</c:v>
                </c:pt>
                <c:pt idx="6259">
                  <c:v>30</c:v>
                </c:pt>
                <c:pt idx="6260">
                  <c:v>30</c:v>
                </c:pt>
                <c:pt idx="6261">
                  <c:v>30</c:v>
                </c:pt>
                <c:pt idx="6262">
                  <c:v>30</c:v>
                </c:pt>
                <c:pt idx="6263">
                  <c:v>30</c:v>
                </c:pt>
                <c:pt idx="6264">
                  <c:v>30</c:v>
                </c:pt>
                <c:pt idx="6265">
                  <c:v>30</c:v>
                </c:pt>
                <c:pt idx="6266">
                  <c:v>30</c:v>
                </c:pt>
                <c:pt idx="6267">
                  <c:v>30</c:v>
                </c:pt>
                <c:pt idx="6268">
                  <c:v>30</c:v>
                </c:pt>
                <c:pt idx="6269">
                  <c:v>30</c:v>
                </c:pt>
                <c:pt idx="6270">
                  <c:v>30</c:v>
                </c:pt>
                <c:pt idx="6271">
                  <c:v>30</c:v>
                </c:pt>
                <c:pt idx="6272">
                  <c:v>30</c:v>
                </c:pt>
                <c:pt idx="6273">
                  <c:v>30</c:v>
                </c:pt>
                <c:pt idx="6274">
                  <c:v>30</c:v>
                </c:pt>
                <c:pt idx="6275">
                  <c:v>30</c:v>
                </c:pt>
                <c:pt idx="6276">
                  <c:v>30</c:v>
                </c:pt>
                <c:pt idx="6277">
                  <c:v>30</c:v>
                </c:pt>
                <c:pt idx="6278">
                  <c:v>30</c:v>
                </c:pt>
                <c:pt idx="6279">
                  <c:v>30</c:v>
                </c:pt>
                <c:pt idx="6280">
                  <c:v>30</c:v>
                </c:pt>
                <c:pt idx="6281">
                  <c:v>30</c:v>
                </c:pt>
                <c:pt idx="6282">
                  <c:v>30</c:v>
                </c:pt>
                <c:pt idx="6283">
                  <c:v>30</c:v>
                </c:pt>
                <c:pt idx="6284">
                  <c:v>30</c:v>
                </c:pt>
                <c:pt idx="6285">
                  <c:v>30</c:v>
                </c:pt>
                <c:pt idx="6286">
                  <c:v>30</c:v>
                </c:pt>
                <c:pt idx="6287">
                  <c:v>30</c:v>
                </c:pt>
                <c:pt idx="6288">
                  <c:v>30</c:v>
                </c:pt>
                <c:pt idx="6289">
                  <c:v>30</c:v>
                </c:pt>
                <c:pt idx="6290">
                  <c:v>30</c:v>
                </c:pt>
                <c:pt idx="6291">
                  <c:v>30</c:v>
                </c:pt>
                <c:pt idx="6292">
                  <c:v>30</c:v>
                </c:pt>
                <c:pt idx="6293">
                  <c:v>30</c:v>
                </c:pt>
                <c:pt idx="6294">
                  <c:v>30</c:v>
                </c:pt>
                <c:pt idx="6295">
                  <c:v>30</c:v>
                </c:pt>
                <c:pt idx="6296">
                  <c:v>30</c:v>
                </c:pt>
                <c:pt idx="6297">
                  <c:v>30</c:v>
                </c:pt>
                <c:pt idx="6298">
                  <c:v>30</c:v>
                </c:pt>
                <c:pt idx="6299">
                  <c:v>30</c:v>
                </c:pt>
                <c:pt idx="6300">
                  <c:v>30</c:v>
                </c:pt>
                <c:pt idx="6301">
                  <c:v>30</c:v>
                </c:pt>
                <c:pt idx="6302">
                  <c:v>30</c:v>
                </c:pt>
                <c:pt idx="6303">
                  <c:v>30</c:v>
                </c:pt>
                <c:pt idx="6304">
                  <c:v>30</c:v>
                </c:pt>
                <c:pt idx="6305">
                  <c:v>30</c:v>
                </c:pt>
                <c:pt idx="6306">
                  <c:v>30</c:v>
                </c:pt>
                <c:pt idx="6307">
                  <c:v>30</c:v>
                </c:pt>
                <c:pt idx="6308">
                  <c:v>30</c:v>
                </c:pt>
                <c:pt idx="6309">
                  <c:v>30</c:v>
                </c:pt>
                <c:pt idx="6310">
                  <c:v>30</c:v>
                </c:pt>
                <c:pt idx="6311">
                  <c:v>30</c:v>
                </c:pt>
                <c:pt idx="6312">
                  <c:v>30</c:v>
                </c:pt>
                <c:pt idx="6313">
                  <c:v>30</c:v>
                </c:pt>
                <c:pt idx="6314">
                  <c:v>30</c:v>
                </c:pt>
                <c:pt idx="6315">
                  <c:v>30</c:v>
                </c:pt>
                <c:pt idx="6316">
                  <c:v>30</c:v>
                </c:pt>
                <c:pt idx="6317">
                  <c:v>30</c:v>
                </c:pt>
                <c:pt idx="6318">
                  <c:v>30</c:v>
                </c:pt>
                <c:pt idx="6319">
                  <c:v>30</c:v>
                </c:pt>
                <c:pt idx="6320">
                  <c:v>30</c:v>
                </c:pt>
                <c:pt idx="6321">
                  <c:v>30</c:v>
                </c:pt>
                <c:pt idx="6322">
                  <c:v>30</c:v>
                </c:pt>
                <c:pt idx="6323">
                  <c:v>30</c:v>
                </c:pt>
                <c:pt idx="6324">
                  <c:v>30</c:v>
                </c:pt>
                <c:pt idx="6325">
                  <c:v>30</c:v>
                </c:pt>
                <c:pt idx="6326">
                  <c:v>30</c:v>
                </c:pt>
                <c:pt idx="6327">
                  <c:v>30</c:v>
                </c:pt>
                <c:pt idx="6328">
                  <c:v>30</c:v>
                </c:pt>
                <c:pt idx="6329">
                  <c:v>30</c:v>
                </c:pt>
                <c:pt idx="6330">
                  <c:v>30</c:v>
                </c:pt>
                <c:pt idx="6331">
                  <c:v>30</c:v>
                </c:pt>
                <c:pt idx="6332">
                  <c:v>30</c:v>
                </c:pt>
                <c:pt idx="6333">
                  <c:v>30</c:v>
                </c:pt>
                <c:pt idx="6334">
                  <c:v>30</c:v>
                </c:pt>
                <c:pt idx="6335">
                  <c:v>30</c:v>
                </c:pt>
                <c:pt idx="6336">
                  <c:v>30</c:v>
                </c:pt>
                <c:pt idx="6337">
                  <c:v>30</c:v>
                </c:pt>
                <c:pt idx="6338">
                  <c:v>30</c:v>
                </c:pt>
                <c:pt idx="6339">
                  <c:v>30</c:v>
                </c:pt>
                <c:pt idx="6340">
                  <c:v>30</c:v>
                </c:pt>
                <c:pt idx="6341">
                  <c:v>30</c:v>
                </c:pt>
                <c:pt idx="6342">
                  <c:v>30</c:v>
                </c:pt>
                <c:pt idx="6343">
                  <c:v>30</c:v>
                </c:pt>
                <c:pt idx="6344">
                  <c:v>30</c:v>
                </c:pt>
                <c:pt idx="6345">
                  <c:v>30</c:v>
                </c:pt>
                <c:pt idx="6346">
                  <c:v>30</c:v>
                </c:pt>
                <c:pt idx="6347">
                  <c:v>30</c:v>
                </c:pt>
                <c:pt idx="6348">
                  <c:v>30</c:v>
                </c:pt>
                <c:pt idx="6349">
                  <c:v>30</c:v>
                </c:pt>
                <c:pt idx="6350">
                  <c:v>30</c:v>
                </c:pt>
                <c:pt idx="6351">
                  <c:v>30</c:v>
                </c:pt>
                <c:pt idx="6352">
                  <c:v>30</c:v>
                </c:pt>
                <c:pt idx="6353">
                  <c:v>30</c:v>
                </c:pt>
                <c:pt idx="6354">
                  <c:v>30</c:v>
                </c:pt>
                <c:pt idx="6355">
                  <c:v>30</c:v>
                </c:pt>
                <c:pt idx="6356">
                  <c:v>30</c:v>
                </c:pt>
                <c:pt idx="6357">
                  <c:v>30</c:v>
                </c:pt>
                <c:pt idx="6358">
                  <c:v>30</c:v>
                </c:pt>
                <c:pt idx="6359">
                  <c:v>30</c:v>
                </c:pt>
                <c:pt idx="6360">
                  <c:v>30</c:v>
                </c:pt>
                <c:pt idx="6361">
                  <c:v>30</c:v>
                </c:pt>
                <c:pt idx="6362">
                  <c:v>30</c:v>
                </c:pt>
                <c:pt idx="6363">
                  <c:v>30</c:v>
                </c:pt>
                <c:pt idx="6364">
                  <c:v>30</c:v>
                </c:pt>
                <c:pt idx="6365">
                  <c:v>30</c:v>
                </c:pt>
                <c:pt idx="6366">
                  <c:v>30</c:v>
                </c:pt>
                <c:pt idx="6367">
                  <c:v>30</c:v>
                </c:pt>
                <c:pt idx="6368">
                  <c:v>30</c:v>
                </c:pt>
                <c:pt idx="6369">
                  <c:v>30</c:v>
                </c:pt>
                <c:pt idx="6370">
                  <c:v>30</c:v>
                </c:pt>
                <c:pt idx="6371">
                  <c:v>30</c:v>
                </c:pt>
                <c:pt idx="6372">
                  <c:v>30</c:v>
                </c:pt>
                <c:pt idx="6373">
                  <c:v>30</c:v>
                </c:pt>
                <c:pt idx="6374">
                  <c:v>30</c:v>
                </c:pt>
                <c:pt idx="6375">
                  <c:v>30</c:v>
                </c:pt>
                <c:pt idx="6376">
                  <c:v>30</c:v>
                </c:pt>
                <c:pt idx="6377">
                  <c:v>30</c:v>
                </c:pt>
                <c:pt idx="6378">
                  <c:v>30</c:v>
                </c:pt>
                <c:pt idx="6379">
                  <c:v>30</c:v>
                </c:pt>
                <c:pt idx="6380">
                  <c:v>30</c:v>
                </c:pt>
                <c:pt idx="6381">
                  <c:v>30</c:v>
                </c:pt>
                <c:pt idx="6382">
                  <c:v>30</c:v>
                </c:pt>
                <c:pt idx="6383">
                  <c:v>30</c:v>
                </c:pt>
                <c:pt idx="6384">
                  <c:v>30</c:v>
                </c:pt>
                <c:pt idx="6385">
                  <c:v>30</c:v>
                </c:pt>
                <c:pt idx="6386">
                  <c:v>30</c:v>
                </c:pt>
                <c:pt idx="6387">
                  <c:v>30</c:v>
                </c:pt>
                <c:pt idx="6388">
                  <c:v>30</c:v>
                </c:pt>
                <c:pt idx="6389">
                  <c:v>30</c:v>
                </c:pt>
                <c:pt idx="6390">
                  <c:v>30</c:v>
                </c:pt>
                <c:pt idx="6391">
                  <c:v>30</c:v>
                </c:pt>
                <c:pt idx="6392">
                  <c:v>30</c:v>
                </c:pt>
                <c:pt idx="6393">
                  <c:v>30</c:v>
                </c:pt>
                <c:pt idx="6394">
                  <c:v>30</c:v>
                </c:pt>
                <c:pt idx="6395">
                  <c:v>30</c:v>
                </c:pt>
                <c:pt idx="6396">
                  <c:v>30</c:v>
                </c:pt>
                <c:pt idx="6397">
                  <c:v>30</c:v>
                </c:pt>
                <c:pt idx="6398">
                  <c:v>30</c:v>
                </c:pt>
                <c:pt idx="6399">
                  <c:v>30</c:v>
                </c:pt>
                <c:pt idx="6400">
                  <c:v>30</c:v>
                </c:pt>
                <c:pt idx="6401">
                  <c:v>30</c:v>
                </c:pt>
                <c:pt idx="6402">
                  <c:v>30</c:v>
                </c:pt>
                <c:pt idx="6403">
                  <c:v>30</c:v>
                </c:pt>
                <c:pt idx="6404">
                  <c:v>30</c:v>
                </c:pt>
                <c:pt idx="6405">
                  <c:v>30</c:v>
                </c:pt>
                <c:pt idx="6406">
                  <c:v>30</c:v>
                </c:pt>
                <c:pt idx="6407">
                  <c:v>30</c:v>
                </c:pt>
                <c:pt idx="6408">
                  <c:v>30</c:v>
                </c:pt>
                <c:pt idx="6409">
                  <c:v>30</c:v>
                </c:pt>
                <c:pt idx="6410">
                  <c:v>30</c:v>
                </c:pt>
                <c:pt idx="6411">
                  <c:v>30</c:v>
                </c:pt>
                <c:pt idx="6412">
                  <c:v>30</c:v>
                </c:pt>
                <c:pt idx="6413">
                  <c:v>30</c:v>
                </c:pt>
                <c:pt idx="6414">
                  <c:v>30</c:v>
                </c:pt>
                <c:pt idx="6415">
                  <c:v>30</c:v>
                </c:pt>
                <c:pt idx="6416">
                  <c:v>30</c:v>
                </c:pt>
                <c:pt idx="6417">
                  <c:v>30</c:v>
                </c:pt>
                <c:pt idx="6418">
                  <c:v>30</c:v>
                </c:pt>
                <c:pt idx="6419">
                  <c:v>30</c:v>
                </c:pt>
                <c:pt idx="6420">
                  <c:v>30</c:v>
                </c:pt>
                <c:pt idx="6421">
                  <c:v>30</c:v>
                </c:pt>
                <c:pt idx="6422">
                  <c:v>30</c:v>
                </c:pt>
                <c:pt idx="6423">
                  <c:v>30</c:v>
                </c:pt>
                <c:pt idx="6424">
                  <c:v>30</c:v>
                </c:pt>
                <c:pt idx="6425">
                  <c:v>30</c:v>
                </c:pt>
                <c:pt idx="6426">
                  <c:v>30</c:v>
                </c:pt>
                <c:pt idx="6427">
                  <c:v>30</c:v>
                </c:pt>
                <c:pt idx="6428">
                  <c:v>30</c:v>
                </c:pt>
                <c:pt idx="6429">
                  <c:v>30</c:v>
                </c:pt>
                <c:pt idx="6430">
                  <c:v>30</c:v>
                </c:pt>
                <c:pt idx="6431">
                  <c:v>30</c:v>
                </c:pt>
                <c:pt idx="6432">
                  <c:v>30</c:v>
                </c:pt>
                <c:pt idx="6433">
                  <c:v>30</c:v>
                </c:pt>
                <c:pt idx="6434">
                  <c:v>30</c:v>
                </c:pt>
                <c:pt idx="6435">
                  <c:v>30</c:v>
                </c:pt>
                <c:pt idx="6436">
                  <c:v>30</c:v>
                </c:pt>
                <c:pt idx="6437">
                  <c:v>30</c:v>
                </c:pt>
                <c:pt idx="6438">
                  <c:v>30</c:v>
                </c:pt>
                <c:pt idx="6439">
                  <c:v>30</c:v>
                </c:pt>
                <c:pt idx="6440">
                  <c:v>30</c:v>
                </c:pt>
                <c:pt idx="6441">
                  <c:v>30</c:v>
                </c:pt>
                <c:pt idx="6442">
                  <c:v>30</c:v>
                </c:pt>
                <c:pt idx="6443">
                  <c:v>30</c:v>
                </c:pt>
                <c:pt idx="6444">
                  <c:v>30</c:v>
                </c:pt>
                <c:pt idx="6445">
                  <c:v>30</c:v>
                </c:pt>
                <c:pt idx="6446">
                  <c:v>30</c:v>
                </c:pt>
                <c:pt idx="6447">
                  <c:v>30</c:v>
                </c:pt>
                <c:pt idx="6448">
                  <c:v>30</c:v>
                </c:pt>
                <c:pt idx="6449">
                  <c:v>30</c:v>
                </c:pt>
                <c:pt idx="6450">
                  <c:v>30</c:v>
                </c:pt>
                <c:pt idx="6451">
                  <c:v>30</c:v>
                </c:pt>
                <c:pt idx="6452">
                  <c:v>30</c:v>
                </c:pt>
                <c:pt idx="6453">
                  <c:v>30</c:v>
                </c:pt>
                <c:pt idx="6454">
                  <c:v>30</c:v>
                </c:pt>
                <c:pt idx="6455">
                  <c:v>30</c:v>
                </c:pt>
                <c:pt idx="6456">
                  <c:v>30</c:v>
                </c:pt>
                <c:pt idx="6457">
                  <c:v>30</c:v>
                </c:pt>
                <c:pt idx="6458">
                  <c:v>30</c:v>
                </c:pt>
                <c:pt idx="6459">
                  <c:v>30</c:v>
                </c:pt>
                <c:pt idx="6460">
                  <c:v>30</c:v>
                </c:pt>
                <c:pt idx="6461">
                  <c:v>30</c:v>
                </c:pt>
                <c:pt idx="6462">
                  <c:v>30</c:v>
                </c:pt>
                <c:pt idx="6463">
                  <c:v>30</c:v>
                </c:pt>
                <c:pt idx="6464">
                  <c:v>30</c:v>
                </c:pt>
                <c:pt idx="6465">
                  <c:v>30</c:v>
                </c:pt>
                <c:pt idx="6466">
                  <c:v>30</c:v>
                </c:pt>
                <c:pt idx="6467">
                  <c:v>30</c:v>
                </c:pt>
                <c:pt idx="6468">
                  <c:v>30</c:v>
                </c:pt>
                <c:pt idx="6469">
                  <c:v>30</c:v>
                </c:pt>
                <c:pt idx="6470">
                  <c:v>30</c:v>
                </c:pt>
                <c:pt idx="6471">
                  <c:v>30</c:v>
                </c:pt>
                <c:pt idx="6472">
                  <c:v>30</c:v>
                </c:pt>
                <c:pt idx="6473">
                  <c:v>30</c:v>
                </c:pt>
                <c:pt idx="6474">
                  <c:v>30</c:v>
                </c:pt>
                <c:pt idx="6475">
                  <c:v>30</c:v>
                </c:pt>
                <c:pt idx="6476">
                  <c:v>30</c:v>
                </c:pt>
                <c:pt idx="6477">
                  <c:v>30</c:v>
                </c:pt>
                <c:pt idx="6478">
                  <c:v>30</c:v>
                </c:pt>
                <c:pt idx="6479">
                  <c:v>30</c:v>
                </c:pt>
                <c:pt idx="6480">
                  <c:v>30</c:v>
                </c:pt>
                <c:pt idx="6481">
                  <c:v>30</c:v>
                </c:pt>
                <c:pt idx="6482">
                  <c:v>30</c:v>
                </c:pt>
                <c:pt idx="6483">
                  <c:v>30</c:v>
                </c:pt>
                <c:pt idx="6484">
                  <c:v>30</c:v>
                </c:pt>
                <c:pt idx="6485">
                  <c:v>30</c:v>
                </c:pt>
                <c:pt idx="6486">
                  <c:v>30</c:v>
                </c:pt>
                <c:pt idx="6487">
                  <c:v>30</c:v>
                </c:pt>
                <c:pt idx="6488">
                  <c:v>30</c:v>
                </c:pt>
                <c:pt idx="6489">
                  <c:v>30</c:v>
                </c:pt>
                <c:pt idx="6490">
                  <c:v>30</c:v>
                </c:pt>
                <c:pt idx="6491">
                  <c:v>30</c:v>
                </c:pt>
                <c:pt idx="6492">
                  <c:v>30</c:v>
                </c:pt>
                <c:pt idx="6493">
                  <c:v>30</c:v>
                </c:pt>
                <c:pt idx="6494">
                  <c:v>30</c:v>
                </c:pt>
                <c:pt idx="6495">
                  <c:v>30</c:v>
                </c:pt>
                <c:pt idx="6496">
                  <c:v>30</c:v>
                </c:pt>
                <c:pt idx="6497">
                  <c:v>30</c:v>
                </c:pt>
                <c:pt idx="6498">
                  <c:v>30</c:v>
                </c:pt>
                <c:pt idx="6499">
                  <c:v>30</c:v>
                </c:pt>
                <c:pt idx="6500">
                  <c:v>30</c:v>
                </c:pt>
                <c:pt idx="6501">
                  <c:v>30</c:v>
                </c:pt>
                <c:pt idx="6502">
                  <c:v>30</c:v>
                </c:pt>
                <c:pt idx="6503">
                  <c:v>30</c:v>
                </c:pt>
                <c:pt idx="6504">
                  <c:v>30</c:v>
                </c:pt>
                <c:pt idx="6505">
                  <c:v>30</c:v>
                </c:pt>
                <c:pt idx="6506">
                  <c:v>30</c:v>
                </c:pt>
                <c:pt idx="6507">
                  <c:v>30</c:v>
                </c:pt>
                <c:pt idx="6508">
                  <c:v>30</c:v>
                </c:pt>
                <c:pt idx="6509">
                  <c:v>30</c:v>
                </c:pt>
                <c:pt idx="6510">
                  <c:v>30</c:v>
                </c:pt>
                <c:pt idx="6511">
                  <c:v>30</c:v>
                </c:pt>
                <c:pt idx="6512">
                  <c:v>30</c:v>
                </c:pt>
                <c:pt idx="6513">
                  <c:v>30</c:v>
                </c:pt>
                <c:pt idx="6514">
                  <c:v>30</c:v>
                </c:pt>
                <c:pt idx="6515">
                  <c:v>30</c:v>
                </c:pt>
                <c:pt idx="6516">
                  <c:v>30</c:v>
                </c:pt>
                <c:pt idx="6517">
                  <c:v>30</c:v>
                </c:pt>
                <c:pt idx="6518">
                  <c:v>30</c:v>
                </c:pt>
                <c:pt idx="6519">
                  <c:v>30</c:v>
                </c:pt>
                <c:pt idx="6520">
                  <c:v>30</c:v>
                </c:pt>
                <c:pt idx="6521">
                  <c:v>30</c:v>
                </c:pt>
                <c:pt idx="6522">
                  <c:v>30</c:v>
                </c:pt>
                <c:pt idx="6523">
                  <c:v>30</c:v>
                </c:pt>
                <c:pt idx="6524">
                  <c:v>30</c:v>
                </c:pt>
                <c:pt idx="6525">
                  <c:v>30</c:v>
                </c:pt>
                <c:pt idx="6526">
                  <c:v>30</c:v>
                </c:pt>
                <c:pt idx="6527">
                  <c:v>30</c:v>
                </c:pt>
                <c:pt idx="6528">
                  <c:v>30</c:v>
                </c:pt>
                <c:pt idx="6529">
                  <c:v>30</c:v>
                </c:pt>
                <c:pt idx="6530">
                  <c:v>30</c:v>
                </c:pt>
                <c:pt idx="6531">
                  <c:v>30</c:v>
                </c:pt>
                <c:pt idx="6532">
                  <c:v>30</c:v>
                </c:pt>
                <c:pt idx="6533">
                  <c:v>30</c:v>
                </c:pt>
                <c:pt idx="6534">
                  <c:v>30</c:v>
                </c:pt>
                <c:pt idx="6535">
                  <c:v>30</c:v>
                </c:pt>
                <c:pt idx="6536">
                  <c:v>30</c:v>
                </c:pt>
                <c:pt idx="6537">
                  <c:v>30</c:v>
                </c:pt>
                <c:pt idx="6538">
                  <c:v>30</c:v>
                </c:pt>
                <c:pt idx="6539">
                  <c:v>30</c:v>
                </c:pt>
                <c:pt idx="6540">
                  <c:v>30</c:v>
                </c:pt>
                <c:pt idx="6541">
                  <c:v>30</c:v>
                </c:pt>
                <c:pt idx="6542">
                  <c:v>30</c:v>
                </c:pt>
                <c:pt idx="6543">
                  <c:v>30</c:v>
                </c:pt>
                <c:pt idx="6544">
                  <c:v>30</c:v>
                </c:pt>
                <c:pt idx="6545">
                  <c:v>30</c:v>
                </c:pt>
                <c:pt idx="6546">
                  <c:v>30</c:v>
                </c:pt>
                <c:pt idx="6547">
                  <c:v>30</c:v>
                </c:pt>
                <c:pt idx="6548">
                  <c:v>30</c:v>
                </c:pt>
                <c:pt idx="6549">
                  <c:v>30</c:v>
                </c:pt>
                <c:pt idx="6550">
                  <c:v>30</c:v>
                </c:pt>
                <c:pt idx="6551">
                  <c:v>30</c:v>
                </c:pt>
                <c:pt idx="6552">
                  <c:v>30</c:v>
                </c:pt>
                <c:pt idx="6553">
                  <c:v>30</c:v>
                </c:pt>
                <c:pt idx="6554">
                  <c:v>30</c:v>
                </c:pt>
                <c:pt idx="6555">
                  <c:v>30</c:v>
                </c:pt>
                <c:pt idx="6556">
                  <c:v>30</c:v>
                </c:pt>
                <c:pt idx="6557">
                  <c:v>30</c:v>
                </c:pt>
                <c:pt idx="6558">
                  <c:v>30</c:v>
                </c:pt>
                <c:pt idx="6559">
                  <c:v>30</c:v>
                </c:pt>
                <c:pt idx="6560">
                  <c:v>30</c:v>
                </c:pt>
                <c:pt idx="6561">
                  <c:v>30</c:v>
                </c:pt>
                <c:pt idx="6562">
                  <c:v>30</c:v>
                </c:pt>
                <c:pt idx="6563">
                  <c:v>30</c:v>
                </c:pt>
                <c:pt idx="6564">
                  <c:v>30</c:v>
                </c:pt>
                <c:pt idx="6565">
                  <c:v>30</c:v>
                </c:pt>
                <c:pt idx="6566">
                  <c:v>30</c:v>
                </c:pt>
                <c:pt idx="6567">
                  <c:v>30</c:v>
                </c:pt>
                <c:pt idx="6568">
                  <c:v>30</c:v>
                </c:pt>
                <c:pt idx="6569">
                  <c:v>30</c:v>
                </c:pt>
                <c:pt idx="6570">
                  <c:v>30</c:v>
                </c:pt>
                <c:pt idx="6571">
                  <c:v>30</c:v>
                </c:pt>
                <c:pt idx="6572">
                  <c:v>30</c:v>
                </c:pt>
                <c:pt idx="6573">
                  <c:v>30</c:v>
                </c:pt>
                <c:pt idx="6574">
                  <c:v>30</c:v>
                </c:pt>
                <c:pt idx="6575">
                  <c:v>30</c:v>
                </c:pt>
                <c:pt idx="6576">
                  <c:v>30</c:v>
                </c:pt>
                <c:pt idx="6577">
                  <c:v>30</c:v>
                </c:pt>
                <c:pt idx="6578">
                  <c:v>30</c:v>
                </c:pt>
                <c:pt idx="6579">
                  <c:v>30</c:v>
                </c:pt>
                <c:pt idx="6580">
                  <c:v>30</c:v>
                </c:pt>
                <c:pt idx="6581">
                  <c:v>30</c:v>
                </c:pt>
                <c:pt idx="6582">
                  <c:v>30</c:v>
                </c:pt>
                <c:pt idx="6583">
                  <c:v>30</c:v>
                </c:pt>
                <c:pt idx="6584">
                  <c:v>30</c:v>
                </c:pt>
                <c:pt idx="6585">
                  <c:v>30</c:v>
                </c:pt>
                <c:pt idx="6586">
                  <c:v>30</c:v>
                </c:pt>
                <c:pt idx="6587">
                  <c:v>30</c:v>
                </c:pt>
                <c:pt idx="6588">
                  <c:v>30</c:v>
                </c:pt>
                <c:pt idx="6589">
                  <c:v>30</c:v>
                </c:pt>
                <c:pt idx="6590">
                  <c:v>30</c:v>
                </c:pt>
                <c:pt idx="6591">
                  <c:v>30</c:v>
                </c:pt>
                <c:pt idx="6592">
                  <c:v>30</c:v>
                </c:pt>
                <c:pt idx="6593">
                  <c:v>30</c:v>
                </c:pt>
                <c:pt idx="6594">
                  <c:v>30</c:v>
                </c:pt>
                <c:pt idx="6595">
                  <c:v>30</c:v>
                </c:pt>
                <c:pt idx="6596">
                  <c:v>30</c:v>
                </c:pt>
                <c:pt idx="6597">
                  <c:v>30</c:v>
                </c:pt>
                <c:pt idx="6598">
                  <c:v>30</c:v>
                </c:pt>
                <c:pt idx="6599">
                  <c:v>30</c:v>
                </c:pt>
                <c:pt idx="6600">
                  <c:v>30</c:v>
                </c:pt>
                <c:pt idx="6601">
                  <c:v>30</c:v>
                </c:pt>
                <c:pt idx="6602">
                  <c:v>30</c:v>
                </c:pt>
                <c:pt idx="6603">
                  <c:v>30</c:v>
                </c:pt>
                <c:pt idx="6604">
                  <c:v>30</c:v>
                </c:pt>
                <c:pt idx="6605">
                  <c:v>30</c:v>
                </c:pt>
                <c:pt idx="6606">
                  <c:v>30</c:v>
                </c:pt>
                <c:pt idx="6607">
                  <c:v>30</c:v>
                </c:pt>
                <c:pt idx="6608">
                  <c:v>30</c:v>
                </c:pt>
                <c:pt idx="6609">
                  <c:v>30</c:v>
                </c:pt>
                <c:pt idx="6610">
                  <c:v>30</c:v>
                </c:pt>
                <c:pt idx="6611">
                  <c:v>30</c:v>
                </c:pt>
                <c:pt idx="6612">
                  <c:v>30</c:v>
                </c:pt>
                <c:pt idx="6613">
                  <c:v>30</c:v>
                </c:pt>
                <c:pt idx="6614">
                  <c:v>30</c:v>
                </c:pt>
                <c:pt idx="6615">
                  <c:v>30</c:v>
                </c:pt>
                <c:pt idx="6616">
                  <c:v>30</c:v>
                </c:pt>
                <c:pt idx="6617">
                  <c:v>30</c:v>
                </c:pt>
                <c:pt idx="6618">
                  <c:v>30</c:v>
                </c:pt>
                <c:pt idx="6619">
                  <c:v>30</c:v>
                </c:pt>
                <c:pt idx="6620">
                  <c:v>30</c:v>
                </c:pt>
                <c:pt idx="6621">
                  <c:v>30</c:v>
                </c:pt>
                <c:pt idx="6622">
                  <c:v>30</c:v>
                </c:pt>
                <c:pt idx="6623">
                  <c:v>30</c:v>
                </c:pt>
                <c:pt idx="6624">
                  <c:v>30</c:v>
                </c:pt>
                <c:pt idx="6625">
                  <c:v>30</c:v>
                </c:pt>
                <c:pt idx="6626">
                  <c:v>30</c:v>
                </c:pt>
                <c:pt idx="6627">
                  <c:v>30</c:v>
                </c:pt>
                <c:pt idx="6628">
                  <c:v>30</c:v>
                </c:pt>
                <c:pt idx="6629">
                  <c:v>30</c:v>
                </c:pt>
                <c:pt idx="6630">
                  <c:v>30</c:v>
                </c:pt>
                <c:pt idx="6631">
                  <c:v>30</c:v>
                </c:pt>
                <c:pt idx="6632">
                  <c:v>30</c:v>
                </c:pt>
                <c:pt idx="6633">
                  <c:v>30</c:v>
                </c:pt>
                <c:pt idx="6634">
                  <c:v>30</c:v>
                </c:pt>
                <c:pt idx="6635">
                  <c:v>30</c:v>
                </c:pt>
                <c:pt idx="6636">
                  <c:v>30</c:v>
                </c:pt>
                <c:pt idx="6637">
                  <c:v>30</c:v>
                </c:pt>
                <c:pt idx="6638">
                  <c:v>30</c:v>
                </c:pt>
                <c:pt idx="6639">
                  <c:v>30</c:v>
                </c:pt>
                <c:pt idx="6640">
                  <c:v>30</c:v>
                </c:pt>
                <c:pt idx="6641">
                  <c:v>30</c:v>
                </c:pt>
                <c:pt idx="6642">
                  <c:v>30</c:v>
                </c:pt>
                <c:pt idx="6643">
                  <c:v>30</c:v>
                </c:pt>
                <c:pt idx="6644">
                  <c:v>30</c:v>
                </c:pt>
                <c:pt idx="6645">
                  <c:v>30</c:v>
                </c:pt>
                <c:pt idx="6646">
                  <c:v>30</c:v>
                </c:pt>
                <c:pt idx="6647">
                  <c:v>30</c:v>
                </c:pt>
                <c:pt idx="6648">
                  <c:v>30</c:v>
                </c:pt>
                <c:pt idx="6649">
                  <c:v>30</c:v>
                </c:pt>
                <c:pt idx="6650">
                  <c:v>30</c:v>
                </c:pt>
                <c:pt idx="6651">
                  <c:v>30</c:v>
                </c:pt>
                <c:pt idx="6652">
                  <c:v>30</c:v>
                </c:pt>
                <c:pt idx="6653">
                  <c:v>30</c:v>
                </c:pt>
                <c:pt idx="6654">
                  <c:v>30</c:v>
                </c:pt>
                <c:pt idx="6655">
                  <c:v>30</c:v>
                </c:pt>
                <c:pt idx="6656">
                  <c:v>30</c:v>
                </c:pt>
                <c:pt idx="6657">
                  <c:v>30</c:v>
                </c:pt>
                <c:pt idx="6658">
                  <c:v>30</c:v>
                </c:pt>
                <c:pt idx="6659">
                  <c:v>30</c:v>
                </c:pt>
                <c:pt idx="6660">
                  <c:v>30</c:v>
                </c:pt>
                <c:pt idx="6661">
                  <c:v>30</c:v>
                </c:pt>
                <c:pt idx="6662">
                  <c:v>30</c:v>
                </c:pt>
                <c:pt idx="6663">
                  <c:v>30</c:v>
                </c:pt>
                <c:pt idx="6664">
                  <c:v>30</c:v>
                </c:pt>
                <c:pt idx="6665">
                  <c:v>30</c:v>
                </c:pt>
                <c:pt idx="6666">
                  <c:v>30</c:v>
                </c:pt>
                <c:pt idx="6667">
                  <c:v>30</c:v>
                </c:pt>
                <c:pt idx="6668">
                  <c:v>30</c:v>
                </c:pt>
                <c:pt idx="6669">
                  <c:v>30</c:v>
                </c:pt>
                <c:pt idx="6670">
                  <c:v>30</c:v>
                </c:pt>
                <c:pt idx="6671">
                  <c:v>30</c:v>
                </c:pt>
                <c:pt idx="6672">
                  <c:v>30</c:v>
                </c:pt>
                <c:pt idx="6673">
                  <c:v>30</c:v>
                </c:pt>
                <c:pt idx="6674">
                  <c:v>30</c:v>
                </c:pt>
                <c:pt idx="6675">
                  <c:v>30</c:v>
                </c:pt>
                <c:pt idx="6676">
                  <c:v>30</c:v>
                </c:pt>
                <c:pt idx="6677">
                  <c:v>30</c:v>
                </c:pt>
                <c:pt idx="6678">
                  <c:v>30</c:v>
                </c:pt>
                <c:pt idx="6679">
                  <c:v>30</c:v>
                </c:pt>
                <c:pt idx="6680">
                  <c:v>30</c:v>
                </c:pt>
                <c:pt idx="6681">
                  <c:v>30</c:v>
                </c:pt>
                <c:pt idx="6682">
                  <c:v>30</c:v>
                </c:pt>
                <c:pt idx="6683">
                  <c:v>30</c:v>
                </c:pt>
                <c:pt idx="6684">
                  <c:v>30</c:v>
                </c:pt>
                <c:pt idx="6685">
                  <c:v>30</c:v>
                </c:pt>
                <c:pt idx="6686">
                  <c:v>30</c:v>
                </c:pt>
                <c:pt idx="6687">
                  <c:v>30</c:v>
                </c:pt>
                <c:pt idx="6688">
                  <c:v>30</c:v>
                </c:pt>
                <c:pt idx="6689">
                  <c:v>30</c:v>
                </c:pt>
                <c:pt idx="6690">
                  <c:v>30</c:v>
                </c:pt>
                <c:pt idx="6691">
                  <c:v>30</c:v>
                </c:pt>
                <c:pt idx="6692">
                  <c:v>30</c:v>
                </c:pt>
                <c:pt idx="6693">
                  <c:v>30</c:v>
                </c:pt>
                <c:pt idx="6694">
                  <c:v>30</c:v>
                </c:pt>
                <c:pt idx="6695">
                  <c:v>30</c:v>
                </c:pt>
                <c:pt idx="6696">
                  <c:v>30</c:v>
                </c:pt>
                <c:pt idx="6697">
                  <c:v>30</c:v>
                </c:pt>
                <c:pt idx="6698">
                  <c:v>30</c:v>
                </c:pt>
                <c:pt idx="6699">
                  <c:v>30</c:v>
                </c:pt>
                <c:pt idx="6700">
                  <c:v>30</c:v>
                </c:pt>
                <c:pt idx="6701">
                  <c:v>30</c:v>
                </c:pt>
                <c:pt idx="6702">
                  <c:v>30</c:v>
                </c:pt>
                <c:pt idx="6703">
                  <c:v>30</c:v>
                </c:pt>
                <c:pt idx="6704">
                  <c:v>30</c:v>
                </c:pt>
                <c:pt idx="6705">
                  <c:v>30</c:v>
                </c:pt>
                <c:pt idx="6706">
                  <c:v>30</c:v>
                </c:pt>
                <c:pt idx="6707">
                  <c:v>30</c:v>
                </c:pt>
                <c:pt idx="6708">
                  <c:v>30</c:v>
                </c:pt>
                <c:pt idx="6709">
                  <c:v>30</c:v>
                </c:pt>
                <c:pt idx="6710">
                  <c:v>30</c:v>
                </c:pt>
                <c:pt idx="6711">
                  <c:v>30</c:v>
                </c:pt>
                <c:pt idx="6712">
                  <c:v>30</c:v>
                </c:pt>
                <c:pt idx="6713">
                  <c:v>30</c:v>
                </c:pt>
                <c:pt idx="6714">
                  <c:v>30</c:v>
                </c:pt>
                <c:pt idx="6715">
                  <c:v>30</c:v>
                </c:pt>
                <c:pt idx="6716">
                  <c:v>30</c:v>
                </c:pt>
                <c:pt idx="6717">
                  <c:v>30</c:v>
                </c:pt>
                <c:pt idx="6718">
                  <c:v>30</c:v>
                </c:pt>
                <c:pt idx="6719">
                  <c:v>30</c:v>
                </c:pt>
                <c:pt idx="6720">
                  <c:v>30</c:v>
                </c:pt>
                <c:pt idx="6721">
                  <c:v>30</c:v>
                </c:pt>
                <c:pt idx="6722">
                  <c:v>30</c:v>
                </c:pt>
                <c:pt idx="6723">
                  <c:v>30</c:v>
                </c:pt>
                <c:pt idx="6724">
                  <c:v>30</c:v>
                </c:pt>
                <c:pt idx="6725">
                  <c:v>30</c:v>
                </c:pt>
                <c:pt idx="6726">
                  <c:v>30</c:v>
                </c:pt>
                <c:pt idx="6727">
                  <c:v>30</c:v>
                </c:pt>
                <c:pt idx="6728">
                  <c:v>30</c:v>
                </c:pt>
                <c:pt idx="6729">
                  <c:v>30</c:v>
                </c:pt>
                <c:pt idx="6730">
                  <c:v>30</c:v>
                </c:pt>
                <c:pt idx="6731">
                  <c:v>30</c:v>
                </c:pt>
                <c:pt idx="6732">
                  <c:v>30</c:v>
                </c:pt>
                <c:pt idx="6733">
                  <c:v>30</c:v>
                </c:pt>
                <c:pt idx="6734">
                  <c:v>30</c:v>
                </c:pt>
                <c:pt idx="6735">
                  <c:v>30</c:v>
                </c:pt>
                <c:pt idx="6736">
                  <c:v>30</c:v>
                </c:pt>
                <c:pt idx="6737">
                  <c:v>30</c:v>
                </c:pt>
                <c:pt idx="6738">
                  <c:v>30</c:v>
                </c:pt>
                <c:pt idx="6739">
                  <c:v>30</c:v>
                </c:pt>
                <c:pt idx="6740">
                  <c:v>30</c:v>
                </c:pt>
                <c:pt idx="6741">
                  <c:v>30</c:v>
                </c:pt>
                <c:pt idx="6742">
                  <c:v>30</c:v>
                </c:pt>
                <c:pt idx="6743">
                  <c:v>30</c:v>
                </c:pt>
                <c:pt idx="6744">
                  <c:v>30</c:v>
                </c:pt>
                <c:pt idx="6745">
                  <c:v>30</c:v>
                </c:pt>
                <c:pt idx="6746">
                  <c:v>30</c:v>
                </c:pt>
                <c:pt idx="6747">
                  <c:v>30</c:v>
                </c:pt>
                <c:pt idx="6748">
                  <c:v>30</c:v>
                </c:pt>
                <c:pt idx="6749">
                  <c:v>30</c:v>
                </c:pt>
                <c:pt idx="6750">
                  <c:v>30</c:v>
                </c:pt>
                <c:pt idx="6751">
                  <c:v>30</c:v>
                </c:pt>
                <c:pt idx="6752">
                  <c:v>30</c:v>
                </c:pt>
                <c:pt idx="6753">
                  <c:v>30</c:v>
                </c:pt>
                <c:pt idx="6754">
                  <c:v>30</c:v>
                </c:pt>
                <c:pt idx="6755">
                  <c:v>30</c:v>
                </c:pt>
                <c:pt idx="6756">
                  <c:v>30</c:v>
                </c:pt>
                <c:pt idx="6757">
                  <c:v>30</c:v>
                </c:pt>
                <c:pt idx="6758">
                  <c:v>30</c:v>
                </c:pt>
                <c:pt idx="6759">
                  <c:v>30</c:v>
                </c:pt>
                <c:pt idx="6760">
                  <c:v>30</c:v>
                </c:pt>
                <c:pt idx="6761">
                  <c:v>30</c:v>
                </c:pt>
                <c:pt idx="6762">
                  <c:v>30</c:v>
                </c:pt>
                <c:pt idx="6763">
                  <c:v>30</c:v>
                </c:pt>
                <c:pt idx="6764">
                  <c:v>30</c:v>
                </c:pt>
                <c:pt idx="6765">
                  <c:v>30</c:v>
                </c:pt>
                <c:pt idx="6766">
                  <c:v>30</c:v>
                </c:pt>
                <c:pt idx="6767">
                  <c:v>30</c:v>
                </c:pt>
                <c:pt idx="6768">
                  <c:v>30</c:v>
                </c:pt>
                <c:pt idx="6769">
                  <c:v>30</c:v>
                </c:pt>
                <c:pt idx="6770">
                  <c:v>30</c:v>
                </c:pt>
                <c:pt idx="6771">
                  <c:v>30</c:v>
                </c:pt>
                <c:pt idx="6772">
                  <c:v>30</c:v>
                </c:pt>
                <c:pt idx="6773">
                  <c:v>30</c:v>
                </c:pt>
                <c:pt idx="6774">
                  <c:v>30</c:v>
                </c:pt>
                <c:pt idx="6775">
                  <c:v>30</c:v>
                </c:pt>
                <c:pt idx="6776">
                  <c:v>30</c:v>
                </c:pt>
                <c:pt idx="6777">
                  <c:v>30</c:v>
                </c:pt>
                <c:pt idx="6778">
                  <c:v>30</c:v>
                </c:pt>
                <c:pt idx="6779">
                  <c:v>30</c:v>
                </c:pt>
                <c:pt idx="6780">
                  <c:v>30</c:v>
                </c:pt>
                <c:pt idx="6781">
                  <c:v>30</c:v>
                </c:pt>
                <c:pt idx="6782">
                  <c:v>30</c:v>
                </c:pt>
                <c:pt idx="6783">
                  <c:v>30</c:v>
                </c:pt>
                <c:pt idx="6784">
                  <c:v>30</c:v>
                </c:pt>
                <c:pt idx="6785">
                  <c:v>30</c:v>
                </c:pt>
                <c:pt idx="6786">
                  <c:v>30</c:v>
                </c:pt>
                <c:pt idx="6787">
                  <c:v>30</c:v>
                </c:pt>
                <c:pt idx="6788">
                  <c:v>30</c:v>
                </c:pt>
                <c:pt idx="6789">
                  <c:v>30</c:v>
                </c:pt>
                <c:pt idx="6790">
                  <c:v>30</c:v>
                </c:pt>
                <c:pt idx="6791">
                  <c:v>30</c:v>
                </c:pt>
                <c:pt idx="6792">
                  <c:v>30</c:v>
                </c:pt>
                <c:pt idx="6793">
                  <c:v>30</c:v>
                </c:pt>
                <c:pt idx="6794">
                  <c:v>30</c:v>
                </c:pt>
                <c:pt idx="6795">
                  <c:v>30</c:v>
                </c:pt>
                <c:pt idx="6796">
                  <c:v>30</c:v>
                </c:pt>
                <c:pt idx="6797">
                  <c:v>30</c:v>
                </c:pt>
                <c:pt idx="6798">
                  <c:v>30</c:v>
                </c:pt>
                <c:pt idx="6799">
                  <c:v>30</c:v>
                </c:pt>
                <c:pt idx="6800">
                  <c:v>30</c:v>
                </c:pt>
                <c:pt idx="6801">
                  <c:v>30</c:v>
                </c:pt>
                <c:pt idx="6802">
                  <c:v>30</c:v>
                </c:pt>
                <c:pt idx="6803">
                  <c:v>30</c:v>
                </c:pt>
                <c:pt idx="6804">
                  <c:v>30</c:v>
                </c:pt>
                <c:pt idx="6805">
                  <c:v>30</c:v>
                </c:pt>
                <c:pt idx="6806">
                  <c:v>30</c:v>
                </c:pt>
                <c:pt idx="6807">
                  <c:v>30</c:v>
                </c:pt>
                <c:pt idx="6808">
                  <c:v>30</c:v>
                </c:pt>
                <c:pt idx="6809">
                  <c:v>30</c:v>
                </c:pt>
                <c:pt idx="6810">
                  <c:v>30</c:v>
                </c:pt>
                <c:pt idx="6811">
                  <c:v>30</c:v>
                </c:pt>
                <c:pt idx="6812">
                  <c:v>30</c:v>
                </c:pt>
                <c:pt idx="6813">
                  <c:v>30</c:v>
                </c:pt>
                <c:pt idx="6814">
                  <c:v>30</c:v>
                </c:pt>
                <c:pt idx="6815">
                  <c:v>30</c:v>
                </c:pt>
                <c:pt idx="6816">
                  <c:v>30</c:v>
                </c:pt>
                <c:pt idx="6817">
                  <c:v>30</c:v>
                </c:pt>
                <c:pt idx="6818">
                  <c:v>30</c:v>
                </c:pt>
                <c:pt idx="6819">
                  <c:v>30</c:v>
                </c:pt>
                <c:pt idx="6820">
                  <c:v>30</c:v>
                </c:pt>
                <c:pt idx="6821">
                  <c:v>30</c:v>
                </c:pt>
                <c:pt idx="6822">
                  <c:v>30</c:v>
                </c:pt>
                <c:pt idx="6823">
                  <c:v>30</c:v>
                </c:pt>
                <c:pt idx="6824">
                  <c:v>30</c:v>
                </c:pt>
                <c:pt idx="6825">
                  <c:v>30</c:v>
                </c:pt>
                <c:pt idx="6826">
                  <c:v>30</c:v>
                </c:pt>
                <c:pt idx="6827">
                  <c:v>30</c:v>
                </c:pt>
                <c:pt idx="6828">
                  <c:v>30</c:v>
                </c:pt>
                <c:pt idx="6829">
                  <c:v>30</c:v>
                </c:pt>
                <c:pt idx="6830">
                  <c:v>30</c:v>
                </c:pt>
                <c:pt idx="6831">
                  <c:v>30</c:v>
                </c:pt>
                <c:pt idx="6832">
                  <c:v>30</c:v>
                </c:pt>
                <c:pt idx="6833">
                  <c:v>30</c:v>
                </c:pt>
                <c:pt idx="6834">
                  <c:v>30</c:v>
                </c:pt>
                <c:pt idx="6835">
                  <c:v>30</c:v>
                </c:pt>
                <c:pt idx="6836">
                  <c:v>30</c:v>
                </c:pt>
                <c:pt idx="6837">
                  <c:v>30</c:v>
                </c:pt>
                <c:pt idx="6838">
                  <c:v>30</c:v>
                </c:pt>
                <c:pt idx="6839">
                  <c:v>30</c:v>
                </c:pt>
                <c:pt idx="6840">
                  <c:v>30</c:v>
                </c:pt>
                <c:pt idx="6841">
                  <c:v>30</c:v>
                </c:pt>
                <c:pt idx="6842">
                  <c:v>30</c:v>
                </c:pt>
                <c:pt idx="6843">
                  <c:v>30</c:v>
                </c:pt>
                <c:pt idx="6844">
                  <c:v>30</c:v>
                </c:pt>
                <c:pt idx="6845">
                  <c:v>30</c:v>
                </c:pt>
                <c:pt idx="6846">
                  <c:v>30</c:v>
                </c:pt>
                <c:pt idx="6847">
                  <c:v>30</c:v>
                </c:pt>
                <c:pt idx="6848">
                  <c:v>30</c:v>
                </c:pt>
                <c:pt idx="6849">
                  <c:v>30</c:v>
                </c:pt>
                <c:pt idx="6850">
                  <c:v>30</c:v>
                </c:pt>
                <c:pt idx="6851">
                  <c:v>30</c:v>
                </c:pt>
                <c:pt idx="6852">
                  <c:v>30</c:v>
                </c:pt>
                <c:pt idx="6853">
                  <c:v>30</c:v>
                </c:pt>
                <c:pt idx="6854">
                  <c:v>30</c:v>
                </c:pt>
                <c:pt idx="6855">
                  <c:v>30</c:v>
                </c:pt>
                <c:pt idx="6856">
                  <c:v>30</c:v>
                </c:pt>
                <c:pt idx="6857">
                  <c:v>30</c:v>
                </c:pt>
                <c:pt idx="6858">
                  <c:v>30</c:v>
                </c:pt>
                <c:pt idx="6859">
                  <c:v>30</c:v>
                </c:pt>
                <c:pt idx="6860">
                  <c:v>30</c:v>
                </c:pt>
                <c:pt idx="6861">
                  <c:v>30</c:v>
                </c:pt>
                <c:pt idx="6862">
                  <c:v>30</c:v>
                </c:pt>
                <c:pt idx="6863">
                  <c:v>30</c:v>
                </c:pt>
                <c:pt idx="6864">
                  <c:v>30</c:v>
                </c:pt>
                <c:pt idx="6865">
                  <c:v>30</c:v>
                </c:pt>
                <c:pt idx="6866">
                  <c:v>30</c:v>
                </c:pt>
                <c:pt idx="6867">
                  <c:v>30</c:v>
                </c:pt>
                <c:pt idx="6868">
                  <c:v>30</c:v>
                </c:pt>
                <c:pt idx="6869">
                  <c:v>30</c:v>
                </c:pt>
                <c:pt idx="6870">
                  <c:v>30</c:v>
                </c:pt>
                <c:pt idx="6871">
                  <c:v>30</c:v>
                </c:pt>
                <c:pt idx="6872">
                  <c:v>30</c:v>
                </c:pt>
                <c:pt idx="6873">
                  <c:v>30</c:v>
                </c:pt>
                <c:pt idx="6874">
                  <c:v>30</c:v>
                </c:pt>
                <c:pt idx="6875">
                  <c:v>30</c:v>
                </c:pt>
                <c:pt idx="6876">
                  <c:v>30</c:v>
                </c:pt>
                <c:pt idx="6877">
                  <c:v>30</c:v>
                </c:pt>
                <c:pt idx="6878">
                  <c:v>30</c:v>
                </c:pt>
                <c:pt idx="6879">
                  <c:v>30</c:v>
                </c:pt>
                <c:pt idx="6880">
                  <c:v>30</c:v>
                </c:pt>
                <c:pt idx="6881">
                  <c:v>30</c:v>
                </c:pt>
                <c:pt idx="6882">
                  <c:v>30</c:v>
                </c:pt>
                <c:pt idx="6883">
                  <c:v>30</c:v>
                </c:pt>
                <c:pt idx="6884">
                  <c:v>30</c:v>
                </c:pt>
                <c:pt idx="6885">
                  <c:v>30</c:v>
                </c:pt>
                <c:pt idx="6886">
                  <c:v>30</c:v>
                </c:pt>
                <c:pt idx="6887">
                  <c:v>30</c:v>
                </c:pt>
                <c:pt idx="6888">
                  <c:v>30</c:v>
                </c:pt>
                <c:pt idx="6889">
                  <c:v>30</c:v>
                </c:pt>
                <c:pt idx="6890">
                  <c:v>30</c:v>
                </c:pt>
                <c:pt idx="6891">
                  <c:v>30</c:v>
                </c:pt>
                <c:pt idx="6892">
                  <c:v>30</c:v>
                </c:pt>
                <c:pt idx="6893">
                  <c:v>30</c:v>
                </c:pt>
                <c:pt idx="6894">
                  <c:v>30</c:v>
                </c:pt>
                <c:pt idx="6895">
                  <c:v>30</c:v>
                </c:pt>
                <c:pt idx="6896">
                  <c:v>30</c:v>
                </c:pt>
                <c:pt idx="6897">
                  <c:v>30</c:v>
                </c:pt>
                <c:pt idx="6898">
                  <c:v>30</c:v>
                </c:pt>
                <c:pt idx="6899">
                  <c:v>30</c:v>
                </c:pt>
                <c:pt idx="6900">
                  <c:v>30</c:v>
                </c:pt>
                <c:pt idx="6901">
                  <c:v>30</c:v>
                </c:pt>
                <c:pt idx="6902">
                  <c:v>30</c:v>
                </c:pt>
                <c:pt idx="6903">
                  <c:v>30</c:v>
                </c:pt>
                <c:pt idx="6904">
                  <c:v>30</c:v>
                </c:pt>
                <c:pt idx="6905">
                  <c:v>30</c:v>
                </c:pt>
                <c:pt idx="6906">
                  <c:v>30</c:v>
                </c:pt>
                <c:pt idx="6907">
                  <c:v>30</c:v>
                </c:pt>
                <c:pt idx="6908">
                  <c:v>30</c:v>
                </c:pt>
                <c:pt idx="6909">
                  <c:v>30</c:v>
                </c:pt>
                <c:pt idx="6910">
                  <c:v>30</c:v>
                </c:pt>
                <c:pt idx="6911">
                  <c:v>30</c:v>
                </c:pt>
                <c:pt idx="6912">
                  <c:v>30</c:v>
                </c:pt>
                <c:pt idx="6913">
                  <c:v>30</c:v>
                </c:pt>
                <c:pt idx="6914">
                  <c:v>30</c:v>
                </c:pt>
                <c:pt idx="6915">
                  <c:v>30</c:v>
                </c:pt>
                <c:pt idx="6916">
                  <c:v>30</c:v>
                </c:pt>
                <c:pt idx="6917">
                  <c:v>30</c:v>
                </c:pt>
                <c:pt idx="6918">
                  <c:v>30</c:v>
                </c:pt>
                <c:pt idx="6919">
                  <c:v>30</c:v>
                </c:pt>
                <c:pt idx="6920">
                  <c:v>30</c:v>
                </c:pt>
                <c:pt idx="6921">
                  <c:v>30</c:v>
                </c:pt>
                <c:pt idx="6922">
                  <c:v>30</c:v>
                </c:pt>
                <c:pt idx="6923">
                  <c:v>30</c:v>
                </c:pt>
                <c:pt idx="6924">
                  <c:v>30</c:v>
                </c:pt>
                <c:pt idx="6925">
                  <c:v>30</c:v>
                </c:pt>
                <c:pt idx="6926">
                  <c:v>30</c:v>
                </c:pt>
                <c:pt idx="6927">
                  <c:v>30</c:v>
                </c:pt>
                <c:pt idx="6928">
                  <c:v>30</c:v>
                </c:pt>
                <c:pt idx="6929">
                  <c:v>30</c:v>
                </c:pt>
                <c:pt idx="6930">
                  <c:v>30</c:v>
                </c:pt>
                <c:pt idx="6931">
                  <c:v>30</c:v>
                </c:pt>
                <c:pt idx="6932">
                  <c:v>30</c:v>
                </c:pt>
                <c:pt idx="6933">
                  <c:v>30</c:v>
                </c:pt>
                <c:pt idx="6934">
                  <c:v>30</c:v>
                </c:pt>
                <c:pt idx="6935">
                  <c:v>30</c:v>
                </c:pt>
                <c:pt idx="6936">
                  <c:v>30</c:v>
                </c:pt>
                <c:pt idx="6937">
                  <c:v>30</c:v>
                </c:pt>
                <c:pt idx="6938">
                  <c:v>30</c:v>
                </c:pt>
                <c:pt idx="6939">
                  <c:v>30</c:v>
                </c:pt>
                <c:pt idx="6940">
                  <c:v>30</c:v>
                </c:pt>
                <c:pt idx="6941">
                  <c:v>30</c:v>
                </c:pt>
                <c:pt idx="6942">
                  <c:v>30</c:v>
                </c:pt>
                <c:pt idx="6943">
                  <c:v>30</c:v>
                </c:pt>
                <c:pt idx="6944">
                  <c:v>30</c:v>
                </c:pt>
                <c:pt idx="6945">
                  <c:v>30</c:v>
                </c:pt>
                <c:pt idx="6946">
                  <c:v>30</c:v>
                </c:pt>
                <c:pt idx="6947">
                  <c:v>30</c:v>
                </c:pt>
                <c:pt idx="6948">
                  <c:v>30</c:v>
                </c:pt>
                <c:pt idx="6949">
                  <c:v>30</c:v>
                </c:pt>
                <c:pt idx="6950">
                  <c:v>30</c:v>
                </c:pt>
                <c:pt idx="6951">
                  <c:v>30</c:v>
                </c:pt>
                <c:pt idx="6952">
                  <c:v>30</c:v>
                </c:pt>
                <c:pt idx="6953">
                  <c:v>30</c:v>
                </c:pt>
                <c:pt idx="6954">
                  <c:v>30</c:v>
                </c:pt>
                <c:pt idx="6955">
                  <c:v>30</c:v>
                </c:pt>
                <c:pt idx="6956">
                  <c:v>30</c:v>
                </c:pt>
                <c:pt idx="6957">
                  <c:v>30</c:v>
                </c:pt>
                <c:pt idx="6958">
                  <c:v>30</c:v>
                </c:pt>
                <c:pt idx="6959">
                  <c:v>30</c:v>
                </c:pt>
                <c:pt idx="6960">
                  <c:v>30</c:v>
                </c:pt>
                <c:pt idx="6961">
                  <c:v>30</c:v>
                </c:pt>
                <c:pt idx="6962">
                  <c:v>30</c:v>
                </c:pt>
                <c:pt idx="6963">
                  <c:v>30</c:v>
                </c:pt>
                <c:pt idx="6964">
                  <c:v>30</c:v>
                </c:pt>
                <c:pt idx="6965">
                  <c:v>30</c:v>
                </c:pt>
                <c:pt idx="6966">
                  <c:v>30</c:v>
                </c:pt>
                <c:pt idx="6967">
                  <c:v>30</c:v>
                </c:pt>
                <c:pt idx="6968">
                  <c:v>30</c:v>
                </c:pt>
                <c:pt idx="6969">
                  <c:v>30</c:v>
                </c:pt>
                <c:pt idx="6970">
                  <c:v>30</c:v>
                </c:pt>
                <c:pt idx="6971">
                  <c:v>30</c:v>
                </c:pt>
                <c:pt idx="6972">
                  <c:v>30</c:v>
                </c:pt>
                <c:pt idx="6973">
                  <c:v>30</c:v>
                </c:pt>
                <c:pt idx="6974">
                  <c:v>30</c:v>
                </c:pt>
                <c:pt idx="6975">
                  <c:v>30</c:v>
                </c:pt>
                <c:pt idx="6976">
                  <c:v>30</c:v>
                </c:pt>
                <c:pt idx="6977">
                  <c:v>30</c:v>
                </c:pt>
                <c:pt idx="6978">
                  <c:v>30</c:v>
                </c:pt>
                <c:pt idx="6979">
                  <c:v>30</c:v>
                </c:pt>
                <c:pt idx="6980">
                  <c:v>30</c:v>
                </c:pt>
                <c:pt idx="6981">
                  <c:v>30</c:v>
                </c:pt>
                <c:pt idx="6982">
                  <c:v>30</c:v>
                </c:pt>
                <c:pt idx="6983">
                  <c:v>30</c:v>
                </c:pt>
                <c:pt idx="6984">
                  <c:v>30</c:v>
                </c:pt>
                <c:pt idx="6985">
                  <c:v>30</c:v>
                </c:pt>
                <c:pt idx="6986">
                  <c:v>30</c:v>
                </c:pt>
                <c:pt idx="6987">
                  <c:v>30</c:v>
                </c:pt>
                <c:pt idx="6988">
                  <c:v>30</c:v>
                </c:pt>
                <c:pt idx="6989">
                  <c:v>30</c:v>
                </c:pt>
                <c:pt idx="6990">
                  <c:v>30</c:v>
                </c:pt>
                <c:pt idx="6991">
                  <c:v>30</c:v>
                </c:pt>
                <c:pt idx="6992">
                  <c:v>30</c:v>
                </c:pt>
                <c:pt idx="6993">
                  <c:v>30</c:v>
                </c:pt>
                <c:pt idx="6994">
                  <c:v>30</c:v>
                </c:pt>
                <c:pt idx="6995">
                  <c:v>30</c:v>
                </c:pt>
                <c:pt idx="6996">
                  <c:v>30</c:v>
                </c:pt>
                <c:pt idx="6997">
                  <c:v>30</c:v>
                </c:pt>
                <c:pt idx="6998">
                  <c:v>30</c:v>
                </c:pt>
                <c:pt idx="6999">
                  <c:v>30</c:v>
                </c:pt>
                <c:pt idx="7000">
                  <c:v>30</c:v>
                </c:pt>
                <c:pt idx="7001">
                  <c:v>30</c:v>
                </c:pt>
                <c:pt idx="7002">
                  <c:v>30</c:v>
                </c:pt>
                <c:pt idx="7003">
                  <c:v>30</c:v>
                </c:pt>
                <c:pt idx="7004">
                  <c:v>30</c:v>
                </c:pt>
                <c:pt idx="7005">
                  <c:v>30</c:v>
                </c:pt>
                <c:pt idx="7006">
                  <c:v>30</c:v>
                </c:pt>
                <c:pt idx="7007">
                  <c:v>30</c:v>
                </c:pt>
                <c:pt idx="7008">
                  <c:v>30</c:v>
                </c:pt>
                <c:pt idx="7009">
                  <c:v>30</c:v>
                </c:pt>
                <c:pt idx="7010">
                  <c:v>30</c:v>
                </c:pt>
                <c:pt idx="7011">
                  <c:v>30</c:v>
                </c:pt>
                <c:pt idx="7012">
                  <c:v>30</c:v>
                </c:pt>
                <c:pt idx="7013">
                  <c:v>30</c:v>
                </c:pt>
                <c:pt idx="7014">
                  <c:v>30</c:v>
                </c:pt>
                <c:pt idx="7015">
                  <c:v>30</c:v>
                </c:pt>
                <c:pt idx="7016">
                  <c:v>30</c:v>
                </c:pt>
                <c:pt idx="7017">
                  <c:v>30</c:v>
                </c:pt>
                <c:pt idx="7018">
                  <c:v>30</c:v>
                </c:pt>
                <c:pt idx="7019">
                  <c:v>30</c:v>
                </c:pt>
                <c:pt idx="7020">
                  <c:v>30</c:v>
                </c:pt>
                <c:pt idx="7021">
                  <c:v>30</c:v>
                </c:pt>
                <c:pt idx="7022">
                  <c:v>30</c:v>
                </c:pt>
                <c:pt idx="7023">
                  <c:v>30</c:v>
                </c:pt>
                <c:pt idx="7024">
                  <c:v>30</c:v>
                </c:pt>
                <c:pt idx="7025">
                  <c:v>30</c:v>
                </c:pt>
                <c:pt idx="7026">
                  <c:v>30</c:v>
                </c:pt>
                <c:pt idx="7027">
                  <c:v>30</c:v>
                </c:pt>
                <c:pt idx="7028">
                  <c:v>30</c:v>
                </c:pt>
                <c:pt idx="7029">
                  <c:v>30</c:v>
                </c:pt>
                <c:pt idx="7030">
                  <c:v>30</c:v>
                </c:pt>
                <c:pt idx="7031">
                  <c:v>30</c:v>
                </c:pt>
                <c:pt idx="7032">
                  <c:v>30</c:v>
                </c:pt>
                <c:pt idx="7033">
                  <c:v>30</c:v>
                </c:pt>
                <c:pt idx="7034">
                  <c:v>30</c:v>
                </c:pt>
                <c:pt idx="7035">
                  <c:v>30</c:v>
                </c:pt>
                <c:pt idx="7036">
                  <c:v>30</c:v>
                </c:pt>
                <c:pt idx="7037">
                  <c:v>30</c:v>
                </c:pt>
                <c:pt idx="7038">
                  <c:v>30</c:v>
                </c:pt>
                <c:pt idx="7039">
                  <c:v>30</c:v>
                </c:pt>
                <c:pt idx="7040">
                  <c:v>30</c:v>
                </c:pt>
                <c:pt idx="7041">
                  <c:v>30</c:v>
                </c:pt>
                <c:pt idx="7042">
                  <c:v>30</c:v>
                </c:pt>
                <c:pt idx="7043">
                  <c:v>30</c:v>
                </c:pt>
                <c:pt idx="7044">
                  <c:v>30</c:v>
                </c:pt>
                <c:pt idx="7045">
                  <c:v>30</c:v>
                </c:pt>
                <c:pt idx="7046">
                  <c:v>30</c:v>
                </c:pt>
                <c:pt idx="7047">
                  <c:v>30</c:v>
                </c:pt>
                <c:pt idx="7048">
                  <c:v>30</c:v>
                </c:pt>
                <c:pt idx="7049">
                  <c:v>30</c:v>
                </c:pt>
                <c:pt idx="7050">
                  <c:v>30</c:v>
                </c:pt>
                <c:pt idx="7051">
                  <c:v>30</c:v>
                </c:pt>
                <c:pt idx="7052">
                  <c:v>30</c:v>
                </c:pt>
                <c:pt idx="7053">
                  <c:v>30</c:v>
                </c:pt>
                <c:pt idx="7054">
                  <c:v>30</c:v>
                </c:pt>
                <c:pt idx="7055">
                  <c:v>30</c:v>
                </c:pt>
                <c:pt idx="7056">
                  <c:v>30</c:v>
                </c:pt>
                <c:pt idx="7057">
                  <c:v>30</c:v>
                </c:pt>
                <c:pt idx="7058">
                  <c:v>30</c:v>
                </c:pt>
                <c:pt idx="7059">
                  <c:v>30</c:v>
                </c:pt>
                <c:pt idx="7060">
                  <c:v>30</c:v>
                </c:pt>
                <c:pt idx="7061">
                  <c:v>30</c:v>
                </c:pt>
                <c:pt idx="7062">
                  <c:v>30</c:v>
                </c:pt>
                <c:pt idx="7063">
                  <c:v>30</c:v>
                </c:pt>
                <c:pt idx="7064">
                  <c:v>30</c:v>
                </c:pt>
                <c:pt idx="7065">
                  <c:v>30</c:v>
                </c:pt>
                <c:pt idx="7066">
                  <c:v>30</c:v>
                </c:pt>
                <c:pt idx="7067">
                  <c:v>30</c:v>
                </c:pt>
                <c:pt idx="7068">
                  <c:v>30</c:v>
                </c:pt>
                <c:pt idx="7069">
                  <c:v>30</c:v>
                </c:pt>
                <c:pt idx="7070">
                  <c:v>30</c:v>
                </c:pt>
                <c:pt idx="7071">
                  <c:v>30</c:v>
                </c:pt>
                <c:pt idx="7072">
                  <c:v>30</c:v>
                </c:pt>
                <c:pt idx="7073">
                  <c:v>30</c:v>
                </c:pt>
                <c:pt idx="7074">
                  <c:v>30</c:v>
                </c:pt>
                <c:pt idx="7075">
                  <c:v>30</c:v>
                </c:pt>
                <c:pt idx="7076">
                  <c:v>30</c:v>
                </c:pt>
                <c:pt idx="7077">
                  <c:v>30</c:v>
                </c:pt>
                <c:pt idx="7078">
                  <c:v>30</c:v>
                </c:pt>
                <c:pt idx="7079">
                  <c:v>30</c:v>
                </c:pt>
                <c:pt idx="7080">
                  <c:v>30</c:v>
                </c:pt>
                <c:pt idx="7081">
                  <c:v>30</c:v>
                </c:pt>
                <c:pt idx="7082">
                  <c:v>30</c:v>
                </c:pt>
                <c:pt idx="7083">
                  <c:v>30</c:v>
                </c:pt>
                <c:pt idx="7084">
                  <c:v>30</c:v>
                </c:pt>
                <c:pt idx="7085">
                  <c:v>30</c:v>
                </c:pt>
                <c:pt idx="7086">
                  <c:v>30</c:v>
                </c:pt>
                <c:pt idx="7087">
                  <c:v>30</c:v>
                </c:pt>
                <c:pt idx="7088">
                  <c:v>30</c:v>
                </c:pt>
                <c:pt idx="7089">
                  <c:v>30</c:v>
                </c:pt>
                <c:pt idx="7090">
                  <c:v>30</c:v>
                </c:pt>
                <c:pt idx="7091">
                  <c:v>30</c:v>
                </c:pt>
                <c:pt idx="7092">
                  <c:v>30</c:v>
                </c:pt>
                <c:pt idx="7093">
                  <c:v>30</c:v>
                </c:pt>
                <c:pt idx="7094">
                  <c:v>30</c:v>
                </c:pt>
                <c:pt idx="7095">
                  <c:v>30</c:v>
                </c:pt>
                <c:pt idx="7096">
                  <c:v>30</c:v>
                </c:pt>
                <c:pt idx="7097">
                  <c:v>30</c:v>
                </c:pt>
                <c:pt idx="7098">
                  <c:v>30</c:v>
                </c:pt>
                <c:pt idx="7099">
                  <c:v>30</c:v>
                </c:pt>
                <c:pt idx="7100">
                  <c:v>30</c:v>
                </c:pt>
                <c:pt idx="7101">
                  <c:v>30</c:v>
                </c:pt>
                <c:pt idx="7102">
                  <c:v>30</c:v>
                </c:pt>
                <c:pt idx="7103">
                  <c:v>30</c:v>
                </c:pt>
                <c:pt idx="7104">
                  <c:v>30</c:v>
                </c:pt>
                <c:pt idx="7105">
                  <c:v>30</c:v>
                </c:pt>
                <c:pt idx="7106">
                  <c:v>30</c:v>
                </c:pt>
                <c:pt idx="7107">
                  <c:v>30</c:v>
                </c:pt>
                <c:pt idx="7108">
                  <c:v>30</c:v>
                </c:pt>
                <c:pt idx="7109">
                  <c:v>30</c:v>
                </c:pt>
                <c:pt idx="7110">
                  <c:v>30</c:v>
                </c:pt>
                <c:pt idx="7111">
                  <c:v>30</c:v>
                </c:pt>
                <c:pt idx="7112">
                  <c:v>30</c:v>
                </c:pt>
                <c:pt idx="7113">
                  <c:v>30</c:v>
                </c:pt>
                <c:pt idx="7114">
                  <c:v>30</c:v>
                </c:pt>
                <c:pt idx="7115">
                  <c:v>30</c:v>
                </c:pt>
                <c:pt idx="7116">
                  <c:v>30</c:v>
                </c:pt>
                <c:pt idx="7117">
                  <c:v>30</c:v>
                </c:pt>
                <c:pt idx="7118">
                  <c:v>30</c:v>
                </c:pt>
                <c:pt idx="7119">
                  <c:v>30</c:v>
                </c:pt>
                <c:pt idx="7120">
                  <c:v>30</c:v>
                </c:pt>
                <c:pt idx="7121">
                  <c:v>30</c:v>
                </c:pt>
                <c:pt idx="7122">
                  <c:v>30</c:v>
                </c:pt>
                <c:pt idx="7123">
                  <c:v>30</c:v>
                </c:pt>
                <c:pt idx="7124">
                  <c:v>30</c:v>
                </c:pt>
                <c:pt idx="7125">
                  <c:v>30</c:v>
                </c:pt>
                <c:pt idx="7126">
                  <c:v>30</c:v>
                </c:pt>
                <c:pt idx="7127">
                  <c:v>30</c:v>
                </c:pt>
                <c:pt idx="7128">
                  <c:v>30</c:v>
                </c:pt>
                <c:pt idx="7129">
                  <c:v>30</c:v>
                </c:pt>
                <c:pt idx="7130">
                  <c:v>30</c:v>
                </c:pt>
                <c:pt idx="7131">
                  <c:v>30</c:v>
                </c:pt>
                <c:pt idx="7132">
                  <c:v>30</c:v>
                </c:pt>
                <c:pt idx="7133">
                  <c:v>30</c:v>
                </c:pt>
                <c:pt idx="7134">
                  <c:v>30</c:v>
                </c:pt>
                <c:pt idx="7135">
                  <c:v>30</c:v>
                </c:pt>
                <c:pt idx="7136">
                  <c:v>30</c:v>
                </c:pt>
                <c:pt idx="7137">
                  <c:v>30</c:v>
                </c:pt>
                <c:pt idx="7138">
                  <c:v>30</c:v>
                </c:pt>
                <c:pt idx="7139">
                  <c:v>30</c:v>
                </c:pt>
                <c:pt idx="7140">
                  <c:v>30</c:v>
                </c:pt>
                <c:pt idx="7141">
                  <c:v>30</c:v>
                </c:pt>
                <c:pt idx="7142">
                  <c:v>30</c:v>
                </c:pt>
                <c:pt idx="7143">
                  <c:v>30</c:v>
                </c:pt>
                <c:pt idx="7144">
                  <c:v>30</c:v>
                </c:pt>
                <c:pt idx="7145">
                  <c:v>30</c:v>
                </c:pt>
                <c:pt idx="7146">
                  <c:v>30</c:v>
                </c:pt>
                <c:pt idx="7147">
                  <c:v>30</c:v>
                </c:pt>
                <c:pt idx="7148">
                  <c:v>30</c:v>
                </c:pt>
                <c:pt idx="7149">
                  <c:v>30</c:v>
                </c:pt>
                <c:pt idx="7150">
                  <c:v>30</c:v>
                </c:pt>
                <c:pt idx="7151">
                  <c:v>30</c:v>
                </c:pt>
                <c:pt idx="7152">
                  <c:v>30</c:v>
                </c:pt>
                <c:pt idx="7153">
                  <c:v>30</c:v>
                </c:pt>
                <c:pt idx="7154">
                  <c:v>30</c:v>
                </c:pt>
                <c:pt idx="7155">
                  <c:v>30</c:v>
                </c:pt>
                <c:pt idx="7156">
                  <c:v>30</c:v>
                </c:pt>
                <c:pt idx="7157">
                  <c:v>30</c:v>
                </c:pt>
                <c:pt idx="7158">
                  <c:v>30</c:v>
                </c:pt>
                <c:pt idx="7159">
                  <c:v>30</c:v>
                </c:pt>
                <c:pt idx="7160">
                  <c:v>30</c:v>
                </c:pt>
                <c:pt idx="7161">
                  <c:v>30</c:v>
                </c:pt>
                <c:pt idx="7162">
                  <c:v>30</c:v>
                </c:pt>
                <c:pt idx="7163">
                  <c:v>30</c:v>
                </c:pt>
                <c:pt idx="7164">
                  <c:v>30</c:v>
                </c:pt>
                <c:pt idx="7165">
                  <c:v>30</c:v>
                </c:pt>
                <c:pt idx="7166">
                  <c:v>30</c:v>
                </c:pt>
                <c:pt idx="7167">
                  <c:v>30</c:v>
                </c:pt>
                <c:pt idx="7168">
                  <c:v>30</c:v>
                </c:pt>
                <c:pt idx="7169">
                  <c:v>30</c:v>
                </c:pt>
                <c:pt idx="7170">
                  <c:v>30</c:v>
                </c:pt>
                <c:pt idx="7171">
                  <c:v>30</c:v>
                </c:pt>
                <c:pt idx="7172">
                  <c:v>30</c:v>
                </c:pt>
                <c:pt idx="7173">
                  <c:v>30</c:v>
                </c:pt>
                <c:pt idx="7174">
                  <c:v>30</c:v>
                </c:pt>
                <c:pt idx="7175">
                  <c:v>30</c:v>
                </c:pt>
                <c:pt idx="7176">
                  <c:v>30</c:v>
                </c:pt>
                <c:pt idx="7177">
                  <c:v>30</c:v>
                </c:pt>
                <c:pt idx="7178">
                  <c:v>30</c:v>
                </c:pt>
                <c:pt idx="7179">
                  <c:v>30</c:v>
                </c:pt>
                <c:pt idx="7180">
                  <c:v>30</c:v>
                </c:pt>
                <c:pt idx="7181">
                  <c:v>30</c:v>
                </c:pt>
                <c:pt idx="7182">
                  <c:v>30</c:v>
                </c:pt>
                <c:pt idx="7183">
                  <c:v>30</c:v>
                </c:pt>
                <c:pt idx="7184">
                  <c:v>30</c:v>
                </c:pt>
                <c:pt idx="7185">
                  <c:v>30</c:v>
                </c:pt>
                <c:pt idx="7186">
                  <c:v>30</c:v>
                </c:pt>
                <c:pt idx="7187">
                  <c:v>30</c:v>
                </c:pt>
                <c:pt idx="7188">
                  <c:v>30</c:v>
                </c:pt>
                <c:pt idx="7189">
                  <c:v>30</c:v>
                </c:pt>
                <c:pt idx="7190">
                  <c:v>30</c:v>
                </c:pt>
                <c:pt idx="7191">
                  <c:v>30</c:v>
                </c:pt>
                <c:pt idx="7192">
                  <c:v>30</c:v>
                </c:pt>
                <c:pt idx="7193">
                  <c:v>30</c:v>
                </c:pt>
                <c:pt idx="7194">
                  <c:v>30</c:v>
                </c:pt>
                <c:pt idx="7195">
                  <c:v>30</c:v>
                </c:pt>
                <c:pt idx="7196">
                  <c:v>30</c:v>
                </c:pt>
                <c:pt idx="7197">
                  <c:v>30</c:v>
                </c:pt>
                <c:pt idx="7198">
                  <c:v>30</c:v>
                </c:pt>
                <c:pt idx="7199">
                  <c:v>30</c:v>
                </c:pt>
                <c:pt idx="7200">
                  <c:v>30</c:v>
                </c:pt>
                <c:pt idx="7201">
                  <c:v>30</c:v>
                </c:pt>
                <c:pt idx="7202">
                  <c:v>30</c:v>
                </c:pt>
                <c:pt idx="7203">
                  <c:v>30</c:v>
                </c:pt>
                <c:pt idx="7204">
                  <c:v>30</c:v>
                </c:pt>
                <c:pt idx="7205">
                  <c:v>30</c:v>
                </c:pt>
                <c:pt idx="7206">
                  <c:v>30</c:v>
                </c:pt>
                <c:pt idx="7207">
                  <c:v>30</c:v>
                </c:pt>
                <c:pt idx="7208">
                  <c:v>30</c:v>
                </c:pt>
                <c:pt idx="7209">
                  <c:v>30</c:v>
                </c:pt>
                <c:pt idx="7210">
                  <c:v>30</c:v>
                </c:pt>
                <c:pt idx="7211">
                  <c:v>30</c:v>
                </c:pt>
                <c:pt idx="7212">
                  <c:v>30</c:v>
                </c:pt>
                <c:pt idx="7213">
                  <c:v>30</c:v>
                </c:pt>
                <c:pt idx="7214">
                  <c:v>30</c:v>
                </c:pt>
                <c:pt idx="7215">
                  <c:v>30</c:v>
                </c:pt>
                <c:pt idx="7216">
                  <c:v>30</c:v>
                </c:pt>
                <c:pt idx="7217">
                  <c:v>30</c:v>
                </c:pt>
                <c:pt idx="7218">
                  <c:v>30</c:v>
                </c:pt>
                <c:pt idx="7219">
                  <c:v>30</c:v>
                </c:pt>
                <c:pt idx="7220">
                  <c:v>30</c:v>
                </c:pt>
                <c:pt idx="7221">
                  <c:v>30</c:v>
                </c:pt>
                <c:pt idx="7222">
                  <c:v>30</c:v>
                </c:pt>
                <c:pt idx="7223">
                  <c:v>30</c:v>
                </c:pt>
                <c:pt idx="7224">
                  <c:v>30</c:v>
                </c:pt>
                <c:pt idx="7225">
                  <c:v>30</c:v>
                </c:pt>
                <c:pt idx="7226">
                  <c:v>30</c:v>
                </c:pt>
                <c:pt idx="7227">
                  <c:v>30</c:v>
                </c:pt>
                <c:pt idx="7228">
                  <c:v>30</c:v>
                </c:pt>
                <c:pt idx="7229">
                  <c:v>30</c:v>
                </c:pt>
                <c:pt idx="7230">
                  <c:v>30</c:v>
                </c:pt>
                <c:pt idx="7231">
                  <c:v>30</c:v>
                </c:pt>
                <c:pt idx="7232">
                  <c:v>30</c:v>
                </c:pt>
                <c:pt idx="7233">
                  <c:v>30</c:v>
                </c:pt>
                <c:pt idx="7234">
                  <c:v>30</c:v>
                </c:pt>
                <c:pt idx="7235">
                  <c:v>30</c:v>
                </c:pt>
                <c:pt idx="7236">
                  <c:v>30</c:v>
                </c:pt>
                <c:pt idx="7237">
                  <c:v>30</c:v>
                </c:pt>
                <c:pt idx="7238">
                  <c:v>30</c:v>
                </c:pt>
                <c:pt idx="7239">
                  <c:v>30</c:v>
                </c:pt>
                <c:pt idx="7240">
                  <c:v>30</c:v>
                </c:pt>
                <c:pt idx="7241">
                  <c:v>30</c:v>
                </c:pt>
                <c:pt idx="7242">
                  <c:v>30</c:v>
                </c:pt>
                <c:pt idx="7243">
                  <c:v>30</c:v>
                </c:pt>
                <c:pt idx="7244">
                  <c:v>30</c:v>
                </c:pt>
                <c:pt idx="7245">
                  <c:v>30</c:v>
                </c:pt>
                <c:pt idx="7246">
                  <c:v>30</c:v>
                </c:pt>
                <c:pt idx="7247">
                  <c:v>30</c:v>
                </c:pt>
                <c:pt idx="7248">
                  <c:v>30</c:v>
                </c:pt>
                <c:pt idx="7249">
                  <c:v>30</c:v>
                </c:pt>
                <c:pt idx="7250">
                  <c:v>30</c:v>
                </c:pt>
                <c:pt idx="7251">
                  <c:v>30</c:v>
                </c:pt>
                <c:pt idx="7252">
                  <c:v>30</c:v>
                </c:pt>
                <c:pt idx="7253">
                  <c:v>30</c:v>
                </c:pt>
                <c:pt idx="7254">
                  <c:v>30</c:v>
                </c:pt>
                <c:pt idx="7255">
                  <c:v>30</c:v>
                </c:pt>
                <c:pt idx="7256">
                  <c:v>30</c:v>
                </c:pt>
                <c:pt idx="7257">
                  <c:v>30</c:v>
                </c:pt>
                <c:pt idx="7258">
                  <c:v>30</c:v>
                </c:pt>
                <c:pt idx="7259">
                  <c:v>30</c:v>
                </c:pt>
                <c:pt idx="7260">
                  <c:v>30</c:v>
                </c:pt>
                <c:pt idx="7261">
                  <c:v>30</c:v>
                </c:pt>
                <c:pt idx="7262">
                  <c:v>30</c:v>
                </c:pt>
                <c:pt idx="7263">
                  <c:v>30</c:v>
                </c:pt>
                <c:pt idx="7264">
                  <c:v>30</c:v>
                </c:pt>
                <c:pt idx="7265">
                  <c:v>30</c:v>
                </c:pt>
                <c:pt idx="7266">
                  <c:v>30</c:v>
                </c:pt>
                <c:pt idx="7267">
                  <c:v>30</c:v>
                </c:pt>
                <c:pt idx="7268">
                  <c:v>30</c:v>
                </c:pt>
                <c:pt idx="7269">
                  <c:v>30</c:v>
                </c:pt>
                <c:pt idx="7270">
                  <c:v>30</c:v>
                </c:pt>
                <c:pt idx="7271">
                  <c:v>30</c:v>
                </c:pt>
                <c:pt idx="7272">
                  <c:v>30</c:v>
                </c:pt>
                <c:pt idx="7273">
                  <c:v>30</c:v>
                </c:pt>
                <c:pt idx="7274">
                  <c:v>30</c:v>
                </c:pt>
                <c:pt idx="7275">
                  <c:v>30</c:v>
                </c:pt>
                <c:pt idx="7276">
                  <c:v>30</c:v>
                </c:pt>
                <c:pt idx="7277">
                  <c:v>30</c:v>
                </c:pt>
                <c:pt idx="7278">
                  <c:v>30</c:v>
                </c:pt>
                <c:pt idx="7279">
                  <c:v>30</c:v>
                </c:pt>
                <c:pt idx="7280">
                  <c:v>30</c:v>
                </c:pt>
                <c:pt idx="7281">
                  <c:v>30</c:v>
                </c:pt>
                <c:pt idx="7282">
                  <c:v>30</c:v>
                </c:pt>
                <c:pt idx="7283">
                  <c:v>30</c:v>
                </c:pt>
                <c:pt idx="7284">
                  <c:v>30</c:v>
                </c:pt>
                <c:pt idx="7285">
                  <c:v>30</c:v>
                </c:pt>
                <c:pt idx="7286">
                  <c:v>30</c:v>
                </c:pt>
                <c:pt idx="7287">
                  <c:v>30</c:v>
                </c:pt>
                <c:pt idx="7288">
                  <c:v>30</c:v>
                </c:pt>
                <c:pt idx="7289">
                  <c:v>30</c:v>
                </c:pt>
                <c:pt idx="7290">
                  <c:v>30</c:v>
                </c:pt>
                <c:pt idx="7291">
                  <c:v>30</c:v>
                </c:pt>
                <c:pt idx="7292">
                  <c:v>30</c:v>
                </c:pt>
                <c:pt idx="7293">
                  <c:v>30</c:v>
                </c:pt>
                <c:pt idx="7294">
                  <c:v>30</c:v>
                </c:pt>
                <c:pt idx="7295">
                  <c:v>30</c:v>
                </c:pt>
                <c:pt idx="7296">
                  <c:v>30</c:v>
                </c:pt>
                <c:pt idx="7297">
                  <c:v>30</c:v>
                </c:pt>
                <c:pt idx="7298">
                  <c:v>30</c:v>
                </c:pt>
                <c:pt idx="7299">
                  <c:v>30</c:v>
                </c:pt>
                <c:pt idx="7300">
                  <c:v>30</c:v>
                </c:pt>
                <c:pt idx="7301">
                  <c:v>30</c:v>
                </c:pt>
                <c:pt idx="7302">
                  <c:v>30</c:v>
                </c:pt>
                <c:pt idx="7303">
                  <c:v>30</c:v>
                </c:pt>
                <c:pt idx="7304">
                  <c:v>30</c:v>
                </c:pt>
                <c:pt idx="7305">
                  <c:v>30</c:v>
                </c:pt>
                <c:pt idx="7306">
                  <c:v>30</c:v>
                </c:pt>
                <c:pt idx="7307">
                  <c:v>30</c:v>
                </c:pt>
                <c:pt idx="7308">
                  <c:v>30</c:v>
                </c:pt>
                <c:pt idx="7309">
                  <c:v>30</c:v>
                </c:pt>
                <c:pt idx="7310">
                  <c:v>30</c:v>
                </c:pt>
                <c:pt idx="7311">
                  <c:v>30</c:v>
                </c:pt>
                <c:pt idx="7312">
                  <c:v>30</c:v>
                </c:pt>
                <c:pt idx="7313">
                  <c:v>30</c:v>
                </c:pt>
                <c:pt idx="7314">
                  <c:v>30</c:v>
                </c:pt>
                <c:pt idx="7315">
                  <c:v>30</c:v>
                </c:pt>
                <c:pt idx="7316">
                  <c:v>30</c:v>
                </c:pt>
                <c:pt idx="7317">
                  <c:v>30</c:v>
                </c:pt>
                <c:pt idx="7318">
                  <c:v>30</c:v>
                </c:pt>
                <c:pt idx="7319">
                  <c:v>30</c:v>
                </c:pt>
                <c:pt idx="7320">
                  <c:v>30</c:v>
                </c:pt>
                <c:pt idx="7321">
                  <c:v>30</c:v>
                </c:pt>
                <c:pt idx="7322">
                  <c:v>30</c:v>
                </c:pt>
                <c:pt idx="7323">
                  <c:v>30</c:v>
                </c:pt>
                <c:pt idx="7324">
                  <c:v>30</c:v>
                </c:pt>
                <c:pt idx="7325">
                  <c:v>30</c:v>
                </c:pt>
                <c:pt idx="7326">
                  <c:v>30</c:v>
                </c:pt>
                <c:pt idx="7327">
                  <c:v>30</c:v>
                </c:pt>
                <c:pt idx="7328">
                  <c:v>30</c:v>
                </c:pt>
                <c:pt idx="7329">
                  <c:v>30</c:v>
                </c:pt>
                <c:pt idx="7330">
                  <c:v>30</c:v>
                </c:pt>
                <c:pt idx="7331">
                  <c:v>30</c:v>
                </c:pt>
                <c:pt idx="7332">
                  <c:v>30</c:v>
                </c:pt>
                <c:pt idx="7333">
                  <c:v>30</c:v>
                </c:pt>
                <c:pt idx="7334">
                  <c:v>30</c:v>
                </c:pt>
                <c:pt idx="7335">
                  <c:v>30</c:v>
                </c:pt>
                <c:pt idx="7336">
                  <c:v>30</c:v>
                </c:pt>
                <c:pt idx="7337">
                  <c:v>30</c:v>
                </c:pt>
                <c:pt idx="7338">
                  <c:v>30</c:v>
                </c:pt>
                <c:pt idx="7339">
                  <c:v>30</c:v>
                </c:pt>
                <c:pt idx="7340">
                  <c:v>30</c:v>
                </c:pt>
                <c:pt idx="7341">
                  <c:v>30</c:v>
                </c:pt>
                <c:pt idx="7342">
                  <c:v>30</c:v>
                </c:pt>
                <c:pt idx="7343">
                  <c:v>30</c:v>
                </c:pt>
                <c:pt idx="7344">
                  <c:v>30</c:v>
                </c:pt>
                <c:pt idx="7345">
                  <c:v>30</c:v>
                </c:pt>
                <c:pt idx="7346">
                  <c:v>30</c:v>
                </c:pt>
                <c:pt idx="7347">
                  <c:v>30</c:v>
                </c:pt>
                <c:pt idx="7348">
                  <c:v>30</c:v>
                </c:pt>
                <c:pt idx="7349">
                  <c:v>30</c:v>
                </c:pt>
                <c:pt idx="7350">
                  <c:v>30</c:v>
                </c:pt>
                <c:pt idx="7351">
                  <c:v>30</c:v>
                </c:pt>
                <c:pt idx="7352">
                  <c:v>30</c:v>
                </c:pt>
                <c:pt idx="7353">
                  <c:v>30</c:v>
                </c:pt>
                <c:pt idx="7354">
                  <c:v>30</c:v>
                </c:pt>
                <c:pt idx="7355">
                  <c:v>30</c:v>
                </c:pt>
                <c:pt idx="7356">
                  <c:v>30</c:v>
                </c:pt>
                <c:pt idx="7357">
                  <c:v>30</c:v>
                </c:pt>
                <c:pt idx="7358">
                  <c:v>30</c:v>
                </c:pt>
                <c:pt idx="7359">
                  <c:v>30</c:v>
                </c:pt>
                <c:pt idx="7360">
                  <c:v>30</c:v>
                </c:pt>
                <c:pt idx="7361">
                  <c:v>30</c:v>
                </c:pt>
                <c:pt idx="7362">
                  <c:v>30</c:v>
                </c:pt>
                <c:pt idx="7363">
                  <c:v>30</c:v>
                </c:pt>
                <c:pt idx="7364">
                  <c:v>30</c:v>
                </c:pt>
                <c:pt idx="7365">
                  <c:v>30</c:v>
                </c:pt>
                <c:pt idx="7366">
                  <c:v>30</c:v>
                </c:pt>
                <c:pt idx="7367">
                  <c:v>30</c:v>
                </c:pt>
                <c:pt idx="7368">
                  <c:v>30</c:v>
                </c:pt>
                <c:pt idx="7369">
                  <c:v>30</c:v>
                </c:pt>
                <c:pt idx="7370">
                  <c:v>30</c:v>
                </c:pt>
                <c:pt idx="7371">
                  <c:v>30</c:v>
                </c:pt>
                <c:pt idx="7372">
                  <c:v>30</c:v>
                </c:pt>
                <c:pt idx="7373">
                  <c:v>30</c:v>
                </c:pt>
                <c:pt idx="7374">
                  <c:v>30</c:v>
                </c:pt>
                <c:pt idx="7375">
                  <c:v>30</c:v>
                </c:pt>
                <c:pt idx="7376">
                  <c:v>30</c:v>
                </c:pt>
                <c:pt idx="7377">
                  <c:v>30</c:v>
                </c:pt>
                <c:pt idx="7378">
                  <c:v>30</c:v>
                </c:pt>
                <c:pt idx="7379">
                  <c:v>30</c:v>
                </c:pt>
                <c:pt idx="7380">
                  <c:v>30</c:v>
                </c:pt>
                <c:pt idx="7381">
                  <c:v>30</c:v>
                </c:pt>
                <c:pt idx="7382">
                  <c:v>30</c:v>
                </c:pt>
                <c:pt idx="7383">
                  <c:v>30</c:v>
                </c:pt>
                <c:pt idx="7384">
                  <c:v>30</c:v>
                </c:pt>
                <c:pt idx="7385">
                  <c:v>30</c:v>
                </c:pt>
                <c:pt idx="7386">
                  <c:v>30</c:v>
                </c:pt>
                <c:pt idx="7387">
                  <c:v>30</c:v>
                </c:pt>
                <c:pt idx="7388">
                  <c:v>30</c:v>
                </c:pt>
                <c:pt idx="7389">
                  <c:v>30</c:v>
                </c:pt>
                <c:pt idx="7390">
                  <c:v>30</c:v>
                </c:pt>
                <c:pt idx="7391">
                  <c:v>30</c:v>
                </c:pt>
                <c:pt idx="7392">
                  <c:v>30</c:v>
                </c:pt>
                <c:pt idx="7393">
                  <c:v>30</c:v>
                </c:pt>
                <c:pt idx="7394">
                  <c:v>30</c:v>
                </c:pt>
                <c:pt idx="7395">
                  <c:v>30</c:v>
                </c:pt>
                <c:pt idx="7396">
                  <c:v>30</c:v>
                </c:pt>
                <c:pt idx="7397">
                  <c:v>30</c:v>
                </c:pt>
                <c:pt idx="7398">
                  <c:v>30</c:v>
                </c:pt>
                <c:pt idx="7399">
                  <c:v>30</c:v>
                </c:pt>
                <c:pt idx="7400">
                  <c:v>30</c:v>
                </c:pt>
                <c:pt idx="7401">
                  <c:v>30</c:v>
                </c:pt>
                <c:pt idx="7402">
                  <c:v>30</c:v>
                </c:pt>
                <c:pt idx="7403">
                  <c:v>30</c:v>
                </c:pt>
                <c:pt idx="7404">
                  <c:v>30</c:v>
                </c:pt>
                <c:pt idx="7405">
                  <c:v>30</c:v>
                </c:pt>
                <c:pt idx="7406">
                  <c:v>30</c:v>
                </c:pt>
                <c:pt idx="7407">
                  <c:v>30</c:v>
                </c:pt>
                <c:pt idx="7408">
                  <c:v>30</c:v>
                </c:pt>
                <c:pt idx="7409">
                  <c:v>30</c:v>
                </c:pt>
                <c:pt idx="7410">
                  <c:v>30</c:v>
                </c:pt>
                <c:pt idx="7411">
                  <c:v>30</c:v>
                </c:pt>
                <c:pt idx="7412">
                  <c:v>30</c:v>
                </c:pt>
                <c:pt idx="7413">
                  <c:v>30</c:v>
                </c:pt>
                <c:pt idx="7414">
                  <c:v>30</c:v>
                </c:pt>
                <c:pt idx="7415">
                  <c:v>30</c:v>
                </c:pt>
                <c:pt idx="7416">
                  <c:v>30</c:v>
                </c:pt>
                <c:pt idx="7417">
                  <c:v>30</c:v>
                </c:pt>
                <c:pt idx="7418">
                  <c:v>30</c:v>
                </c:pt>
                <c:pt idx="7419">
                  <c:v>30</c:v>
                </c:pt>
                <c:pt idx="7420">
                  <c:v>30</c:v>
                </c:pt>
                <c:pt idx="7421">
                  <c:v>30</c:v>
                </c:pt>
                <c:pt idx="7422">
                  <c:v>30</c:v>
                </c:pt>
                <c:pt idx="7423">
                  <c:v>30</c:v>
                </c:pt>
                <c:pt idx="7424">
                  <c:v>30</c:v>
                </c:pt>
                <c:pt idx="7425">
                  <c:v>30</c:v>
                </c:pt>
                <c:pt idx="7426">
                  <c:v>30</c:v>
                </c:pt>
                <c:pt idx="7427">
                  <c:v>30</c:v>
                </c:pt>
                <c:pt idx="7428">
                  <c:v>30</c:v>
                </c:pt>
                <c:pt idx="7429">
                  <c:v>30</c:v>
                </c:pt>
                <c:pt idx="7430">
                  <c:v>30</c:v>
                </c:pt>
                <c:pt idx="7431">
                  <c:v>30</c:v>
                </c:pt>
                <c:pt idx="7432">
                  <c:v>30</c:v>
                </c:pt>
                <c:pt idx="7433">
                  <c:v>30</c:v>
                </c:pt>
                <c:pt idx="7434">
                  <c:v>30</c:v>
                </c:pt>
                <c:pt idx="7435">
                  <c:v>30</c:v>
                </c:pt>
                <c:pt idx="7436">
                  <c:v>30</c:v>
                </c:pt>
                <c:pt idx="7437">
                  <c:v>30</c:v>
                </c:pt>
                <c:pt idx="7438">
                  <c:v>30</c:v>
                </c:pt>
                <c:pt idx="7439">
                  <c:v>30</c:v>
                </c:pt>
                <c:pt idx="7440">
                  <c:v>30</c:v>
                </c:pt>
                <c:pt idx="7441">
                  <c:v>30</c:v>
                </c:pt>
                <c:pt idx="7442">
                  <c:v>30</c:v>
                </c:pt>
                <c:pt idx="7443">
                  <c:v>30</c:v>
                </c:pt>
                <c:pt idx="7444">
                  <c:v>30</c:v>
                </c:pt>
                <c:pt idx="7445">
                  <c:v>30</c:v>
                </c:pt>
                <c:pt idx="7446">
                  <c:v>30</c:v>
                </c:pt>
                <c:pt idx="7447">
                  <c:v>30</c:v>
                </c:pt>
                <c:pt idx="7448">
                  <c:v>30</c:v>
                </c:pt>
                <c:pt idx="7449">
                  <c:v>30</c:v>
                </c:pt>
                <c:pt idx="7450">
                  <c:v>30</c:v>
                </c:pt>
                <c:pt idx="7451">
                  <c:v>30</c:v>
                </c:pt>
                <c:pt idx="7452">
                  <c:v>30</c:v>
                </c:pt>
                <c:pt idx="7453">
                  <c:v>30</c:v>
                </c:pt>
                <c:pt idx="7454">
                  <c:v>30</c:v>
                </c:pt>
                <c:pt idx="7455">
                  <c:v>30</c:v>
                </c:pt>
                <c:pt idx="7456">
                  <c:v>30</c:v>
                </c:pt>
                <c:pt idx="7457">
                  <c:v>30</c:v>
                </c:pt>
                <c:pt idx="7458">
                  <c:v>30</c:v>
                </c:pt>
                <c:pt idx="7459">
                  <c:v>30</c:v>
                </c:pt>
                <c:pt idx="7460">
                  <c:v>30</c:v>
                </c:pt>
                <c:pt idx="7461">
                  <c:v>30</c:v>
                </c:pt>
                <c:pt idx="7462">
                  <c:v>30</c:v>
                </c:pt>
                <c:pt idx="7463">
                  <c:v>30</c:v>
                </c:pt>
                <c:pt idx="7464">
                  <c:v>30</c:v>
                </c:pt>
                <c:pt idx="7465">
                  <c:v>30</c:v>
                </c:pt>
                <c:pt idx="7466">
                  <c:v>30</c:v>
                </c:pt>
                <c:pt idx="7467">
                  <c:v>30</c:v>
                </c:pt>
                <c:pt idx="7468">
                  <c:v>30</c:v>
                </c:pt>
                <c:pt idx="7469">
                  <c:v>30</c:v>
                </c:pt>
                <c:pt idx="7470">
                  <c:v>30</c:v>
                </c:pt>
                <c:pt idx="7471">
                  <c:v>30</c:v>
                </c:pt>
                <c:pt idx="7472">
                  <c:v>30</c:v>
                </c:pt>
                <c:pt idx="7473">
                  <c:v>30</c:v>
                </c:pt>
                <c:pt idx="7474">
                  <c:v>30</c:v>
                </c:pt>
                <c:pt idx="7475">
                  <c:v>30</c:v>
                </c:pt>
                <c:pt idx="7476">
                  <c:v>30</c:v>
                </c:pt>
                <c:pt idx="7477">
                  <c:v>30</c:v>
                </c:pt>
                <c:pt idx="7478">
                  <c:v>30</c:v>
                </c:pt>
                <c:pt idx="7479">
                  <c:v>30</c:v>
                </c:pt>
                <c:pt idx="7480">
                  <c:v>30</c:v>
                </c:pt>
                <c:pt idx="7481">
                  <c:v>30</c:v>
                </c:pt>
                <c:pt idx="7482">
                  <c:v>30</c:v>
                </c:pt>
                <c:pt idx="7483">
                  <c:v>30</c:v>
                </c:pt>
                <c:pt idx="7484">
                  <c:v>30</c:v>
                </c:pt>
                <c:pt idx="7485">
                  <c:v>30</c:v>
                </c:pt>
                <c:pt idx="7486">
                  <c:v>30</c:v>
                </c:pt>
                <c:pt idx="7487">
                  <c:v>30</c:v>
                </c:pt>
                <c:pt idx="7488">
                  <c:v>30</c:v>
                </c:pt>
                <c:pt idx="7489">
                  <c:v>30</c:v>
                </c:pt>
                <c:pt idx="7490">
                  <c:v>30</c:v>
                </c:pt>
                <c:pt idx="7491">
                  <c:v>30</c:v>
                </c:pt>
                <c:pt idx="7492">
                  <c:v>30</c:v>
                </c:pt>
                <c:pt idx="7493">
                  <c:v>30</c:v>
                </c:pt>
                <c:pt idx="7494">
                  <c:v>30</c:v>
                </c:pt>
                <c:pt idx="7495">
                  <c:v>30</c:v>
                </c:pt>
                <c:pt idx="7496">
                  <c:v>30</c:v>
                </c:pt>
                <c:pt idx="7497">
                  <c:v>30</c:v>
                </c:pt>
                <c:pt idx="7498">
                  <c:v>30</c:v>
                </c:pt>
                <c:pt idx="7499">
                  <c:v>30</c:v>
                </c:pt>
                <c:pt idx="7500">
                  <c:v>30</c:v>
                </c:pt>
                <c:pt idx="7501">
                  <c:v>30</c:v>
                </c:pt>
                <c:pt idx="7502">
                  <c:v>30</c:v>
                </c:pt>
                <c:pt idx="7503">
                  <c:v>30</c:v>
                </c:pt>
                <c:pt idx="7504">
                  <c:v>30</c:v>
                </c:pt>
                <c:pt idx="7505">
                  <c:v>30</c:v>
                </c:pt>
                <c:pt idx="7506">
                  <c:v>30</c:v>
                </c:pt>
                <c:pt idx="7507">
                  <c:v>30</c:v>
                </c:pt>
                <c:pt idx="7508">
                  <c:v>30</c:v>
                </c:pt>
                <c:pt idx="7509">
                  <c:v>30</c:v>
                </c:pt>
                <c:pt idx="7510">
                  <c:v>30</c:v>
                </c:pt>
                <c:pt idx="7511">
                  <c:v>30</c:v>
                </c:pt>
                <c:pt idx="7512">
                  <c:v>30</c:v>
                </c:pt>
                <c:pt idx="7513">
                  <c:v>30</c:v>
                </c:pt>
                <c:pt idx="7514">
                  <c:v>30</c:v>
                </c:pt>
                <c:pt idx="7515">
                  <c:v>30</c:v>
                </c:pt>
                <c:pt idx="7516">
                  <c:v>30</c:v>
                </c:pt>
                <c:pt idx="7517">
                  <c:v>30</c:v>
                </c:pt>
                <c:pt idx="7518">
                  <c:v>30</c:v>
                </c:pt>
                <c:pt idx="7519">
                  <c:v>30</c:v>
                </c:pt>
                <c:pt idx="7520">
                  <c:v>30</c:v>
                </c:pt>
                <c:pt idx="7521">
                  <c:v>30</c:v>
                </c:pt>
                <c:pt idx="7522">
                  <c:v>30</c:v>
                </c:pt>
                <c:pt idx="7523">
                  <c:v>30</c:v>
                </c:pt>
                <c:pt idx="7524">
                  <c:v>30</c:v>
                </c:pt>
                <c:pt idx="7525">
                  <c:v>30</c:v>
                </c:pt>
                <c:pt idx="7526">
                  <c:v>30</c:v>
                </c:pt>
                <c:pt idx="7527">
                  <c:v>30</c:v>
                </c:pt>
                <c:pt idx="7528">
                  <c:v>30</c:v>
                </c:pt>
                <c:pt idx="7529">
                  <c:v>30</c:v>
                </c:pt>
                <c:pt idx="7530">
                  <c:v>30</c:v>
                </c:pt>
                <c:pt idx="7531">
                  <c:v>30</c:v>
                </c:pt>
                <c:pt idx="7532">
                  <c:v>30</c:v>
                </c:pt>
                <c:pt idx="7533">
                  <c:v>30</c:v>
                </c:pt>
                <c:pt idx="7534">
                  <c:v>30</c:v>
                </c:pt>
                <c:pt idx="7535">
                  <c:v>30</c:v>
                </c:pt>
                <c:pt idx="7536">
                  <c:v>30</c:v>
                </c:pt>
                <c:pt idx="7537">
                  <c:v>30</c:v>
                </c:pt>
                <c:pt idx="7538">
                  <c:v>30</c:v>
                </c:pt>
                <c:pt idx="7539">
                  <c:v>30</c:v>
                </c:pt>
                <c:pt idx="7540">
                  <c:v>30</c:v>
                </c:pt>
                <c:pt idx="7541">
                  <c:v>30</c:v>
                </c:pt>
                <c:pt idx="7542">
                  <c:v>30</c:v>
                </c:pt>
                <c:pt idx="7543">
                  <c:v>30</c:v>
                </c:pt>
                <c:pt idx="7544">
                  <c:v>30</c:v>
                </c:pt>
                <c:pt idx="7545">
                  <c:v>30</c:v>
                </c:pt>
                <c:pt idx="7546">
                  <c:v>30</c:v>
                </c:pt>
                <c:pt idx="7547">
                  <c:v>30</c:v>
                </c:pt>
                <c:pt idx="7548">
                  <c:v>30</c:v>
                </c:pt>
                <c:pt idx="7549">
                  <c:v>30</c:v>
                </c:pt>
                <c:pt idx="7550">
                  <c:v>30</c:v>
                </c:pt>
                <c:pt idx="7551">
                  <c:v>30</c:v>
                </c:pt>
                <c:pt idx="7552">
                  <c:v>30</c:v>
                </c:pt>
                <c:pt idx="7553">
                  <c:v>30</c:v>
                </c:pt>
                <c:pt idx="7554">
                  <c:v>30</c:v>
                </c:pt>
                <c:pt idx="7555">
                  <c:v>30</c:v>
                </c:pt>
                <c:pt idx="7556">
                  <c:v>30</c:v>
                </c:pt>
                <c:pt idx="7557">
                  <c:v>30</c:v>
                </c:pt>
                <c:pt idx="7558">
                  <c:v>30</c:v>
                </c:pt>
                <c:pt idx="7559">
                  <c:v>30</c:v>
                </c:pt>
                <c:pt idx="7560">
                  <c:v>30</c:v>
                </c:pt>
                <c:pt idx="7561">
                  <c:v>30</c:v>
                </c:pt>
                <c:pt idx="7562">
                  <c:v>30</c:v>
                </c:pt>
                <c:pt idx="7563">
                  <c:v>30</c:v>
                </c:pt>
                <c:pt idx="7564">
                  <c:v>30</c:v>
                </c:pt>
                <c:pt idx="7565">
                  <c:v>30</c:v>
                </c:pt>
                <c:pt idx="7566">
                  <c:v>30</c:v>
                </c:pt>
                <c:pt idx="7567">
                  <c:v>30</c:v>
                </c:pt>
                <c:pt idx="7568">
                  <c:v>30</c:v>
                </c:pt>
                <c:pt idx="7569">
                  <c:v>30</c:v>
                </c:pt>
                <c:pt idx="7570">
                  <c:v>30</c:v>
                </c:pt>
                <c:pt idx="7571">
                  <c:v>30</c:v>
                </c:pt>
                <c:pt idx="7572">
                  <c:v>30</c:v>
                </c:pt>
                <c:pt idx="7573">
                  <c:v>30</c:v>
                </c:pt>
                <c:pt idx="7574">
                  <c:v>30</c:v>
                </c:pt>
                <c:pt idx="7575">
                  <c:v>30</c:v>
                </c:pt>
                <c:pt idx="7576">
                  <c:v>30</c:v>
                </c:pt>
                <c:pt idx="7577">
                  <c:v>30</c:v>
                </c:pt>
                <c:pt idx="7578">
                  <c:v>30</c:v>
                </c:pt>
                <c:pt idx="7579">
                  <c:v>30</c:v>
                </c:pt>
                <c:pt idx="7580">
                  <c:v>30</c:v>
                </c:pt>
                <c:pt idx="7581">
                  <c:v>30</c:v>
                </c:pt>
                <c:pt idx="7582">
                  <c:v>30</c:v>
                </c:pt>
                <c:pt idx="7583">
                  <c:v>30</c:v>
                </c:pt>
                <c:pt idx="7584">
                  <c:v>30</c:v>
                </c:pt>
                <c:pt idx="7585">
                  <c:v>30</c:v>
                </c:pt>
                <c:pt idx="7586">
                  <c:v>30</c:v>
                </c:pt>
                <c:pt idx="7587">
                  <c:v>30</c:v>
                </c:pt>
                <c:pt idx="7588">
                  <c:v>30</c:v>
                </c:pt>
                <c:pt idx="7589">
                  <c:v>30</c:v>
                </c:pt>
                <c:pt idx="7590">
                  <c:v>30</c:v>
                </c:pt>
                <c:pt idx="7591">
                  <c:v>30</c:v>
                </c:pt>
                <c:pt idx="7592">
                  <c:v>30</c:v>
                </c:pt>
                <c:pt idx="7593">
                  <c:v>30</c:v>
                </c:pt>
                <c:pt idx="7594">
                  <c:v>30</c:v>
                </c:pt>
                <c:pt idx="7595">
                  <c:v>30</c:v>
                </c:pt>
                <c:pt idx="7596">
                  <c:v>30</c:v>
                </c:pt>
                <c:pt idx="7597">
                  <c:v>30</c:v>
                </c:pt>
                <c:pt idx="7598">
                  <c:v>30</c:v>
                </c:pt>
                <c:pt idx="7599">
                  <c:v>30</c:v>
                </c:pt>
                <c:pt idx="7600">
                  <c:v>30</c:v>
                </c:pt>
                <c:pt idx="7601">
                  <c:v>30</c:v>
                </c:pt>
                <c:pt idx="7602">
                  <c:v>30</c:v>
                </c:pt>
                <c:pt idx="7603">
                  <c:v>30</c:v>
                </c:pt>
                <c:pt idx="7604">
                  <c:v>30</c:v>
                </c:pt>
                <c:pt idx="7605">
                  <c:v>30</c:v>
                </c:pt>
                <c:pt idx="7606">
                  <c:v>30</c:v>
                </c:pt>
                <c:pt idx="7607">
                  <c:v>30</c:v>
                </c:pt>
                <c:pt idx="7608">
                  <c:v>30</c:v>
                </c:pt>
                <c:pt idx="7609">
                  <c:v>30</c:v>
                </c:pt>
                <c:pt idx="7610">
                  <c:v>30</c:v>
                </c:pt>
                <c:pt idx="7611">
                  <c:v>30</c:v>
                </c:pt>
                <c:pt idx="7612">
                  <c:v>30</c:v>
                </c:pt>
                <c:pt idx="7613">
                  <c:v>30</c:v>
                </c:pt>
                <c:pt idx="7614">
                  <c:v>30</c:v>
                </c:pt>
                <c:pt idx="7615">
                  <c:v>30</c:v>
                </c:pt>
                <c:pt idx="7616">
                  <c:v>30</c:v>
                </c:pt>
                <c:pt idx="7617">
                  <c:v>30</c:v>
                </c:pt>
                <c:pt idx="7618">
                  <c:v>30</c:v>
                </c:pt>
                <c:pt idx="7619">
                  <c:v>30</c:v>
                </c:pt>
                <c:pt idx="7620">
                  <c:v>30</c:v>
                </c:pt>
                <c:pt idx="7621">
                  <c:v>30</c:v>
                </c:pt>
                <c:pt idx="7622">
                  <c:v>30</c:v>
                </c:pt>
                <c:pt idx="7623">
                  <c:v>30</c:v>
                </c:pt>
                <c:pt idx="7624">
                  <c:v>30</c:v>
                </c:pt>
                <c:pt idx="7625">
                  <c:v>30</c:v>
                </c:pt>
                <c:pt idx="7626">
                  <c:v>30</c:v>
                </c:pt>
                <c:pt idx="7627">
                  <c:v>30</c:v>
                </c:pt>
                <c:pt idx="7628">
                  <c:v>30</c:v>
                </c:pt>
                <c:pt idx="7629">
                  <c:v>30</c:v>
                </c:pt>
                <c:pt idx="7630">
                  <c:v>30</c:v>
                </c:pt>
                <c:pt idx="7631">
                  <c:v>30</c:v>
                </c:pt>
                <c:pt idx="7632">
                  <c:v>30</c:v>
                </c:pt>
                <c:pt idx="7633">
                  <c:v>30</c:v>
                </c:pt>
                <c:pt idx="7634">
                  <c:v>30</c:v>
                </c:pt>
                <c:pt idx="7635">
                  <c:v>30</c:v>
                </c:pt>
                <c:pt idx="7636">
                  <c:v>30</c:v>
                </c:pt>
                <c:pt idx="7637">
                  <c:v>30</c:v>
                </c:pt>
                <c:pt idx="7638">
                  <c:v>30</c:v>
                </c:pt>
                <c:pt idx="7639">
                  <c:v>30</c:v>
                </c:pt>
                <c:pt idx="7640">
                  <c:v>30</c:v>
                </c:pt>
                <c:pt idx="7641">
                  <c:v>30</c:v>
                </c:pt>
                <c:pt idx="7642">
                  <c:v>30</c:v>
                </c:pt>
                <c:pt idx="7643">
                  <c:v>30</c:v>
                </c:pt>
                <c:pt idx="7644">
                  <c:v>30</c:v>
                </c:pt>
                <c:pt idx="7645">
                  <c:v>30</c:v>
                </c:pt>
                <c:pt idx="7646">
                  <c:v>30</c:v>
                </c:pt>
                <c:pt idx="7647">
                  <c:v>30</c:v>
                </c:pt>
                <c:pt idx="7648">
                  <c:v>30</c:v>
                </c:pt>
                <c:pt idx="7649">
                  <c:v>30</c:v>
                </c:pt>
                <c:pt idx="7650">
                  <c:v>30</c:v>
                </c:pt>
                <c:pt idx="7651">
                  <c:v>30</c:v>
                </c:pt>
                <c:pt idx="7652">
                  <c:v>30</c:v>
                </c:pt>
                <c:pt idx="7653">
                  <c:v>30</c:v>
                </c:pt>
                <c:pt idx="7654">
                  <c:v>30</c:v>
                </c:pt>
                <c:pt idx="7655">
                  <c:v>30</c:v>
                </c:pt>
                <c:pt idx="7656">
                  <c:v>30</c:v>
                </c:pt>
                <c:pt idx="7657">
                  <c:v>30</c:v>
                </c:pt>
                <c:pt idx="7658">
                  <c:v>30</c:v>
                </c:pt>
                <c:pt idx="7659">
                  <c:v>30</c:v>
                </c:pt>
                <c:pt idx="7660">
                  <c:v>30</c:v>
                </c:pt>
                <c:pt idx="7661">
                  <c:v>30</c:v>
                </c:pt>
                <c:pt idx="7662">
                  <c:v>30</c:v>
                </c:pt>
                <c:pt idx="7663">
                  <c:v>30</c:v>
                </c:pt>
                <c:pt idx="7664">
                  <c:v>30</c:v>
                </c:pt>
                <c:pt idx="7665">
                  <c:v>30</c:v>
                </c:pt>
                <c:pt idx="7666">
                  <c:v>30</c:v>
                </c:pt>
                <c:pt idx="7667">
                  <c:v>30</c:v>
                </c:pt>
                <c:pt idx="7668">
                  <c:v>30</c:v>
                </c:pt>
                <c:pt idx="7669">
                  <c:v>30</c:v>
                </c:pt>
                <c:pt idx="7670">
                  <c:v>30</c:v>
                </c:pt>
                <c:pt idx="7671">
                  <c:v>30</c:v>
                </c:pt>
                <c:pt idx="7672">
                  <c:v>30</c:v>
                </c:pt>
                <c:pt idx="7673">
                  <c:v>30</c:v>
                </c:pt>
                <c:pt idx="7674">
                  <c:v>30</c:v>
                </c:pt>
                <c:pt idx="7675">
                  <c:v>30</c:v>
                </c:pt>
                <c:pt idx="7676">
                  <c:v>30</c:v>
                </c:pt>
                <c:pt idx="7677">
                  <c:v>30</c:v>
                </c:pt>
                <c:pt idx="7678">
                  <c:v>30</c:v>
                </c:pt>
                <c:pt idx="7679">
                  <c:v>30</c:v>
                </c:pt>
                <c:pt idx="7680">
                  <c:v>30</c:v>
                </c:pt>
                <c:pt idx="7681">
                  <c:v>30</c:v>
                </c:pt>
                <c:pt idx="7682">
                  <c:v>30</c:v>
                </c:pt>
                <c:pt idx="7683">
                  <c:v>30</c:v>
                </c:pt>
                <c:pt idx="7684">
                  <c:v>30</c:v>
                </c:pt>
                <c:pt idx="7685">
                  <c:v>30</c:v>
                </c:pt>
                <c:pt idx="7686">
                  <c:v>30</c:v>
                </c:pt>
                <c:pt idx="7687">
                  <c:v>30</c:v>
                </c:pt>
                <c:pt idx="7688">
                  <c:v>30</c:v>
                </c:pt>
                <c:pt idx="7689">
                  <c:v>30</c:v>
                </c:pt>
                <c:pt idx="7690">
                  <c:v>30</c:v>
                </c:pt>
                <c:pt idx="7691">
                  <c:v>30</c:v>
                </c:pt>
                <c:pt idx="7692">
                  <c:v>30</c:v>
                </c:pt>
                <c:pt idx="7693">
                  <c:v>30</c:v>
                </c:pt>
                <c:pt idx="7694">
                  <c:v>30</c:v>
                </c:pt>
                <c:pt idx="7695">
                  <c:v>30</c:v>
                </c:pt>
                <c:pt idx="7696">
                  <c:v>30</c:v>
                </c:pt>
                <c:pt idx="7697">
                  <c:v>30</c:v>
                </c:pt>
                <c:pt idx="7698">
                  <c:v>30</c:v>
                </c:pt>
                <c:pt idx="7699">
                  <c:v>30</c:v>
                </c:pt>
                <c:pt idx="7700">
                  <c:v>30</c:v>
                </c:pt>
                <c:pt idx="7701">
                  <c:v>30</c:v>
                </c:pt>
                <c:pt idx="7702">
                  <c:v>30</c:v>
                </c:pt>
                <c:pt idx="7703">
                  <c:v>30</c:v>
                </c:pt>
                <c:pt idx="7704">
                  <c:v>30</c:v>
                </c:pt>
                <c:pt idx="7705">
                  <c:v>30</c:v>
                </c:pt>
                <c:pt idx="7706">
                  <c:v>30</c:v>
                </c:pt>
                <c:pt idx="7707">
                  <c:v>30</c:v>
                </c:pt>
                <c:pt idx="7708">
                  <c:v>30</c:v>
                </c:pt>
                <c:pt idx="7709">
                  <c:v>30</c:v>
                </c:pt>
                <c:pt idx="7710">
                  <c:v>30</c:v>
                </c:pt>
                <c:pt idx="7711">
                  <c:v>30</c:v>
                </c:pt>
                <c:pt idx="7712">
                  <c:v>30</c:v>
                </c:pt>
                <c:pt idx="7713">
                  <c:v>30</c:v>
                </c:pt>
                <c:pt idx="7714">
                  <c:v>30</c:v>
                </c:pt>
                <c:pt idx="7715">
                  <c:v>30</c:v>
                </c:pt>
                <c:pt idx="7716">
                  <c:v>30</c:v>
                </c:pt>
                <c:pt idx="7717">
                  <c:v>30</c:v>
                </c:pt>
                <c:pt idx="7718">
                  <c:v>30</c:v>
                </c:pt>
                <c:pt idx="7719">
                  <c:v>30</c:v>
                </c:pt>
                <c:pt idx="7720">
                  <c:v>30</c:v>
                </c:pt>
                <c:pt idx="7721">
                  <c:v>30</c:v>
                </c:pt>
                <c:pt idx="7722">
                  <c:v>30</c:v>
                </c:pt>
                <c:pt idx="7723">
                  <c:v>30</c:v>
                </c:pt>
                <c:pt idx="7724">
                  <c:v>30</c:v>
                </c:pt>
                <c:pt idx="7725">
                  <c:v>30</c:v>
                </c:pt>
                <c:pt idx="7726">
                  <c:v>30</c:v>
                </c:pt>
                <c:pt idx="7727">
                  <c:v>30</c:v>
                </c:pt>
                <c:pt idx="7728">
                  <c:v>30</c:v>
                </c:pt>
                <c:pt idx="7729">
                  <c:v>30</c:v>
                </c:pt>
                <c:pt idx="7730">
                  <c:v>30</c:v>
                </c:pt>
                <c:pt idx="7731">
                  <c:v>30</c:v>
                </c:pt>
                <c:pt idx="7732">
                  <c:v>30</c:v>
                </c:pt>
                <c:pt idx="7733">
                  <c:v>30</c:v>
                </c:pt>
                <c:pt idx="7734">
                  <c:v>30</c:v>
                </c:pt>
                <c:pt idx="7735">
                  <c:v>30</c:v>
                </c:pt>
                <c:pt idx="7736">
                  <c:v>30</c:v>
                </c:pt>
                <c:pt idx="7737">
                  <c:v>30</c:v>
                </c:pt>
                <c:pt idx="7738">
                  <c:v>30</c:v>
                </c:pt>
                <c:pt idx="7739">
                  <c:v>30</c:v>
                </c:pt>
                <c:pt idx="7740">
                  <c:v>30</c:v>
                </c:pt>
                <c:pt idx="7741">
                  <c:v>30</c:v>
                </c:pt>
                <c:pt idx="7742">
                  <c:v>30</c:v>
                </c:pt>
                <c:pt idx="7743">
                  <c:v>30</c:v>
                </c:pt>
                <c:pt idx="7744">
                  <c:v>30</c:v>
                </c:pt>
                <c:pt idx="7745">
                  <c:v>30</c:v>
                </c:pt>
                <c:pt idx="7746">
                  <c:v>30</c:v>
                </c:pt>
                <c:pt idx="7747">
                  <c:v>30</c:v>
                </c:pt>
                <c:pt idx="7748">
                  <c:v>30</c:v>
                </c:pt>
                <c:pt idx="7749">
                  <c:v>30</c:v>
                </c:pt>
                <c:pt idx="7750">
                  <c:v>30</c:v>
                </c:pt>
                <c:pt idx="7751">
                  <c:v>30</c:v>
                </c:pt>
                <c:pt idx="7752">
                  <c:v>30</c:v>
                </c:pt>
                <c:pt idx="7753">
                  <c:v>30</c:v>
                </c:pt>
                <c:pt idx="7754">
                  <c:v>30</c:v>
                </c:pt>
                <c:pt idx="7755">
                  <c:v>30</c:v>
                </c:pt>
                <c:pt idx="7756">
                  <c:v>30</c:v>
                </c:pt>
                <c:pt idx="7757">
                  <c:v>30</c:v>
                </c:pt>
                <c:pt idx="7758">
                  <c:v>30</c:v>
                </c:pt>
                <c:pt idx="7759">
                  <c:v>30</c:v>
                </c:pt>
                <c:pt idx="7760">
                  <c:v>30</c:v>
                </c:pt>
                <c:pt idx="7761">
                  <c:v>30</c:v>
                </c:pt>
                <c:pt idx="7762">
                  <c:v>30</c:v>
                </c:pt>
                <c:pt idx="7763">
                  <c:v>30</c:v>
                </c:pt>
                <c:pt idx="7764">
                  <c:v>30</c:v>
                </c:pt>
                <c:pt idx="7765">
                  <c:v>30</c:v>
                </c:pt>
                <c:pt idx="7766">
                  <c:v>30</c:v>
                </c:pt>
                <c:pt idx="7767">
                  <c:v>30</c:v>
                </c:pt>
                <c:pt idx="7768">
                  <c:v>30</c:v>
                </c:pt>
                <c:pt idx="7769">
                  <c:v>30</c:v>
                </c:pt>
                <c:pt idx="7770">
                  <c:v>30</c:v>
                </c:pt>
                <c:pt idx="7771">
                  <c:v>30</c:v>
                </c:pt>
                <c:pt idx="7772">
                  <c:v>30</c:v>
                </c:pt>
                <c:pt idx="7773">
                  <c:v>30</c:v>
                </c:pt>
                <c:pt idx="7774">
                  <c:v>30</c:v>
                </c:pt>
                <c:pt idx="7775">
                  <c:v>30</c:v>
                </c:pt>
                <c:pt idx="7776">
                  <c:v>30</c:v>
                </c:pt>
                <c:pt idx="7777">
                  <c:v>30</c:v>
                </c:pt>
                <c:pt idx="7778">
                  <c:v>30</c:v>
                </c:pt>
                <c:pt idx="7779">
                  <c:v>30</c:v>
                </c:pt>
                <c:pt idx="7780">
                  <c:v>30</c:v>
                </c:pt>
                <c:pt idx="7781">
                  <c:v>30</c:v>
                </c:pt>
                <c:pt idx="7782">
                  <c:v>30</c:v>
                </c:pt>
                <c:pt idx="7783">
                  <c:v>30</c:v>
                </c:pt>
                <c:pt idx="7784">
                  <c:v>30</c:v>
                </c:pt>
                <c:pt idx="7785">
                  <c:v>30</c:v>
                </c:pt>
                <c:pt idx="7786">
                  <c:v>30</c:v>
                </c:pt>
                <c:pt idx="7787">
                  <c:v>30</c:v>
                </c:pt>
                <c:pt idx="7788">
                  <c:v>30</c:v>
                </c:pt>
                <c:pt idx="7789">
                  <c:v>30</c:v>
                </c:pt>
                <c:pt idx="7790">
                  <c:v>30</c:v>
                </c:pt>
                <c:pt idx="7791">
                  <c:v>30</c:v>
                </c:pt>
                <c:pt idx="7792">
                  <c:v>30</c:v>
                </c:pt>
                <c:pt idx="7793">
                  <c:v>30</c:v>
                </c:pt>
                <c:pt idx="7794">
                  <c:v>30</c:v>
                </c:pt>
                <c:pt idx="7795">
                  <c:v>30</c:v>
                </c:pt>
                <c:pt idx="7796">
                  <c:v>30</c:v>
                </c:pt>
                <c:pt idx="7797">
                  <c:v>30</c:v>
                </c:pt>
                <c:pt idx="7798">
                  <c:v>30</c:v>
                </c:pt>
                <c:pt idx="7799">
                  <c:v>30</c:v>
                </c:pt>
                <c:pt idx="7800">
                  <c:v>30</c:v>
                </c:pt>
                <c:pt idx="7801">
                  <c:v>30</c:v>
                </c:pt>
                <c:pt idx="7802">
                  <c:v>30</c:v>
                </c:pt>
                <c:pt idx="7803">
                  <c:v>30</c:v>
                </c:pt>
                <c:pt idx="7804">
                  <c:v>30</c:v>
                </c:pt>
                <c:pt idx="7805">
                  <c:v>30</c:v>
                </c:pt>
                <c:pt idx="7806">
                  <c:v>30</c:v>
                </c:pt>
                <c:pt idx="7807">
                  <c:v>30</c:v>
                </c:pt>
                <c:pt idx="7808">
                  <c:v>30</c:v>
                </c:pt>
                <c:pt idx="7809">
                  <c:v>30</c:v>
                </c:pt>
                <c:pt idx="7810">
                  <c:v>30</c:v>
                </c:pt>
                <c:pt idx="7811">
                  <c:v>30</c:v>
                </c:pt>
                <c:pt idx="7812">
                  <c:v>30</c:v>
                </c:pt>
                <c:pt idx="7813">
                  <c:v>30</c:v>
                </c:pt>
                <c:pt idx="7814">
                  <c:v>30</c:v>
                </c:pt>
                <c:pt idx="7815">
                  <c:v>30</c:v>
                </c:pt>
                <c:pt idx="7816">
                  <c:v>30</c:v>
                </c:pt>
                <c:pt idx="7817">
                  <c:v>30</c:v>
                </c:pt>
                <c:pt idx="7818">
                  <c:v>30</c:v>
                </c:pt>
                <c:pt idx="7819">
                  <c:v>30</c:v>
                </c:pt>
                <c:pt idx="7820">
                  <c:v>30</c:v>
                </c:pt>
                <c:pt idx="7821">
                  <c:v>30</c:v>
                </c:pt>
                <c:pt idx="7822">
                  <c:v>30</c:v>
                </c:pt>
                <c:pt idx="7823">
                  <c:v>30</c:v>
                </c:pt>
                <c:pt idx="7824">
                  <c:v>30</c:v>
                </c:pt>
                <c:pt idx="7825">
                  <c:v>30</c:v>
                </c:pt>
                <c:pt idx="7826">
                  <c:v>30</c:v>
                </c:pt>
                <c:pt idx="7827">
                  <c:v>30</c:v>
                </c:pt>
                <c:pt idx="7828">
                  <c:v>30</c:v>
                </c:pt>
                <c:pt idx="7829">
                  <c:v>30</c:v>
                </c:pt>
                <c:pt idx="7830">
                  <c:v>30</c:v>
                </c:pt>
                <c:pt idx="7831">
                  <c:v>30</c:v>
                </c:pt>
                <c:pt idx="7832">
                  <c:v>30</c:v>
                </c:pt>
                <c:pt idx="7833">
                  <c:v>30</c:v>
                </c:pt>
                <c:pt idx="7834">
                  <c:v>30</c:v>
                </c:pt>
                <c:pt idx="7835">
                  <c:v>30</c:v>
                </c:pt>
                <c:pt idx="7836">
                  <c:v>30</c:v>
                </c:pt>
                <c:pt idx="7837">
                  <c:v>30</c:v>
                </c:pt>
                <c:pt idx="7838">
                  <c:v>30</c:v>
                </c:pt>
                <c:pt idx="7839">
                  <c:v>30</c:v>
                </c:pt>
                <c:pt idx="7840">
                  <c:v>30</c:v>
                </c:pt>
                <c:pt idx="7841">
                  <c:v>30</c:v>
                </c:pt>
                <c:pt idx="7842">
                  <c:v>30</c:v>
                </c:pt>
                <c:pt idx="7843">
                  <c:v>30</c:v>
                </c:pt>
                <c:pt idx="7844">
                  <c:v>30</c:v>
                </c:pt>
                <c:pt idx="7845">
                  <c:v>30</c:v>
                </c:pt>
                <c:pt idx="7846">
                  <c:v>30</c:v>
                </c:pt>
                <c:pt idx="7847">
                  <c:v>30</c:v>
                </c:pt>
                <c:pt idx="7848">
                  <c:v>30</c:v>
                </c:pt>
                <c:pt idx="7849">
                  <c:v>30</c:v>
                </c:pt>
                <c:pt idx="7850">
                  <c:v>30</c:v>
                </c:pt>
                <c:pt idx="7851">
                  <c:v>30</c:v>
                </c:pt>
                <c:pt idx="7852">
                  <c:v>30</c:v>
                </c:pt>
                <c:pt idx="7853">
                  <c:v>30</c:v>
                </c:pt>
                <c:pt idx="7854">
                  <c:v>30</c:v>
                </c:pt>
                <c:pt idx="7855">
                  <c:v>30</c:v>
                </c:pt>
                <c:pt idx="7856">
                  <c:v>30</c:v>
                </c:pt>
                <c:pt idx="7857">
                  <c:v>30</c:v>
                </c:pt>
                <c:pt idx="7858">
                  <c:v>30</c:v>
                </c:pt>
                <c:pt idx="7859">
                  <c:v>30</c:v>
                </c:pt>
                <c:pt idx="7860">
                  <c:v>30</c:v>
                </c:pt>
                <c:pt idx="7861">
                  <c:v>30</c:v>
                </c:pt>
                <c:pt idx="7862">
                  <c:v>30</c:v>
                </c:pt>
                <c:pt idx="7863">
                  <c:v>30</c:v>
                </c:pt>
                <c:pt idx="7864">
                  <c:v>30</c:v>
                </c:pt>
                <c:pt idx="7865">
                  <c:v>30</c:v>
                </c:pt>
                <c:pt idx="7866">
                  <c:v>30</c:v>
                </c:pt>
                <c:pt idx="7867">
                  <c:v>30</c:v>
                </c:pt>
                <c:pt idx="7868">
                  <c:v>30</c:v>
                </c:pt>
                <c:pt idx="7869">
                  <c:v>30</c:v>
                </c:pt>
                <c:pt idx="7870">
                  <c:v>30</c:v>
                </c:pt>
                <c:pt idx="7871">
                  <c:v>30</c:v>
                </c:pt>
                <c:pt idx="7872">
                  <c:v>30</c:v>
                </c:pt>
                <c:pt idx="7873">
                  <c:v>30</c:v>
                </c:pt>
                <c:pt idx="7874">
                  <c:v>30</c:v>
                </c:pt>
                <c:pt idx="7875">
                  <c:v>30</c:v>
                </c:pt>
                <c:pt idx="7876">
                  <c:v>30</c:v>
                </c:pt>
                <c:pt idx="7877">
                  <c:v>30</c:v>
                </c:pt>
                <c:pt idx="7878">
                  <c:v>30</c:v>
                </c:pt>
                <c:pt idx="7879">
                  <c:v>30</c:v>
                </c:pt>
                <c:pt idx="7880">
                  <c:v>30</c:v>
                </c:pt>
                <c:pt idx="7881">
                  <c:v>30</c:v>
                </c:pt>
                <c:pt idx="7882">
                  <c:v>30</c:v>
                </c:pt>
                <c:pt idx="7883">
                  <c:v>30</c:v>
                </c:pt>
                <c:pt idx="7884">
                  <c:v>30</c:v>
                </c:pt>
                <c:pt idx="7885">
                  <c:v>30</c:v>
                </c:pt>
                <c:pt idx="7886">
                  <c:v>30</c:v>
                </c:pt>
                <c:pt idx="7887">
                  <c:v>30</c:v>
                </c:pt>
                <c:pt idx="7888">
                  <c:v>30</c:v>
                </c:pt>
                <c:pt idx="7889">
                  <c:v>30</c:v>
                </c:pt>
                <c:pt idx="7890">
                  <c:v>30</c:v>
                </c:pt>
                <c:pt idx="7891">
                  <c:v>30</c:v>
                </c:pt>
                <c:pt idx="7892">
                  <c:v>30</c:v>
                </c:pt>
                <c:pt idx="7893">
                  <c:v>30</c:v>
                </c:pt>
                <c:pt idx="7894">
                  <c:v>30</c:v>
                </c:pt>
                <c:pt idx="7895">
                  <c:v>30</c:v>
                </c:pt>
                <c:pt idx="7896">
                  <c:v>30</c:v>
                </c:pt>
                <c:pt idx="7897">
                  <c:v>30</c:v>
                </c:pt>
                <c:pt idx="7898">
                  <c:v>30</c:v>
                </c:pt>
                <c:pt idx="7899">
                  <c:v>30</c:v>
                </c:pt>
                <c:pt idx="7900">
                  <c:v>30</c:v>
                </c:pt>
                <c:pt idx="7901">
                  <c:v>30</c:v>
                </c:pt>
                <c:pt idx="7902">
                  <c:v>30</c:v>
                </c:pt>
                <c:pt idx="7903">
                  <c:v>30</c:v>
                </c:pt>
                <c:pt idx="7904">
                  <c:v>30</c:v>
                </c:pt>
                <c:pt idx="7905">
                  <c:v>30</c:v>
                </c:pt>
                <c:pt idx="7906">
                  <c:v>30</c:v>
                </c:pt>
                <c:pt idx="7907">
                  <c:v>30</c:v>
                </c:pt>
                <c:pt idx="7908">
                  <c:v>30</c:v>
                </c:pt>
                <c:pt idx="7909">
                  <c:v>30</c:v>
                </c:pt>
                <c:pt idx="7910">
                  <c:v>30</c:v>
                </c:pt>
                <c:pt idx="7911">
                  <c:v>30</c:v>
                </c:pt>
                <c:pt idx="7912">
                  <c:v>30</c:v>
                </c:pt>
                <c:pt idx="7913">
                  <c:v>30</c:v>
                </c:pt>
                <c:pt idx="7914">
                  <c:v>30</c:v>
                </c:pt>
                <c:pt idx="7915">
                  <c:v>30</c:v>
                </c:pt>
                <c:pt idx="7916">
                  <c:v>30</c:v>
                </c:pt>
                <c:pt idx="7917">
                  <c:v>30</c:v>
                </c:pt>
                <c:pt idx="7918">
                  <c:v>30</c:v>
                </c:pt>
                <c:pt idx="7919">
                  <c:v>30</c:v>
                </c:pt>
                <c:pt idx="7920">
                  <c:v>30</c:v>
                </c:pt>
                <c:pt idx="7921">
                  <c:v>30</c:v>
                </c:pt>
                <c:pt idx="7922">
                  <c:v>30</c:v>
                </c:pt>
                <c:pt idx="7923">
                  <c:v>30</c:v>
                </c:pt>
                <c:pt idx="7924">
                  <c:v>30</c:v>
                </c:pt>
                <c:pt idx="7925">
                  <c:v>30</c:v>
                </c:pt>
                <c:pt idx="7926">
                  <c:v>30</c:v>
                </c:pt>
                <c:pt idx="7927">
                  <c:v>30</c:v>
                </c:pt>
                <c:pt idx="7928">
                  <c:v>30</c:v>
                </c:pt>
                <c:pt idx="7929">
                  <c:v>30</c:v>
                </c:pt>
                <c:pt idx="7930">
                  <c:v>30</c:v>
                </c:pt>
                <c:pt idx="7931">
                  <c:v>30</c:v>
                </c:pt>
                <c:pt idx="7932">
                  <c:v>30</c:v>
                </c:pt>
                <c:pt idx="7933">
                  <c:v>30</c:v>
                </c:pt>
                <c:pt idx="7934">
                  <c:v>30</c:v>
                </c:pt>
                <c:pt idx="7935">
                  <c:v>30</c:v>
                </c:pt>
                <c:pt idx="7936">
                  <c:v>30</c:v>
                </c:pt>
                <c:pt idx="7937">
                  <c:v>30</c:v>
                </c:pt>
                <c:pt idx="7938">
                  <c:v>30</c:v>
                </c:pt>
                <c:pt idx="7939">
                  <c:v>30</c:v>
                </c:pt>
                <c:pt idx="7940">
                  <c:v>30</c:v>
                </c:pt>
                <c:pt idx="7941">
                  <c:v>30</c:v>
                </c:pt>
                <c:pt idx="7942">
                  <c:v>30</c:v>
                </c:pt>
                <c:pt idx="7943">
                  <c:v>30</c:v>
                </c:pt>
                <c:pt idx="7944">
                  <c:v>30</c:v>
                </c:pt>
                <c:pt idx="7945">
                  <c:v>30</c:v>
                </c:pt>
                <c:pt idx="7946">
                  <c:v>30</c:v>
                </c:pt>
                <c:pt idx="7947">
                  <c:v>30</c:v>
                </c:pt>
                <c:pt idx="7948">
                  <c:v>30</c:v>
                </c:pt>
                <c:pt idx="7949">
                  <c:v>30</c:v>
                </c:pt>
                <c:pt idx="7950">
                  <c:v>30</c:v>
                </c:pt>
                <c:pt idx="7951">
                  <c:v>30</c:v>
                </c:pt>
                <c:pt idx="7952">
                  <c:v>30</c:v>
                </c:pt>
                <c:pt idx="7953">
                  <c:v>30</c:v>
                </c:pt>
                <c:pt idx="7954">
                  <c:v>30</c:v>
                </c:pt>
                <c:pt idx="7955">
                  <c:v>30</c:v>
                </c:pt>
                <c:pt idx="7956">
                  <c:v>30</c:v>
                </c:pt>
                <c:pt idx="7957">
                  <c:v>30</c:v>
                </c:pt>
                <c:pt idx="7958">
                  <c:v>30</c:v>
                </c:pt>
                <c:pt idx="7959">
                  <c:v>30</c:v>
                </c:pt>
                <c:pt idx="7960">
                  <c:v>30</c:v>
                </c:pt>
                <c:pt idx="7961">
                  <c:v>30</c:v>
                </c:pt>
                <c:pt idx="7962">
                  <c:v>30</c:v>
                </c:pt>
                <c:pt idx="7963">
                  <c:v>30</c:v>
                </c:pt>
                <c:pt idx="7964">
                  <c:v>30</c:v>
                </c:pt>
                <c:pt idx="7965">
                  <c:v>30</c:v>
                </c:pt>
                <c:pt idx="7966">
                  <c:v>30</c:v>
                </c:pt>
                <c:pt idx="7967">
                  <c:v>30</c:v>
                </c:pt>
                <c:pt idx="7968">
                  <c:v>30</c:v>
                </c:pt>
                <c:pt idx="7969">
                  <c:v>30</c:v>
                </c:pt>
                <c:pt idx="7970">
                  <c:v>30</c:v>
                </c:pt>
                <c:pt idx="7971">
                  <c:v>30</c:v>
                </c:pt>
                <c:pt idx="7972">
                  <c:v>30</c:v>
                </c:pt>
                <c:pt idx="7973">
                  <c:v>30</c:v>
                </c:pt>
                <c:pt idx="7974">
                  <c:v>30</c:v>
                </c:pt>
                <c:pt idx="7975">
                  <c:v>30</c:v>
                </c:pt>
                <c:pt idx="7976">
                  <c:v>30</c:v>
                </c:pt>
                <c:pt idx="7977">
                  <c:v>30</c:v>
                </c:pt>
                <c:pt idx="7978">
                  <c:v>30</c:v>
                </c:pt>
                <c:pt idx="7979">
                  <c:v>30</c:v>
                </c:pt>
                <c:pt idx="7980">
                  <c:v>30</c:v>
                </c:pt>
                <c:pt idx="7981">
                  <c:v>30</c:v>
                </c:pt>
                <c:pt idx="7982">
                  <c:v>30</c:v>
                </c:pt>
                <c:pt idx="7983">
                  <c:v>30</c:v>
                </c:pt>
                <c:pt idx="7984">
                  <c:v>30</c:v>
                </c:pt>
                <c:pt idx="7985">
                  <c:v>30</c:v>
                </c:pt>
                <c:pt idx="7986">
                  <c:v>30</c:v>
                </c:pt>
                <c:pt idx="7987">
                  <c:v>30</c:v>
                </c:pt>
                <c:pt idx="7988">
                  <c:v>30</c:v>
                </c:pt>
                <c:pt idx="7989">
                  <c:v>30</c:v>
                </c:pt>
                <c:pt idx="7990">
                  <c:v>30</c:v>
                </c:pt>
                <c:pt idx="7991">
                  <c:v>30</c:v>
                </c:pt>
                <c:pt idx="7992">
                  <c:v>30</c:v>
                </c:pt>
                <c:pt idx="7993">
                  <c:v>30</c:v>
                </c:pt>
                <c:pt idx="7994">
                  <c:v>30</c:v>
                </c:pt>
                <c:pt idx="7995">
                  <c:v>30</c:v>
                </c:pt>
                <c:pt idx="7996">
                  <c:v>30</c:v>
                </c:pt>
                <c:pt idx="7997">
                  <c:v>30</c:v>
                </c:pt>
                <c:pt idx="7998">
                  <c:v>30</c:v>
                </c:pt>
                <c:pt idx="7999">
                  <c:v>30</c:v>
                </c:pt>
                <c:pt idx="8000">
                  <c:v>30</c:v>
                </c:pt>
                <c:pt idx="8001">
                  <c:v>30</c:v>
                </c:pt>
                <c:pt idx="8002">
                  <c:v>30</c:v>
                </c:pt>
                <c:pt idx="8003">
                  <c:v>30</c:v>
                </c:pt>
                <c:pt idx="8004">
                  <c:v>30</c:v>
                </c:pt>
                <c:pt idx="8005">
                  <c:v>30</c:v>
                </c:pt>
                <c:pt idx="8006">
                  <c:v>30</c:v>
                </c:pt>
                <c:pt idx="8007">
                  <c:v>30</c:v>
                </c:pt>
                <c:pt idx="8008">
                  <c:v>30</c:v>
                </c:pt>
                <c:pt idx="8009">
                  <c:v>30</c:v>
                </c:pt>
                <c:pt idx="8010">
                  <c:v>30</c:v>
                </c:pt>
                <c:pt idx="8011">
                  <c:v>30</c:v>
                </c:pt>
                <c:pt idx="8012">
                  <c:v>30</c:v>
                </c:pt>
                <c:pt idx="8013">
                  <c:v>30</c:v>
                </c:pt>
                <c:pt idx="8014">
                  <c:v>30</c:v>
                </c:pt>
                <c:pt idx="8015">
                  <c:v>30</c:v>
                </c:pt>
                <c:pt idx="8016">
                  <c:v>30</c:v>
                </c:pt>
                <c:pt idx="8017">
                  <c:v>30</c:v>
                </c:pt>
                <c:pt idx="8018">
                  <c:v>30</c:v>
                </c:pt>
                <c:pt idx="8019">
                  <c:v>30</c:v>
                </c:pt>
                <c:pt idx="8020">
                  <c:v>30</c:v>
                </c:pt>
                <c:pt idx="8021">
                  <c:v>30</c:v>
                </c:pt>
                <c:pt idx="8022">
                  <c:v>30</c:v>
                </c:pt>
                <c:pt idx="8023">
                  <c:v>30</c:v>
                </c:pt>
                <c:pt idx="8024">
                  <c:v>30</c:v>
                </c:pt>
                <c:pt idx="8025">
                  <c:v>30</c:v>
                </c:pt>
                <c:pt idx="8026">
                  <c:v>30</c:v>
                </c:pt>
                <c:pt idx="8027">
                  <c:v>30</c:v>
                </c:pt>
                <c:pt idx="8028">
                  <c:v>30</c:v>
                </c:pt>
                <c:pt idx="8029">
                  <c:v>30</c:v>
                </c:pt>
                <c:pt idx="8030">
                  <c:v>30</c:v>
                </c:pt>
                <c:pt idx="8031">
                  <c:v>30</c:v>
                </c:pt>
                <c:pt idx="8032">
                  <c:v>30</c:v>
                </c:pt>
                <c:pt idx="8033">
                  <c:v>30</c:v>
                </c:pt>
                <c:pt idx="8034">
                  <c:v>30</c:v>
                </c:pt>
                <c:pt idx="8035">
                  <c:v>30</c:v>
                </c:pt>
                <c:pt idx="8036">
                  <c:v>30</c:v>
                </c:pt>
                <c:pt idx="8037">
                  <c:v>30</c:v>
                </c:pt>
                <c:pt idx="8038">
                  <c:v>30</c:v>
                </c:pt>
                <c:pt idx="8039">
                  <c:v>30</c:v>
                </c:pt>
                <c:pt idx="8040">
                  <c:v>30</c:v>
                </c:pt>
                <c:pt idx="8041">
                  <c:v>30</c:v>
                </c:pt>
                <c:pt idx="8042">
                  <c:v>30</c:v>
                </c:pt>
                <c:pt idx="8043">
                  <c:v>30</c:v>
                </c:pt>
                <c:pt idx="8044">
                  <c:v>30</c:v>
                </c:pt>
                <c:pt idx="8045">
                  <c:v>30</c:v>
                </c:pt>
                <c:pt idx="8046">
                  <c:v>30</c:v>
                </c:pt>
                <c:pt idx="8047">
                  <c:v>30</c:v>
                </c:pt>
                <c:pt idx="8048">
                  <c:v>30</c:v>
                </c:pt>
                <c:pt idx="8049">
                  <c:v>30</c:v>
                </c:pt>
                <c:pt idx="8050">
                  <c:v>30</c:v>
                </c:pt>
                <c:pt idx="8051">
                  <c:v>30</c:v>
                </c:pt>
                <c:pt idx="8052">
                  <c:v>30</c:v>
                </c:pt>
                <c:pt idx="8053">
                  <c:v>30</c:v>
                </c:pt>
                <c:pt idx="8054">
                  <c:v>30</c:v>
                </c:pt>
                <c:pt idx="8055">
                  <c:v>30</c:v>
                </c:pt>
                <c:pt idx="8056">
                  <c:v>30</c:v>
                </c:pt>
                <c:pt idx="8057">
                  <c:v>30</c:v>
                </c:pt>
                <c:pt idx="8058">
                  <c:v>30</c:v>
                </c:pt>
                <c:pt idx="8059">
                  <c:v>30</c:v>
                </c:pt>
                <c:pt idx="8060">
                  <c:v>30</c:v>
                </c:pt>
                <c:pt idx="8061">
                  <c:v>30</c:v>
                </c:pt>
                <c:pt idx="8062">
                  <c:v>30</c:v>
                </c:pt>
                <c:pt idx="8063">
                  <c:v>30</c:v>
                </c:pt>
                <c:pt idx="8064">
                  <c:v>30</c:v>
                </c:pt>
                <c:pt idx="8065">
                  <c:v>30</c:v>
                </c:pt>
                <c:pt idx="8066">
                  <c:v>30</c:v>
                </c:pt>
                <c:pt idx="8067">
                  <c:v>30</c:v>
                </c:pt>
                <c:pt idx="8068">
                  <c:v>30</c:v>
                </c:pt>
                <c:pt idx="8069">
                  <c:v>30</c:v>
                </c:pt>
                <c:pt idx="8070">
                  <c:v>30</c:v>
                </c:pt>
                <c:pt idx="8071">
                  <c:v>30</c:v>
                </c:pt>
                <c:pt idx="8072">
                  <c:v>30</c:v>
                </c:pt>
                <c:pt idx="8073">
                  <c:v>30</c:v>
                </c:pt>
                <c:pt idx="8074">
                  <c:v>30</c:v>
                </c:pt>
                <c:pt idx="8075">
                  <c:v>30</c:v>
                </c:pt>
                <c:pt idx="8076">
                  <c:v>30</c:v>
                </c:pt>
                <c:pt idx="8077">
                  <c:v>30</c:v>
                </c:pt>
                <c:pt idx="8078">
                  <c:v>30</c:v>
                </c:pt>
                <c:pt idx="8079">
                  <c:v>30</c:v>
                </c:pt>
                <c:pt idx="8080">
                  <c:v>30</c:v>
                </c:pt>
                <c:pt idx="8081">
                  <c:v>30</c:v>
                </c:pt>
                <c:pt idx="8082">
                  <c:v>30</c:v>
                </c:pt>
                <c:pt idx="8083">
                  <c:v>30</c:v>
                </c:pt>
                <c:pt idx="8084">
                  <c:v>30</c:v>
                </c:pt>
                <c:pt idx="8085">
                  <c:v>30</c:v>
                </c:pt>
                <c:pt idx="8086">
                  <c:v>30</c:v>
                </c:pt>
                <c:pt idx="8087">
                  <c:v>30</c:v>
                </c:pt>
                <c:pt idx="8088">
                  <c:v>30</c:v>
                </c:pt>
                <c:pt idx="8089">
                  <c:v>30</c:v>
                </c:pt>
                <c:pt idx="8090">
                  <c:v>30</c:v>
                </c:pt>
                <c:pt idx="8091">
                  <c:v>30</c:v>
                </c:pt>
                <c:pt idx="8092">
                  <c:v>30</c:v>
                </c:pt>
                <c:pt idx="8093">
                  <c:v>30</c:v>
                </c:pt>
                <c:pt idx="8094">
                  <c:v>30</c:v>
                </c:pt>
                <c:pt idx="8095">
                  <c:v>30</c:v>
                </c:pt>
                <c:pt idx="8096">
                  <c:v>30</c:v>
                </c:pt>
                <c:pt idx="8097">
                  <c:v>30</c:v>
                </c:pt>
                <c:pt idx="8098">
                  <c:v>30</c:v>
                </c:pt>
                <c:pt idx="8099">
                  <c:v>30</c:v>
                </c:pt>
                <c:pt idx="8100">
                  <c:v>30</c:v>
                </c:pt>
                <c:pt idx="8101">
                  <c:v>30</c:v>
                </c:pt>
                <c:pt idx="8102">
                  <c:v>30</c:v>
                </c:pt>
                <c:pt idx="8103">
                  <c:v>30</c:v>
                </c:pt>
                <c:pt idx="8104">
                  <c:v>30</c:v>
                </c:pt>
                <c:pt idx="8105">
                  <c:v>30</c:v>
                </c:pt>
                <c:pt idx="8106">
                  <c:v>30</c:v>
                </c:pt>
                <c:pt idx="8107">
                  <c:v>30</c:v>
                </c:pt>
                <c:pt idx="8108">
                  <c:v>30</c:v>
                </c:pt>
                <c:pt idx="8109">
                  <c:v>30</c:v>
                </c:pt>
                <c:pt idx="8110">
                  <c:v>30</c:v>
                </c:pt>
                <c:pt idx="8111">
                  <c:v>30</c:v>
                </c:pt>
                <c:pt idx="8112">
                  <c:v>30</c:v>
                </c:pt>
                <c:pt idx="8113">
                  <c:v>30</c:v>
                </c:pt>
                <c:pt idx="8114">
                  <c:v>30</c:v>
                </c:pt>
                <c:pt idx="8115">
                  <c:v>30</c:v>
                </c:pt>
                <c:pt idx="8116">
                  <c:v>30</c:v>
                </c:pt>
                <c:pt idx="8117">
                  <c:v>30</c:v>
                </c:pt>
                <c:pt idx="8118">
                  <c:v>30</c:v>
                </c:pt>
                <c:pt idx="8119">
                  <c:v>30</c:v>
                </c:pt>
                <c:pt idx="8120">
                  <c:v>30</c:v>
                </c:pt>
                <c:pt idx="8121">
                  <c:v>30</c:v>
                </c:pt>
                <c:pt idx="8122">
                  <c:v>30</c:v>
                </c:pt>
                <c:pt idx="8123">
                  <c:v>30</c:v>
                </c:pt>
                <c:pt idx="8124">
                  <c:v>30</c:v>
                </c:pt>
                <c:pt idx="8125">
                  <c:v>30</c:v>
                </c:pt>
                <c:pt idx="8126">
                  <c:v>30</c:v>
                </c:pt>
                <c:pt idx="8127">
                  <c:v>30</c:v>
                </c:pt>
                <c:pt idx="8128">
                  <c:v>30</c:v>
                </c:pt>
                <c:pt idx="8129">
                  <c:v>30</c:v>
                </c:pt>
                <c:pt idx="8130">
                  <c:v>30</c:v>
                </c:pt>
                <c:pt idx="8131">
                  <c:v>30</c:v>
                </c:pt>
                <c:pt idx="8132">
                  <c:v>30</c:v>
                </c:pt>
                <c:pt idx="8133">
                  <c:v>30</c:v>
                </c:pt>
                <c:pt idx="8134">
                  <c:v>30</c:v>
                </c:pt>
                <c:pt idx="8135">
                  <c:v>30</c:v>
                </c:pt>
                <c:pt idx="8136">
                  <c:v>30</c:v>
                </c:pt>
                <c:pt idx="8137">
                  <c:v>30</c:v>
                </c:pt>
                <c:pt idx="8138">
                  <c:v>30</c:v>
                </c:pt>
                <c:pt idx="8139">
                  <c:v>30</c:v>
                </c:pt>
                <c:pt idx="8140">
                  <c:v>30</c:v>
                </c:pt>
                <c:pt idx="8141">
                  <c:v>30</c:v>
                </c:pt>
                <c:pt idx="8142">
                  <c:v>30</c:v>
                </c:pt>
                <c:pt idx="8143">
                  <c:v>30</c:v>
                </c:pt>
                <c:pt idx="8144">
                  <c:v>30</c:v>
                </c:pt>
                <c:pt idx="8145">
                  <c:v>30</c:v>
                </c:pt>
                <c:pt idx="8146">
                  <c:v>30</c:v>
                </c:pt>
                <c:pt idx="8147">
                  <c:v>30</c:v>
                </c:pt>
                <c:pt idx="8148">
                  <c:v>30</c:v>
                </c:pt>
                <c:pt idx="8149">
                  <c:v>30</c:v>
                </c:pt>
                <c:pt idx="8150">
                  <c:v>30</c:v>
                </c:pt>
                <c:pt idx="8151">
                  <c:v>30</c:v>
                </c:pt>
                <c:pt idx="8152">
                  <c:v>30</c:v>
                </c:pt>
                <c:pt idx="8153">
                  <c:v>30</c:v>
                </c:pt>
                <c:pt idx="8154">
                  <c:v>30</c:v>
                </c:pt>
                <c:pt idx="8155">
                  <c:v>30</c:v>
                </c:pt>
                <c:pt idx="8156">
                  <c:v>30</c:v>
                </c:pt>
                <c:pt idx="8157">
                  <c:v>30</c:v>
                </c:pt>
                <c:pt idx="8158">
                  <c:v>30</c:v>
                </c:pt>
                <c:pt idx="8159">
                  <c:v>30</c:v>
                </c:pt>
                <c:pt idx="8160">
                  <c:v>30</c:v>
                </c:pt>
                <c:pt idx="8161">
                  <c:v>30</c:v>
                </c:pt>
                <c:pt idx="8162">
                  <c:v>30</c:v>
                </c:pt>
                <c:pt idx="8163">
                  <c:v>30</c:v>
                </c:pt>
                <c:pt idx="8164">
                  <c:v>30</c:v>
                </c:pt>
                <c:pt idx="8165">
                  <c:v>30</c:v>
                </c:pt>
                <c:pt idx="8166">
                  <c:v>30</c:v>
                </c:pt>
                <c:pt idx="8167">
                  <c:v>30</c:v>
                </c:pt>
                <c:pt idx="8168">
                  <c:v>30</c:v>
                </c:pt>
                <c:pt idx="8169">
                  <c:v>30</c:v>
                </c:pt>
                <c:pt idx="8170">
                  <c:v>30</c:v>
                </c:pt>
                <c:pt idx="8171">
                  <c:v>30</c:v>
                </c:pt>
                <c:pt idx="8172">
                  <c:v>30</c:v>
                </c:pt>
                <c:pt idx="8173">
                  <c:v>30</c:v>
                </c:pt>
                <c:pt idx="8174">
                  <c:v>30</c:v>
                </c:pt>
                <c:pt idx="8175">
                  <c:v>30</c:v>
                </c:pt>
                <c:pt idx="8176">
                  <c:v>30</c:v>
                </c:pt>
                <c:pt idx="8177">
                  <c:v>30</c:v>
                </c:pt>
                <c:pt idx="8178">
                  <c:v>30</c:v>
                </c:pt>
                <c:pt idx="8179">
                  <c:v>30</c:v>
                </c:pt>
                <c:pt idx="8180">
                  <c:v>30</c:v>
                </c:pt>
                <c:pt idx="8181">
                  <c:v>30</c:v>
                </c:pt>
                <c:pt idx="8182">
                  <c:v>30</c:v>
                </c:pt>
                <c:pt idx="8183">
                  <c:v>30</c:v>
                </c:pt>
                <c:pt idx="8184">
                  <c:v>30</c:v>
                </c:pt>
                <c:pt idx="8185">
                  <c:v>30</c:v>
                </c:pt>
                <c:pt idx="8186">
                  <c:v>30</c:v>
                </c:pt>
                <c:pt idx="8187">
                  <c:v>30</c:v>
                </c:pt>
                <c:pt idx="8188">
                  <c:v>30</c:v>
                </c:pt>
                <c:pt idx="8189">
                  <c:v>30</c:v>
                </c:pt>
                <c:pt idx="8190">
                  <c:v>30</c:v>
                </c:pt>
                <c:pt idx="8191">
                  <c:v>30</c:v>
                </c:pt>
                <c:pt idx="8192">
                  <c:v>30</c:v>
                </c:pt>
                <c:pt idx="8193">
                  <c:v>30</c:v>
                </c:pt>
                <c:pt idx="8194">
                  <c:v>30</c:v>
                </c:pt>
                <c:pt idx="8195">
                  <c:v>30</c:v>
                </c:pt>
                <c:pt idx="8196">
                  <c:v>30</c:v>
                </c:pt>
                <c:pt idx="8197">
                  <c:v>30</c:v>
                </c:pt>
                <c:pt idx="8198">
                  <c:v>30</c:v>
                </c:pt>
                <c:pt idx="8199">
                  <c:v>30</c:v>
                </c:pt>
                <c:pt idx="8200">
                  <c:v>30</c:v>
                </c:pt>
                <c:pt idx="8201">
                  <c:v>30</c:v>
                </c:pt>
                <c:pt idx="8202">
                  <c:v>30</c:v>
                </c:pt>
                <c:pt idx="8203">
                  <c:v>30</c:v>
                </c:pt>
                <c:pt idx="8204">
                  <c:v>30</c:v>
                </c:pt>
                <c:pt idx="8205">
                  <c:v>30</c:v>
                </c:pt>
                <c:pt idx="8206">
                  <c:v>30</c:v>
                </c:pt>
                <c:pt idx="8207">
                  <c:v>30</c:v>
                </c:pt>
                <c:pt idx="8208">
                  <c:v>30</c:v>
                </c:pt>
                <c:pt idx="8209">
                  <c:v>30</c:v>
                </c:pt>
                <c:pt idx="8210">
                  <c:v>30</c:v>
                </c:pt>
                <c:pt idx="8211">
                  <c:v>30</c:v>
                </c:pt>
                <c:pt idx="8212">
                  <c:v>30</c:v>
                </c:pt>
                <c:pt idx="8213">
                  <c:v>30</c:v>
                </c:pt>
                <c:pt idx="8214">
                  <c:v>30</c:v>
                </c:pt>
                <c:pt idx="8215">
                  <c:v>30</c:v>
                </c:pt>
                <c:pt idx="8216">
                  <c:v>30</c:v>
                </c:pt>
                <c:pt idx="8217">
                  <c:v>30</c:v>
                </c:pt>
                <c:pt idx="8218">
                  <c:v>30</c:v>
                </c:pt>
                <c:pt idx="8219">
                  <c:v>30</c:v>
                </c:pt>
                <c:pt idx="8220">
                  <c:v>30</c:v>
                </c:pt>
                <c:pt idx="8221">
                  <c:v>30</c:v>
                </c:pt>
                <c:pt idx="8222">
                  <c:v>30</c:v>
                </c:pt>
                <c:pt idx="8223">
                  <c:v>30</c:v>
                </c:pt>
                <c:pt idx="8224">
                  <c:v>30</c:v>
                </c:pt>
                <c:pt idx="8225">
                  <c:v>30</c:v>
                </c:pt>
                <c:pt idx="8226">
                  <c:v>30</c:v>
                </c:pt>
                <c:pt idx="8227">
                  <c:v>30</c:v>
                </c:pt>
                <c:pt idx="8228">
                  <c:v>30</c:v>
                </c:pt>
                <c:pt idx="8229">
                  <c:v>30</c:v>
                </c:pt>
                <c:pt idx="8230">
                  <c:v>30</c:v>
                </c:pt>
                <c:pt idx="8231">
                  <c:v>30</c:v>
                </c:pt>
                <c:pt idx="8232">
                  <c:v>30</c:v>
                </c:pt>
                <c:pt idx="8233">
                  <c:v>30</c:v>
                </c:pt>
                <c:pt idx="8234">
                  <c:v>30</c:v>
                </c:pt>
                <c:pt idx="8235">
                  <c:v>30</c:v>
                </c:pt>
                <c:pt idx="8236">
                  <c:v>30</c:v>
                </c:pt>
                <c:pt idx="8237">
                  <c:v>30</c:v>
                </c:pt>
                <c:pt idx="8238">
                  <c:v>30</c:v>
                </c:pt>
                <c:pt idx="8239">
                  <c:v>30</c:v>
                </c:pt>
                <c:pt idx="8240">
                  <c:v>30</c:v>
                </c:pt>
                <c:pt idx="8241">
                  <c:v>30</c:v>
                </c:pt>
                <c:pt idx="8242">
                  <c:v>30</c:v>
                </c:pt>
                <c:pt idx="8243">
                  <c:v>30</c:v>
                </c:pt>
                <c:pt idx="8244">
                  <c:v>30</c:v>
                </c:pt>
                <c:pt idx="8245">
                  <c:v>30</c:v>
                </c:pt>
                <c:pt idx="8246">
                  <c:v>30</c:v>
                </c:pt>
                <c:pt idx="8247">
                  <c:v>30</c:v>
                </c:pt>
                <c:pt idx="8248">
                  <c:v>30</c:v>
                </c:pt>
                <c:pt idx="8249">
                  <c:v>30</c:v>
                </c:pt>
                <c:pt idx="8250">
                  <c:v>30</c:v>
                </c:pt>
                <c:pt idx="8251">
                  <c:v>30</c:v>
                </c:pt>
                <c:pt idx="8252">
                  <c:v>30</c:v>
                </c:pt>
                <c:pt idx="8253">
                  <c:v>30</c:v>
                </c:pt>
                <c:pt idx="8254">
                  <c:v>30</c:v>
                </c:pt>
                <c:pt idx="8255">
                  <c:v>30</c:v>
                </c:pt>
                <c:pt idx="8256">
                  <c:v>30</c:v>
                </c:pt>
                <c:pt idx="8257">
                  <c:v>30</c:v>
                </c:pt>
                <c:pt idx="8258">
                  <c:v>30</c:v>
                </c:pt>
                <c:pt idx="8259">
                  <c:v>30</c:v>
                </c:pt>
                <c:pt idx="8260">
                  <c:v>30</c:v>
                </c:pt>
                <c:pt idx="8261">
                  <c:v>30</c:v>
                </c:pt>
                <c:pt idx="8262">
                  <c:v>30</c:v>
                </c:pt>
                <c:pt idx="8263">
                  <c:v>30</c:v>
                </c:pt>
                <c:pt idx="8264">
                  <c:v>30</c:v>
                </c:pt>
                <c:pt idx="8265">
                  <c:v>30</c:v>
                </c:pt>
                <c:pt idx="8266">
                  <c:v>30</c:v>
                </c:pt>
                <c:pt idx="8267">
                  <c:v>30</c:v>
                </c:pt>
                <c:pt idx="8268">
                  <c:v>30</c:v>
                </c:pt>
                <c:pt idx="8269">
                  <c:v>30</c:v>
                </c:pt>
                <c:pt idx="8270">
                  <c:v>30</c:v>
                </c:pt>
                <c:pt idx="8271">
                  <c:v>30</c:v>
                </c:pt>
                <c:pt idx="8272">
                  <c:v>30</c:v>
                </c:pt>
                <c:pt idx="8273">
                  <c:v>30</c:v>
                </c:pt>
                <c:pt idx="8274">
                  <c:v>30</c:v>
                </c:pt>
                <c:pt idx="8275">
                  <c:v>30</c:v>
                </c:pt>
                <c:pt idx="8276">
                  <c:v>30</c:v>
                </c:pt>
                <c:pt idx="8277">
                  <c:v>30</c:v>
                </c:pt>
                <c:pt idx="8278">
                  <c:v>30</c:v>
                </c:pt>
                <c:pt idx="8279">
                  <c:v>30</c:v>
                </c:pt>
                <c:pt idx="8280">
                  <c:v>30</c:v>
                </c:pt>
                <c:pt idx="8281">
                  <c:v>30</c:v>
                </c:pt>
                <c:pt idx="8282">
                  <c:v>30</c:v>
                </c:pt>
                <c:pt idx="8283">
                  <c:v>30</c:v>
                </c:pt>
                <c:pt idx="8284">
                  <c:v>30</c:v>
                </c:pt>
                <c:pt idx="8285">
                  <c:v>30</c:v>
                </c:pt>
                <c:pt idx="8286">
                  <c:v>30</c:v>
                </c:pt>
                <c:pt idx="8287">
                  <c:v>30</c:v>
                </c:pt>
                <c:pt idx="8288">
                  <c:v>30</c:v>
                </c:pt>
                <c:pt idx="8289">
                  <c:v>30</c:v>
                </c:pt>
                <c:pt idx="8290">
                  <c:v>30</c:v>
                </c:pt>
                <c:pt idx="8291">
                  <c:v>30</c:v>
                </c:pt>
                <c:pt idx="8292">
                  <c:v>30</c:v>
                </c:pt>
                <c:pt idx="8293">
                  <c:v>30</c:v>
                </c:pt>
                <c:pt idx="8294">
                  <c:v>30</c:v>
                </c:pt>
                <c:pt idx="8295">
                  <c:v>30</c:v>
                </c:pt>
                <c:pt idx="8296">
                  <c:v>30</c:v>
                </c:pt>
                <c:pt idx="8297">
                  <c:v>30</c:v>
                </c:pt>
                <c:pt idx="8298">
                  <c:v>30</c:v>
                </c:pt>
                <c:pt idx="8299">
                  <c:v>30</c:v>
                </c:pt>
                <c:pt idx="8300">
                  <c:v>30</c:v>
                </c:pt>
                <c:pt idx="8301">
                  <c:v>30</c:v>
                </c:pt>
                <c:pt idx="8302">
                  <c:v>30</c:v>
                </c:pt>
                <c:pt idx="8303">
                  <c:v>30</c:v>
                </c:pt>
                <c:pt idx="8304">
                  <c:v>30</c:v>
                </c:pt>
                <c:pt idx="8305">
                  <c:v>30</c:v>
                </c:pt>
                <c:pt idx="8306">
                  <c:v>30</c:v>
                </c:pt>
                <c:pt idx="8307">
                  <c:v>30</c:v>
                </c:pt>
                <c:pt idx="8308">
                  <c:v>30</c:v>
                </c:pt>
                <c:pt idx="8309">
                  <c:v>30</c:v>
                </c:pt>
                <c:pt idx="8310">
                  <c:v>30</c:v>
                </c:pt>
                <c:pt idx="8311">
                  <c:v>30</c:v>
                </c:pt>
                <c:pt idx="8312">
                  <c:v>30</c:v>
                </c:pt>
                <c:pt idx="8313">
                  <c:v>30</c:v>
                </c:pt>
                <c:pt idx="8314">
                  <c:v>30</c:v>
                </c:pt>
                <c:pt idx="8315">
                  <c:v>30</c:v>
                </c:pt>
                <c:pt idx="8316">
                  <c:v>30</c:v>
                </c:pt>
                <c:pt idx="8317">
                  <c:v>30</c:v>
                </c:pt>
                <c:pt idx="8318">
                  <c:v>30</c:v>
                </c:pt>
                <c:pt idx="8319">
                  <c:v>30</c:v>
                </c:pt>
                <c:pt idx="8320">
                  <c:v>30</c:v>
                </c:pt>
                <c:pt idx="8321">
                  <c:v>30</c:v>
                </c:pt>
                <c:pt idx="8322">
                  <c:v>30</c:v>
                </c:pt>
                <c:pt idx="8323">
                  <c:v>30</c:v>
                </c:pt>
                <c:pt idx="8324">
                  <c:v>30</c:v>
                </c:pt>
                <c:pt idx="8325">
                  <c:v>30</c:v>
                </c:pt>
                <c:pt idx="8326">
                  <c:v>30</c:v>
                </c:pt>
                <c:pt idx="8327">
                  <c:v>30</c:v>
                </c:pt>
                <c:pt idx="8328">
                  <c:v>30</c:v>
                </c:pt>
                <c:pt idx="8329">
                  <c:v>30</c:v>
                </c:pt>
                <c:pt idx="8330">
                  <c:v>30</c:v>
                </c:pt>
                <c:pt idx="8331">
                  <c:v>30</c:v>
                </c:pt>
                <c:pt idx="8332">
                  <c:v>30</c:v>
                </c:pt>
                <c:pt idx="8333">
                  <c:v>30</c:v>
                </c:pt>
                <c:pt idx="8334">
                  <c:v>30</c:v>
                </c:pt>
                <c:pt idx="8335">
                  <c:v>30</c:v>
                </c:pt>
                <c:pt idx="8336">
                  <c:v>30</c:v>
                </c:pt>
                <c:pt idx="8337">
                  <c:v>30</c:v>
                </c:pt>
                <c:pt idx="8338">
                  <c:v>30</c:v>
                </c:pt>
                <c:pt idx="8339">
                  <c:v>30</c:v>
                </c:pt>
                <c:pt idx="8340">
                  <c:v>30</c:v>
                </c:pt>
                <c:pt idx="8341">
                  <c:v>30</c:v>
                </c:pt>
                <c:pt idx="8342">
                  <c:v>30</c:v>
                </c:pt>
                <c:pt idx="8343">
                  <c:v>30</c:v>
                </c:pt>
                <c:pt idx="8344">
                  <c:v>30</c:v>
                </c:pt>
                <c:pt idx="8345">
                  <c:v>30</c:v>
                </c:pt>
                <c:pt idx="8346">
                  <c:v>30</c:v>
                </c:pt>
                <c:pt idx="8347">
                  <c:v>30</c:v>
                </c:pt>
                <c:pt idx="8348">
                  <c:v>30</c:v>
                </c:pt>
                <c:pt idx="8349">
                  <c:v>30</c:v>
                </c:pt>
                <c:pt idx="8350">
                  <c:v>30</c:v>
                </c:pt>
                <c:pt idx="8351">
                  <c:v>30</c:v>
                </c:pt>
                <c:pt idx="8352">
                  <c:v>30</c:v>
                </c:pt>
                <c:pt idx="8353">
                  <c:v>30</c:v>
                </c:pt>
                <c:pt idx="8354">
                  <c:v>30</c:v>
                </c:pt>
                <c:pt idx="8355">
                  <c:v>30</c:v>
                </c:pt>
                <c:pt idx="8356">
                  <c:v>30</c:v>
                </c:pt>
                <c:pt idx="8357">
                  <c:v>30</c:v>
                </c:pt>
                <c:pt idx="8358">
                  <c:v>30</c:v>
                </c:pt>
                <c:pt idx="8359">
                  <c:v>30</c:v>
                </c:pt>
                <c:pt idx="8360">
                  <c:v>30</c:v>
                </c:pt>
                <c:pt idx="8361">
                  <c:v>30</c:v>
                </c:pt>
                <c:pt idx="8362">
                  <c:v>30</c:v>
                </c:pt>
                <c:pt idx="8363">
                  <c:v>30</c:v>
                </c:pt>
                <c:pt idx="8364">
                  <c:v>30</c:v>
                </c:pt>
                <c:pt idx="8365">
                  <c:v>30</c:v>
                </c:pt>
                <c:pt idx="8366">
                  <c:v>30</c:v>
                </c:pt>
                <c:pt idx="8367">
                  <c:v>30</c:v>
                </c:pt>
                <c:pt idx="8368">
                  <c:v>30</c:v>
                </c:pt>
                <c:pt idx="8369">
                  <c:v>30</c:v>
                </c:pt>
                <c:pt idx="8370">
                  <c:v>30</c:v>
                </c:pt>
                <c:pt idx="8371">
                  <c:v>30</c:v>
                </c:pt>
                <c:pt idx="8372">
                  <c:v>30</c:v>
                </c:pt>
                <c:pt idx="8373">
                  <c:v>30</c:v>
                </c:pt>
                <c:pt idx="8374">
                  <c:v>30</c:v>
                </c:pt>
                <c:pt idx="8375">
                  <c:v>30</c:v>
                </c:pt>
                <c:pt idx="8376">
                  <c:v>30</c:v>
                </c:pt>
                <c:pt idx="8377">
                  <c:v>30</c:v>
                </c:pt>
                <c:pt idx="8378">
                  <c:v>30</c:v>
                </c:pt>
                <c:pt idx="8379">
                  <c:v>30</c:v>
                </c:pt>
                <c:pt idx="8380">
                  <c:v>30</c:v>
                </c:pt>
                <c:pt idx="8381">
                  <c:v>30</c:v>
                </c:pt>
                <c:pt idx="8382">
                  <c:v>30</c:v>
                </c:pt>
                <c:pt idx="8383">
                  <c:v>30</c:v>
                </c:pt>
                <c:pt idx="8384">
                  <c:v>30</c:v>
                </c:pt>
                <c:pt idx="8385">
                  <c:v>30</c:v>
                </c:pt>
                <c:pt idx="8386">
                  <c:v>30</c:v>
                </c:pt>
                <c:pt idx="8387">
                  <c:v>30</c:v>
                </c:pt>
                <c:pt idx="8388">
                  <c:v>30</c:v>
                </c:pt>
                <c:pt idx="8389">
                  <c:v>30</c:v>
                </c:pt>
                <c:pt idx="8390">
                  <c:v>30</c:v>
                </c:pt>
                <c:pt idx="8391">
                  <c:v>30</c:v>
                </c:pt>
                <c:pt idx="8392">
                  <c:v>30</c:v>
                </c:pt>
                <c:pt idx="8393">
                  <c:v>30</c:v>
                </c:pt>
                <c:pt idx="8394">
                  <c:v>30</c:v>
                </c:pt>
                <c:pt idx="8395">
                  <c:v>30</c:v>
                </c:pt>
                <c:pt idx="8396">
                  <c:v>30</c:v>
                </c:pt>
                <c:pt idx="8397">
                  <c:v>30</c:v>
                </c:pt>
                <c:pt idx="8398">
                  <c:v>30</c:v>
                </c:pt>
                <c:pt idx="8399">
                  <c:v>30</c:v>
                </c:pt>
                <c:pt idx="8400">
                  <c:v>30</c:v>
                </c:pt>
                <c:pt idx="8401">
                  <c:v>30</c:v>
                </c:pt>
                <c:pt idx="8402">
                  <c:v>30</c:v>
                </c:pt>
                <c:pt idx="8403">
                  <c:v>30</c:v>
                </c:pt>
                <c:pt idx="8404">
                  <c:v>30</c:v>
                </c:pt>
                <c:pt idx="8405">
                  <c:v>30</c:v>
                </c:pt>
                <c:pt idx="8406">
                  <c:v>30</c:v>
                </c:pt>
                <c:pt idx="8407">
                  <c:v>30</c:v>
                </c:pt>
                <c:pt idx="8408">
                  <c:v>30</c:v>
                </c:pt>
                <c:pt idx="8409">
                  <c:v>30</c:v>
                </c:pt>
                <c:pt idx="8410">
                  <c:v>30</c:v>
                </c:pt>
                <c:pt idx="8411">
                  <c:v>30</c:v>
                </c:pt>
                <c:pt idx="8412">
                  <c:v>30</c:v>
                </c:pt>
                <c:pt idx="8413">
                  <c:v>30</c:v>
                </c:pt>
                <c:pt idx="8414">
                  <c:v>30</c:v>
                </c:pt>
                <c:pt idx="8415">
                  <c:v>30</c:v>
                </c:pt>
                <c:pt idx="8416">
                  <c:v>30</c:v>
                </c:pt>
                <c:pt idx="8417">
                  <c:v>30</c:v>
                </c:pt>
                <c:pt idx="8418">
                  <c:v>30</c:v>
                </c:pt>
                <c:pt idx="8419">
                  <c:v>30</c:v>
                </c:pt>
                <c:pt idx="8420">
                  <c:v>30</c:v>
                </c:pt>
                <c:pt idx="8421">
                  <c:v>30</c:v>
                </c:pt>
                <c:pt idx="8422">
                  <c:v>30</c:v>
                </c:pt>
                <c:pt idx="8423">
                  <c:v>30</c:v>
                </c:pt>
                <c:pt idx="8424">
                  <c:v>30</c:v>
                </c:pt>
                <c:pt idx="8425">
                  <c:v>30</c:v>
                </c:pt>
                <c:pt idx="8426">
                  <c:v>30</c:v>
                </c:pt>
                <c:pt idx="8427">
                  <c:v>30</c:v>
                </c:pt>
                <c:pt idx="8428">
                  <c:v>30</c:v>
                </c:pt>
                <c:pt idx="8429">
                  <c:v>30</c:v>
                </c:pt>
                <c:pt idx="8430">
                  <c:v>30</c:v>
                </c:pt>
                <c:pt idx="8431">
                  <c:v>30</c:v>
                </c:pt>
                <c:pt idx="8432">
                  <c:v>30</c:v>
                </c:pt>
                <c:pt idx="8433">
                  <c:v>30</c:v>
                </c:pt>
                <c:pt idx="8434">
                  <c:v>30</c:v>
                </c:pt>
                <c:pt idx="8435">
                  <c:v>30</c:v>
                </c:pt>
                <c:pt idx="8436">
                  <c:v>30</c:v>
                </c:pt>
                <c:pt idx="8437">
                  <c:v>30</c:v>
                </c:pt>
                <c:pt idx="8438">
                  <c:v>30</c:v>
                </c:pt>
                <c:pt idx="8439">
                  <c:v>30</c:v>
                </c:pt>
                <c:pt idx="8440">
                  <c:v>30</c:v>
                </c:pt>
                <c:pt idx="8441">
                  <c:v>30</c:v>
                </c:pt>
                <c:pt idx="8442">
                  <c:v>30</c:v>
                </c:pt>
                <c:pt idx="8443">
                  <c:v>30</c:v>
                </c:pt>
                <c:pt idx="8444">
                  <c:v>30</c:v>
                </c:pt>
                <c:pt idx="8445">
                  <c:v>30</c:v>
                </c:pt>
                <c:pt idx="8446">
                  <c:v>30</c:v>
                </c:pt>
                <c:pt idx="8447">
                  <c:v>30</c:v>
                </c:pt>
                <c:pt idx="8448">
                  <c:v>30</c:v>
                </c:pt>
                <c:pt idx="8449">
                  <c:v>30</c:v>
                </c:pt>
                <c:pt idx="8450">
                  <c:v>30</c:v>
                </c:pt>
                <c:pt idx="8451">
                  <c:v>30</c:v>
                </c:pt>
                <c:pt idx="8452">
                  <c:v>30</c:v>
                </c:pt>
                <c:pt idx="8453">
                  <c:v>30</c:v>
                </c:pt>
                <c:pt idx="8454">
                  <c:v>30</c:v>
                </c:pt>
                <c:pt idx="8455">
                  <c:v>30</c:v>
                </c:pt>
                <c:pt idx="8456">
                  <c:v>30</c:v>
                </c:pt>
                <c:pt idx="8457">
                  <c:v>30</c:v>
                </c:pt>
                <c:pt idx="8458">
                  <c:v>30</c:v>
                </c:pt>
                <c:pt idx="8459">
                  <c:v>30</c:v>
                </c:pt>
                <c:pt idx="8460">
                  <c:v>30</c:v>
                </c:pt>
                <c:pt idx="8461">
                  <c:v>30</c:v>
                </c:pt>
                <c:pt idx="8462">
                  <c:v>30</c:v>
                </c:pt>
                <c:pt idx="8463">
                  <c:v>30</c:v>
                </c:pt>
                <c:pt idx="8464">
                  <c:v>30</c:v>
                </c:pt>
                <c:pt idx="8465">
                  <c:v>30</c:v>
                </c:pt>
                <c:pt idx="8466">
                  <c:v>30</c:v>
                </c:pt>
                <c:pt idx="8467">
                  <c:v>30</c:v>
                </c:pt>
                <c:pt idx="8468">
                  <c:v>30</c:v>
                </c:pt>
                <c:pt idx="8469">
                  <c:v>30</c:v>
                </c:pt>
                <c:pt idx="8470">
                  <c:v>30</c:v>
                </c:pt>
                <c:pt idx="8471">
                  <c:v>30</c:v>
                </c:pt>
                <c:pt idx="8472">
                  <c:v>30</c:v>
                </c:pt>
                <c:pt idx="8473">
                  <c:v>30</c:v>
                </c:pt>
                <c:pt idx="8474">
                  <c:v>30</c:v>
                </c:pt>
                <c:pt idx="8475">
                  <c:v>30</c:v>
                </c:pt>
                <c:pt idx="8476">
                  <c:v>30</c:v>
                </c:pt>
                <c:pt idx="8477">
                  <c:v>30</c:v>
                </c:pt>
                <c:pt idx="8478">
                  <c:v>30</c:v>
                </c:pt>
                <c:pt idx="8479">
                  <c:v>30</c:v>
                </c:pt>
                <c:pt idx="8480">
                  <c:v>30</c:v>
                </c:pt>
                <c:pt idx="8481">
                  <c:v>30</c:v>
                </c:pt>
                <c:pt idx="8482">
                  <c:v>30</c:v>
                </c:pt>
                <c:pt idx="8483">
                  <c:v>30</c:v>
                </c:pt>
                <c:pt idx="8484">
                  <c:v>30</c:v>
                </c:pt>
                <c:pt idx="8485">
                  <c:v>30</c:v>
                </c:pt>
                <c:pt idx="8486">
                  <c:v>30</c:v>
                </c:pt>
                <c:pt idx="8487">
                  <c:v>30</c:v>
                </c:pt>
                <c:pt idx="8488">
                  <c:v>30</c:v>
                </c:pt>
                <c:pt idx="8489">
                  <c:v>30</c:v>
                </c:pt>
                <c:pt idx="8490">
                  <c:v>30</c:v>
                </c:pt>
                <c:pt idx="8491">
                  <c:v>30</c:v>
                </c:pt>
                <c:pt idx="8492">
                  <c:v>30</c:v>
                </c:pt>
                <c:pt idx="8493">
                  <c:v>30</c:v>
                </c:pt>
                <c:pt idx="8494">
                  <c:v>30</c:v>
                </c:pt>
                <c:pt idx="8495">
                  <c:v>30</c:v>
                </c:pt>
                <c:pt idx="8496">
                  <c:v>30</c:v>
                </c:pt>
                <c:pt idx="8497">
                  <c:v>30</c:v>
                </c:pt>
                <c:pt idx="8498">
                  <c:v>30</c:v>
                </c:pt>
                <c:pt idx="8499">
                  <c:v>30</c:v>
                </c:pt>
                <c:pt idx="8500">
                  <c:v>30</c:v>
                </c:pt>
                <c:pt idx="8501">
                  <c:v>30</c:v>
                </c:pt>
                <c:pt idx="8502">
                  <c:v>30</c:v>
                </c:pt>
                <c:pt idx="8503">
                  <c:v>30</c:v>
                </c:pt>
                <c:pt idx="8504">
                  <c:v>30</c:v>
                </c:pt>
                <c:pt idx="8505">
                  <c:v>30</c:v>
                </c:pt>
                <c:pt idx="8506">
                  <c:v>30</c:v>
                </c:pt>
                <c:pt idx="8507">
                  <c:v>30</c:v>
                </c:pt>
                <c:pt idx="8508">
                  <c:v>30</c:v>
                </c:pt>
                <c:pt idx="8509">
                  <c:v>30</c:v>
                </c:pt>
                <c:pt idx="8510">
                  <c:v>30</c:v>
                </c:pt>
                <c:pt idx="8511">
                  <c:v>30</c:v>
                </c:pt>
                <c:pt idx="8512">
                  <c:v>30</c:v>
                </c:pt>
                <c:pt idx="8513">
                  <c:v>30</c:v>
                </c:pt>
                <c:pt idx="8514">
                  <c:v>30</c:v>
                </c:pt>
                <c:pt idx="8515">
                  <c:v>30</c:v>
                </c:pt>
                <c:pt idx="8516">
                  <c:v>30</c:v>
                </c:pt>
                <c:pt idx="8517">
                  <c:v>30</c:v>
                </c:pt>
                <c:pt idx="8518">
                  <c:v>30</c:v>
                </c:pt>
                <c:pt idx="8519">
                  <c:v>30</c:v>
                </c:pt>
                <c:pt idx="8520">
                  <c:v>30</c:v>
                </c:pt>
                <c:pt idx="8521">
                  <c:v>30</c:v>
                </c:pt>
                <c:pt idx="8522">
                  <c:v>30</c:v>
                </c:pt>
                <c:pt idx="8523">
                  <c:v>30</c:v>
                </c:pt>
                <c:pt idx="8524">
                  <c:v>30</c:v>
                </c:pt>
                <c:pt idx="8525">
                  <c:v>30</c:v>
                </c:pt>
                <c:pt idx="8526">
                  <c:v>30</c:v>
                </c:pt>
                <c:pt idx="8527">
                  <c:v>30</c:v>
                </c:pt>
                <c:pt idx="8528">
                  <c:v>30</c:v>
                </c:pt>
                <c:pt idx="8529">
                  <c:v>30</c:v>
                </c:pt>
                <c:pt idx="8530">
                  <c:v>30</c:v>
                </c:pt>
                <c:pt idx="8531">
                  <c:v>30</c:v>
                </c:pt>
                <c:pt idx="8532">
                  <c:v>30</c:v>
                </c:pt>
                <c:pt idx="8533">
                  <c:v>30</c:v>
                </c:pt>
                <c:pt idx="8534">
                  <c:v>30</c:v>
                </c:pt>
                <c:pt idx="8535">
                  <c:v>30</c:v>
                </c:pt>
                <c:pt idx="8536">
                  <c:v>30</c:v>
                </c:pt>
                <c:pt idx="8537">
                  <c:v>30</c:v>
                </c:pt>
                <c:pt idx="8538">
                  <c:v>30</c:v>
                </c:pt>
                <c:pt idx="8539">
                  <c:v>30</c:v>
                </c:pt>
                <c:pt idx="8540">
                  <c:v>30</c:v>
                </c:pt>
                <c:pt idx="8541">
                  <c:v>30</c:v>
                </c:pt>
                <c:pt idx="8542">
                  <c:v>30</c:v>
                </c:pt>
                <c:pt idx="8543">
                  <c:v>30</c:v>
                </c:pt>
                <c:pt idx="8544">
                  <c:v>30</c:v>
                </c:pt>
                <c:pt idx="8545">
                  <c:v>30</c:v>
                </c:pt>
                <c:pt idx="8546">
                  <c:v>30</c:v>
                </c:pt>
                <c:pt idx="8547">
                  <c:v>30</c:v>
                </c:pt>
                <c:pt idx="8548">
                  <c:v>30</c:v>
                </c:pt>
                <c:pt idx="8549">
                  <c:v>30</c:v>
                </c:pt>
                <c:pt idx="8550">
                  <c:v>30</c:v>
                </c:pt>
                <c:pt idx="8551">
                  <c:v>30</c:v>
                </c:pt>
                <c:pt idx="8552">
                  <c:v>30</c:v>
                </c:pt>
                <c:pt idx="8553">
                  <c:v>30</c:v>
                </c:pt>
                <c:pt idx="8554">
                  <c:v>30</c:v>
                </c:pt>
                <c:pt idx="8555">
                  <c:v>30</c:v>
                </c:pt>
                <c:pt idx="8556">
                  <c:v>30</c:v>
                </c:pt>
                <c:pt idx="8557">
                  <c:v>30</c:v>
                </c:pt>
                <c:pt idx="8558">
                  <c:v>30</c:v>
                </c:pt>
                <c:pt idx="8559">
                  <c:v>30</c:v>
                </c:pt>
                <c:pt idx="8560">
                  <c:v>30</c:v>
                </c:pt>
                <c:pt idx="8561">
                  <c:v>30</c:v>
                </c:pt>
                <c:pt idx="8562">
                  <c:v>30</c:v>
                </c:pt>
                <c:pt idx="8563">
                  <c:v>30</c:v>
                </c:pt>
                <c:pt idx="8564">
                  <c:v>30</c:v>
                </c:pt>
                <c:pt idx="8565">
                  <c:v>30</c:v>
                </c:pt>
                <c:pt idx="8566">
                  <c:v>30</c:v>
                </c:pt>
                <c:pt idx="8567">
                  <c:v>30</c:v>
                </c:pt>
                <c:pt idx="8568">
                  <c:v>30</c:v>
                </c:pt>
                <c:pt idx="8569">
                  <c:v>30</c:v>
                </c:pt>
                <c:pt idx="8570">
                  <c:v>30</c:v>
                </c:pt>
                <c:pt idx="8571">
                  <c:v>30</c:v>
                </c:pt>
                <c:pt idx="8572">
                  <c:v>30</c:v>
                </c:pt>
                <c:pt idx="8573">
                  <c:v>30</c:v>
                </c:pt>
                <c:pt idx="8574">
                  <c:v>30</c:v>
                </c:pt>
                <c:pt idx="8575">
                  <c:v>30</c:v>
                </c:pt>
                <c:pt idx="8576">
                  <c:v>30</c:v>
                </c:pt>
                <c:pt idx="8577">
                  <c:v>30</c:v>
                </c:pt>
                <c:pt idx="8578">
                  <c:v>30</c:v>
                </c:pt>
                <c:pt idx="8579">
                  <c:v>30</c:v>
                </c:pt>
                <c:pt idx="8580">
                  <c:v>30</c:v>
                </c:pt>
                <c:pt idx="8581">
                  <c:v>30</c:v>
                </c:pt>
                <c:pt idx="8582">
                  <c:v>30</c:v>
                </c:pt>
                <c:pt idx="8583">
                  <c:v>30</c:v>
                </c:pt>
                <c:pt idx="8584">
                  <c:v>30</c:v>
                </c:pt>
                <c:pt idx="8585">
                  <c:v>30</c:v>
                </c:pt>
                <c:pt idx="8586">
                  <c:v>30</c:v>
                </c:pt>
                <c:pt idx="8587">
                  <c:v>30</c:v>
                </c:pt>
                <c:pt idx="8588">
                  <c:v>30</c:v>
                </c:pt>
                <c:pt idx="8589">
                  <c:v>30</c:v>
                </c:pt>
                <c:pt idx="8590">
                  <c:v>30</c:v>
                </c:pt>
                <c:pt idx="8591">
                  <c:v>30</c:v>
                </c:pt>
                <c:pt idx="8592">
                  <c:v>30</c:v>
                </c:pt>
                <c:pt idx="8593">
                  <c:v>30</c:v>
                </c:pt>
                <c:pt idx="8594">
                  <c:v>30</c:v>
                </c:pt>
                <c:pt idx="8595">
                  <c:v>30</c:v>
                </c:pt>
                <c:pt idx="8596">
                  <c:v>30</c:v>
                </c:pt>
                <c:pt idx="8597">
                  <c:v>30</c:v>
                </c:pt>
                <c:pt idx="8598">
                  <c:v>30</c:v>
                </c:pt>
                <c:pt idx="8599">
                  <c:v>30</c:v>
                </c:pt>
                <c:pt idx="8600">
                  <c:v>30</c:v>
                </c:pt>
                <c:pt idx="8601">
                  <c:v>30</c:v>
                </c:pt>
                <c:pt idx="8602">
                  <c:v>30</c:v>
                </c:pt>
                <c:pt idx="8603">
                  <c:v>30</c:v>
                </c:pt>
                <c:pt idx="8604">
                  <c:v>30</c:v>
                </c:pt>
                <c:pt idx="8605">
                  <c:v>30</c:v>
                </c:pt>
                <c:pt idx="8606">
                  <c:v>30</c:v>
                </c:pt>
                <c:pt idx="8607">
                  <c:v>30</c:v>
                </c:pt>
                <c:pt idx="8608">
                  <c:v>30</c:v>
                </c:pt>
                <c:pt idx="8609">
                  <c:v>30</c:v>
                </c:pt>
                <c:pt idx="8610">
                  <c:v>30</c:v>
                </c:pt>
                <c:pt idx="8611">
                  <c:v>30</c:v>
                </c:pt>
                <c:pt idx="8612">
                  <c:v>30</c:v>
                </c:pt>
                <c:pt idx="8613">
                  <c:v>30</c:v>
                </c:pt>
                <c:pt idx="8614">
                  <c:v>30</c:v>
                </c:pt>
                <c:pt idx="8615">
                  <c:v>30</c:v>
                </c:pt>
                <c:pt idx="8616">
                  <c:v>30</c:v>
                </c:pt>
                <c:pt idx="8617">
                  <c:v>30</c:v>
                </c:pt>
                <c:pt idx="8618">
                  <c:v>30</c:v>
                </c:pt>
                <c:pt idx="8619">
                  <c:v>30</c:v>
                </c:pt>
                <c:pt idx="8620">
                  <c:v>30</c:v>
                </c:pt>
                <c:pt idx="8621">
                  <c:v>30</c:v>
                </c:pt>
                <c:pt idx="8622">
                  <c:v>30</c:v>
                </c:pt>
                <c:pt idx="8623">
                  <c:v>30</c:v>
                </c:pt>
                <c:pt idx="8624">
                  <c:v>30</c:v>
                </c:pt>
                <c:pt idx="8625">
                  <c:v>30</c:v>
                </c:pt>
                <c:pt idx="8626">
                  <c:v>30</c:v>
                </c:pt>
                <c:pt idx="8627">
                  <c:v>30</c:v>
                </c:pt>
                <c:pt idx="8628">
                  <c:v>30</c:v>
                </c:pt>
                <c:pt idx="8629">
                  <c:v>30</c:v>
                </c:pt>
                <c:pt idx="8630">
                  <c:v>30</c:v>
                </c:pt>
                <c:pt idx="8631">
                  <c:v>30</c:v>
                </c:pt>
                <c:pt idx="8632">
                  <c:v>30</c:v>
                </c:pt>
                <c:pt idx="8633">
                  <c:v>30</c:v>
                </c:pt>
                <c:pt idx="8634">
                  <c:v>30</c:v>
                </c:pt>
                <c:pt idx="8635">
                  <c:v>30</c:v>
                </c:pt>
                <c:pt idx="8636">
                  <c:v>30</c:v>
                </c:pt>
                <c:pt idx="8637">
                  <c:v>30</c:v>
                </c:pt>
                <c:pt idx="8638">
                  <c:v>30</c:v>
                </c:pt>
                <c:pt idx="8639">
                  <c:v>30</c:v>
                </c:pt>
                <c:pt idx="8640">
                  <c:v>30</c:v>
                </c:pt>
                <c:pt idx="8641">
                  <c:v>30</c:v>
                </c:pt>
                <c:pt idx="8642">
                  <c:v>30</c:v>
                </c:pt>
                <c:pt idx="8643">
                  <c:v>30</c:v>
                </c:pt>
                <c:pt idx="8644">
                  <c:v>30</c:v>
                </c:pt>
                <c:pt idx="8645">
                  <c:v>30</c:v>
                </c:pt>
                <c:pt idx="8646">
                  <c:v>30</c:v>
                </c:pt>
                <c:pt idx="8647">
                  <c:v>30</c:v>
                </c:pt>
                <c:pt idx="8648">
                  <c:v>30</c:v>
                </c:pt>
                <c:pt idx="8649">
                  <c:v>30</c:v>
                </c:pt>
                <c:pt idx="8650">
                  <c:v>30</c:v>
                </c:pt>
                <c:pt idx="8651">
                  <c:v>30</c:v>
                </c:pt>
                <c:pt idx="8652">
                  <c:v>30</c:v>
                </c:pt>
                <c:pt idx="8653">
                  <c:v>30</c:v>
                </c:pt>
                <c:pt idx="8654">
                  <c:v>30</c:v>
                </c:pt>
                <c:pt idx="8655">
                  <c:v>30</c:v>
                </c:pt>
                <c:pt idx="8656">
                  <c:v>30</c:v>
                </c:pt>
                <c:pt idx="8657">
                  <c:v>30</c:v>
                </c:pt>
                <c:pt idx="8658">
                  <c:v>30</c:v>
                </c:pt>
                <c:pt idx="8659">
                  <c:v>30</c:v>
                </c:pt>
                <c:pt idx="8660">
                  <c:v>30</c:v>
                </c:pt>
                <c:pt idx="8661">
                  <c:v>30</c:v>
                </c:pt>
                <c:pt idx="8662">
                  <c:v>30</c:v>
                </c:pt>
                <c:pt idx="8663">
                  <c:v>30</c:v>
                </c:pt>
                <c:pt idx="8664">
                  <c:v>30</c:v>
                </c:pt>
                <c:pt idx="8665">
                  <c:v>30</c:v>
                </c:pt>
                <c:pt idx="8666">
                  <c:v>30</c:v>
                </c:pt>
                <c:pt idx="8667">
                  <c:v>30</c:v>
                </c:pt>
                <c:pt idx="8668">
                  <c:v>30</c:v>
                </c:pt>
                <c:pt idx="8669">
                  <c:v>30</c:v>
                </c:pt>
                <c:pt idx="8670">
                  <c:v>30</c:v>
                </c:pt>
                <c:pt idx="8671">
                  <c:v>30</c:v>
                </c:pt>
                <c:pt idx="8672">
                  <c:v>30</c:v>
                </c:pt>
                <c:pt idx="8673">
                  <c:v>30</c:v>
                </c:pt>
                <c:pt idx="8674">
                  <c:v>30</c:v>
                </c:pt>
                <c:pt idx="8675">
                  <c:v>30</c:v>
                </c:pt>
                <c:pt idx="8676">
                  <c:v>30</c:v>
                </c:pt>
                <c:pt idx="8677">
                  <c:v>30</c:v>
                </c:pt>
                <c:pt idx="8678">
                  <c:v>30</c:v>
                </c:pt>
                <c:pt idx="8679">
                  <c:v>30</c:v>
                </c:pt>
                <c:pt idx="8680">
                  <c:v>30</c:v>
                </c:pt>
                <c:pt idx="8681">
                  <c:v>30</c:v>
                </c:pt>
                <c:pt idx="8682">
                  <c:v>30</c:v>
                </c:pt>
                <c:pt idx="8683">
                  <c:v>30</c:v>
                </c:pt>
                <c:pt idx="8684">
                  <c:v>30</c:v>
                </c:pt>
                <c:pt idx="8685">
                  <c:v>30</c:v>
                </c:pt>
                <c:pt idx="8686">
                  <c:v>30</c:v>
                </c:pt>
                <c:pt idx="8687">
                  <c:v>30</c:v>
                </c:pt>
                <c:pt idx="8688">
                  <c:v>30</c:v>
                </c:pt>
                <c:pt idx="8689">
                  <c:v>30</c:v>
                </c:pt>
                <c:pt idx="8690">
                  <c:v>30</c:v>
                </c:pt>
                <c:pt idx="8691">
                  <c:v>30</c:v>
                </c:pt>
                <c:pt idx="8692">
                  <c:v>30</c:v>
                </c:pt>
                <c:pt idx="8693">
                  <c:v>30</c:v>
                </c:pt>
                <c:pt idx="8694">
                  <c:v>30</c:v>
                </c:pt>
                <c:pt idx="8695">
                  <c:v>30</c:v>
                </c:pt>
                <c:pt idx="8696">
                  <c:v>30</c:v>
                </c:pt>
                <c:pt idx="8697">
                  <c:v>30</c:v>
                </c:pt>
                <c:pt idx="8698">
                  <c:v>30</c:v>
                </c:pt>
                <c:pt idx="8699">
                  <c:v>30</c:v>
                </c:pt>
                <c:pt idx="8700">
                  <c:v>30</c:v>
                </c:pt>
                <c:pt idx="8701">
                  <c:v>30</c:v>
                </c:pt>
                <c:pt idx="8702">
                  <c:v>30</c:v>
                </c:pt>
                <c:pt idx="8703">
                  <c:v>30</c:v>
                </c:pt>
                <c:pt idx="8704">
                  <c:v>30</c:v>
                </c:pt>
                <c:pt idx="8705">
                  <c:v>30</c:v>
                </c:pt>
                <c:pt idx="8706">
                  <c:v>30</c:v>
                </c:pt>
                <c:pt idx="8707">
                  <c:v>30</c:v>
                </c:pt>
                <c:pt idx="8708">
                  <c:v>30</c:v>
                </c:pt>
                <c:pt idx="8709">
                  <c:v>30</c:v>
                </c:pt>
                <c:pt idx="8710">
                  <c:v>30</c:v>
                </c:pt>
                <c:pt idx="8711">
                  <c:v>30</c:v>
                </c:pt>
                <c:pt idx="8712">
                  <c:v>30</c:v>
                </c:pt>
                <c:pt idx="8713">
                  <c:v>30</c:v>
                </c:pt>
                <c:pt idx="8714">
                  <c:v>30</c:v>
                </c:pt>
                <c:pt idx="8715">
                  <c:v>30</c:v>
                </c:pt>
                <c:pt idx="8716">
                  <c:v>30</c:v>
                </c:pt>
                <c:pt idx="8717">
                  <c:v>30</c:v>
                </c:pt>
                <c:pt idx="8718">
                  <c:v>30</c:v>
                </c:pt>
                <c:pt idx="8719">
                  <c:v>30</c:v>
                </c:pt>
                <c:pt idx="8720">
                  <c:v>30</c:v>
                </c:pt>
                <c:pt idx="8721">
                  <c:v>30</c:v>
                </c:pt>
                <c:pt idx="8722">
                  <c:v>30</c:v>
                </c:pt>
                <c:pt idx="8723">
                  <c:v>30</c:v>
                </c:pt>
                <c:pt idx="8724">
                  <c:v>30</c:v>
                </c:pt>
                <c:pt idx="8725">
                  <c:v>30</c:v>
                </c:pt>
                <c:pt idx="8726">
                  <c:v>30</c:v>
                </c:pt>
                <c:pt idx="8727">
                  <c:v>30</c:v>
                </c:pt>
                <c:pt idx="8728">
                  <c:v>30</c:v>
                </c:pt>
                <c:pt idx="8729">
                  <c:v>30</c:v>
                </c:pt>
                <c:pt idx="8730">
                  <c:v>30</c:v>
                </c:pt>
                <c:pt idx="8731">
                  <c:v>30</c:v>
                </c:pt>
                <c:pt idx="8732">
                  <c:v>30</c:v>
                </c:pt>
                <c:pt idx="8733">
                  <c:v>30</c:v>
                </c:pt>
                <c:pt idx="8734">
                  <c:v>30</c:v>
                </c:pt>
                <c:pt idx="8735">
                  <c:v>30</c:v>
                </c:pt>
                <c:pt idx="8736">
                  <c:v>30</c:v>
                </c:pt>
                <c:pt idx="8737">
                  <c:v>30</c:v>
                </c:pt>
                <c:pt idx="8738">
                  <c:v>30</c:v>
                </c:pt>
                <c:pt idx="8739">
                  <c:v>30</c:v>
                </c:pt>
                <c:pt idx="8740">
                  <c:v>30</c:v>
                </c:pt>
                <c:pt idx="8741">
                  <c:v>30</c:v>
                </c:pt>
                <c:pt idx="8742">
                  <c:v>30</c:v>
                </c:pt>
                <c:pt idx="8743">
                  <c:v>30</c:v>
                </c:pt>
                <c:pt idx="8744">
                  <c:v>30</c:v>
                </c:pt>
                <c:pt idx="8745">
                  <c:v>30</c:v>
                </c:pt>
                <c:pt idx="8746">
                  <c:v>30</c:v>
                </c:pt>
                <c:pt idx="8747">
                  <c:v>30</c:v>
                </c:pt>
                <c:pt idx="8748">
                  <c:v>30</c:v>
                </c:pt>
                <c:pt idx="8749">
                  <c:v>30</c:v>
                </c:pt>
                <c:pt idx="8750">
                  <c:v>30</c:v>
                </c:pt>
                <c:pt idx="8751">
                  <c:v>30</c:v>
                </c:pt>
                <c:pt idx="8752">
                  <c:v>30</c:v>
                </c:pt>
                <c:pt idx="8753">
                  <c:v>30</c:v>
                </c:pt>
                <c:pt idx="8754">
                  <c:v>30</c:v>
                </c:pt>
                <c:pt idx="8755">
                  <c:v>30</c:v>
                </c:pt>
                <c:pt idx="8756">
                  <c:v>30</c:v>
                </c:pt>
                <c:pt idx="8757">
                  <c:v>30</c:v>
                </c:pt>
                <c:pt idx="8758">
                  <c:v>30</c:v>
                </c:pt>
                <c:pt idx="8759">
                  <c:v>30</c:v>
                </c:pt>
                <c:pt idx="8760">
                  <c:v>30</c:v>
                </c:pt>
                <c:pt idx="8761">
                  <c:v>30</c:v>
                </c:pt>
                <c:pt idx="8762">
                  <c:v>30</c:v>
                </c:pt>
                <c:pt idx="8763">
                  <c:v>30</c:v>
                </c:pt>
                <c:pt idx="8764">
                  <c:v>30</c:v>
                </c:pt>
                <c:pt idx="8765">
                  <c:v>30</c:v>
                </c:pt>
                <c:pt idx="8766">
                  <c:v>30</c:v>
                </c:pt>
                <c:pt idx="8767">
                  <c:v>30</c:v>
                </c:pt>
                <c:pt idx="8768">
                  <c:v>30</c:v>
                </c:pt>
                <c:pt idx="8769">
                  <c:v>30</c:v>
                </c:pt>
                <c:pt idx="8770">
                  <c:v>30</c:v>
                </c:pt>
                <c:pt idx="8771">
                  <c:v>30</c:v>
                </c:pt>
                <c:pt idx="8772">
                  <c:v>30</c:v>
                </c:pt>
                <c:pt idx="8773">
                  <c:v>30</c:v>
                </c:pt>
                <c:pt idx="8774">
                  <c:v>30</c:v>
                </c:pt>
                <c:pt idx="8775">
                  <c:v>30</c:v>
                </c:pt>
                <c:pt idx="8776">
                  <c:v>30</c:v>
                </c:pt>
                <c:pt idx="8777">
                  <c:v>30</c:v>
                </c:pt>
                <c:pt idx="8778">
                  <c:v>30</c:v>
                </c:pt>
                <c:pt idx="8779">
                  <c:v>30</c:v>
                </c:pt>
                <c:pt idx="8780">
                  <c:v>30</c:v>
                </c:pt>
                <c:pt idx="8781">
                  <c:v>30</c:v>
                </c:pt>
                <c:pt idx="8782">
                  <c:v>30</c:v>
                </c:pt>
                <c:pt idx="8783">
                  <c:v>30</c:v>
                </c:pt>
                <c:pt idx="8784">
                  <c:v>30</c:v>
                </c:pt>
                <c:pt idx="8785">
                  <c:v>30</c:v>
                </c:pt>
                <c:pt idx="8786">
                  <c:v>30</c:v>
                </c:pt>
                <c:pt idx="8787">
                  <c:v>30</c:v>
                </c:pt>
                <c:pt idx="8788">
                  <c:v>30</c:v>
                </c:pt>
                <c:pt idx="8789">
                  <c:v>30</c:v>
                </c:pt>
                <c:pt idx="8790">
                  <c:v>30</c:v>
                </c:pt>
                <c:pt idx="8791">
                  <c:v>30</c:v>
                </c:pt>
                <c:pt idx="8792">
                  <c:v>30</c:v>
                </c:pt>
                <c:pt idx="8793">
                  <c:v>30</c:v>
                </c:pt>
                <c:pt idx="8794">
                  <c:v>30</c:v>
                </c:pt>
                <c:pt idx="8795">
                  <c:v>30</c:v>
                </c:pt>
                <c:pt idx="8796">
                  <c:v>30</c:v>
                </c:pt>
                <c:pt idx="8797">
                  <c:v>30</c:v>
                </c:pt>
                <c:pt idx="8798">
                  <c:v>30</c:v>
                </c:pt>
                <c:pt idx="8799">
                  <c:v>30</c:v>
                </c:pt>
                <c:pt idx="8800">
                  <c:v>30</c:v>
                </c:pt>
                <c:pt idx="8801">
                  <c:v>30</c:v>
                </c:pt>
                <c:pt idx="8802">
                  <c:v>30</c:v>
                </c:pt>
                <c:pt idx="8803">
                  <c:v>30</c:v>
                </c:pt>
                <c:pt idx="8804">
                  <c:v>30</c:v>
                </c:pt>
                <c:pt idx="8805">
                  <c:v>30</c:v>
                </c:pt>
                <c:pt idx="8806">
                  <c:v>30</c:v>
                </c:pt>
                <c:pt idx="8807">
                  <c:v>30</c:v>
                </c:pt>
                <c:pt idx="8808">
                  <c:v>30</c:v>
                </c:pt>
                <c:pt idx="8809">
                  <c:v>30</c:v>
                </c:pt>
                <c:pt idx="8810">
                  <c:v>30</c:v>
                </c:pt>
                <c:pt idx="8811">
                  <c:v>30</c:v>
                </c:pt>
                <c:pt idx="8812">
                  <c:v>30</c:v>
                </c:pt>
                <c:pt idx="8813">
                  <c:v>30</c:v>
                </c:pt>
                <c:pt idx="8814">
                  <c:v>30</c:v>
                </c:pt>
                <c:pt idx="8815">
                  <c:v>30</c:v>
                </c:pt>
                <c:pt idx="8816">
                  <c:v>30</c:v>
                </c:pt>
                <c:pt idx="8817">
                  <c:v>30</c:v>
                </c:pt>
                <c:pt idx="8818">
                  <c:v>30</c:v>
                </c:pt>
                <c:pt idx="8819">
                  <c:v>30</c:v>
                </c:pt>
                <c:pt idx="8820">
                  <c:v>30</c:v>
                </c:pt>
                <c:pt idx="8821">
                  <c:v>30</c:v>
                </c:pt>
                <c:pt idx="8822">
                  <c:v>30</c:v>
                </c:pt>
                <c:pt idx="8823">
                  <c:v>30</c:v>
                </c:pt>
                <c:pt idx="8824">
                  <c:v>30</c:v>
                </c:pt>
                <c:pt idx="8825">
                  <c:v>30</c:v>
                </c:pt>
                <c:pt idx="8826">
                  <c:v>30</c:v>
                </c:pt>
                <c:pt idx="8827">
                  <c:v>30</c:v>
                </c:pt>
                <c:pt idx="8828">
                  <c:v>30</c:v>
                </c:pt>
                <c:pt idx="8829">
                  <c:v>30</c:v>
                </c:pt>
                <c:pt idx="8830">
                  <c:v>30</c:v>
                </c:pt>
                <c:pt idx="8831">
                  <c:v>30</c:v>
                </c:pt>
                <c:pt idx="8832">
                  <c:v>30</c:v>
                </c:pt>
                <c:pt idx="8833">
                  <c:v>30</c:v>
                </c:pt>
                <c:pt idx="8834">
                  <c:v>30</c:v>
                </c:pt>
                <c:pt idx="8835">
                  <c:v>30</c:v>
                </c:pt>
                <c:pt idx="8836">
                  <c:v>30</c:v>
                </c:pt>
                <c:pt idx="8837">
                  <c:v>30</c:v>
                </c:pt>
                <c:pt idx="8838">
                  <c:v>30</c:v>
                </c:pt>
                <c:pt idx="8839">
                  <c:v>30</c:v>
                </c:pt>
                <c:pt idx="8840">
                  <c:v>30</c:v>
                </c:pt>
                <c:pt idx="8841">
                  <c:v>30</c:v>
                </c:pt>
                <c:pt idx="8842">
                  <c:v>30</c:v>
                </c:pt>
                <c:pt idx="8843">
                  <c:v>30</c:v>
                </c:pt>
                <c:pt idx="8844">
                  <c:v>30</c:v>
                </c:pt>
                <c:pt idx="8845">
                  <c:v>30</c:v>
                </c:pt>
                <c:pt idx="8846">
                  <c:v>30</c:v>
                </c:pt>
                <c:pt idx="8847">
                  <c:v>30</c:v>
                </c:pt>
                <c:pt idx="8848">
                  <c:v>30</c:v>
                </c:pt>
                <c:pt idx="8849">
                  <c:v>30</c:v>
                </c:pt>
                <c:pt idx="8850">
                  <c:v>30</c:v>
                </c:pt>
                <c:pt idx="8851">
                  <c:v>30</c:v>
                </c:pt>
                <c:pt idx="8852">
                  <c:v>30</c:v>
                </c:pt>
                <c:pt idx="8853">
                  <c:v>30</c:v>
                </c:pt>
                <c:pt idx="8854">
                  <c:v>30</c:v>
                </c:pt>
                <c:pt idx="8855">
                  <c:v>30</c:v>
                </c:pt>
                <c:pt idx="8856">
                  <c:v>30</c:v>
                </c:pt>
                <c:pt idx="8857">
                  <c:v>30</c:v>
                </c:pt>
                <c:pt idx="8858">
                  <c:v>30</c:v>
                </c:pt>
                <c:pt idx="8859">
                  <c:v>30</c:v>
                </c:pt>
                <c:pt idx="8860">
                  <c:v>30</c:v>
                </c:pt>
                <c:pt idx="8861">
                  <c:v>30</c:v>
                </c:pt>
                <c:pt idx="8862">
                  <c:v>30</c:v>
                </c:pt>
                <c:pt idx="8863">
                  <c:v>30</c:v>
                </c:pt>
                <c:pt idx="8864">
                  <c:v>30</c:v>
                </c:pt>
                <c:pt idx="8865">
                  <c:v>30</c:v>
                </c:pt>
                <c:pt idx="8866">
                  <c:v>30</c:v>
                </c:pt>
                <c:pt idx="8867">
                  <c:v>30</c:v>
                </c:pt>
                <c:pt idx="8868">
                  <c:v>30</c:v>
                </c:pt>
                <c:pt idx="8869">
                  <c:v>30</c:v>
                </c:pt>
                <c:pt idx="8870">
                  <c:v>30</c:v>
                </c:pt>
                <c:pt idx="8871">
                  <c:v>30</c:v>
                </c:pt>
                <c:pt idx="8872">
                  <c:v>30</c:v>
                </c:pt>
                <c:pt idx="8873">
                  <c:v>30</c:v>
                </c:pt>
                <c:pt idx="8874">
                  <c:v>30</c:v>
                </c:pt>
                <c:pt idx="8875">
                  <c:v>30</c:v>
                </c:pt>
                <c:pt idx="8876">
                  <c:v>30</c:v>
                </c:pt>
                <c:pt idx="8877">
                  <c:v>30</c:v>
                </c:pt>
                <c:pt idx="8878">
                  <c:v>30</c:v>
                </c:pt>
                <c:pt idx="8879">
                  <c:v>30</c:v>
                </c:pt>
                <c:pt idx="8880">
                  <c:v>30</c:v>
                </c:pt>
                <c:pt idx="8881">
                  <c:v>30</c:v>
                </c:pt>
                <c:pt idx="8882">
                  <c:v>30</c:v>
                </c:pt>
                <c:pt idx="8883">
                  <c:v>30</c:v>
                </c:pt>
                <c:pt idx="8884">
                  <c:v>30</c:v>
                </c:pt>
                <c:pt idx="8885">
                  <c:v>30</c:v>
                </c:pt>
                <c:pt idx="8886">
                  <c:v>30</c:v>
                </c:pt>
                <c:pt idx="8887">
                  <c:v>30</c:v>
                </c:pt>
                <c:pt idx="8888">
                  <c:v>30</c:v>
                </c:pt>
                <c:pt idx="8889">
                  <c:v>30</c:v>
                </c:pt>
                <c:pt idx="8890">
                  <c:v>30</c:v>
                </c:pt>
                <c:pt idx="8891">
                  <c:v>30</c:v>
                </c:pt>
                <c:pt idx="8892">
                  <c:v>30</c:v>
                </c:pt>
                <c:pt idx="8893">
                  <c:v>30</c:v>
                </c:pt>
                <c:pt idx="8894">
                  <c:v>30</c:v>
                </c:pt>
                <c:pt idx="8895">
                  <c:v>30</c:v>
                </c:pt>
                <c:pt idx="8896">
                  <c:v>30</c:v>
                </c:pt>
                <c:pt idx="8897">
                  <c:v>30</c:v>
                </c:pt>
                <c:pt idx="8898">
                  <c:v>30</c:v>
                </c:pt>
                <c:pt idx="8899">
                  <c:v>30</c:v>
                </c:pt>
                <c:pt idx="8900">
                  <c:v>30</c:v>
                </c:pt>
                <c:pt idx="8901">
                  <c:v>30</c:v>
                </c:pt>
                <c:pt idx="8902">
                  <c:v>30</c:v>
                </c:pt>
                <c:pt idx="8903">
                  <c:v>30</c:v>
                </c:pt>
                <c:pt idx="8904">
                  <c:v>30</c:v>
                </c:pt>
                <c:pt idx="8905">
                  <c:v>30</c:v>
                </c:pt>
                <c:pt idx="8906">
                  <c:v>30</c:v>
                </c:pt>
                <c:pt idx="8907">
                  <c:v>30</c:v>
                </c:pt>
                <c:pt idx="8908">
                  <c:v>30</c:v>
                </c:pt>
                <c:pt idx="8909">
                  <c:v>30</c:v>
                </c:pt>
                <c:pt idx="8910">
                  <c:v>30</c:v>
                </c:pt>
                <c:pt idx="8911">
                  <c:v>30</c:v>
                </c:pt>
                <c:pt idx="8912">
                  <c:v>30</c:v>
                </c:pt>
                <c:pt idx="8913">
                  <c:v>30</c:v>
                </c:pt>
                <c:pt idx="8914">
                  <c:v>30</c:v>
                </c:pt>
                <c:pt idx="8915">
                  <c:v>30</c:v>
                </c:pt>
                <c:pt idx="8916">
                  <c:v>30</c:v>
                </c:pt>
                <c:pt idx="8917">
                  <c:v>30</c:v>
                </c:pt>
                <c:pt idx="8918">
                  <c:v>30</c:v>
                </c:pt>
                <c:pt idx="8919">
                  <c:v>30</c:v>
                </c:pt>
                <c:pt idx="8920">
                  <c:v>30</c:v>
                </c:pt>
                <c:pt idx="8921">
                  <c:v>30</c:v>
                </c:pt>
                <c:pt idx="8922">
                  <c:v>30</c:v>
                </c:pt>
                <c:pt idx="8923">
                  <c:v>30</c:v>
                </c:pt>
                <c:pt idx="8924">
                  <c:v>30</c:v>
                </c:pt>
                <c:pt idx="8925">
                  <c:v>30</c:v>
                </c:pt>
                <c:pt idx="8926">
                  <c:v>30</c:v>
                </c:pt>
                <c:pt idx="8927">
                  <c:v>30</c:v>
                </c:pt>
                <c:pt idx="8928">
                  <c:v>30</c:v>
                </c:pt>
                <c:pt idx="8929">
                  <c:v>30</c:v>
                </c:pt>
                <c:pt idx="8930">
                  <c:v>30</c:v>
                </c:pt>
                <c:pt idx="8931">
                  <c:v>30</c:v>
                </c:pt>
                <c:pt idx="8932">
                  <c:v>30</c:v>
                </c:pt>
                <c:pt idx="8933">
                  <c:v>30</c:v>
                </c:pt>
                <c:pt idx="8934">
                  <c:v>30</c:v>
                </c:pt>
                <c:pt idx="8935">
                  <c:v>30</c:v>
                </c:pt>
                <c:pt idx="8936">
                  <c:v>30</c:v>
                </c:pt>
                <c:pt idx="8937">
                  <c:v>30</c:v>
                </c:pt>
                <c:pt idx="8938">
                  <c:v>30</c:v>
                </c:pt>
                <c:pt idx="8939">
                  <c:v>30</c:v>
                </c:pt>
                <c:pt idx="8940">
                  <c:v>30</c:v>
                </c:pt>
                <c:pt idx="8941">
                  <c:v>30</c:v>
                </c:pt>
                <c:pt idx="8942">
                  <c:v>30</c:v>
                </c:pt>
                <c:pt idx="8943">
                  <c:v>30</c:v>
                </c:pt>
                <c:pt idx="8944">
                  <c:v>30</c:v>
                </c:pt>
                <c:pt idx="8945">
                  <c:v>30</c:v>
                </c:pt>
                <c:pt idx="8946">
                  <c:v>30</c:v>
                </c:pt>
                <c:pt idx="8947">
                  <c:v>30</c:v>
                </c:pt>
                <c:pt idx="8948">
                  <c:v>30</c:v>
                </c:pt>
                <c:pt idx="8949">
                  <c:v>30</c:v>
                </c:pt>
                <c:pt idx="8950">
                  <c:v>30</c:v>
                </c:pt>
                <c:pt idx="8951">
                  <c:v>30</c:v>
                </c:pt>
                <c:pt idx="8952">
                  <c:v>30</c:v>
                </c:pt>
                <c:pt idx="8953">
                  <c:v>30</c:v>
                </c:pt>
                <c:pt idx="8954">
                  <c:v>30</c:v>
                </c:pt>
                <c:pt idx="8955">
                  <c:v>30</c:v>
                </c:pt>
                <c:pt idx="8956">
                  <c:v>30</c:v>
                </c:pt>
                <c:pt idx="8957">
                  <c:v>30</c:v>
                </c:pt>
                <c:pt idx="8958">
                  <c:v>30</c:v>
                </c:pt>
                <c:pt idx="8959">
                  <c:v>30</c:v>
                </c:pt>
                <c:pt idx="8960">
                  <c:v>30</c:v>
                </c:pt>
                <c:pt idx="8961">
                  <c:v>30</c:v>
                </c:pt>
                <c:pt idx="8962">
                  <c:v>30</c:v>
                </c:pt>
                <c:pt idx="8963">
                  <c:v>30</c:v>
                </c:pt>
                <c:pt idx="8964">
                  <c:v>30</c:v>
                </c:pt>
                <c:pt idx="8965">
                  <c:v>30</c:v>
                </c:pt>
                <c:pt idx="8966">
                  <c:v>30</c:v>
                </c:pt>
                <c:pt idx="8967">
                  <c:v>30</c:v>
                </c:pt>
                <c:pt idx="8968">
                  <c:v>30</c:v>
                </c:pt>
                <c:pt idx="8969">
                  <c:v>30</c:v>
                </c:pt>
                <c:pt idx="8970">
                  <c:v>30</c:v>
                </c:pt>
                <c:pt idx="8971">
                  <c:v>30</c:v>
                </c:pt>
                <c:pt idx="8972">
                  <c:v>30</c:v>
                </c:pt>
                <c:pt idx="8973">
                  <c:v>30</c:v>
                </c:pt>
                <c:pt idx="8974">
                  <c:v>30</c:v>
                </c:pt>
                <c:pt idx="8975">
                  <c:v>30</c:v>
                </c:pt>
                <c:pt idx="8976">
                  <c:v>30</c:v>
                </c:pt>
                <c:pt idx="8977">
                  <c:v>30</c:v>
                </c:pt>
                <c:pt idx="8978">
                  <c:v>30</c:v>
                </c:pt>
                <c:pt idx="8979">
                  <c:v>30</c:v>
                </c:pt>
                <c:pt idx="8980">
                  <c:v>30</c:v>
                </c:pt>
                <c:pt idx="8981">
                  <c:v>30</c:v>
                </c:pt>
                <c:pt idx="8982">
                  <c:v>30</c:v>
                </c:pt>
                <c:pt idx="8983">
                  <c:v>30</c:v>
                </c:pt>
                <c:pt idx="8984">
                  <c:v>30</c:v>
                </c:pt>
                <c:pt idx="8985">
                  <c:v>30</c:v>
                </c:pt>
                <c:pt idx="8986">
                  <c:v>30</c:v>
                </c:pt>
                <c:pt idx="8987">
                  <c:v>30</c:v>
                </c:pt>
                <c:pt idx="8988">
                  <c:v>30</c:v>
                </c:pt>
                <c:pt idx="8989">
                  <c:v>30</c:v>
                </c:pt>
                <c:pt idx="8990">
                  <c:v>30</c:v>
                </c:pt>
                <c:pt idx="8991">
                  <c:v>30</c:v>
                </c:pt>
                <c:pt idx="8992">
                  <c:v>30</c:v>
                </c:pt>
                <c:pt idx="8993">
                  <c:v>30</c:v>
                </c:pt>
                <c:pt idx="8994">
                  <c:v>30</c:v>
                </c:pt>
                <c:pt idx="8995">
                  <c:v>30</c:v>
                </c:pt>
                <c:pt idx="8996">
                  <c:v>30</c:v>
                </c:pt>
                <c:pt idx="8997">
                  <c:v>30</c:v>
                </c:pt>
                <c:pt idx="8998">
                  <c:v>30</c:v>
                </c:pt>
                <c:pt idx="8999">
                  <c:v>30</c:v>
                </c:pt>
                <c:pt idx="9000">
                  <c:v>30</c:v>
                </c:pt>
                <c:pt idx="9001">
                  <c:v>30</c:v>
                </c:pt>
                <c:pt idx="9002">
                  <c:v>30</c:v>
                </c:pt>
                <c:pt idx="9003">
                  <c:v>30</c:v>
                </c:pt>
                <c:pt idx="9004">
                  <c:v>30</c:v>
                </c:pt>
                <c:pt idx="9005">
                  <c:v>30</c:v>
                </c:pt>
                <c:pt idx="9006">
                  <c:v>30</c:v>
                </c:pt>
                <c:pt idx="9007">
                  <c:v>30</c:v>
                </c:pt>
                <c:pt idx="9008">
                  <c:v>30</c:v>
                </c:pt>
                <c:pt idx="9009">
                  <c:v>30</c:v>
                </c:pt>
                <c:pt idx="9010">
                  <c:v>30</c:v>
                </c:pt>
                <c:pt idx="9011">
                  <c:v>30</c:v>
                </c:pt>
                <c:pt idx="9012">
                  <c:v>30</c:v>
                </c:pt>
                <c:pt idx="9013">
                  <c:v>30</c:v>
                </c:pt>
                <c:pt idx="9014">
                  <c:v>30</c:v>
                </c:pt>
                <c:pt idx="9015">
                  <c:v>30</c:v>
                </c:pt>
                <c:pt idx="9016">
                  <c:v>30</c:v>
                </c:pt>
                <c:pt idx="9017">
                  <c:v>30</c:v>
                </c:pt>
                <c:pt idx="9018">
                  <c:v>30</c:v>
                </c:pt>
                <c:pt idx="9019">
                  <c:v>30</c:v>
                </c:pt>
                <c:pt idx="9020">
                  <c:v>30</c:v>
                </c:pt>
                <c:pt idx="9021">
                  <c:v>30</c:v>
                </c:pt>
                <c:pt idx="9022">
                  <c:v>30</c:v>
                </c:pt>
                <c:pt idx="9023">
                  <c:v>30</c:v>
                </c:pt>
                <c:pt idx="9024">
                  <c:v>30</c:v>
                </c:pt>
                <c:pt idx="9025">
                  <c:v>30</c:v>
                </c:pt>
                <c:pt idx="9026">
                  <c:v>30</c:v>
                </c:pt>
                <c:pt idx="9027">
                  <c:v>30</c:v>
                </c:pt>
                <c:pt idx="9028">
                  <c:v>30</c:v>
                </c:pt>
                <c:pt idx="9029">
                  <c:v>30</c:v>
                </c:pt>
                <c:pt idx="9030">
                  <c:v>30</c:v>
                </c:pt>
                <c:pt idx="9031">
                  <c:v>30</c:v>
                </c:pt>
                <c:pt idx="9032">
                  <c:v>30</c:v>
                </c:pt>
                <c:pt idx="9033">
                  <c:v>30</c:v>
                </c:pt>
                <c:pt idx="9034">
                  <c:v>30</c:v>
                </c:pt>
                <c:pt idx="9035">
                  <c:v>30</c:v>
                </c:pt>
                <c:pt idx="9036">
                  <c:v>30</c:v>
                </c:pt>
                <c:pt idx="9037">
                  <c:v>30</c:v>
                </c:pt>
                <c:pt idx="9038">
                  <c:v>30</c:v>
                </c:pt>
                <c:pt idx="9039">
                  <c:v>30</c:v>
                </c:pt>
                <c:pt idx="9040">
                  <c:v>30</c:v>
                </c:pt>
                <c:pt idx="9041">
                  <c:v>30</c:v>
                </c:pt>
                <c:pt idx="9042">
                  <c:v>30</c:v>
                </c:pt>
                <c:pt idx="9043">
                  <c:v>30</c:v>
                </c:pt>
                <c:pt idx="9044">
                  <c:v>30</c:v>
                </c:pt>
                <c:pt idx="9045">
                  <c:v>30</c:v>
                </c:pt>
                <c:pt idx="9046">
                  <c:v>30</c:v>
                </c:pt>
                <c:pt idx="9047">
                  <c:v>30</c:v>
                </c:pt>
                <c:pt idx="9048">
                  <c:v>30</c:v>
                </c:pt>
                <c:pt idx="9049">
                  <c:v>30</c:v>
                </c:pt>
                <c:pt idx="9050">
                  <c:v>30</c:v>
                </c:pt>
                <c:pt idx="9051">
                  <c:v>30</c:v>
                </c:pt>
                <c:pt idx="9052">
                  <c:v>30</c:v>
                </c:pt>
                <c:pt idx="9053">
                  <c:v>30</c:v>
                </c:pt>
                <c:pt idx="9054">
                  <c:v>30</c:v>
                </c:pt>
                <c:pt idx="9055">
                  <c:v>30</c:v>
                </c:pt>
                <c:pt idx="9056">
                  <c:v>30</c:v>
                </c:pt>
                <c:pt idx="9057">
                  <c:v>30</c:v>
                </c:pt>
                <c:pt idx="9058">
                  <c:v>30</c:v>
                </c:pt>
                <c:pt idx="9059">
                  <c:v>30</c:v>
                </c:pt>
                <c:pt idx="9060">
                  <c:v>30</c:v>
                </c:pt>
                <c:pt idx="9061">
                  <c:v>30</c:v>
                </c:pt>
                <c:pt idx="9062">
                  <c:v>30</c:v>
                </c:pt>
                <c:pt idx="9063">
                  <c:v>30</c:v>
                </c:pt>
                <c:pt idx="9064">
                  <c:v>30</c:v>
                </c:pt>
                <c:pt idx="9065">
                  <c:v>30</c:v>
                </c:pt>
                <c:pt idx="9066">
                  <c:v>30</c:v>
                </c:pt>
                <c:pt idx="9067">
                  <c:v>30</c:v>
                </c:pt>
                <c:pt idx="9068">
                  <c:v>30</c:v>
                </c:pt>
                <c:pt idx="9069">
                  <c:v>30</c:v>
                </c:pt>
                <c:pt idx="9070">
                  <c:v>30</c:v>
                </c:pt>
                <c:pt idx="9071">
                  <c:v>30</c:v>
                </c:pt>
                <c:pt idx="9072">
                  <c:v>30</c:v>
                </c:pt>
                <c:pt idx="9073">
                  <c:v>30</c:v>
                </c:pt>
                <c:pt idx="9074">
                  <c:v>30</c:v>
                </c:pt>
                <c:pt idx="9075">
                  <c:v>30</c:v>
                </c:pt>
                <c:pt idx="9076">
                  <c:v>30</c:v>
                </c:pt>
                <c:pt idx="9077">
                  <c:v>30</c:v>
                </c:pt>
                <c:pt idx="9078">
                  <c:v>30</c:v>
                </c:pt>
                <c:pt idx="9079">
                  <c:v>30</c:v>
                </c:pt>
                <c:pt idx="9080">
                  <c:v>30</c:v>
                </c:pt>
                <c:pt idx="9081">
                  <c:v>30</c:v>
                </c:pt>
                <c:pt idx="9082">
                  <c:v>30</c:v>
                </c:pt>
                <c:pt idx="9083">
                  <c:v>30</c:v>
                </c:pt>
                <c:pt idx="9084">
                  <c:v>30</c:v>
                </c:pt>
                <c:pt idx="9085">
                  <c:v>30</c:v>
                </c:pt>
                <c:pt idx="9086">
                  <c:v>30</c:v>
                </c:pt>
                <c:pt idx="9087">
                  <c:v>30</c:v>
                </c:pt>
                <c:pt idx="9088">
                  <c:v>30</c:v>
                </c:pt>
                <c:pt idx="9089">
                  <c:v>30</c:v>
                </c:pt>
                <c:pt idx="9090">
                  <c:v>30</c:v>
                </c:pt>
                <c:pt idx="9091">
                  <c:v>30</c:v>
                </c:pt>
                <c:pt idx="9092">
                  <c:v>30</c:v>
                </c:pt>
                <c:pt idx="9093">
                  <c:v>30</c:v>
                </c:pt>
                <c:pt idx="9094">
                  <c:v>30</c:v>
                </c:pt>
                <c:pt idx="9095">
                  <c:v>30</c:v>
                </c:pt>
                <c:pt idx="9096">
                  <c:v>30</c:v>
                </c:pt>
                <c:pt idx="9097">
                  <c:v>30</c:v>
                </c:pt>
                <c:pt idx="9098">
                  <c:v>30</c:v>
                </c:pt>
                <c:pt idx="9099">
                  <c:v>30</c:v>
                </c:pt>
                <c:pt idx="9100">
                  <c:v>30</c:v>
                </c:pt>
                <c:pt idx="9101">
                  <c:v>30</c:v>
                </c:pt>
                <c:pt idx="9102">
                  <c:v>30</c:v>
                </c:pt>
                <c:pt idx="9103">
                  <c:v>30</c:v>
                </c:pt>
                <c:pt idx="9104">
                  <c:v>30</c:v>
                </c:pt>
                <c:pt idx="9105">
                  <c:v>30</c:v>
                </c:pt>
                <c:pt idx="9106">
                  <c:v>30</c:v>
                </c:pt>
                <c:pt idx="9107">
                  <c:v>30</c:v>
                </c:pt>
                <c:pt idx="9108">
                  <c:v>30</c:v>
                </c:pt>
                <c:pt idx="9109">
                  <c:v>30</c:v>
                </c:pt>
                <c:pt idx="9110">
                  <c:v>30</c:v>
                </c:pt>
                <c:pt idx="9111">
                  <c:v>30</c:v>
                </c:pt>
                <c:pt idx="9112">
                  <c:v>30</c:v>
                </c:pt>
                <c:pt idx="9113">
                  <c:v>30</c:v>
                </c:pt>
                <c:pt idx="9114">
                  <c:v>30</c:v>
                </c:pt>
                <c:pt idx="9115">
                  <c:v>30</c:v>
                </c:pt>
                <c:pt idx="9116">
                  <c:v>30</c:v>
                </c:pt>
                <c:pt idx="9117">
                  <c:v>30</c:v>
                </c:pt>
                <c:pt idx="9118">
                  <c:v>30</c:v>
                </c:pt>
                <c:pt idx="9119">
                  <c:v>30</c:v>
                </c:pt>
                <c:pt idx="9120">
                  <c:v>30</c:v>
                </c:pt>
                <c:pt idx="9121">
                  <c:v>30</c:v>
                </c:pt>
                <c:pt idx="9122">
                  <c:v>30</c:v>
                </c:pt>
                <c:pt idx="9123">
                  <c:v>30</c:v>
                </c:pt>
                <c:pt idx="9124">
                  <c:v>30</c:v>
                </c:pt>
                <c:pt idx="9125">
                  <c:v>30</c:v>
                </c:pt>
                <c:pt idx="9126">
                  <c:v>30</c:v>
                </c:pt>
                <c:pt idx="9127">
                  <c:v>30</c:v>
                </c:pt>
                <c:pt idx="9128">
                  <c:v>30</c:v>
                </c:pt>
                <c:pt idx="9129">
                  <c:v>30</c:v>
                </c:pt>
                <c:pt idx="9130">
                  <c:v>30</c:v>
                </c:pt>
                <c:pt idx="9131">
                  <c:v>30</c:v>
                </c:pt>
                <c:pt idx="9132">
                  <c:v>30</c:v>
                </c:pt>
                <c:pt idx="9133">
                  <c:v>30</c:v>
                </c:pt>
                <c:pt idx="9134">
                  <c:v>30</c:v>
                </c:pt>
                <c:pt idx="9135">
                  <c:v>30</c:v>
                </c:pt>
                <c:pt idx="9136">
                  <c:v>30</c:v>
                </c:pt>
                <c:pt idx="9137">
                  <c:v>30</c:v>
                </c:pt>
                <c:pt idx="9138">
                  <c:v>30</c:v>
                </c:pt>
                <c:pt idx="9139">
                  <c:v>30</c:v>
                </c:pt>
                <c:pt idx="9140">
                  <c:v>30</c:v>
                </c:pt>
                <c:pt idx="9141">
                  <c:v>30</c:v>
                </c:pt>
                <c:pt idx="9142">
                  <c:v>30</c:v>
                </c:pt>
                <c:pt idx="9143">
                  <c:v>30</c:v>
                </c:pt>
                <c:pt idx="9144">
                  <c:v>30</c:v>
                </c:pt>
                <c:pt idx="9145">
                  <c:v>30</c:v>
                </c:pt>
                <c:pt idx="9146">
                  <c:v>30</c:v>
                </c:pt>
                <c:pt idx="9147">
                  <c:v>30</c:v>
                </c:pt>
                <c:pt idx="9148">
                  <c:v>30</c:v>
                </c:pt>
                <c:pt idx="9149">
                  <c:v>30</c:v>
                </c:pt>
                <c:pt idx="9150">
                  <c:v>30</c:v>
                </c:pt>
                <c:pt idx="9151">
                  <c:v>30</c:v>
                </c:pt>
                <c:pt idx="9152">
                  <c:v>30</c:v>
                </c:pt>
                <c:pt idx="9153">
                  <c:v>30</c:v>
                </c:pt>
                <c:pt idx="9154">
                  <c:v>30</c:v>
                </c:pt>
                <c:pt idx="9155">
                  <c:v>30</c:v>
                </c:pt>
                <c:pt idx="9156">
                  <c:v>30</c:v>
                </c:pt>
                <c:pt idx="9157">
                  <c:v>30</c:v>
                </c:pt>
                <c:pt idx="9158">
                  <c:v>30</c:v>
                </c:pt>
                <c:pt idx="9159">
                  <c:v>30</c:v>
                </c:pt>
                <c:pt idx="9160">
                  <c:v>30</c:v>
                </c:pt>
                <c:pt idx="9161">
                  <c:v>30</c:v>
                </c:pt>
                <c:pt idx="9162">
                  <c:v>30</c:v>
                </c:pt>
                <c:pt idx="9163">
                  <c:v>30</c:v>
                </c:pt>
                <c:pt idx="9164">
                  <c:v>30</c:v>
                </c:pt>
                <c:pt idx="9165">
                  <c:v>30</c:v>
                </c:pt>
                <c:pt idx="9166">
                  <c:v>30</c:v>
                </c:pt>
                <c:pt idx="9167">
                  <c:v>30</c:v>
                </c:pt>
                <c:pt idx="9168">
                  <c:v>30</c:v>
                </c:pt>
                <c:pt idx="9169">
                  <c:v>30</c:v>
                </c:pt>
                <c:pt idx="9170">
                  <c:v>30</c:v>
                </c:pt>
                <c:pt idx="9171">
                  <c:v>30</c:v>
                </c:pt>
                <c:pt idx="9172">
                  <c:v>30</c:v>
                </c:pt>
                <c:pt idx="9173">
                  <c:v>30</c:v>
                </c:pt>
                <c:pt idx="9174">
                  <c:v>30</c:v>
                </c:pt>
                <c:pt idx="9175">
                  <c:v>30</c:v>
                </c:pt>
                <c:pt idx="9176">
                  <c:v>30</c:v>
                </c:pt>
                <c:pt idx="9177">
                  <c:v>30</c:v>
                </c:pt>
                <c:pt idx="9178">
                  <c:v>30</c:v>
                </c:pt>
                <c:pt idx="9179">
                  <c:v>30</c:v>
                </c:pt>
                <c:pt idx="9180">
                  <c:v>30</c:v>
                </c:pt>
                <c:pt idx="9181">
                  <c:v>30</c:v>
                </c:pt>
                <c:pt idx="9182">
                  <c:v>30</c:v>
                </c:pt>
                <c:pt idx="9183">
                  <c:v>30</c:v>
                </c:pt>
                <c:pt idx="9184">
                  <c:v>30</c:v>
                </c:pt>
                <c:pt idx="9185">
                  <c:v>30</c:v>
                </c:pt>
                <c:pt idx="9186">
                  <c:v>30</c:v>
                </c:pt>
                <c:pt idx="9187">
                  <c:v>30</c:v>
                </c:pt>
                <c:pt idx="9188">
                  <c:v>30</c:v>
                </c:pt>
                <c:pt idx="9189">
                  <c:v>30</c:v>
                </c:pt>
                <c:pt idx="9190">
                  <c:v>30</c:v>
                </c:pt>
                <c:pt idx="9191">
                  <c:v>30</c:v>
                </c:pt>
                <c:pt idx="9192">
                  <c:v>30</c:v>
                </c:pt>
                <c:pt idx="9193">
                  <c:v>30</c:v>
                </c:pt>
                <c:pt idx="9194">
                  <c:v>30</c:v>
                </c:pt>
                <c:pt idx="9195">
                  <c:v>30</c:v>
                </c:pt>
                <c:pt idx="9196">
                  <c:v>30</c:v>
                </c:pt>
                <c:pt idx="9197">
                  <c:v>30</c:v>
                </c:pt>
                <c:pt idx="9198">
                  <c:v>30</c:v>
                </c:pt>
                <c:pt idx="9199">
                  <c:v>30</c:v>
                </c:pt>
                <c:pt idx="9200">
                  <c:v>30</c:v>
                </c:pt>
                <c:pt idx="9201">
                  <c:v>30</c:v>
                </c:pt>
                <c:pt idx="9202">
                  <c:v>30</c:v>
                </c:pt>
                <c:pt idx="9203">
                  <c:v>30</c:v>
                </c:pt>
                <c:pt idx="9204">
                  <c:v>30</c:v>
                </c:pt>
                <c:pt idx="9205">
                  <c:v>30</c:v>
                </c:pt>
                <c:pt idx="9206">
                  <c:v>30</c:v>
                </c:pt>
                <c:pt idx="9207">
                  <c:v>30</c:v>
                </c:pt>
                <c:pt idx="9208">
                  <c:v>30</c:v>
                </c:pt>
                <c:pt idx="9209">
                  <c:v>30</c:v>
                </c:pt>
                <c:pt idx="9210">
                  <c:v>30</c:v>
                </c:pt>
                <c:pt idx="9211">
                  <c:v>30</c:v>
                </c:pt>
                <c:pt idx="9212">
                  <c:v>30</c:v>
                </c:pt>
                <c:pt idx="9213">
                  <c:v>30</c:v>
                </c:pt>
                <c:pt idx="9214">
                  <c:v>30</c:v>
                </c:pt>
                <c:pt idx="9215">
                  <c:v>30</c:v>
                </c:pt>
                <c:pt idx="9216">
                  <c:v>30</c:v>
                </c:pt>
                <c:pt idx="9217">
                  <c:v>30</c:v>
                </c:pt>
                <c:pt idx="9218">
                  <c:v>30</c:v>
                </c:pt>
                <c:pt idx="9219">
                  <c:v>30</c:v>
                </c:pt>
                <c:pt idx="9220">
                  <c:v>30</c:v>
                </c:pt>
                <c:pt idx="9221">
                  <c:v>30</c:v>
                </c:pt>
                <c:pt idx="9222">
                  <c:v>30</c:v>
                </c:pt>
                <c:pt idx="9223">
                  <c:v>30</c:v>
                </c:pt>
                <c:pt idx="9224">
                  <c:v>30</c:v>
                </c:pt>
                <c:pt idx="9225">
                  <c:v>30</c:v>
                </c:pt>
                <c:pt idx="9226">
                  <c:v>30</c:v>
                </c:pt>
                <c:pt idx="9227">
                  <c:v>30</c:v>
                </c:pt>
                <c:pt idx="9228">
                  <c:v>30</c:v>
                </c:pt>
                <c:pt idx="9229">
                  <c:v>30</c:v>
                </c:pt>
                <c:pt idx="9230">
                  <c:v>30</c:v>
                </c:pt>
                <c:pt idx="9231">
                  <c:v>30</c:v>
                </c:pt>
                <c:pt idx="9232">
                  <c:v>30</c:v>
                </c:pt>
                <c:pt idx="9233">
                  <c:v>30</c:v>
                </c:pt>
                <c:pt idx="9234">
                  <c:v>30</c:v>
                </c:pt>
                <c:pt idx="9235">
                  <c:v>30</c:v>
                </c:pt>
                <c:pt idx="9236">
                  <c:v>30</c:v>
                </c:pt>
                <c:pt idx="9237">
                  <c:v>30</c:v>
                </c:pt>
                <c:pt idx="9238">
                  <c:v>30</c:v>
                </c:pt>
                <c:pt idx="9239">
                  <c:v>30</c:v>
                </c:pt>
                <c:pt idx="9240">
                  <c:v>30</c:v>
                </c:pt>
                <c:pt idx="9241">
                  <c:v>30</c:v>
                </c:pt>
                <c:pt idx="9242">
                  <c:v>30</c:v>
                </c:pt>
                <c:pt idx="9243">
                  <c:v>30</c:v>
                </c:pt>
                <c:pt idx="9244">
                  <c:v>30</c:v>
                </c:pt>
                <c:pt idx="9245">
                  <c:v>30</c:v>
                </c:pt>
                <c:pt idx="9246">
                  <c:v>30</c:v>
                </c:pt>
                <c:pt idx="9247">
                  <c:v>30</c:v>
                </c:pt>
                <c:pt idx="9248">
                  <c:v>30</c:v>
                </c:pt>
                <c:pt idx="9249">
                  <c:v>30</c:v>
                </c:pt>
                <c:pt idx="9250">
                  <c:v>30</c:v>
                </c:pt>
                <c:pt idx="9251">
                  <c:v>30</c:v>
                </c:pt>
                <c:pt idx="9252">
                  <c:v>30</c:v>
                </c:pt>
                <c:pt idx="9253">
                  <c:v>30</c:v>
                </c:pt>
                <c:pt idx="9254">
                  <c:v>30</c:v>
                </c:pt>
                <c:pt idx="9255">
                  <c:v>30</c:v>
                </c:pt>
                <c:pt idx="9256">
                  <c:v>30</c:v>
                </c:pt>
                <c:pt idx="9257">
                  <c:v>30</c:v>
                </c:pt>
                <c:pt idx="9258">
                  <c:v>30</c:v>
                </c:pt>
                <c:pt idx="9259">
                  <c:v>30</c:v>
                </c:pt>
                <c:pt idx="9260">
                  <c:v>30</c:v>
                </c:pt>
                <c:pt idx="9261">
                  <c:v>30</c:v>
                </c:pt>
                <c:pt idx="9262">
                  <c:v>30</c:v>
                </c:pt>
                <c:pt idx="9263">
                  <c:v>30</c:v>
                </c:pt>
                <c:pt idx="9264">
                  <c:v>30</c:v>
                </c:pt>
                <c:pt idx="9265">
                  <c:v>30</c:v>
                </c:pt>
                <c:pt idx="9266">
                  <c:v>30</c:v>
                </c:pt>
                <c:pt idx="9267">
                  <c:v>30</c:v>
                </c:pt>
                <c:pt idx="9268">
                  <c:v>30</c:v>
                </c:pt>
                <c:pt idx="9269">
                  <c:v>30</c:v>
                </c:pt>
                <c:pt idx="9270">
                  <c:v>30</c:v>
                </c:pt>
                <c:pt idx="9271">
                  <c:v>30</c:v>
                </c:pt>
                <c:pt idx="9272">
                  <c:v>30</c:v>
                </c:pt>
                <c:pt idx="9273">
                  <c:v>30</c:v>
                </c:pt>
                <c:pt idx="9274">
                  <c:v>30</c:v>
                </c:pt>
                <c:pt idx="9275">
                  <c:v>30</c:v>
                </c:pt>
                <c:pt idx="9276">
                  <c:v>30</c:v>
                </c:pt>
                <c:pt idx="9277">
                  <c:v>30</c:v>
                </c:pt>
                <c:pt idx="9278">
                  <c:v>30</c:v>
                </c:pt>
                <c:pt idx="9279">
                  <c:v>30</c:v>
                </c:pt>
                <c:pt idx="9280">
                  <c:v>30</c:v>
                </c:pt>
                <c:pt idx="9281">
                  <c:v>30</c:v>
                </c:pt>
                <c:pt idx="9282">
                  <c:v>30</c:v>
                </c:pt>
                <c:pt idx="9283">
                  <c:v>30</c:v>
                </c:pt>
                <c:pt idx="9284">
                  <c:v>30</c:v>
                </c:pt>
                <c:pt idx="9285">
                  <c:v>30</c:v>
                </c:pt>
                <c:pt idx="9286">
                  <c:v>30</c:v>
                </c:pt>
                <c:pt idx="9287">
                  <c:v>30</c:v>
                </c:pt>
                <c:pt idx="9288">
                  <c:v>30</c:v>
                </c:pt>
                <c:pt idx="9289">
                  <c:v>30</c:v>
                </c:pt>
                <c:pt idx="9290">
                  <c:v>30</c:v>
                </c:pt>
                <c:pt idx="9291">
                  <c:v>30</c:v>
                </c:pt>
                <c:pt idx="9292">
                  <c:v>30</c:v>
                </c:pt>
                <c:pt idx="9293">
                  <c:v>30</c:v>
                </c:pt>
                <c:pt idx="9294">
                  <c:v>30</c:v>
                </c:pt>
                <c:pt idx="9295">
                  <c:v>30</c:v>
                </c:pt>
                <c:pt idx="9296">
                  <c:v>30</c:v>
                </c:pt>
                <c:pt idx="9297">
                  <c:v>30</c:v>
                </c:pt>
                <c:pt idx="9298">
                  <c:v>30</c:v>
                </c:pt>
                <c:pt idx="9299">
                  <c:v>30</c:v>
                </c:pt>
                <c:pt idx="9300">
                  <c:v>30</c:v>
                </c:pt>
                <c:pt idx="9301">
                  <c:v>30</c:v>
                </c:pt>
                <c:pt idx="9302">
                  <c:v>30</c:v>
                </c:pt>
                <c:pt idx="9303">
                  <c:v>30</c:v>
                </c:pt>
                <c:pt idx="9304">
                  <c:v>30</c:v>
                </c:pt>
                <c:pt idx="9305">
                  <c:v>30</c:v>
                </c:pt>
                <c:pt idx="9306">
                  <c:v>30</c:v>
                </c:pt>
                <c:pt idx="9307">
                  <c:v>30</c:v>
                </c:pt>
                <c:pt idx="9308">
                  <c:v>30</c:v>
                </c:pt>
                <c:pt idx="9309">
                  <c:v>30</c:v>
                </c:pt>
                <c:pt idx="9310">
                  <c:v>30</c:v>
                </c:pt>
                <c:pt idx="9311">
                  <c:v>30</c:v>
                </c:pt>
                <c:pt idx="9312">
                  <c:v>30</c:v>
                </c:pt>
                <c:pt idx="9313">
                  <c:v>30</c:v>
                </c:pt>
                <c:pt idx="9314">
                  <c:v>30</c:v>
                </c:pt>
                <c:pt idx="9315">
                  <c:v>30</c:v>
                </c:pt>
                <c:pt idx="9316">
                  <c:v>30</c:v>
                </c:pt>
                <c:pt idx="9317">
                  <c:v>30</c:v>
                </c:pt>
                <c:pt idx="9318">
                  <c:v>30</c:v>
                </c:pt>
                <c:pt idx="9319">
                  <c:v>30</c:v>
                </c:pt>
                <c:pt idx="9320">
                  <c:v>30</c:v>
                </c:pt>
                <c:pt idx="9321">
                  <c:v>30</c:v>
                </c:pt>
                <c:pt idx="9322">
                  <c:v>30</c:v>
                </c:pt>
                <c:pt idx="9323">
                  <c:v>30</c:v>
                </c:pt>
                <c:pt idx="9324">
                  <c:v>30</c:v>
                </c:pt>
                <c:pt idx="9325">
                  <c:v>30</c:v>
                </c:pt>
                <c:pt idx="9326">
                  <c:v>30</c:v>
                </c:pt>
                <c:pt idx="9327">
                  <c:v>30</c:v>
                </c:pt>
                <c:pt idx="9328">
                  <c:v>30</c:v>
                </c:pt>
                <c:pt idx="9329">
                  <c:v>30</c:v>
                </c:pt>
                <c:pt idx="9330">
                  <c:v>30</c:v>
                </c:pt>
                <c:pt idx="9331">
                  <c:v>30</c:v>
                </c:pt>
                <c:pt idx="9332">
                  <c:v>30</c:v>
                </c:pt>
                <c:pt idx="9333">
                  <c:v>30</c:v>
                </c:pt>
                <c:pt idx="9334">
                  <c:v>30</c:v>
                </c:pt>
                <c:pt idx="9335">
                  <c:v>30</c:v>
                </c:pt>
                <c:pt idx="9336">
                  <c:v>30</c:v>
                </c:pt>
                <c:pt idx="9337">
                  <c:v>30</c:v>
                </c:pt>
                <c:pt idx="9338">
                  <c:v>30</c:v>
                </c:pt>
                <c:pt idx="9339">
                  <c:v>30</c:v>
                </c:pt>
                <c:pt idx="9340">
                  <c:v>30</c:v>
                </c:pt>
                <c:pt idx="9341">
                  <c:v>30</c:v>
                </c:pt>
                <c:pt idx="9342">
                  <c:v>30</c:v>
                </c:pt>
                <c:pt idx="9343">
                  <c:v>30</c:v>
                </c:pt>
                <c:pt idx="9344">
                  <c:v>30</c:v>
                </c:pt>
                <c:pt idx="9345">
                  <c:v>30</c:v>
                </c:pt>
                <c:pt idx="9346">
                  <c:v>30</c:v>
                </c:pt>
                <c:pt idx="9347">
                  <c:v>30</c:v>
                </c:pt>
                <c:pt idx="9348">
                  <c:v>30</c:v>
                </c:pt>
                <c:pt idx="9349">
                  <c:v>30</c:v>
                </c:pt>
                <c:pt idx="9350">
                  <c:v>30</c:v>
                </c:pt>
                <c:pt idx="9351">
                  <c:v>30</c:v>
                </c:pt>
                <c:pt idx="9352">
                  <c:v>30</c:v>
                </c:pt>
                <c:pt idx="9353">
                  <c:v>30</c:v>
                </c:pt>
                <c:pt idx="9354">
                  <c:v>30</c:v>
                </c:pt>
                <c:pt idx="9355">
                  <c:v>30</c:v>
                </c:pt>
                <c:pt idx="9356">
                  <c:v>30</c:v>
                </c:pt>
                <c:pt idx="9357">
                  <c:v>30</c:v>
                </c:pt>
                <c:pt idx="9358">
                  <c:v>30</c:v>
                </c:pt>
                <c:pt idx="9359">
                  <c:v>30</c:v>
                </c:pt>
                <c:pt idx="9360">
                  <c:v>30</c:v>
                </c:pt>
                <c:pt idx="9361">
                  <c:v>30</c:v>
                </c:pt>
                <c:pt idx="9362">
                  <c:v>30</c:v>
                </c:pt>
                <c:pt idx="9363">
                  <c:v>30</c:v>
                </c:pt>
                <c:pt idx="9364">
                  <c:v>30</c:v>
                </c:pt>
                <c:pt idx="9365">
                  <c:v>30</c:v>
                </c:pt>
                <c:pt idx="9366">
                  <c:v>30</c:v>
                </c:pt>
                <c:pt idx="9367">
                  <c:v>30</c:v>
                </c:pt>
                <c:pt idx="9368">
                  <c:v>30</c:v>
                </c:pt>
                <c:pt idx="9369">
                  <c:v>30</c:v>
                </c:pt>
                <c:pt idx="9370">
                  <c:v>30</c:v>
                </c:pt>
                <c:pt idx="9371">
                  <c:v>30</c:v>
                </c:pt>
                <c:pt idx="9372">
                  <c:v>30</c:v>
                </c:pt>
                <c:pt idx="9373">
                  <c:v>30</c:v>
                </c:pt>
                <c:pt idx="9374">
                  <c:v>30</c:v>
                </c:pt>
                <c:pt idx="9375">
                  <c:v>30</c:v>
                </c:pt>
                <c:pt idx="9376">
                  <c:v>30</c:v>
                </c:pt>
                <c:pt idx="9377">
                  <c:v>30</c:v>
                </c:pt>
                <c:pt idx="9378">
                  <c:v>30</c:v>
                </c:pt>
                <c:pt idx="9379">
                  <c:v>30</c:v>
                </c:pt>
                <c:pt idx="9380">
                  <c:v>30</c:v>
                </c:pt>
                <c:pt idx="9381">
                  <c:v>30</c:v>
                </c:pt>
                <c:pt idx="9382">
                  <c:v>30</c:v>
                </c:pt>
                <c:pt idx="9383">
                  <c:v>30</c:v>
                </c:pt>
                <c:pt idx="9384">
                  <c:v>30</c:v>
                </c:pt>
                <c:pt idx="9385">
                  <c:v>30</c:v>
                </c:pt>
                <c:pt idx="9386">
                  <c:v>30</c:v>
                </c:pt>
                <c:pt idx="9387">
                  <c:v>30</c:v>
                </c:pt>
                <c:pt idx="9388">
                  <c:v>30</c:v>
                </c:pt>
                <c:pt idx="9389">
                  <c:v>30</c:v>
                </c:pt>
                <c:pt idx="9390">
                  <c:v>30</c:v>
                </c:pt>
                <c:pt idx="9391">
                  <c:v>30</c:v>
                </c:pt>
                <c:pt idx="9392">
                  <c:v>30</c:v>
                </c:pt>
                <c:pt idx="9393">
                  <c:v>30</c:v>
                </c:pt>
                <c:pt idx="9394">
                  <c:v>30</c:v>
                </c:pt>
                <c:pt idx="9395">
                  <c:v>30</c:v>
                </c:pt>
                <c:pt idx="9396">
                  <c:v>30</c:v>
                </c:pt>
                <c:pt idx="9397">
                  <c:v>30</c:v>
                </c:pt>
                <c:pt idx="9398">
                  <c:v>30</c:v>
                </c:pt>
                <c:pt idx="9399">
                  <c:v>30</c:v>
                </c:pt>
                <c:pt idx="9400">
                  <c:v>30</c:v>
                </c:pt>
                <c:pt idx="9401">
                  <c:v>30</c:v>
                </c:pt>
                <c:pt idx="9402">
                  <c:v>30</c:v>
                </c:pt>
                <c:pt idx="9403">
                  <c:v>30</c:v>
                </c:pt>
                <c:pt idx="9404">
                  <c:v>30</c:v>
                </c:pt>
                <c:pt idx="9405">
                  <c:v>30</c:v>
                </c:pt>
                <c:pt idx="9406">
                  <c:v>30</c:v>
                </c:pt>
                <c:pt idx="9407">
                  <c:v>30</c:v>
                </c:pt>
                <c:pt idx="9408">
                  <c:v>30</c:v>
                </c:pt>
                <c:pt idx="9409">
                  <c:v>30</c:v>
                </c:pt>
                <c:pt idx="9410">
                  <c:v>30</c:v>
                </c:pt>
                <c:pt idx="9411">
                  <c:v>30</c:v>
                </c:pt>
                <c:pt idx="9412">
                  <c:v>30</c:v>
                </c:pt>
                <c:pt idx="9413">
                  <c:v>30</c:v>
                </c:pt>
                <c:pt idx="9414">
                  <c:v>30</c:v>
                </c:pt>
                <c:pt idx="9415">
                  <c:v>30</c:v>
                </c:pt>
                <c:pt idx="9416">
                  <c:v>30</c:v>
                </c:pt>
                <c:pt idx="9417">
                  <c:v>30</c:v>
                </c:pt>
                <c:pt idx="9418">
                  <c:v>30</c:v>
                </c:pt>
                <c:pt idx="9419">
                  <c:v>30</c:v>
                </c:pt>
                <c:pt idx="9420">
                  <c:v>30</c:v>
                </c:pt>
                <c:pt idx="9421">
                  <c:v>30</c:v>
                </c:pt>
                <c:pt idx="9422">
                  <c:v>30</c:v>
                </c:pt>
                <c:pt idx="9423">
                  <c:v>30</c:v>
                </c:pt>
                <c:pt idx="9424">
                  <c:v>30</c:v>
                </c:pt>
                <c:pt idx="9425">
                  <c:v>30</c:v>
                </c:pt>
                <c:pt idx="9426">
                  <c:v>30</c:v>
                </c:pt>
                <c:pt idx="9427">
                  <c:v>30</c:v>
                </c:pt>
                <c:pt idx="9428">
                  <c:v>30</c:v>
                </c:pt>
                <c:pt idx="9429">
                  <c:v>30</c:v>
                </c:pt>
                <c:pt idx="9430">
                  <c:v>30</c:v>
                </c:pt>
                <c:pt idx="9431">
                  <c:v>30</c:v>
                </c:pt>
                <c:pt idx="9432">
                  <c:v>30</c:v>
                </c:pt>
                <c:pt idx="9433">
                  <c:v>30</c:v>
                </c:pt>
                <c:pt idx="9434">
                  <c:v>30</c:v>
                </c:pt>
                <c:pt idx="9435">
                  <c:v>30</c:v>
                </c:pt>
                <c:pt idx="9436">
                  <c:v>30</c:v>
                </c:pt>
                <c:pt idx="9437">
                  <c:v>30</c:v>
                </c:pt>
                <c:pt idx="9438">
                  <c:v>30</c:v>
                </c:pt>
                <c:pt idx="9439">
                  <c:v>30</c:v>
                </c:pt>
                <c:pt idx="9440">
                  <c:v>30</c:v>
                </c:pt>
                <c:pt idx="9441">
                  <c:v>30</c:v>
                </c:pt>
                <c:pt idx="9442">
                  <c:v>30</c:v>
                </c:pt>
                <c:pt idx="9443">
                  <c:v>30</c:v>
                </c:pt>
                <c:pt idx="9444">
                  <c:v>30</c:v>
                </c:pt>
                <c:pt idx="9445">
                  <c:v>30</c:v>
                </c:pt>
                <c:pt idx="9446">
                  <c:v>30</c:v>
                </c:pt>
                <c:pt idx="9447">
                  <c:v>30</c:v>
                </c:pt>
                <c:pt idx="9448">
                  <c:v>30</c:v>
                </c:pt>
                <c:pt idx="9449">
                  <c:v>30</c:v>
                </c:pt>
                <c:pt idx="9450">
                  <c:v>30</c:v>
                </c:pt>
                <c:pt idx="9451">
                  <c:v>30</c:v>
                </c:pt>
                <c:pt idx="9452">
                  <c:v>30</c:v>
                </c:pt>
                <c:pt idx="9453">
                  <c:v>30</c:v>
                </c:pt>
                <c:pt idx="9454">
                  <c:v>30</c:v>
                </c:pt>
                <c:pt idx="9455">
                  <c:v>30</c:v>
                </c:pt>
                <c:pt idx="9456">
                  <c:v>30</c:v>
                </c:pt>
                <c:pt idx="9457">
                  <c:v>30</c:v>
                </c:pt>
                <c:pt idx="9458">
                  <c:v>30</c:v>
                </c:pt>
                <c:pt idx="9459">
                  <c:v>30</c:v>
                </c:pt>
                <c:pt idx="9460">
                  <c:v>30</c:v>
                </c:pt>
                <c:pt idx="9461">
                  <c:v>30</c:v>
                </c:pt>
                <c:pt idx="9462">
                  <c:v>30</c:v>
                </c:pt>
                <c:pt idx="9463">
                  <c:v>30</c:v>
                </c:pt>
                <c:pt idx="9464">
                  <c:v>30</c:v>
                </c:pt>
                <c:pt idx="9465">
                  <c:v>30</c:v>
                </c:pt>
                <c:pt idx="9466">
                  <c:v>30</c:v>
                </c:pt>
                <c:pt idx="9467">
                  <c:v>30</c:v>
                </c:pt>
                <c:pt idx="9468">
                  <c:v>30</c:v>
                </c:pt>
                <c:pt idx="9469">
                  <c:v>30</c:v>
                </c:pt>
                <c:pt idx="9470">
                  <c:v>30</c:v>
                </c:pt>
                <c:pt idx="9471">
                  <c:v>30</c:v>
                </c:pt>
                <c:pt idx="9472">
                  <c:v>30</c:v>
                </c:pt>
                <c:pt idx="9473">
                  <c:v>30</c:v>
                </c:pt>
                <c:pt idx="9474">
                  <c:v>30</c:v>
                </c:pt>
                <c:pt idx="9475">
                  <c:v>30</c:v>
                </c:pt>
                <c:pt idx="9476">
                  <c:v>30</c:v>
                </c:pt>
                <c:pt idx="9477">
                  <c:v>30</c:v>
                </c:pt>
                <c:pt idx="9478">
                  <c:v>30</c:v>
                </c:pt>
                <c:pt idx="9479">
                  <c:v>30</c:v>
                </c:pt>
                <c:pt idx="9480">
                  <c:v>30</c:v>
                </c:pt>
                <c:pt idx="9481">
                  <c:v>30</c:v>
                </c:pt>
                <c:pt idx="9482">
                  <c:v>30</c:v>
                </c:pt>
                <c:pt idx="9483">
                  <c:v>30</c:v>
                </c:pt>
                <c:pt idx="9484">
                  <c:v>30</c:v>
                </c:pt>
                <c:pt idx="9485">
                  <c:v>30</c:v>
                </c:pt>
                <c:pt idx="9486">
                  <c:v>30</c:v>
                </c:pt>
                <c:pt idx="9487">
                  <c:v>30</c:v>
                </c:pt>
                <c:pt idx="9488">
                  <c:v>30</c:v>
                </c:pt>
                <c:pt idx="9489">
                  <c:v>30</c:v>
                </c:pt>
                <c:pt idx="9490">
                  <c:v>30</c:v>
                </c:pt>
                <c:pt idx="9491">
                  <c:v>30</c:v>
                </c:pt>
                <c:pt idx="9492">
                  <c:v>30</c:v>
                </c:pt>
                <c:pt idx="9493">
                  <c:v>30</c:v>
                </c:pt>
                <c:pt idx="9494">
                  <c:v>30</c:v>
                </c:pt>
                <c:pt idx="9495">
                  <c:v>30</c:v>
                </c:pt>
                <c:pt idx="9496">
                  <c:v>30</c:v>
                </c:pt>
                <c:pt idx="9497">
                  <c:v>30</c:v>
                </c:pt>
                <c:pt idx="9498">
                  <c:v>30</c:v>
                </c:pt>
                <c:pt idx="9499">
                  <c:v>30</c:v>
                </c:pt>
                <c:pt idx="9500">
                  <c:v>30</c:v>
                </c:pt>
                <c:pt idx="9501">
                  <c:v>30</c:v>
                </c:pt>
                <c:pt idx="9502">
                  <c:v>30</c:v>
                </c:pt>
                <c:pt idx="9503">
                  <c:v>30</c:v>
                </c:pt>
                <c:pt idx="9504">
                  <c:v>30</c:v>
                </c:pt>
                <c:pt idx="9505">
                  <c:v>30</c:v>
                </c:pt>
                <c:pt idx="9506">
                  <c:v>30</c:v>
                </c:pt>
                <c:pt idx="9507">
                  <c:v>30</c:v>
                </c:pt>
                <c:pt idx="9508">
                  <c:v>30</c:v>
                </c:pt>
                <c:pt idx="9509">
                  <c:v>30</c:v>
                </c:pt>
                <c:pt idx="9510">
                  <c:v>30</c:v>
                </c:pt>
                <c:pt idx="9511">
                  <c:v>30</c:v>
                </c:pt>
                <c:pt idx="9512">
                  <c:v>30</c:v>
                </c:pt>
                <c:pt idx="9513">
                  <c:v>30</c:v>
                </c:pt>
                <c:pt idx="9514">
                  <c:v>30</c:v>
                </c:pt>
                <c:pt idx="9515">
                  <c:v>30</c:v>
                </c:pt>
                <c:pt idx="9516">
                  <c:v>30</c:v>
                </c:pt>
                <c:pt idx="9517">
                  <c:v>30</c:v>
                </c:pt>
                <c:pt idx="9518">
                  <c:v>30</c:v>
                </c:pt>
                <c:pt idx="9519">
                  <c:v>30</c:v>
                </c:pt>
                <c:pt idx="9520">
                  <c:v>30</c:v>
                </c:pt>
                <c:pt idx="9521">
                  <c:v>30</c:v>
                </c:pt>
                <c:pt idx="9522">
                  <c:v>30</c:v>
                </c:pt>
                <c:pt idx="9523">
                  <c:v>30</c:v>
                </c:pt>
                <c:pt idx="9524">
                  <c:v>30</c:v>
                </c:pt>
                <c:pt idx="9525">
                  <c:v>30</c:v>
                </c:pt>
                <c:pt idx="9526">
                  <c:v>30</c:v>
                </c:pt>
                <c:pt idx="9527">
                  <c:v>30</c:v>
                </c:pt>
                <c:pt idx="9528">
                  <c:v>30</c:v>
                </c:pt>
                <c:pt idx="9529">
                  <c:v>30</c:v>
                </c:pt>
                <c:pt idx="9530">
                  <c:v>30</c:v>
                </c:pt>
                <c:pt idx="9531">
                  <c:v>30</c:v>
                </c:pt>
                <c:pt idx="9532">
                  <c:v>30</c:v>
                </c:pt>
                <c:pt idx="9533">
                  <c:v>30</c:v>
                </c:pt>
                <c:pt idx="9534">
                  <c:v>30</c:v>
                </c:pt>
                <c:pt idx="9535">
                  <c:v>30</c:v>
                </c:pt>
                <c:pt idx="9536">
                  <c:v>30</c:v>
                </c:pt>
                <c:pt idx="9537">
                  <c:v>30</c:v>
                </c:pt>
                <c:pt idx="9538">
                  <c:v>30</c:v>
                </c:pt>
                <c:pt idx="9539">
                  <c:v>30</c:v>
                </c:pt>
                <c:pt idx="9540">
                  <c:v>30</c:v>
                </c:pt>
                <c:pt idx="9541">
                  <c:v>30</c:v>
                </c:pt>
                <c:pt idx="9542">
                  <c:v>30</c:v>
                </c:pt>
                <c:pt idx="9543">
                  <c:v>30</c:v>
                </c:pt>
                <c:pt idx="9544">
                  <c:v>30</c:v>
                </c:pt>
                <c:pt idx="9545">
                  <c:v>30</c:v>
                </c:pt>
                <c:pt idx="9546">
                  <c:v>30</c:v>
                </c:pt>
                <c:pt idx="9547">
                  <c:v>30</c:v>
                </c:pt>
                <c:pt idx="9548">
                  <c:v>30</c:v>
                </c:pt>
                <c:pt idx="9549">
                  <c:v>30</c:v>
                </c:pt>
                <c:pt idx="9550">
                  <c:v>30</c:v>
                </c:pt>
                <c:pt idx="9551">
                  <c:v>30</c:v>
                </c:pt>
                <c:pt idx="9552">
                  <c:v>30</c:v>
                </c:pt>
                <c:pt idx="9553">
                  <c:v>30</c:v>
                </c:pt>
                <c:pt idx="9554">
                  <c:v>30</c:v>
                </c:pt>
                <c:pt idx="9555">
                  <c:v>30</c:v>
                </c:pt>
                <c:pt idx="9556">
                  <c:v>30</c:v>
                </c:pt>
                <c:pt idx="9557">
                  <c:v>30</c:v>
                </c:pt>
                <c:pt idx="9558">
                  <c:v>30</c:v>
                </c:pt>
                <c:pt idx="9559">
                  <c:v>30</c:v>
                </c:pt>
                <c:pt idx="9560">
                  <c:v>30</c:v>
                </c:pt>
                <c:pt idx="9561">
                  <c:v>30</c:v>
                </c:pt>
                <c:pt idx="9562">
                  <c:v>30</c:v>
                </c:pt>
                <c:pt idx="9563">
                  <c:v>30</c:v>
                </c:pt>
                <c:pt idx="9564">
                  <c:v>30</c:v>
                </c:pt>
                <c:pt idx="9565">
                  <c:v>30</c:v>
                </c:pt>
                <c:pt idx="9566">
                  <c:v>30</c:v>
                </c:pt>
                <c:pt idx="9567">
                  <c:v>30</c:v>
                </c:pt>
                <c:pt idx="9568">
                  <c:v>30</c:v>
                </c:pt>
                <c:pt idx="9569">
                  <c:v>30</c:v>
                </c:pt>
                <c:pt idx="9570">
                  <c:v>30</c:v>
                </c:pt>
                <c:pt idx="9571">
                  <c:v>30</c:v>
                </c:pt>
                <c:pt idx="9572">
                  <c:v>30</c:v>
                </c:pt>
                <c:pt idx="9573">
                  <c:v>30</c:v>
                </c:pt>
                <c:pt idx="9574">
                  <c:v>30</c:v>
                </c:pt>
                <c:pt idx="9575">
                  <c:v>30</c:v>
                </c:pt>
                <c:pt idx="9576">
                  <c:v>30</c:v>
                </c:pt>
                <c:pt idx="9577">
                  <c:v>30</c:v>
                </c:pt>
                <c:pt idx="9578">
                  <c:v>30</c:v>
                </c:pt>
                <c:pt idx="9579">
                  <c:v>30</c:v>
                </c:pt>
                <c:pt idx="9580">
                  <c:v>30</c:v>
                </c:pt>
                <c:pt idx="9581">
                  <c:v>30</c:v>
                </c:pt>
                <c:pt idx="9582">
                  <c:v>30</c:v>
                </c:pt>
                <c:pt idx="9583">
                  <c:v>30</c:v>
                </c:pt>
                <c:pt idx="9584">
                  <c:v>30</c:v>
                </c:pt>
                <c:pt idx="9585">
                  <c:v>30</c:v>
                </c:pt>
                <c:pt idx="9586">
                  <c:v>30</c:v>
                </c:pt>
                <c:pt idx="9587">
                  <c:v>30</c:v>
                </c:pt>
                <c:pt idx="9588">
                  <c:v>30</c:v>
                </c:pt>
                <c:pt idx="9589">
                  <c:v>30</c:v>
                </c:pt>
                <c:pt idx="9590">
                  <c:v>30</c:v>
                </c:pt>
                <c:pt idx="9591">
                  <c:v>30</c:v>
                </c:pt>
                <c:pt idx="9592">
                  <c:v>30</c:v>
                </c:pt>
                <c:pt idx="9593">
                  <c:v>30</c:v>
                </c:pt>
                <c:pt idx="9594">
                  <c:v>30</c:v>
                </c:pt>
                <c:pt idx="9595">
                  <c:v>30</c:v>
                </c:pt>
                <c:pt idx="9596">
                  <c:v>30</c:v>
                </c:pt>
                <c:pt idx="9597">
                  <c:v>30</c:v>
                </c:pt>
                <c:pt idx="9598">
                  <c:v>30</c:v>
                </c:pt>
                <c:pt idx="9599">
                  <c:v>30</c:v>
                </c:pt>
                <c:pt idx="9600">
                  <c:v>30</c:v>
                </c:pt>
                <c:pt idx="9601">
                  <c:v>30</c:v>
                </c:pt>
                <c:pt idx="9602">
                  <c:v>30</c:v>
                </c:pt>
                <c:pt idx="9603">
                  <c:v>30</c:v>
                </c:pt>
                <c:pt idx="9604">
                  <c:v>30</c:v>
                </c:pt>
                <c:pt idx="9605">
                  <c:v>30</c:v>
                </c:pt>
                <c:pt idx="9606">
                  <c:v>30</c:v>
                </c:pt>
                <c:pt idx="9607">
                  <c:v>30</c:v>
                </c:pt>
                <c:pt idx="9608">
                  <c:v>30</c:v>
                </c:pt>
                <c:pt idx="9609">
                  <c:v>30</c:v>
                </c:pt>
                <c:pt idx="9610">
                  <c:v>30</c:v>
                </c:pt>
                <c:pt idx="9611">
                  <c:v>30</c:v>
                </c:pt>
                <c:pt idx="9612">
                  <c:v>30</c:v>
                </c:pt>
                <c:pt idx="9613">
                  <c:v>30</c:v>
                </c:pt>
                <c:pt idx="9614">
                  <c:v>30</c:v>
                </c:pt>
                <c:pt idx="9615">
                  <c:v>30</c:v>
                </c:pt>
                <c:pt idx="9616">
                  <c:v>30</c:v>
                </c:pt>
                <c:pt idx="9617">
                  <c:v>30</c:v>
                </c:pt>
                <c:pt idx="9618">
                  <c:v>30</c:v>
                </c:pt>
                <c:pt idx="9619">
                  <c:v>30</c:v>
                </c:pt>
                <c:pt idx="9620">
                  <c:v>30</c:v>
                </c:pt>
                <c:pt idx="9621">
                  <c:v>30</c:v>
                </c:pt>
                <c:pt idx="9622">
                  <c:v>30</c:v>
                </c:pt>
                <c:pt idx="9623">
                  <c:v>30</c:v>
                </c:pt>
                <c:pt idx="9624">
                  <c:v>30</c:v>
                </c:pt>
                <c:pt idx="9625">
                  <c:v>30</c:v>
                </c:pt>
                <c:pt idx="9626">
                  <c:v>30</c:v>
                </c:pt>
                <c:pt idx="9627">
                  <c:v>30</c:v>
                </c:pt>
                <c:pt idx="9628">
                  <c:v>30</c:v>
                </c:pt>
                <c:pt idx="9629">
                  <c:v>30</c:v>
                </c:pt>
                <c:pt idx="9630">
                  <c:v>30</c:v>
                </c:pt>
                <c:pt idx="9631">
                  <c:v>30</c:v>
                </c:pt>
                <c:pt idx="9632">
                  <c:v>30</c:v>
                </c:pt>
                <c:pt idx="9633">
                  <c:v>30</c:v>
                </c:pt>
                <c:pt idx="9634">
                  <c:v>30</c:v>
                </c:pt>
                <c:pt idx="9635">
                  <c:v>30</c:v>
                </c:pt>
                <c:pt idx="9636">
                  <c:v>30</c:v>
                </c:pt>
                <c:pt idx="9637">
                  <c:v>30</c:v>
                </c:pt>
                <c:pt idx="9638">
                  <c:v>30</c:v>
                </c:pt>
                <c:pt idx="9639">
                  <c:v>30</c:v>
                </c:pt>
                <c:pt idx="9640">
                  <c:v>30</c:v>
                </c:pt>
                <c:pt idx="9641">
                  <c:v>30</c:v>
                </c:pt>
                <c:pt idx="9642">
                  <c:v>30</c:v>
                </c:pt>
                <c:pt idx="9643">
                  <c:v>30</c:v>
                </c:pt>
                <c:pt idx="9644">
                  <c:v>30</c:v>
                </c:pt>
                <c:pt idx="9645">
                  <c:v>30</c:v>
                </c:pt>
                <c:pt idx="9646">
                  <c:v>30</c:v>
                </c:pt>
                <c:pt idx="9647">
                  <c:v>30</c:v>
                </c:pt>
                <c:pt idx="9648">
                  <c:v>30</c:v>
                </c:pt>
                <c:pt idx="9649">
                  <c:v>30</c:v>
                </c:pt>
                <c:pt idx="9650">
                  <c:v>30</c:v>
                </c:pt>
                <c:pt idx="9651">
                  <c:v>30</c:v>
                </c:pt>
                <c:pt idx="9652">
                  <c:v>30</c:v>
                </c:pt>
                <c:pt idx="9653">
                  <c:v>30</c:v>
                </c:pt>
                <c:pt idx="9654">
                  <c:v>30</c:v>
                </c:pt>
                <c:pt idx="9655">
                  <c:v>30</c:v>
                </c:pt>
                <c:pt idx="9656">
                  <c:v>30</c:v>
                </c:pt>
                <c:pt idx="9657">
                  <c:v>30</c:v>
                </c:pt>
                <c:pt idx="9658">
                  <c:v>30</c:v>
                </c:pt>
                <c:pt idx="9659">
                  <c:v>30</c:v>
                </c:pt>
                <c:pt idx="9660">
                  <c:v>30</c:v>
                </c:pt>
                <c:pt idx="9661">
                  <c:v>30</c:v>
                </c:pt>
                <c:pt idx="9662">
                  <c:v>30</c:v>
                </c:pt>
                <c:pt idx="9663">
                  <c:v>30</c:v>
                </c:pt>
                <c:pt idx="9664">
                  <c:v>30</c:v>
                </c:pt>
                <c:pt idx="9665">
                  <c:v>30</c:v>
                </c:pt>
                <c:pt idx="9666">
                  <c:v>30</c:v>
                </c:pt>
                <c:pt idx="9667">
                  <c:v>30</c:v>
                </c:pt>
                <c:pt idx="9668">
                  <c:v>30</c:v>
                </c:pt>
                <c:pt idx="9669">
                  <c:v>30</c:v>
                </c:pt>
                <c:pt idx="9670">
                  <c:v>30</c:v>
                </c:pt>
                <c:pt idx="9671">
                  <c:v>30</c:v>
                </c:pt>
                <c:pt idx="9672">
                  <c:v>30</c:v>
                </c:pt>
                <c:pt idx="9673">
                  <c:v>30</c:v>
                </c:pt>
                <c:pt idx="9674">
                  <c:v>30</c:v>
                </c:pt>
                <c:pt idx="9675">
                  <c:v>30</c:v>
                </c:pt>
                <c:pt idx="9676">
                  <c:v>30</c:v>
                </c:pt>
                <c:pt idx="9677">
                  <c:v>30</c:v>
                </c:pt>
                <c:pt idx="9678">
                  <c:v>30</c:v>
                </c:pt>
                <c:pt idx="9679">
                  <c:v>30</c:v>
                </c:pt>
                <c:pt idx="9680">
                  <c:v>30</c:v>
                </c:pt>
                <c:pt idx="9681">
                  <c:v>30</c:v>
                </c:pt>
                <c:pt idx="9682">
                  <c:v>30</c:v>
                </c:pt>
                <c:pt idx="9683">
                  <c:v>30</c:v>
                </c:pt>
                <c:pt idx="9684">
                  <c:v>30</c:v>
                </c:pt>
                <c:pt idx="9685">
                  <c:v>30</c:v>
                </c:pt>
                <c:pt idx="9686">
                  <c:v>30</c:v>
                </c:pt>
                <c:pt idx="9687">
                  <c:v>30</c:v>
                </c:pt>
                <c:pt idx="9688">
                  <c:v>30</c:v>
                </c:pt>
                <c:pt idx="9689">
                  <c:v>30</c:v>
                </c:pt>
                <c:pt idx="9690">
                  <c:v>30</c:v>
                </c:pt>
                <c:pt idx="9691">
                  <c:v>30</c:v>
                </c:pt>
                <c:pt idx="9692">
                  <c:v>30</c:v>
                </c:pt>
                <c:pt idx="9693">
                  <c:v>30</c:v>
                </c:pt>
                <c:pt idx="9694">
                  <c:v>30</c:v>
                </c:pt>
                <c:pt idx="9695">
                  <c:v>30</c:v>
                </c:pt>
                <c:pt idx="9696">
                  <c:v>30</c:v>
                </c:pt>
                <c:pt idx="9697">
                  <c:v>30</c:v>
                </c:pt>
                <c:pt idx="9698">
                  <c:v>30</c:v>
                </c:pt>
                <c:pt idx="9699">
                  <c:v>30</c:v>
                </c:pt>
                <c:pt idx="9700">
                  <c:v>30</c:v>
                </c:pt>
                <c:pt idx="9701">
                  <c:v>30</c:v>
                </c:pt>
                <c:pt idx="9702">
                  <c:v>30</c:v>
                </c:pt>
                <c:pt idx="9703">
                  <c:v>30</c:v>
                </c:pt>
                <c:pt idx="9704">
                  <c:v>30</c:v>
                </c:pt>
                <c:pt idx="9705">
                  <c:v>30</c:v>
                </c:pt>
                <c:pt idx="9706">
                  <c:v>30</c:v>
                </c:pt>
                <c:pt idx="9707">
                  <c:v>30</c:v>
                </c:pt>
                <c:pt idx="9708">
                  <c:v>30</c:v>
                </c:pt>
                <c:pt idx="9709">
                  <c:v>30</c:v>
                </c:pt>
                <c:pt idx="9710">
                  <c:v>30</c:v>
                </c:pt>
                <c:pt idx="9711">
                  <c:v>30</c:v>
                </c:pt>
                <c:pt idx="9712">
                  <c:v>30</c:v>
                </c:pt>
                <c:pt idx="9713">
                  <c:v>30</c:v>
                </c:pt>
                <c:pt idx="9714">
                  <c:v>30</c:v>
                </c:pt>
                <c:pt idx="9715">
                  <c:v>30</c:v>
                </c:pt>
                <c:pt idx="9716">
                  <c:v>30</c:v>
                </c:pt>
                <c:pt idx="9717">
                  <c:v>30</c:v>
                </c:pt>
                <c:pt idx="9718">
                  <c:v>30</c:v>
                </c:pt>
                <c:pt idx="9719">
                  <c:v>30</c:v>
                </c:pt>
                <c:pt idx="9720">
                  <c:v>30</c:v>
                </c:pt>
                <c:pt idx="9721">
                  <c:v>30</c:v>
                </c:pt>
                <c:pt idx="9722">
                  <c:v>30</c:v>
                </c:pt>
                <c:pt idx="9723">
                  <c:v>30</c:v>
                </c:pt>
                <c:pt idx="9724">
                  <c:v>30</c:v>
                </c:pt>
                <c:pt idx="9725">
                  <c:v>30</c:v>
                </c:pt>
                <c:pt idx="9726">
                  <c:v>30</c:v>
                </c:pt>
                <c:pt idx="9727">
                  <c:v>30</c:v>
                </c:pt>
                <c:pt idx="9728">
                  <c:v>30</c:v>
                </c:pt>
                <c:pt idx="9729">
                  <c:v>30</c:v>
                </c:pt>
                <c:pt idx="9730">
                  <c:v>30</c:v>
                </c:pt>
                <c:pt idx="9731">
                  <c:v>30</c:v>
                </c:pt>
                <c:pt idx="9732">
                  <c:v>30</c:v>
                </c:pt>
                <c:pt idx="9733">
                  <c:v>30</c:v>
                </c:pt>
                <c:pt idx="9734">
                  <c:v>30</c:v>
                </c:pt>
                <c:pt idx="9735">
                  <c:v>30</c:v>
                </c:pt>
                <c:pt idx="9736">
                  <c:v>30</c:v>
                </c:pt>
                <c:pt idx="9737">
                  <c:v>30</c:v>
                </c:pt>
                <c:pt idx="9738">
                  <c:v>30</c:v>
                </c:pt>
                <c:pt idx="9739">
                  <c:v>30</c:v>
                </c:pt>
                <c:pt idx="9740">
                  <c:v>30</c:v>
                </c:pt>
                <c:pt idx="9741">
                  <c:v>30</c:v>
                </c:pt>
                <c:pt idx="9742">
                  <c:v>30</c:v>
                </c:pt>
                <c:pt idx="9743">
                  <c:v>30</c:v>
                </c:pt>
                <c:pt idx="9744">
                  <c:v>30</c:v>
                </c:pt>
                <c:pt idx="9745">
                  <c:v>30</c:v>
                </c:pt>
                <c:pt idx="9746">
                  <c:v>30</c:v>
                </c:pt>
                <c:pt idx="9747">
                  <c:v>30</c:v>
                </c:pt>
                <c:pt idx="9748">
                  <c:v>30</c:v>
                </c:pt>
                <c:pt idx="9749">
                  <c:v>30</c:v>
                </c:pt>
                <c:pt idx="9750">
                  <c:v>30</c:v>
                </c:pt>
                <c:pt idx="9751">
                  <c:v>30</c:v>
                </c:pt>
                <c:pt idx="9752">
                  <c:v>30</c:v>
                </c:pt>
                <c:pt idx="9753">
                  <c:v>30</c:v>
                </c:pt>
                <c:pt idx="9754">
                  <c:v>30</c:v>
                </c:pt>
                <c:pt idx="9755">
                  <c:v>30</c:v>
                </c:pt>
                <c:pt idx="9756">
                  <c:v>30</c:v>
                </c:pt>
                <c:pt idx="9757">
                  <c:v>30</c:v>
                </c:pt>
                <c:pt idx="9758">
                  <c:v>30</c:v>
                </c:pt>
                <c:pt idx="9759">
                  <c:v>30</c:v>
                </c:pt>
                <c:pt idx="9760">
                  <c:v>30</c:v>
                </c:pt>
                <c:pt idx="9761">
                  <c:v>30</c:v>
                </c:pt>
                <c:pt idx="9762">
                  <c:v>30</c:v>
                </c:pt>
                <c:pt idx="9763">
                  <c:v>30</c:v>
                </c:pt>
                <c:pt idx="9764">
                  <c:v>30</c:v>
                </c:pt>
                <c:pt idx="9765">
                  <c:v>30</c:v>
                </c:pt>
                <c:pt idx="9766">
                  <c:v>30</c:v>
                </c:pt>
                <c:pt idx="9767">
                  <c:v>30</c:v>
                </c:pt>
                <c:pt idx="9768">
                  <c:v>30</c:v>
                </c:pt>
                <c:pt idx="9769">
                  <c:v>30</c:v>
                </c:pt>
                <c:pt idx="9770">
                  <c:v>30</c:v>
                </c:pt>
                <c:pt idx="9771">
                  <c:v>30</c:v>
                </c:pt>
                <c:pt idx="9772">
                  <c:v>30</c:v>
                </c:pt>
                <c:pt idx="9773">
                  <c:v>30</c:v>
                </c:pt>
                <c:pt idx="9774">
                  <c:v>30</c:v>
                </c:pt>
                <c:pt idx="9775">
                  <c:v>30</c:v>
                </c:pt>
                <c:pt idx="9776">
                  <c:v>30</c:v>
                </c:pt>
                <c:pt idx="9777">
                  <c:v>30</c:v>
                </c:pt>
                <c:pt idx="9778">
                  <c:v>30</c:v>
                </c:pt>
                <c:pt idx="9779">
                  <c:v>30</c:v>
                </c:pt>
                <c:pt idx="9780">
                  <c:v>30</c:v>
                </c:pt>
                <c:pt idx="9781">
                  <c:v>30</c:v>
                </c:pt>
                <c:pt idx="9782">
                  <c:v>30</c:v>
                </c:pt>
                <c:pt idx="9783">
                  <c:v>30</c:v>
                </c:pt>
                <c:pt idx="9784">
                  <c:v>30</c:v>
                </c:pt>
                <c:pt idx="9785">
                  <c:v>30</c:v>
                </c:pt>
                <c:pt idx="9786">
                  <c:v>30</c:v>
                </c:pt>
                <c:pt idx="9787">
                  <c:v>30</c:v>
                </c:pt>
                <c:pt idx="9788">
                  <c:v>30</c:v>
                </c:pt>
                <c:pt idx="9789">
                  <c:v>30</c:v>
                </c:pt>
                <c:pt idx="9790">
                  <c:v>30</c:v>
                </c:pt>
                <c:pt idx="9791">
                  <c:v>30</c:v>
                </c:pt>
                <c:pt idx="9792">
                  <c:v>30</c:v>
                </c:pt>
                <c:pt idx="9793">
                  <c:v>30</c:v>
                </c:pt>
                <c:pt idx="9794">
                  <c:v>30</c:v>
                </c:pt>
                <c:pt idx="9795">
                  <c:v>30</c:v>
                </c:pt>
                <c:pt idx="9796">
                  <c:v>30</c:v>
                </c:pt>
                <c:pt idx="9797">
                  <c:v>30</c:v>
                </c:pt>
                <c:pt idx="9798">
                  <c:v>30</c:v>
                </c:pt>
                <c:pt idx="9799">
                  <c:v>30</c:v>
                </c:pt>
                <c:pt idx="9800">
                  <c:v>30</c:v>
                </c:pt>
                <c:pt idx="9801">
                  <c:v>30</c:v>
                </c:pt>
                <c:pt idx="9802">
                  <c:v>30</c:v>
                </c:pt>
                <c:pt idx="9803">
                  <c:v>30</c:v>
                </c:pt>
                <c:pt idx="9804">
                  <c:v>30</c:v>
                </c:pt>
                <c:pt idx="9805">
                  <c:v>30</c:v>
                </c:pt>
                <c:pt idx="9806">
                  <c:v>30</c:v>
                </c:pt>
                <c:pt idx="9807">
                  <c:v>30</c:v>
                </c:pt>
                <c:pt idx="9808">
                  <c:v>30</c:v>
                </c:pt>
                <c:pt idx="9809">
                  <c:v>30</c:v>
                </c:pt>
                <c:pt idx="9810">
                  <c:v>30</c:v>
                </c:pt>
                <c:pt idx="9811">
                  <c:v>30</c:v>
                </c:pt>
                <c:pt idx="9812">
                  <c:v>30</c:v>
                </c:pt>
                <c:pt idx="9813">
                  <c:v>30</c:v>
                </c:pt>
                <c:pt idx="9814">
                  <c:v>30</c:v>
                </c:pt>
                <c:pt idx="9815">
                  <c:v>30</c:v>
                </c:pt>
                <c:pt idx="9816">
                  <c:v>30</c:v>
                </c:pt>
                <c:pt idx="9817">
                  <c:v>30</c:v>
                </c:pt>
                <c:pt idx="9818">
                  <c:v>30</c:v>
                </c:pt>
                <c:pt idx="9819">
                  <c:v>30</c:v>
                </c:pt>
                <c:pt idx="9820">
                  <c:v>30</c:v>
                </c:pt>
                <c:pt idx="9821">
                  <c:v>30</c:v>
                </c:pt>
                <c:pt idx="9822">
                  <c:v>30</c:v>
                </c:pt>
                <c:pt idx="9823">
                  <c:v>30</c:v>
                </c:pt>
                <c:pt idx="9824">
                  <c:v>30</c:v>
                </c:pt>
                <c:pt idx="9825">
                  <c:v>30</c:v>
                </c:pt>
                <c:pt idx="9826">
                  <c:v>30</c:v>
                </c:pt>
                <c:pt idx="9827">
                  <c:v>30</c:v>
                </c:pt>
                <c:pt idx="9828">
                  <c:v>30</c:v>
                </c:pt>
                <c:pt idx="9829">
                  <c:v>30</c:v>
                </c:pt>
                <c:pt idx="9830">
                  <c:v>30</c:v>
                </c:pt>
                <c:pt idx="9831">
                  <c:v>30</c:v>
                </c:pt>
                <c:pt idx="9832">
                  <c:v>30</c:v>
                </c:pt>
                <c:pt idx="9833">
                  <c:v>30</c:v>
                </c:pt>
                <c:pt idx="9834">
                  <c:v>30</c:v>
                </c:pt>
                <c:pt idx="9835">
                  <c:v>30</c:v>
                </c:pt>
                <c:pt idx="9836">
                  <c:v>30</c:v>
                </c:pt>
                <c:pt idx="9837">
                  <c:v>30</c:v>
                </c:pt>
                <c:pt idx="9838">
                  <c:v>30</c:v>
                </c:pt>
                <c:pt idx="9839">
                  <c:v>30</c:v>
                </c:pt>
                <c:pt idx="9840">
                  <c:v>30</c:v>
                </c:pt>
                <c:pt idx="9841">
                  <c:v>30</c:v>
                </c:pt>
                <c:pt idx="9842">
                  <c:v>30</c:v>
                </c:pt>
                <c:pt idx="9843">
                  <c:v>30</c:v>
                </c:pt>
                <c:pt idx="9844">
                  <c:v>30</c:v>
                </c:pt>
                <c:pt idx="9845">
                  <c:v>30</c:v>
                </c:pt>
                <c:pt idx="9846">
                  <c:v>30</c:v>
                </c:pt>
                <c:pt idx="9847">
                  <c:v>30</c:v>
                </c:pt>
                <c:pt idx="9848">
                  <c:v>30</c:v>
                </c:pt>
                <c:pt idx="9849">
                  <c:v>30</c:v>
                </c:pt>
                <c:pt idx="9850">
                  <c:v>30</c:v>
                </c:pt>
                <c:pt idx="9851">
                  <c:v>30</c:v>
                </c:pt>
                <c:pt idx="9852">
                  <c:v>30</c:v>
                </c:pt>
                <c:pt idx="9853">
                  <c:v>30</c:v>
                </c:pt>
                <c:pt idx="9854">
                  <c:v>30</c:v>
                </c:pt>
                <c:pt idx="9855">
                  <c:v>30</c:v>
                </c:pt>
                <c:pt idx="9856">
                  <c:v>30</c:v>
                </c:pt>
                <c:pt idx="9857">
                  <c:v>30</c:v>
                </c:pt>
                <c:pt idx="9858">
                  <c:v>30</c:v>
                </c:pt>
                <c:pt idx="9859">
                  <c:v>30</c:v>
                </c:pt>
                <c:pt idx="9860">
                  <c:v>30</c:v>
                </c:pt>
                <c:pt idx="9861">
                  <c:v>30</c:v>
                </c:pt>
                <c:pt idx="9862">
                  <c:v>30</c:v>
                </c:pt>
                <c:pt idx="9863">
                  <c:v>30</c:v>
                </c:pt>
                <c:pt idx="9864">
                  <c:v>30</c:v>
                </c:pt>
                <c:pt idx="9865">
                  <c:v>30</c:v>
                </c:pt>
                <c:pt idx="9866">
                  <c:v>30</c:v>
                </c:pt>
                <c:pt idx="9867">
                  <c:v>30</c:v>
                </c:pt>
                <c:pt idx="9868">
                  <c:v>30</c:v>
                </c:pt>
                <c:pt idx="9869">
                  <c:v>30</c:v>
                </c:pt>
                <c:pt idx="9870">
                  <c:v>30</c:v>
                </c:pt>
                <c:pt idx="9871">
                  <c:v>30</c:v>
                </c:pt>
                <c:pt idx="9872">
                  <c:v>30</c:v>
                </c:pt>
                <c:pt idx="9873">
                  <c:v>30</c:v>
                </c:pt>
                <c:pt idx="9874">
                  <c:v>30</c:v>
                </c:pt>
                <c:pt idx="9875">
                  <c:v>30</c:v>
                </c:pt>
                <c:pt idx="9876">
                  <c:v>30</c:v>
                </c:pt>
                <c:pt idx="9877">
                  <c:v>30</c:v>
                </c:pt>
                <c:pt idx="9878">
                  <c:v>30</c:v>
                </c:pt>
                <c:pt idx="9879">
                  <c:v>30</c:v>
                </c:pt>
                <c:pt idx="9880">
                  <c:v>30</c:v>
                </c:pt>
                <c:pt idx="9881">
                  <c:v>30</c:v>
                </c:pt>
                <c:pt idx="9882">
                  <c:v>30</c:v>
                </c:pt>
                <c:pt idx="9883">
                  <c:v>30</c:v>
                </c:pt>
                <c:pt idx="9884">
                  <c:v>30</c:v>
                </c:pt>
                <c:pt idx="9885">
                  <c:v>30</c:v>
                </c:pt>
                <c:pt idx="9886">
                  <c:v>30</c:v>
                </c:pt>
                <c:pt idx="9887">
                  <c:v>30</c:v>
                </c:pt>
                <c:pt idx="9888">
                  <c:v>30</c:v>
                </c:pt>
                <c:pt idx="9889">
                  <c:v>30</c:v>
                </c:pt>
                <c:pt idx="9890">
                  <c:v>30</c:v>
                </c:pt>
                <c:pt idx="9891">
                  <c:v>30</c:v>
                </c:pt>
                <c:pt idx="9892">
                  <c:v>30</c:v>
                </c:pt>
                <c:pt idx="9893">
                  <c:v>30</c:v>
                </c:pt>
                <c:pt idx="9894">
                  <c:v>30</c:v>
                </c:pt>
                <c:pt idx="9895">
                  <c:v>30</c:v>
                </c:pt>
                <c:pt idx="9896">
                  <c:v>30</c:v>
                </c:pt>
                <c:pt idx="9897">
                  <c:v>30</c:v>
                </c:pt>
                <c:pt idx="9898">
                  <c:v>30</c:v>
                </c:pt>
                <c:pt idx="9899">
                  <c:v>30</c:v>
                </c:pt>
                <c:pt idx="9900">
                  <c:v>30</c:v>
                </c:pt>
                <c:pt idx="9901">
                  <c:v>30</c:v>
                </c:pt>
                <c:pt idx="9902">
                  <c:v>30</c:v>
                </c:pt>
                <c:pt idx="9903">
                  <c:v>30</c:v>
                </c:pt>
                <c:pt idx="9904">
                  <c:v>30</c:v>
                </c:pt>
                <c:pt idx="9905">
                  <c:v>30</c:v>
                </c:pt>
                <c:pt idx="9906">
                  <c:v>30</c:v>
                </c:pt>
                <c:pt idx="9907">
                  <c:v>30</c:v>
                </c:pt>
                <c:pt idx="9908">
                  <c:v>30</c:v>
                </c:pt>
                <c:pt idx="9909">
                  <c:v>30</c:v>
                </c:pt>
                <c:pt idx="9910">
                  <c:v>30</c:v>
                </c:pt>
                <c:pt idx="9911">
                  <c:v>30</c:v>
                </c:pt>
                <c:pt idx="9912">
                  <c:v>30</c:v>
                </c:pt>
                <c:pt idx="9913">
                  <c:v>30</c:v>
                </c:pt>
                <c:pt idx="9914">
                  <c:v>30</c:v>
                </c:pt>
                <c:pt idx="9915">
                  <c:v>30</c:v>
                </c:pt>
                <c:pt idx="9916">
                  <c:v>30</c:v>
                </c:pt>
                <c:pt idx="9917">
                  <c:v>30</c:v>
                </c:pt>
                <c:pt idx="9918">
                  <c:v>30</c:v>
                </c:pt>
                <c:pt idx="9919">
                  <c:v>30</c:v>
                </c:pt>
                <c:pt idx="9920">
                  <c:v>30</c:v>
                </c:pt>
                <c:pt idx="9921">
                  <c:v>30</c:v>
                </c:pt>
                <c:pt idx="9922">
                  <c:v>30</c:v>
                </c:pt>
                <c:pt idx="9923">
                  <c:v>30</c:v>
                </c:pt>
                <c:pt idx="9924">
                  <c:v>30</c:v>
                </c:pt>
                <c:pt idx="9925">
                  <c:v>30</c:v>
                </c:pt>
                <c:pt idx="9926">
                  <c:v>30</c:v>
                </c:pt>
                <c:pt idx="9927">
                  <c:v>30</c:v>
                </c:pt>
                <c:pt idx="9928">
                  <c:v>30</c:v>
                </c:pt>
                <c:pt idx="9929">
                  <c:v>30</c:v>
                </c:pt>
                <c:pt idx="9930">
                  <c:v>30</c:v>
                </c:pt>
                <c:pt idx="9931">
                  <c:v>30</c:v>
                </c:pt>
                <c:pt idx="9932">
                  <c:v>30</c:v>
                </c:pt>
                <c:pt idx="9933">
                  <c:v>30</c:v>
                </c:pt>
                <c:pt idx="9934">
                  <c:v>30</c:v>
                </c:pt>
                <c:pt idx="9935">
                  <c:v>30</c:v>
                </c:pt>
                <c:pt idx="9936">
                  <c:v>30</c:v>
                </c:pt>
                <c:pt idx="9937">
                  <c:v>30</c:v>
                </c:pt>
                <c:pt idx="9938">
                  <c:v>30</c:v>
                </c:pt>
                <c:pt idx="9939">
                  <c:v>30</c:v>
                </c:pt>
                <c:pt idx="9940">
                  <c:v>30</c:v>
                </c:pt>
                <c:pt idx="9941">
                  <c:v>30</c:v>
                </c:pt>
                <c:pt idx="9942">
                  <c:v>30</c:v>
                </c:pt>
                <c:pt idx="9943">
                  <c:v>30</c:v>
                </c:pt>
                <c:pt idx="9944">
                  <c:v>30</c:v>
                </c:pt>
                <c:pt idx="9945">
                  <c:v>30</c:v>
                </c:pt>
                <c:pt idx="9946">
                  <c:v>30</c:v>
                </c:pt>
                <c:pt idx="9947">
                  <c:v>30</c:v>
                </c:pt>
                <c:pt idx="9948">
                  <c:v>30</c:v>
                </c:pt>
                <c:pt idx="9949">
                  <c:v>30</c:v>
                </c:pt>
                <c:pt idx="9950">
                  <c:v>30</c:v>
                </c:pt>
                <c:pt idx="9951">
                  <c:v>30</c:v>
                </c:pt>
                <c:pt idx="9952">
                  <c:v>30</c:v>
                </c:pt>
                <c:pt idx="9953">
                  <c:v>30</c:v>
                </c:pt>
                <c:pt idx="9954">
                  <c:v>30</c:v>
                </c:pt>
                <c:pt idx="9955">
                  <c:v>30</c:v>
                </c:pt>
                <c:pt idx="9956">
                  <c:v>30</c:v>
                </c:pt>
                <c:pt idx="9957">
                  <c:v>30</c:v>
                </c:pt>
                <c:pt idx="9958">
                  <c:v>30</c:v>
                </c:pt>
                <c:pt idx="9959">
                  <c:v>30</c:v>
                </c:pt>
                <c:pt idx="9960">
                  <c:v>30</c:v>
                </c:pt>
                <c:pt idx="9961">
                  <c:v>30</c:v>
                </c:pt>
                <c:pt idx="9962">
                  <c:v>30</c:v>
                </c:pt>
                <c:pt idx="9963">
                  <c:v>30</c:v>
                </c:pt>
                <c:pt idx="9964">
                  <c:v>30</c:v>
                </c:pt>
                <c:pt idx="9965">
                  <c:v>30</c:v>
                </c:pt>
                <c:pt idx="9966">
                  <c:v>30</c:v>
                </c:pt>
                <c:pt idx="9967">
                  <c:v>30</c:v>
                </c:pt>
                <c:pt idx="9968">
                  <c:v>30</c:v>
                </c:pt>
                <c:pt idx="9969">
                  <c:v>30</c:v>
                </c:pt>
                <c:pt idx="9970">
                  <c:v>30</c:v>
                </c:pt>
                <c:pt idx="9971">
                  <c:v>30</c:v>
                </c:pt>
                <c:pt idx="9972">
                  <c:v>30</c:v>
                </c:pt>
                <c:pt idx="9973">
                  <c:v>30</c:v>
                </c:pt>
                <c:pt idx="9974">
                  <c:v>30</c:v>
                </c:pt>
                <c:pt idx="9975">
                  <c:v>30</c:v>
                </c:pt>
                <c:pt idx="9976">
                  <c:v>30</c:v>
                </c:pt>
                <c:pt idx="9977">
                  <c:v>30</c:v>
                </c:pt>
                <c:pt idx="9978">
                  <c:v>30</c:v>
                </c:pt>
                <c:pt idx="9979">
                  <c:v>30</c:v>
                </c:pt>
                <c:pt idx="9980">
                  <c:v>30</c:v>
                </c:pt>
                <c:pt idx="9981">
                  <c:v>30</c:v>
                </c:pt>
                <c:pt idx="9982">
                  <c:v>30</c:v>
                </c:pt>
                <c:pt idx="9983">
                  <c:v>30</c:v>
                </c:pt>
                <c:pt idx="9984">
                  <c:v>30</c:v>
                </c:pt>
                <c:pt idx="9985">
                  <c:v>30</c:v>
                </c:pt>
                <c:pt idx="9986">
                  <c:v>30</c:v>
                </c:pt>
                <c:pt idx="9987">
                  <c:v>30</c:v>
                </c:pt>
                <c:pt idx="9988">
                  <c:v>30</c:v>
                </c:pt>
                <c:pt idx="9989">
                  <c:v>30</c:v>
                </c:pt>
                <c:pt idx="9990">
                  <c:v>30</c:v>
                </c:pt>
                <c:pt idx="9991">
                  <c:v>30</c:v>
                </c:pt>
                <c:pt idx="9992">
                  <c:v>30</c:v>
                </c:pt>
                <c:pt idx="9993">
                  <c:v>30</c:v>
                </c:pt>
                <c:pt idx="9994">
                  <c:v>30</c:v>
                </c:pt>
                <c:pt idx="9995">
                  <c:v>30</c:v>
                </c:pt>
                <c:pt idx="9996">
                  <c:v>30</c:v>
                </c:pt>
                <c:pt idx="9997">
                  <c:v>30</c:v>
                </c:pt>
                <c:pt idx="9998">
                  <c:v>30</c:v>
                </c:pt>
                <c:pt idx="9999">
                  <c:v>30</c:v>
                </c:pt>
                <c:pt idx="10000">
                  <c:v>30</c:v>
                </c:pt>
                <c:pt idx="10001">
                  <c:v>30</c:v>
                </c:pt>
                <c:pt idx="10002">
                  <c:v>30</c:v>
                </c:pt>
                <c:pt idx="10003">
                  <c:v>30</c:v>
                </c:pt>
                <c:pt idx="10004">
                  <c:v>30</c:v>
                </c:pt>
                <c:pt idx="10005">
                  <c:v>30</c:v>
                </c:pt>
                <c:pt idx="10006">
                  <c:v>30</c:v>
                </c:pt>
                <c:pt idx="10007">
                  <c:v>30</c:v>
                </c:pt>
                <c:pt idx="10008">
                  <c:v>30</c:v>
                </c:pt>
                <c:pt idx="10009">
                  <c:v>30</c:v>
                </c:pt>
                <c:pt idx="10010">
                  <c:v>30</c:v>
                </c:pt>
                <c:pt idx="10011">
                  <c:v>30</c:v>
                </c:pt>
                <c:pt idx="10012">
                  <c:v>30</c:v>
                </c:pt>
                <c:pt idx="10013">
                  <c:v>30</c:v>
                </c:pt>
                <c:pt idx="10014">
                  <c:v>30</c:v>
                </c:pt>
                <c:pt idx="10015">
                  <c:v>30</c:v>
                </c:pt>
                <c:pt idx="10016">
                  <c:v>30</c:v>
                </c:pt>
                <c:pt idx="10017">
                  <c:v>30</c:v>
                </c:pt>
                <c:pt idx="10018">
                  <c:v>30</c:v>
                </c:pt>
                <c:pt idx="10019">
                  <c:v>30</c:v>
                </c:pt>
                <c:pt idx="10020">
                  <c:v>30</c:v>
                </c:pt>
                <c:pt idx="10021">
                  <c:v>30</c:v>
                </c:pt>
                <c:pt idx="10022">
                  <c:v>30</c:v>
                </c:pt>
                <c:pt idx="10023">
                  <c:v>30</c:v>
                </c:pt>
                <c:pt idx="10024">
                  <c:v>30</c:v>
                </c:pt>
                <c:pt idx="10025">
                  <c:v>30</c:v>
                </c:pt>
                <c:pt idx="10026">
                  <c:v>30</c:v>
                </c:pt>
                <c:pt idx="10027">
                  <c:v>30</c:v>
                </c:pt>
                <c:pt idx="10028">
                  <c:v>30</c:v>
                </c:pt>
                <c:pt idx="10029">
                  <c:v>30</c:v>
                </c:pt>
                <c:pt idx="10030">
                  <c:v>30</c:v>
                </c:pt>
                <c:pt idx="10031">
                  <c:v>30</c:v>
                </c:pt>
                <c:pt idx="10032">
                  <c:v>30</c:v>
                </c:pt>
                <c:pt idx="10033">
                  <c:v>30</c:v>
                </c:pt>
                <c:pt idx="10034">
                  <c:v>30</c:v>
                </c:pt>
                <c:pt idx="10035">
                  <c:v>30</c:v>
                </c:pt>
                <c:pt idx="10036">
                  <c:v>30</c:v>
                </c:pt>
                <c:pt idx="10037">
                  <c:v>30</c:v>
                </c:pt>
                <c:pt idx="10038">
                  <c:v>30</c:v>
                </c:pt>
                <c:pt idx="10039">
                  <c:v>30</c:v>
                </c:pt>
                <c:pt idx="10040">
                  <c:v>30</c:v>
                </c:pt>
                <c:pt idx="10041">
                  <c:v>30</c:v>
                </c:pt>
                <c:pt idx="10042">
                  <c:v>30</c:v>
                </c:pt>
                <c:pt idx="10043">
                  <c:v>30</c:v>
                </c:pt>
                <c:pt idx="10044">
                  <c:v>30</c:v>
                </c:pt>
                <c:pt idx="10045">
                  <c:v>30</c:v>
                </c:pt>
                <c:pt idx="10046">
                  <c:v>30</c:v>
                </c:pt>
                <c:pt idx="10047">
                  <c:v>30</c:v>
                </c:pt>
                <c:pt idx="10048">
                  <c:v>30</c:v>
                </c:pt>
                <c:pt idx="10049">
                  <c:v>30</c:v>
                </c:pt>
                <c:pt idx="10050">
                  <c:v>30</c:v>
                </c:pt>
                <c:pt idx="10051">
                  <c:v>30</c:v>
                </c:pt>
                <c:pt idx="10052">
                  <c:v>30</c:v>
                </c:pt>
                <c:pt idx="10053">
                  <c:v>30</c:v>
                </c:pt>
                <c:pt idx="10054">
                  <c:v>30</c:v>
                </c:pt>
                <c:pt idx="10055">
                  <c:v>30</c:v>
                </c:pt>
                <c:pt idx="10056">
                  <c:v>30</c:v>
                </c:pt>
                <c:pt idx="10057">
                  <c:v>30</c:v>
                </c:pt>
                <c:pt idx="10058">
                  <c:v>30</c:v>
                </c:pt>
                <c:pt idx="10059">
                  <c:v>30</c:v>
                </c:pt>
                <c:pt idx="10060">
                  <c:v>30</c:v>
                </c:pt>
                <c:pt idx="10061">
                  <c:v>30</c:v>
                </c:pt>
                <c:pt idx="10062">
                  <c:v>30</c:v>
                </c:pt>
                <c:pt idx="10063">
                  <c:v>30</c:v>
                </c:pt>
                <c:pt idx="10064">
                  <c:v>30</c:v>
                </c:pt>
                <c:pt idx="10065">
                  <c:v>30</c:v>
                </c:pt>
                <c:pt idx="10066">
                  <c:v>30</c:v>
                </c:pt>
                <c:pt idx="10067">
                  <c:v>30</c:v>
                </c:pt>
                <c:pt idx="10068">
                  <c:v>30</c:v>
                </c:pt>
                <c:pt idx="10069">
                  <c:v>30</c:v>
                </c:pt>
                <c:pt idx="10070">
                  <c:v>30</c:v>
                </c:pt>
                <c:pt idx="10071">
                  <c:v>30</c:v>
                </c:pt>
                <c:pt idx="10072">
                  <c:v>30</c:v>
                </c:pt>
                <c:pt idx="10073">
                  <c:v>30</c:v>
                </c:pt>
                <c:pt idx="10074">
                  <c:v>30</c:v>
                </c:pt>
                <c:pt idx="10075">
                  <c:v>30</c:v>
                </c:pt>
                <c:pt idx="10076">
                  <c:v>30</c:v>
                </c:pt>
                <c:pt idx="10077">
                  <c:v>30</c:v>
                </c:pt>
                <c:pt idx="10078">
                  <c:v>30</c:v>
                </c:pt>
                <c:pt idx="10079">
                  <c:v>30</c:v>
                </c:pt>
                <c:pt idx="10080">
                  <c:v>30</c:v>
                </c:pt>
                <c:pt idx="10081">
                  <c:v>30</c:v>
                </c:pt>
                <c:pt idx="10082">
                  <c:v>30</c:v>
                </c:pt>
                <c:pt idx="10083">
                  <c:v>30</c:v>
                </c:pt>
                <c:pt idx="10084">
                  <c:v>30</c:v>
                </c:pt>
                <c:pt idx="10085">
                  <c:v>30</c:v>
                </c:pt>
                <c:pt idx="10086">
                  <c:v>30</c:v>
                </c:pt>
                <c:pt idx="10087">
                  <c:v>30</c:v>
                </c:pt>
                <c:pt idx="10088">
                  <c:v>30</c:v>
                </c:pt>
                <c:pt idx="10089">
                  <c:v>30</c:v>
                </c:pt>
                <c:pt idx="10090">
                  <c:v>30</c:v>
                </c:pt>
                <c:pt idx="10091">
                  <c:v>30</c:v>
                </c:pt>
                <c:pt idx="10092">
                  <c:v>30</c:v>
                </c:pt>
                <c:pt idx="10093">
                  <c:v>30</c:v>
                </c:pt>
                <c:pt idx="10094">
                  <c:v>30</c:v>
                </c:pt>
                <c:pt idx="10095">
                  <c:v>30</c:v>
                </c:pt>
                <c:pt idx="10096">
                  <c:v>30</c:v>
                </c:pt>
                <c:pt idx="10097">
                  <c:v>30</c:v>
                </c:pt>
                <c:pt idx="10098">
                  <c:v>30</c:v>
                </c:pt>
                <c:pt idx="10099">
                  <c:v>30</c:v>
                </c:pt>
                <c:pt idx="10100">
                  <c:v>30</c:v>
                </c:pt>
                <c:pt idx="10101">
                  <c:v>30</c:v>
                </c:pt>
                <c:pt idx="10102">
                  <c:v>30</c:v>
                </c:pt>
                <c:pt idx="10103">
                  <c:v>30</c:v>
                </c:pt>
                <c:pt idx="10104">
                  <c:v>30</c:v>
                </c:pt>
                <c:pt idx="10105">
                  <c:v>30</c:v>
                </c:pt>
                <c:pt idx="10106">
                  <c:v>30</c:v>
                </c:pt>
                <c:pt idx="10107">
                  <c:v>30</c:v>
                </c:pt>
                <c:pt idx="10108">
                  <c:v>30</c:v>
                </c:pt>
                <c:pt idx="10109">
                  <c:v>30</c:v>
                </c:pt>
                <c:pt idx="10110">
                  <c:v>30</c:v>
                </c:pt>
                <c:pt idx="10111">
                  <c:v>30</c:v>
                </c:pt>
                <c:pt idx="10112">
                  <c:v>30</c:v>
                </c:pt>
                <c:pt idx="10113">
                  <c:v>30</c:v>
                </c:pt>
                <c:pt idx="10114">
                  <c:v>30</c:v>
                </c:pt>
                <c:pt idx="10115">
                  <c:v>30</c:v>
                </c:pt>
                <c:pt idx="10116">
                  <c:v>30</c:v>
                </c:pt>
                <c:pt idx="10117">
                  <c:v>30</c:v>
                </c:pt>
                <c:pt idx="10118">
                  <c:v>30</c:v>
                </c:pt>
                <c:pt idx="10119">
                  <c:v>30</c:v>
                </c:pt>
                <c:pt idx="10120">
                  <c:v>30</c:v>
                </c:pt>
                <c:pt idx="10121">
                  <c:v>30</c:v>
                </c:pt>
                <c:pt idx="10122">
                  <c:v>30</c:v>
                </c:pt>
                <c:pt idx="10123">
                  <c:v>30</c:v>
                </c:pt>
                <c:pt idx="10124">
                  <c:v>30</c:v>
                </c:pt>
                <c:pt idx="10125">
                  <c:v>30</c:v>
                </c:pt>
                <c:pt idx="10126">
                  <c:v>30</c:v>
                </c:pt>
                <c:pt idx="10127">
                  <c:v>30</c:v>
                </c:pt>
                <c:pt idx="10128">
                  <c:v>30</c:v>
                </c:pt>
                <c:pt idx="10129">
                  <c:v>30</c:v>
                </c:pt>
                <c:pt idx="10130">
                  <c:v>30</c:v>
                </c:pt>
                <c:pt idx="10131">
                  <c:v>30</c:v>
                </c:pt>
                <c:pt idx="10132">
                  <c:v>30</c:v>
                </c:pt>
                <c:pt idx="10133">
                  <c:v>30</c:v>
                </c:pt>
                <c:pt idx="10134">
                  <c:v>30</c:v>
                </c:pt>
                <c:pt idx="10135">
                  <c:v>30</c:v>
                </c:pt>
                <c:pt idx="10136">
                  <c:v>30</c:v>
                </c:pt>
                <c:pt idx="10137">
                  <c:v>30</c:v>
                </c:pt>
                <c:pt idx="10138">
                  <c:v>30</c:v>
                </c:pt>
                <c:pt idx="10139">
                  <c:v>30</c:v>
                </c:pt>
                <c:pt idx="10140">
                  <c:v>30</c:v>
                </c:pt>
                <c:pt idx="10141">
                  <c:v>30</c:v>
                </c:pt>
                <c:pt idx="10142">
                  <c:v>30</c:v>
                </c:pt>
                <c:pt idx="10143">
                  <c:v>30</c:v>
                </c:pt>
                <c:pt idx="10144">
                  <c:v>30</c:v>
                </c:pt>
                <c:pt idx="10145">
                  <c:v>30</c:v>
                </c:pt>
                <c:pt idx="10146">
                  <c:v>30</c:v>
                </c:pt>
                <c:pt idx="10147">
                  <c:v>30</c:v>
                </c:pt>
                <c:pt idx="10148">
                  <c:v>30</c:v>
                </c:pt>
                <c:pt idx="10149">
                  <c:v>30</c:v>
                </c:pt>
                <c:pt idx="10150">
                  <c:v>30</c:v>
                </c:pt>
                <c:pt idx="10151">
                  <c:v>30</c:v>
                </c:pt>
                <c:pt idx="10152">
                  <c:v>30</c:v>
                </c:pt>
                <c:pt idx="10153">
                  <c:v>30</c:v>
                </c:pt>
                <c:pt idx="10154">
                  <c:v>30</c:v>
                </c:pt>
                <c:pt idx="10155">
                  <c:v>30</c:v>
                </c:pt>
                <c:pt idx="10156">
                  <c:v>30</c:v>
                </c:pt>
                <c:pt idx="10157">
                  <c:v>30</c:v>
                </c:pt>
                <c:pt idx="10158">
                  <c:v>30</c:v>
                </c:pt>
                <c:pt idx="10159">
                  <c:v>30</c:v>
                </c:pt>
                <c:pt idx="10160">
                  <c:v>30</c:v>
                </c:pt>
                <c:pt idx="10161">
                  <c:v>30</c:v>
                </c:pt>
                <c:pt idx="10162">
                  <c:v>30</c:v>
                </c:pt>
                <c:pt idx="10163">
                  <c:v>30</c:v>
                </c:pt>
                <c:pt idx="10164">
                  <c:v>30</c:v>
                </c:pt>
                <c:pt idx="10165">
                  <c:v>30</c:v>
                </c:pt>
                <c:pt idx="10166">
                  <c:v>30</c:v>
                </c:pt>
                <c:pt idx="10167">
                  <c:v>30</c:v>
                </c:pt>
                <c:pt idx="10168">
                  <c:v>30</c:v>
                </c:pt>
                <c:pt idx="10169">
                  <c:v>30</c:v>
                </c:pt>
                <c:pt idx="10170">
                  <c:v>30</c:v>
                </c:pt>
                <c:pt idx="10171">
                  <c:v>30</c:v>
                </c:pt>
                <c:pt idx="10172">
                  <c:v>30</c:v>
                </c:pt>
                <c:pt idx="10173">
                  <c:v>30</c:v>
                </c:pt>
                <c:pt idx="10174">
                  <c:v>30</c:v>
                </c:pt>
                <c:pt idx="10175">
                  <c:v>30</c:v>
                </c:pt>
                <c:pt idx="10176">
                  <c:v>30</c:v>
                </c:pt>
                <c:pt idx="10177">
                  <c:v>30</c:v>
                </c:pt>
                <c:pt idx="10178">
                  <c:v>30</c:v>
                </c:pt>
                <c:pt idx="10179">
                  <c:v>30</c:v>
                </c:pt>
                <c:pt idx="10180">
                  <c:v>30</c:v>
                </c:pt>
                <c:pt idx="10181">
                  <c:v>30</c:v>
                </c:pt>
                <c:pt idx="10182">
                  <c:v>30</c:v>
                </c:pt>
                <c:pt idx="10183">
                  <c:v>30</c:v>
                </c:pt>
                <c:pt idx="10184">
                  <c:v>30</c:v>
                </c:pt>
                <c:pt idx="10185">
                  <c:v>30</c:v>
                </c:pt>
                <c:pt idx="10186">
                  <c:v>30</c:v>
                </c:pt>
                <c:pt idx="10187">
                  <c:v>30</c:v>
                </c:pt>
                <c:pt idx="10188">
                  <c:v>30</c:v>
                </c:pt>
                <c:pt idx="10189">
                  <c:v>30</c:v>
                </c:pt>
                <c:pt idx="10190">
                  <c:v>30</c:v>
                </c:pt>
                <c:pt idx="10191">
                  <c:v>30</c:v>
                </c:pt>
                <c:pt idx="10192">
                  <c:v>30</c:v>
                </c:pt>
                <c:pt idx="10193">
                  <c:v>30</c:v>
                </c:pt>
                <c:pt idx="10194">
                  <c:v>30</c:v>
                </c:pt>
                <c:pt idx="10195">
                  <c:v>30</c:v>
                </c:pt>
                <c:pt idx="10196">
                  <c:v>30</c:v>
                </c:pt>
                <c:pt idx="10197">
                  <c:v>30</c:v>
                </c:pt>
                <c:pt idx="10198">
                  <c:v>30</c:v>
                </c:pt>
                <c:pt idx="10199">
                  <c:v>30</c:v>
                </c:pt>
                <c:pt idx="10200">
                  <c:v>30</c:v>
                </c:pt>
                <c:pt idx="10201">
                  <c:v>30</c:v>
                </c:pt>
                <c:pt idx="10202">
                  <c:v>30</c:v>
                </c:pt>
                <c:pt idx="10203">
                  <c:v>30</c:v>
                </c:pt>
                <c:pt idx="10204">
                  <c:v>30</c:v>
                </c:pt>
                <c:pt idx="10205">
                  <c:v>30</c:v>
                </c:pt>
                <c:pt idx="10206">
                  <c:v>30</c:v>
                </c:pt>
                <c:pt idx="10207">
                  <c:v>30</c:v>
                </c:pt>
                <c:pt idx="10208">
                  <c:v>30</c:v>
                </c:pt>
                <c:pt idx="10209">
                  <c:v>30</c:v>
                </c:pt>
                <c:pt idx="10210">
                  <c:v>30</c:v>
                </c:pt>
                <c:pt idx="10211">
                  <c:v>30</c:v>
                </c:pt>
                <c:pt idx="10212">
                  <c:v>30</c:v>
                </c:pt>
                <c:pt idx="10213">
                  <c:v>30</c:v>
                </c:pt>
                <c:pt idx="10214">
                  <c:v>30</c:v>
                </c:pt>
                <c:pt idx="10215">
                  <c:v>30</c:v>
                </c:pt>
                <c:pt idx="10216">
                  <c:v>30</c:v>
                </c:pt>
                <c:pt idx="10217">
                  <c:v>30</c:v>
                </c:pt>
                <c:pt idx="10218">
                  <c:v>30</c:v>
                </c:pt>
                <c:pt idx="10219">
                  <c:v>30</c:v>
                </c:pt>
                <c:pt idx="10220">
                  <c:v>30</c:v>
                </c:pt>
                <c:pt idx="10221">
                  <c:v>30</c:v>
                </c:pt>
                <c:pt idx="10222">
                  <c:v>30</c:v>
                </c:pt>
                <c:pt idx="10223">
                  <c:v>30</c:v>
                </c:pt>
                <c:pt idx="10224">
                  <c:v>30</c:v>
                </c:pt>
                <c:pt idx="10225">
                  <c:v>30</c:v>
                </c:pt>
                <c:pt idx="10226">
                  <c:v>30</c:v>
                </c:pt>
                <c:pt idx="10227">
                  <c:v>30</c:v>
                </c:pt>
                <c:pt idx="10228">
                  <c:v>30</c:v>
                </c:pt>
                <c:pt idx="10229">
                  <c:v>30</c:v>
                </c:pt>
                <c:pt idx="10230">
                  <c:v>30</c:v>
                </c:pt>
                <c:pt idx="10231">
                  <c:v>30</c:v>
                </c:pt>
                <c:pt idx="10232">
                  <c:v>30</c:v>
                </c:pt>
                <c:pt idx="10233">
                  <c:v>30</c:v>
                </c:pt>
                <c:pt idx="10234">
                  <c:v>30</c:v>
                </c:pt>
                <c:pt idx="10235">
                  <c:v>30</c:v>
                </c:pt>
                <c:pt idx="10236">
                  <c:v>30</c:v>
                </c:pt>
                <c:pt idx="10237">
                  <c:v>30</c:v>
                </c:pt>
                <c:pt idx="10238">
                  <c:v>30</c:v>
                </c:pt>
                <c:pt idx="10239">
                  <c:v>30</c:v>
                </c:pt>
                <c:pt idx="10240">
                  <c:v>30</c:v>
                </c:pt>
                <c:pt idx="10241">
                  <c:v>30</c:v>
                </c:pt>
                <c:pt idx="10242">
                  <c:v>30</c:v>
                </c:pt>
                <c:pt idx="10243">
                  <c:v>30</c:v>
                </c:pt>
                <c:pt idx="10244">
                  <c:v>30</c:v>
                </c:pt>
                <c:pt idx="10245">
                  <c:v>30</c:v>
                </c:pt>
                <c:pt idx="10246">
                  <c:v>30</c:v>
                </c:pt>
                <c:pt idx="10247">
                  <c:v>30</c:v>
                </c:pt>
                <c:pt idx="10248">
                  <c:v>30</c:v>
                </c:pt>
                <c:pt idx="10249">
                  <c:v>30</c:v>
                </c:pt>
                <c:pt idx="10250">
                  <c:v>30</c:v>
                </c:pt>
                <c:pt idx="10251">
                  <c:v>30</c:v>
                </c:pt>
                <c:pt idx="10252">
                  <c:v>30</c:v>
                </c:pt>
                <c:pt idx="10253">
                  <c:v>30</c:v>
                </c:pt>
                <c:pt idx="10254">
                  <c:v>30</c:v>
                </c:pt>
                <c:pt idx="10255">
                  <c:v>30</c:v>
                </c:pt>
                <c:pt idx="10256">
                  <c:v>30</c:v>
                </c:pt>
                <c:pt idx="10257">
                  <c:v>30</c:v>
                </c:pt>
                <c:pt idx="10258">
                  <c:v>30</c:v>
                </c:pt>
                <c:pt idx="10259">
                  <c:v>30</c:v>
                </c:pt>
                <c:pt idx="10260">
                  <c:v>30</c:v>
                </c:pt>
                <c:pt idx="10261">
                  <c:v>30</c:v>
                </c:pt>
                <c:pt idx="10262">
                  <c:v>30</c:v>
                </c:pt>
                <c:pt idx="10263">
                  <c:v>30</c:v>
                </c:pt>
                <c:pt idx="10264">
                  <c:v>30</c:v>
                </c:pt>
                <c:pt idx="10265">
                  <c:v>30</c:v>
                </c:pt>
                <c:pt idx="10266">
                  <c:v>30</c:v>
                </c:pt>
                <c:pt idx="10267">
                  <c:v>30</c:v>
                </c:pt>
                <c:pt idx="10268">
                  <c:v>30</c:v>
                </c:pt>
                <c:pt idx="10269">
                  <c:v>30</c:v>
                </c:pt>
                <c:pt idx="10270">
                  <c:v>30</c:v>
                </c:pt>
                <c:pt idx="10271">
                  <c:v>30</c:v>
                </c:pt>
                <c:pt idx="10272">
                  <c:v>30</c:v>
                </c:pt>
                <c:pt idx="10273">
                  <c:v>30</c:v>
                </c:pt>
                <c:pt idx="10274">
                  <c:v>30</c:v>
                </c:pt>
                <c:pt idx="10275">
                  <c:v>30</c:v>
                </c:pt>
                <c:pt idx="10276">
                  <c:v>30</c:v>
                </c:pt>
                <c:pt idx="10277">
                  <c:v>30</c:v>
                </c:pt>
                <c:pt idx="10278">
                  <c:v>30</c:v>
                </c:pt>
                <c:pt idx="10279">
                  <c:v>30</c:v>
                </c:pt>
                <c:pt idx="10280">
                  <c:v>30</c:v>
                </c:pt>
                <c:pt idx="10281">
                  <c:v>30</c:v>
                </c:pt>
                <c:pt idx="10282">
                  <c:v>30</c:v>
                </c:pt>
                <c:pt idx="10283">
                  <c:v>30</c:v>
                </c:pt>
                <c:pt idx="10284">
                  <c:v>30</c:v>
                </c:pt>
                <c:pt idx="10285">
                  <c:v>30</c:v>
                </c:pt>
                <c:pt idx="10286">
                  <c:v>30</c:v>
                </c:pt>
                <c:pt idx="10287">
                  <c:v>30</c:v>
                </c:pt>
                <c:pt idx="10288">
                  <c:v>30</c:v>
                </c:pt>
                <c:pt idx="10289">
                  <c:v>30</c:v>
                </c:pt>
                <c:pt idx="10290">
                  <c:v>30</c:v>
                </c:pt>
                <c:pt idx="10291">
                  <c:v>30</c:v>
                </c:pt>
                <c:pt idx="10292">
                  <c:v>30</c:v>
                </c:pt>
                <c:pt idx="10293">
                  <c:v>30</c:v>
                </c:pt>
                <c:pt idx="10294">
                  <c:v>30</c:v>
                </c:pt>
                <c:pt idx="10295">
                  <c:v>30</c:v>
                </c:pt>
                <c:pt idx="10296">
                  <c:v>30</c:v>
                </c:pt>
                <c:pt idx="10297">
                  <c:v>30</c:v>
                </c:pt>
                <c:pt idx="10298">
                  <c:v>30</c:v>
                </c:pt>
                <c:pt idx="10299">
                  <c:v>30</c:v>
                </c:pt>
                <c:pt idx="10300">
                  <c:v>30</c:v>
                </c:pt>
                <c:pt idx="10301">
                  <c:v>30</c:v>
                </c:pt>
                <c:pt idx="10302">
                  <c:v>30</c:v>
                </c:pt>
                <c:pt idx="10303">
                  <c:v>30</c:v>
                </c:pt>
                <c:pt idx="10304">
                  <c:v>30</c:v>
                </c:pt>
                <c:pt idx="10305">
                  <c:v>30</c:v>
                </c:pt>
                <c:pt idx="10306">
                  <c:v>30</c:v>
                </c:pt>
                <c:pt idx="10307">
                  <c:v>30</c:v>
                </c:pt>
                <c:pt idx="10308">
                  <c:v>30</c:v>
                </c:pt>
                <c:pt idx="10309">
                  <c:v>30</c:v>
                </c:pt>
                <c:pt idx="10310">
                  <c:v>30</c:v>
                </c:pt>
                <c:pt idx="10311">
                  <c:v>30</c:v>
                </c:pt>
                <c:pt idx="10312">
                  <c:v>30</c:v>
                </c:pt>
                <c:pt idx="10313">
                  <c:v>30</c:v>
                </c:pt>
                <c:pt idx="10314">
                  <c:v>30</c:v>
                </c:pt>
                <c:pt idx="10315">
                  <c:v>30</c:v>
                </c:pt>
                <c:pt idx="10316">
                  <c:v>30</c:v>
                </c:pt>
                <c:pt idx="10317">
                  <c:v>30</c:v>
                </c:pt>
                <c:pt idx="10318">
                  <c:v>30</c:v>
                </c:pt>
                <c:pt idx="10319">
                  <c:v>30</c:v>
                </c:pt>
                <c:pt idx="10320">
                  <c:v>30</c:v>
                </c:pt>
                <c:pt idx="10321">
                  <c:v>30</c:v>
                </c:pt>
                <c:pt idx="10322">
                  <c:v>30</c:v>
                </c:pt>
                <c:pt idx="10323">
                  <c:v>30</c:v>
                </c:pt>
                <c:pt idx="10324">
                  <c:v>30</c:v>
                </c:pt>
                <c:pt idx="10325">
                  <c:v>30</c:v>
                </c:pt>
                <c:pt idx="10326">
                  <c:v>30</c:v>
                </c:pt>
                <c:pt idx="10327">
                  <c:v>30</c:v>
                </c:pt>
                <c:pt idx="10328">
                  <c:v>30</c:v>
                </c:pt>
                <c:pt idx="10329">
                  <c:v>30</c:v>
                </c:pt>
                <c:pt idx="10330">
                  <c:v>30</c:v>
                </c:pt>
                <c:pt idx="10331">
                  <c:v>30</c:v>
                </c:pt>
                <c:pt idx="10332">
                  <c:v>30</c:v>
                </c:pt>
                <c:pt idx="10333">
                  <c:v>30</c:v>
                </c:pt>
                <c:pt idx="10334">
                  <c:v>30</c:v>
                </c:pt>
                <c:pt idx="10335">
                  <c:v>30</c:v>
                </c:pt>
                <c:pt idx="10336">
                  <c:v>30</c:v>
                </c:pt>
                <c:pt idx="10337">
                  <c:v>30</c:v>
                </c:pt>
                <c:pt idx="10338">
                  <c:v>30</c:v>
                </c:pt>
                <c:pt idx="10339">
                  <c:v>30</c:v>
                </c:pt>
                <c:pt idx="10340">
                  <c:v>30</c:v>
                </c:pt>
                <c:pt idx="10341">
                  <c:v>30</c:v>
                </c:pt>
                <c:pt idx="10342">
                  <c:v>30</c:v>
                </c:pt>
                <c:pt idx="10343">
                  <c:v>30</c:v>
                </c:pt>
                <c:pt idx="10344">
                  <c:v>30</c:v>
                </c:pt>
                <c:pt idx="10345">
                  <c:v>30</c:v>
                </c:pt>
                <c:pt idx="10346">
                  <c:v>30</c:v>
                </c:pt>
                <c:pt idx="10347">
                  <c:v>30</c:v>
                </c:pt>
                <c:pt idx="10348">
                  <c:v>30</c:v>
                </c:pt>
                <c:pt idx="10349">
                  <c:v>30</c:v>
                </c:pt>
                <c:pt idx="10350">
                  <c:v>30</c:v>
                </c:pt>
                <c:pt idx="10351">
                  <c:v>30</c:v>
                </c:pt>
                <c:pt idx="10352">
                  <c:v>30</c:v>
                </c:pt>
                <c:pt idx="10353">
                  <c:v>30</c:v>
                </c:pt>
                <c:pt idx="10354">
                  <c:v>30</c:v>
                </c:pt>
                <c:pt idx="10355">
                  <c:v>30</c:v>
                </c:pt>
                <c:pt idx="10356">
                  <c:v>30</c:v>
                </c:pt>
                <c:pt idx="10357">
                  <c:v>30</c:v>
                </c:pt>
                <c:pt idx="10358">
                  <c:v>30</c:v>
                </c:pt>
                <c:pt idx="10359">
                  <c:v>30</c:v>
                </c:pt>
                <c:pt idx="10360">
                  <c:v>30</c:v>
                </c:pt>
                <c:pt idx="10361">
                  <c:v>30</c:v>
                </c:pt>
                <c:pt idx="10362">
                  <c:v>30</c:v>
                </c:pt>
                <c:pt idx="10363">
                  <c:v>30</c:v>
                </c:pt>
                <c:pt idx="10364">
                  <c:v>30</c:v>
                </c:pt>
                <c:pt idx="10365">
                  <c:v>30</c:v>
                </c:pt>
                <c:pt idx="10366">
                  <c:v>30</c:v>
                </c:pt>
                <c:pt idx="10367">
                  <c:v>30</c:v>
                </c:pt>
                <c:pt idx="10368">
                  <c:v>30</c:v>
                </c:pt>
                <c:pt idx="10369">
                  <c:v>30</c:v>
                </c:pt>
                <c:pt idx="10370">
                  <c:v>30</c:v>
                </c:pt>
                <c:pt idx="10371">
                  <c:v>30</c:v>
                </c:pt>
                <c:pt idx="10372">
                  <c:v>30</c:v>
                </c:pt>
                <c:pt idx="10373">
                  <c:v>30</c:v>
                </c:pt>
                <c:pt idx="10374">
                  <c:v>30</c:v>
                </c:pt>
                <c:pt idx="10375">
                  <c:v>30</c:v>
                </c:pt>
                <c:pt idx="10376">
                  <c:v>30</c:v>
                </c:pt>
                <c:pt idx="10377">
                  <c:v>30</c:v>
                </c:pt>
                <c:pt idx="10378">
                  <c:v>30</c:v>
                </c:pt>
                <c:pt idx="10379">
                  <c:v>30</c:v>
                </c:pt>
                <c:pt idx="10380">
                  <c:v>30</c:v>
                </c:pt>
                <c:pt idx="10381">
                  <c:v>30</c:v>
                </c:pt>
                <c:pt idx="10382">
                  <c:v>30</c:v>
                </c:pt>
                <c:pt idx="10383">
                  <c:v>30</c:v>
                </c:pt>
                <c:pt idx="10384">
                  <c:v>30</c:v>
                </c:pt>
                <c:pt idx="10385">
                  <c:v>30</c:v>
                </c:pt>
                <c:pt idx="10386">
                  <c:v>30</c:v>
                </c:pt>
                <c:pt idx="10387">
                  <c:v>30</c:v>
                </c:pt>
                <c:pt idx="10388">
                  <c:v>30</c:v>
                </c:pt>
                <c:pt idx="10389">
                  <c:v>30</c:v>
                </c:pt>
                <c:pt idx="10390">
                  <c:v>30</c:v>
                </c:pt>
                <c:pt idx="10391">
                  <c:v>30</c:v>
                </c:pt>
                <c:pt idx="10392">
                  <c:v>30</c:v>
                </c:pt>
                <c:pt idx="10393">
                  <c:v>30</c:v>
                </c:pt>
                <c:pt idx="10394">
                  <c:v>30</c:v>
                </c:pt>
                <c:pt idx="10395">
                  <c:v>30</c:v>
                </c:pt>
                <c:pt idx="10396">
                  <c:v>30</c:v>
                </c:pt>
                <c:pt idx="10397">
                  <c:v>30</c:v>
                </c:pt>
                <c:pt idx="10398">
                  <c:v>30</c:v>
                </c:pt>
                <c:pt idx="10399">
                  <c:v>30</c:v>
                </c:pt>
                <c:pt idx="10400">
                  <c:v>30</c:v>
                </c:pt>
                <c:pt idx="10401">
                  <c:v>30</c:v>
                </c:pt>
                <c:pt idx="10402">
                  <c:v>30</c:v>
                </c:pt>
                <c:pt idx="10403">
                  <c:v>30</c:v>
                </c:pt>
                <c:pt idx="10404">
                  <c:v>30</c:v>
                </c:pt>
                <c:pt idx="10405">
                  <c:v>30</c:v>
                </c:pt>
                <c:pt idx="10406">
                  <c:v>30</c:v>
                </c:pt>
                <c:pt idx="10407">
                  <c:v>30</c:v>
                </c:pt>
                <c:pt idx="10408">
                  <c:v>30</c:v>
                </c:pt>
                <c:pt idx="10409">
                  <c:v>30</c:v>
                </c:pt>
                <c:pt idx="10410">
                  <c:v>30</c:v>
                </c:pt>
                <c:pt idx="10411">
                  <c:v>30</c:v>
                </c:pt>
                <c:pt idx="10412">
                  <c:v>30</c:v>
                </c:pt>
                <c:pt idx="10413">
                  <c:v>30</c:v>
                </c:pt>
                <c:pt idx="10414">
                  <c:v>30</c:v>
                </c:pt>
                <c:pt idx="10415">
                  <c:v>30</c:v>
                </c:pt>
                <c:pt idx="10416">
                  <c:v>30</c:v>
                </c:pt>
                <c:pt idx="10417">
                  <c:v>30</c:v>
                </c:pt>
                <c:pt idx="10418">
                  <c:v>30</c:v>
                </c:pt>
                <c:pt idx="10419">
                  <c:v>30</c:v>
                </c:pt>
                <c:pt idx="10420">
                  <c:v>30</c:v>
                </c:pt>
                <c:pt idx="10421">
                  <c:v>30</c:v>
                </c:pt>
                <c:pt idx="10422">
                  <c:v>30</c:v>
                </c:pt>
                <c:pt idx="10423">
                  <c:v>30</c:v>
                </c:pt>
                <c:pt idx="10424">
                  <c:v>30</c:v>
                </c:pt>
                <c:pt idx="10425">
                  <c:v>30</c:v>
                </c:pt>
                <c:pt idx="10426">
                  <c:v>30</c:v>
                </c:pt>
                <c:pt idx="10427">
                  <c:v>30</c:v>
                </c:pt>
                <c:pt idx="10428">
                  <c:v>30</c:v>
                </c:pt>
                <c:pt idx="10429">
                  <c:v>30</c:v>
                </c:pt>
                <c:pt idx="10430">
                  <c:v>30</c:v>
                </c:pt>
                <c:pt idx="10431">
                  <c:v>30</c:v>
                </c:pt>
                <c:pt idx="10432">
                  <c:v>30</c:v>
                </c:pt>
                <c:pt idx="10433">
                  <c:v>30</c:v>
                </c:pt>
                <c:pt idx="10434">
                  <c:v>30</c:v>
                </c:pt>
                <c:pt idx="10435">
                  <c:v>30</c:v>
                </c:pt>
                <c:pt idx="10436">
                  <c:v>30</c:v>
                </c:pt>
                <c:pt idx="10437">
                  <c:v>30</c:v>
                </c:pt>
                <c:pt idx="10438">
                  <c:v>30</c:v>
                </c:pt>
                <c:pt idx="10439">
                  <c:v>30</c:v>
                </c:pt>
                <c:pt idx="10440">
                  <c:v>30</c:v>
                </c:pt>
                <c:pt idx="10441">
                  <c:v>30</c:v>
                </c:pt>
                <c:pt idx="10442">
                  <c:v>30</c:v>
                </c:pt>
                <c:pt idx="10443">
                  <c:v>30</c:v>
                </c:pt>
                <c:pt idx="10444">
                  <c:v>30</c:v>
                </c:pt>
                <c:pt idx="10445">
                  <c:v>30</c:v>
                </c:pt>
                <c:pt idx="10446">
                  <c:v>30</c:v>
                </c:pt>
                <c:pt idx="10447">
                  <c:v>30</c:v>
                </c:pt>
                <c:pt idx="10448">
                  <c:v>30</c:v>
                </c:pt>
                <c:pt idx="10449">
                  <c:v>30</c:v>
                </c:pt>
                <c:pt idx="10450">
                  <c:v>30</c:v>
                </c:pt>
                <c:pt idx="10451">
                  <c:v>30</c:v>
                </c:pt>
                <c:pt idx="10452">
                  <c:v>30</c:v>
                </c:pt>
                <c:pt idx="10453">
                  <c:v>30</c:v>
                </c:pt>
                <c:pt idx="10454">
                  <c:v>30</c:v>
                </c:pt>
                <c:pt idx="10455">
                  <c:v>30</c:v>
                </c:pt>
                <c:pt idx="10456">
                  <c:v>30</c:v>
                </c:pt>
                <c:pt idx="10457">
                  <c:v>30</c:v>
                </c:pt>
                <c:pt idx="10458">
                  <c:v>30</c:v>
                </c:pt>
                <c:pt idx="10459">
                  <c:v>30</c:v>
                </c:pt>
                <c:pt idx="10460">
                  <c:v>30</c:v>
                </c:pt>
                <c:pt idx="10461">
                  <c:v>30</c:v>
                </c:pt>
                <c:pt idx="10462">
                  <c:v>30</c:v>
                </c:pt>
                <c:pt idx="10463">
                  <c:v>30</c:v>
                </c:pt>
                <c:pt idx="10464">
                  <c:v>30</c:v>
                </c:pt>
                <c:pt idx="10465">
                  <c:v>30</c:v>
                </c:pt>
                <c:pt idx="10466">
                  <c:v>30</c:v>
                </c:pt>
                <c:pt idx="10467">
                  <c:v>30</c:v>
                </c:pt>
                <c:pt idx="10468">
                  <c:v>30</c:v>
                </c:pt>
                <c:pt idx="10469">
                  <c:v>30</c:v>
                </c:pt>
                <c:pt idx="10470">
                  <c:v>30</c:v>
                </c:pt>
                <c:pt idx="10471">
                  <c:v>30</c:v>
                </c:pt>
                <c:pt idx="10472">
                  <c:v>30</c:v>
                </c:pt>
                <c:pt idx="10473">
                  <c:v>30</c:v>
                </c:pt>
                <c:pt idx="10474">
                  <c:v>30</c:v>
                </c:pt>
                <c:pt idx="10475">
                  <c:v>30</c:v>
                </c:pt>
                <c:pt idx="10476">
                  <c:v>30</c:v>
                </c:pt>
                <c:pt idx="10477">
                  <c:v>30</c:v>
                </c:pt>
                <c:pt idx="10478">
                  <c:v>30</c:v>
                </c:pt>
                <c:pt idx="10479">
                  <c:v>30</c:v>
                </c:pt>
                <c:pt idx="10480">
                  <c:v>30</c:v>
                </c:pt>
                <c:pt idx="10481">
                  <c:v>30</c:v>
                </c:pt>
                <c:pt idx="10482">
                  <c:v>30</c:v>
                </c:pt>
                <c:pt idx="10483">
                  <c:v>30</c:v>
                </c:pt>
                <c:pt idx="10484">
                  <c:v>30</c:v>
                </c:pt>
                <c:pt idx="10485">
                  <c:v>30</c:v>
                </c:pt>
                <c:pt idx="10486">
                  <c:v>30</c:v>
                </c:pt>
                <c:pt idx="10487">
                  <c:v>30</c:v>
                </c:pt>
                <c:pt idx="10488">
                  <c:v>30</c:v>
                </c:pt>
                <c:pt idx="10489">
                  <c:v>30</c:v>
                </c:pt>
                <c:pt idx="10490">
                  <c:v>30</c:v>
                </c:pt>
                <c:pt idx="10491">
                  <c:v>30</c:v>
                </c:pt>
                <c:pt idx="10492">
                  <c:v>30</c:v>
                </c:pt>
                <c:pt idx="10493">
                  <c:v>30</c:v>
                </c:pt>
                <c:pt idx="10494">
                  <c:v>30</c:v>
                </c:pt>
                <c:pt idx="10495">
                  <c:v>30</c:v>
                </c:pt>
                <c:pt idx="10496">
                  <c:v>30</c:v>
                </c:pt>
                <c:pt idx="10497">
                  <c:v>30</c:v>
                </c:pt>
                <c:pt idx="10498">
                  <c:v>30</c:v>
                </c:pt>
                <c:pt idx="10499">
                  <c:v>30</c:v>
                </c:pt>
                <c:pt idx="10500">
                  <c:v>30</c:v>
                </c:pt>
                <c:pt idx="10501">
                  <c:v>30</c:v>
                </c:pt>
                <c:pt idx="10502">
                  <c:v>30</c:v>
                </c:pt>
                <c:pt idx="10503">
                  <c:v>30</c:v>
                </c:pt>
                <c:pt idx="10504">
                  <c:v>30</c:v>
                </c:pt>
                <c:pt idx="10505">
                  <c:v>30</c:v>
                </c:pt>
                <c:pt idx="10506">
                  <c:v>30</c:v>
                </c:pt>
                <c:pt idx="10507">
                  <c:v>30</c:v>
                </c:pt>
                <c:pt idx="10508">
                  <c:v>30</c:v>
                </c:pt>
                <c:pt idx="10509">
                  <c:v>30</c:v>
                </c:pt>
                <c:pt idx="10510">
                  <c:v>30</c:v>
                </c:pt>
                <c:pt idx="10511">
                  <c:v>30</c:v>
                </c:pt>
                <c:pt idx="10512">
                  <c:v>30</c:v>
                </c:pt>
                <c:pt idx="10513">
                  <c:v>30</c:v>
                </c:pt>
                <c:pt idx="10514">
                  <c:v>30</c:v>
                </c:pt>
                <c:pt idx="10515">
                  <c:v>30</c:v>
                </c:pt>
                <c:pt idx="10516">
                  <c:v>30</c:v>
                </c:pt>
                <c:pt idx="10517">
                  <c:v>30</c:v>
                </c:pt>
                <c:pt idx="10518">
                  <c:v>30</c:v>
                </c:pt>
                <c:pt idx="10519">
                  <c:v>30</c:v>
                </c:pt>
                <c:pt idx="10520">
                  <c:v>30</c:v>
                </c:pt>
                <c:pt idx="10521">
                  <c:v>30</c:v>
                </c:pt>
                <c:pt idx="10522">
                  <c:v>30</c:v>
                </c:pt>
                <c:pt idx="10523">
                  <c:v>30</c:v>
                </c:pt>
                <c:pt idx="10524">
                  <c:v>30</c:v>
                </c:pt>
                <c:pt idx="10525">
                  <c:v>30</c:v>
                </c:pt>
                <c:pt idx="10526">
                  <c:v>30</c:v>
                </c:pt>
                <c:pt idx="10527">
                  <c:v>30</c:v>
                </c:pt>
                <c:pt idx="10528">
                  <c:v>30</c:v>
                </c:pt>
                <c:pt idx="10529">
                  <c:v>30</c:v>
                </c:pt>
                <c:pt idx="10530">
                  <c:v>30</c:v>
                </c:pt>
                <c:pt idx="10531">
                  <c:v>30</c:v>
                </c:pt>
                <c:pt idx="10532">
                  <c:v>30</c:v>
                </c:pt>
                <c:pt idx="10533">
                  <c:v>30</c:v>
                </c:pt>
                <c:pt idx="10534">
                  <c:v>30</c:v>
                </c:pt>
                <c:pt idx="10535">
                  <c:v>30</c:v>
                </c:pt>
                <c:pt idx="10536">
                  <c:v>30</c:v>
                </c:pt>
                <c:pt idx="10537">
                  <c:v>30</c:v>
                </c:pt>
                <c:pt idx="10538">
                  <c:v>30</c:v>
                </c:pt>
                <c:pt idx="10539">
                  <c:v>30</c:v>
                </c:pt>
                <c:pt idx="10540">
                  <c:v>30</c:v>
                </c:pt>
                <c:pt idx="10541">
                  <c:v>30</c:v>
                </c:pt>
                <c:pt idx="10542">
                  <c:v>30</c:v>
                </c:pt>
                <c:pt idx="10543">
                  <c:v>30</c:v>
                </c:pt>
                <c:pt idx="10544">
                  <c:v>30</c:v>
                </c:pt>
                <c:pt idx="10545">
                  <c:v>30</c:v>
                </c:pt>
                <c:pt idx="10546">
                  <c:v>30</c:v>
                </c:pt>
                <c:pt idx="10547">
                  <c:v>30</c:v>
                </c:pt>
                <c:pt idx="10548">
                  <c:v>30</c:v>
                </c:pt>
                <c:pt idx="10549">
                  <c:v>30</c:v>
                </c:pt>
                <c:pt idx="10550">
                  <c:v>30</c:v>
                </c:pt>
                <c:pt idx="10551">
                  <c:v>30</c:v>
                </c:pt>
                <c:pt idx="10552">
                  <c:v>30</c:v>
                </c:pt>
                <c:pt idx="10553">
                  <c:v>30</c:v>
                </c:pt>
                <c:pt idx="10554">
                  <c:v>30</c:v>
                </c:pt>
                <c:pt idx="10555">
                  <c:v>30</c:v>
                </c:pt>
                <c:pt idx="10556">
                  <c:v>30</c:v>
                </c:pt>
                <c:pt idx="10557">
                  <c:v>30</c:v>
                </c:pt>
                <c:pt idx="10558">
                  <c:v>30</c:v>
                </c:pt>
                <c:pt idx="10559">
                  <c:v>30</c:v>
                </c:pt>
                <c:pt idx="10560">
                  <c:v>30</c:v>
                </c:pt>
                <c:pt idx="10561">
                  <c:v>30</c:v>
                </c:pt>
                <c:pt idx="10562">
                  <c:v>30</c:v>
                </c:pt>
                <c:pt idx="10563">
                  <c:v>30</c:v>
                </c:pt>
                <c:pt idx="10564">
                  <c:v>30</c:v>
                </c:pt>
                <c:pt idx="10565">
                  <c:v>30</c:v>
                </c:pt>
                <c:pt idx="10566">
                  <c:v>30</c:v>
                </c:pt>
                <c:pt idx="10567">
                  <c:v>30</c:v>
                </c:pt>
                <c:pt idx="10568">
                  <c:v>30</c:v>
                </c:pt>
                <c:pt idx="10569">
                  <c:v>30</c:v>
                </c:pt>
                <c:pt idx="10570">
                  <c:v>30</c:v>
                </c:pt>
                <c:pt idx="10571">
                  <c:v>30</c:v>
                </c:pt>
                <c:pt idx="10572">
                  <c:v>30</c:v>
                </c:pt>
                <c:pt idx="10573">
                  <c:v>30</c:v>
                </c:pt>
                <c:pt idx="10574">
                  <c:v>30</c:v>
                </c:pt>
                <c:pt idx="10575">
                  <c:v>30</c:v>
                </c:pt>
                <c:pt idx="10576">
                  <c:v>30</c:v>
                </c:pt>
                <c:pt idx="10577">
                  <c:v>30</c:v>
                </c:pt>
                <c:pt idx="10578">
                  <c:v>30</c:v>
                </c:pt>
                <c:pt idx="10579">
                  <c:v>30</c:v>
                </c:pt>
                <c:pt idx="10580">
                  <c:v>30</c:v>
                </c:pt>
                <c:pt idx="10581">
                  <c:v>30</c:v>
                </c:pt>
                <c:pt idx="10582">
                  <c:v>30</c:v>
                </c:pt>
                <c:pt idx="10583">
                  <c:v>30</c:v>
                </c:pt>
                <c:pt idx="10584">
                  <c:v>30</c:v>
                </c:pt>
                <c:pt idx="10585">
                  <c:v>30</c:v>
                </c:pt>
                <c:pt idx="10586">
                  <c:v>30</c:v>
                </c:pt>
                <c:pt idx="10587">
                  <c:v>30</c:v>
                </c:pt>
                <c:pt idx="10588">
                  <c:v>30</c:v>
                </c:pt>
                <c:pt idx="10589">
                  <c:v>30</c:v>
                </c:pt>
                <c:pt idx="10590">
                  <c:v>30</c:v>
                </c:pt>
                <c:pt idx="10591">
                  <c:v>30</c:v>
                </c:pt>
                <c:pt idx="10592">
                  <c:v>30</c:v>
                </c:pt>
                <c:pt idx="10593">
                  <c:v>30</c:v>
                </c:pt>
                <c:pt idx="10594">
                  <c:v>30</c:v>
                </c:pt>
                <c:pt idx="10595">
                  <c:v>30</c:v>
                </c:pt>
                <c:pt idx="10596">
                  <c:v>30</c:v>
                </c:pt>
                <c:pt idx="10597">
                  <c:v>30</c:v>
                </c:pt>
                <c:pt idx="10598">
                  <c:v>30</c:v>
                </c:pt>
                <c:pt idx="10599">
                  <c:v>30</c:v>
                </c:pt>
                <c:pt idx="10600">
                  <c:v>30</c:v>
                </c:pt>
                <c:pt idx="10601">
                  <c:v>30</c:v>
                </c:pt>
                <c:pt idx="10602">
                  <c:v>30</c:v>
                </c:pt>
                <c:pt idx="10603">
                  <c:v>30</c:v>
                </c:pt>
                <c:pt idx="10604">
                  <c:v>30</c:v>
                </c:pt>
                <c:pt idx="10605">
                  <c:v>30</c:v>
                </c:pt>
                <c:pt idx="10606">
                  <c:v>30</c:v>
                </c:pt>
                <c:pt idx="10607">
                  <c:v>30</c:v>
                </c:pt>
                <c:pt idx="10608">
                  <c:v>30</c:v>
                </c:pt>
                <c:pt idx="10609">
                  <c:v>30</c:v>
                </c:pt>
                <c:pt idx="10610">
                  <c:v>30</c:v>
                </c:pt>
                <c:pt idx="10611">
                  <c:v>30</c:v>
                </c:pt>
                <c:pt idx="10612">
                  <c:v>30</c:v>
                </c:pt>
                <c:pt idx="10613">
                  <c:v>30</c:v>
                </c:pt>
                <c:pt idx="10614">
                  <c:v>30</c:v>
                </c:pt>
                <c:pt idx="10615">
                  <c:v>30</c:v>
                </c:pt>
                <c:pt idx="10616">
                  <c:v>30</c:v>
                </c:pt>
                <c:pt idx="10617">
                  <c:v>30</c:v>
                </c:pt>
                <c:pt idx="10618">
                  <c:v>30</c:v>
                </c:pt>
                <c:pt idx="10619">
                  <c:v>30</c:v>
                </c:pt>
                <c:pt idx="10620">
                  <c:v>30</c:v>
                </c:pt>
                <c:pt idx="10621">
                  <c:v>30</c:v>
                </c:pt>
                <c:pt idx="10622">
                  <c:v>30</c:v>
                </c:pt>
                <c:pt idx="10623">
                  <c:v>30</c:v>
                </c:pt>
                <c:pt idx="10624">
                  <c:v>30</c:v>
                </c:pt>
                <c:pt idx="10625">
                  <c:v>30</c:v>
                </c:pt>
                <c:pt idx="10626">
                  <c:v>30</c:v>
                </c:pt>
                <c:pt idx="10627">
                  <c:v>30</c:v>
                </c:pt>
                <c:pt idx="10628">
                  <c:v>30</c:v>
                </c:pt>
                <c:pt idx="10629">
                  <c:v>30</c:v>
                </c:pt>
                <c:pt idx="10630">
                  <c:v>30</c:v>
                </c:pt>
                <c:pt idx="10631">
                  <c:v>30</c:v>
                </c:pt>
                <c:pt idx="10632">
                  <c:v>30</c:v>
                </c:pt>
                <c:pt idx="10633">
                  <c:v>30</c:v>
                </c:pt>
                <c:pt idx="10634">
                  <c:v>30</c:v>
                </c:pt>
                <c:pt idx="10635">
                  <c:v>30</c:v>
                </c:pt>
                <c:pt idx="10636">
                  <c:v>30</c:v>
                </c:pt>
                <c:pt idx="10637">
                  <c:v>30</c:v>
                </c:pt>
                <c:pt idx="10638">
                  <c:v>30</c:v>
                </c:pt>
                <c:pt idx="10639">
                  <c:v>30</c:v>
                </c:pt>
                <c:pt idx="10640">
                  <c:v>30</c:v>
                </c:pt>
                <c:pt idx="10641">
                  <c:v>30</c:v>
                </c:pt>
                <c:pt idx="10642">
                  <c:v>30</c:v>
                </c:pt>
                <c:pt idx="10643">
                  <c:v>30</c:v>
                </c:pt>
                <c:pt idx="10644">
                  <c:v>30</c:v>
                </c:pt>
                <c:pt idx="10645">
                  <c:v>30</c:v>
                </c:pt>
                <c:pt idx="10646">
                  <c:v>30</c:v>
                </c:pt>
                <c:pt idx="10647">
                  <c:v>30</c:v>
                </c:pt>
                <c:pt idx="10648">
                  <c:v>30</c:v>
                </c:pt>
                <c:pt idx="10649">
                  <c:v>30</c:v>
                </c:pt>
                <c:pt idx="10650">
                  <c:v>30</c:v>
                </c:pt>
                <c:pt idx="10651">
                  <c:v>30</c:v>
                </c:pt>
                <c:pt idx="10652">
                  <c:v>30</c:v>
                </c:pt>
                <c:pt idx="10653">
                  <c:v>30</c:v>
                </c:pt>
                <c:pt idx="10654">
                  <c:v>30</c:v>
                </c:pt>
                <c:pt idx="10655">
                  <c:v>30</c:v>
                </c:pt>
                <c:pt idx="10656">
                  <c:v>30</c:v>
                </c:pt>
                <c:pt idx="10657">
                  <c:v>30</c:v>
                </c:pt>
                <c:pt idx="10658">
                  <c:v>30</c:v>
                </c:pt>
                <c:pt idx="10659">
                  <c:v>30</c:v>
                </c:pt>
                <c:pt idx="10660">
                  <c:v>30</c:v>
                </c:pt>
                <c:pt idx="10661">
                  <c:v>30</c:v>
                </c:pt>
                <c:pt idx="10662">
                  <c:v>30</c:v>
                </c:pt>
                <c:pt idx="10663">
                  <c:v>30</c:v>
                </c:pt>
                <c:pt idx="10664">
                  <c:v>30</c:v>
                </c:pt>
                <c:pt idx="10665">
                  <c:v>30</c:v>
                </c:pt>
                <c:pt idx="10666">
                  <c:v>30</c:v>
                </c:pt>
                <c:pt idx="10667">
                  <c:v>30</c:v>
                </c:pt>
                <c:pt idx="10668">
                  <c:v>30</c:v>
                </c:pt>
                <c:pt idx="10669">
                  <c:v>30</c:v>
                </c:pt>
                <c:pt idx="10670">
                  <c:v>30</c:v>
                </c:pt>
                <c:pt idx="10671">
                  <c:v>30</c:v>
                </c:pt>
                <c:pt idx="10672">
                  <c:v>30</c:v>
                </c:pt>
                <c:pt idx="10673">
                  <c:v>30</c:v>
                </c:pt>
                <c:pt idx="10674">
                  <c:v>30</c:v>
                </c:pt>
                <c:pt idx="10675">
                  <c:v>30</c:v>
                </c:pt>
                <c:pt idx="10676">
                  <c:v>30</c:v>
                </c:pt>
                <c:pt idx="10677">
                  <c:v>30</c:v>
                </c:pt>
                <c:pt idx="10678">
                  <c:v>30</c:v>
                </c:pt>
                <c:pt idx="10679">
                  <c:v>30</c:v>
                </c:pt>
                <c:pt idx="10680">
                  <c:v>30</c:v>
                </c:pt>
                <c:pt idx="10681">
                  <c:v>30</c:v>
                </c:pt>
                <c:pt idx="10682">
                  <c:v>30</c:v>
                </c:pt>
                <c:pt idx="10683">
                  <c:v>30</c:v>
                </c:pt>
                <c:pt idx="10684">
                  <c:v>30</c:v>
                </c:pt>
                <c:pt idx="10685">
                  <c:v>30</c:v>
                </c:pt>
                <c:pt idx="10686">
                  <c:v>30</c:v>
                </c:pt>
                <c:pt idx="10687">
                  <c:v>30</c:v>
                </c:pt>
                <c:pt idx="10688">
                  <c:v>30</c:v>
                </c:pt>
                <c:pt idx="10689">
                  <c:v>30</c:v>
                </c:pt>
                <c:pt idx="10690">
                  <c:v>30</c:v>
                </c:pt>
                <c:pt idx="10691">
                  <c:v>30</c:v>
                </c:pt>
                <c:pt idx="10692">
                  <c:v>30</c:v>
                </c:pt>
                <c:pt idx="10693">
                  <c:v>30</c:v>
                </c:pt>
                <c:pt idx="10694">
                  <c:v>30</c:v>
                </c:pt>
                <c:pt idx="10695">
                  <c:v>30</c:v>
                </c:pt>
                <c:pt idx="10696">
                  <c:v>30</c:v>
                </c:pt>
                <c:pt idx="10697">
                  <c:v>30</c:v>
                </c:pt>
                <c:pt idx="10698">
                  <c:v>30</c:v>
                </c:pt>
                <c:pt idx="10699">
                  <c:v>30</c:v>
                </c:pt>
                <c:pt idx="10700">
                  <c:v>30</c:v>
                </c:pt>
                <c:pt idx="10701">
                  <c:v>30</c:v>
                </c:pt>
                <c:pt idx="10702">
                  <c:v>30</c:v>
                </c:pt>
                <c:pt idx="10703">
                  <c:v>30</c:v>
                </c:pt>
                <c:pt idx="10704">
                  <c:v>30</c:v>
                </c:pt>
                <c:pt idx="10705">
                  <c:v>30</c:v>
                </c:pt>
                <c:pt idx="10706">
                  <c:v>30</c:v>
                </c:pt>
                <c:pt idx="10707">
                  <c:v>30</c:v>
                </c:pt>
                <c:pt idx="10708">
                  <c:v>30</c:v>
                </c:pt>
                <c:pt idx="10709">
                  <c:v>30</c:v>
                </c:pt>
                <c:pt idx="10710">
                  <c:v>30</c:v>
                </c:pt>
                <c:pt idx="10711">
                  <c:v>30</c:v>
                </c:pt>
                <c:pt idx="10712">
                  <c:v>30</c:v>
                </c:pt>
                <c:pt idx="10713">
                  <c:v>30</c:v>
                </c:pt>
                <c:pt idx="10714">
                  <c:v>30</c:v>
                </c:pt>
                <c:pt idx="10715">
                  <c:v>30</c:v>
                </c:pt>
                <c:pt idx="10716">
                  <c:v>30</c:v>
                </c:pt>
                <c:pt idx="10717">
                  <c:v>30</c:v>
                </c:pt>
                <c:pt idx="10718">
                  <c:v>30</c:v>
                </c:pt>
                <c:pt idx="10719">
                  <c:v>30</c:v>
                </c:pt>
                <c:pt idx="10720">
                  <c:v>30</c:v>
                </c:pt>
                <c:pt idx="10721">
                  <c:v>30</c:v>
                </c:pt>
                <c:pt idx="10722">
                  <c:v>30</c:v>
                </c:pt>
                <c:pt idx="10723">
                  <c:v>30</c:v>
                </c:pt>
                <c:pt idx="10724">
                  <c:v>30</c:v>
                </c:pt>
                <c:pt idx="10725">
                  <c:v>30</c:v>
                </c:pt>
                <c:pt idx="10726">
                  <c:v>30</c:v>
                </c:pt>
                <c:pt idx="10727">
                  <c:v>30</c:v>
                </c:pt>
                <c:pt idx="10728">
                  <c:v>30</c:v>
                </c:pt>
                <c:pt idx="10729">
                  <c:v>30</c:v>
                </c:pt>
                <c:pt idx="10730">
                  <c:v>30</c:v>
                </c:pt>
                <c:pt idx="10731">
                  <c:v>30</c:v>
                </c:pt>
                <c:pt idx="10732">
                  <c:v>30</c:v>
                </c:pt>
                <c:pt idx="10733">
                  <c:v>30</c:v>
                </c:pt>
                <c:pt idx="10734">
                  <c:v>30</c:v>
                </c:pt>
                <c:pt idx="10735">
                  <c:v>30</c:v>
                </c:pt>
                <c:pt idx="10736">
                  <c:v>30</c:v>
                </c:pt>
                <c:pt idx="10737">
                  <c:v>30</c:v>
                </c:pt>
                <c:pt idx="10738">
                  <c:v>30</c:v>
                </c:pt>
                <c:pt idx="10739">
                  <c:v>30</c:v>
                </c:pt>
                <c:pt idx="10740">
                  <c:v>30</c:v>
                </c:pt>
                <c:pt idx="10741">
                  <c:v>30</c:v>
                </c:pt>
                <c:pt idx="10742">
                  <c:v>30</c:v>
                </c:pt>
                <c:pt idx="10743">
                  <c:v>30</c:v>
                </c:pt>
                <c:pt idx="10744">
                  <c:v>30</c:v>
                </c:pt>
                <c:pt idx="10745">
                  <c:v>30</c:v>
                </c:pt>
                <c:pt idx="10746">
                  <c:v>30</c:v>
                </c:pt>
                <c:pt idx="10747">
                  <c:v>30</c:v>
                </c:pt>
                <c:pt idx="10748">
                  <c:v>30</c:v>
                </c:pt>
                <c:pt idx="10749">
                  <c:v>30</c:v>
                </c:pt>
                <c:pt idx="10750">
                  <c:v>30</c:v>
                </c:pt>
                <c:pt idx="10751">
                  <c:v>30</c:v>
                </c:pt>
                <c:pt idx="10752">
                  <c:v>30</c:v>
                </c:pt>
                <c:pt idx="10753">
                  <c:v>30</c:v>
                </c:pt>
                <c:pt idx="10754">
                  <c:v>30</c:v>
                </c:pt>
                <c:pt idx="10755">
                  <c:v>30</c:v>
                </c:pt>
                <c:pt idx="10756">
                  <c:v>30</c:v>
                </c:pt>
                <c:pt idx="10757">
                  <c:v>30</c:v>
                </c:pt>
                <c:pt idx="10758">
                  <c:v>30</c:v>
                </c:pt>
                <c:pt idx="10759">
                  <c:v>30</c:v>
                </c:pt>
                <c:pt idx="10760">
                  <c:v>30</c:v>
                </c:pt>
                <c:pt idx="10761">
                  <c:v>30</c:v>
                </c:pt>
                <c:pt idx="10762">
                  <c:v>30</c:v>
                </c:pt>
                <c:pt idx="10763">
                  <c:v>30</c:v>
                </c:pt>
                <c:pt idx="10764">
                  <c:v>30</c:v>
                </c:pt>
                <c:pt idx="10765">
                  <c:v>30</c:v>
                </c:pt>
                <c:pt idx="10766">
                  <c:v>30</c:v>
                </c:pt>
                <c:pt idx="10767">
                  <c:v>30</c:v>
                </c:pt>
                <c:pt idx="10768">
                  <c:v>30</c:v>
                </c:pt>
                <c:pt idx="10769">
                  <c:v>30</c:v>
                </c:pt>
                <c:pt idx="10770">
                  <c:v>30</c:v>
                </c:pt>
                <c:pt idx="10771">
                  <c:v>30</c:v>
                </c:pt>
                <c:pt idx="10772">
                  <c:v>30</c:v>
                </c:pt>
                <c:pt idx="10773">
                  <c:v>30</c:v>
                </c:pt>
                <c:pt idx="10774">
                  <c:v>30</c:v>
                </c:pt>
                <c:pt idx="10775">
                  <c:v>30</c:v>
                </c:pt>
                <c:pt idx="10776">
                  <c:v>30</c:v>
                </c:pt>
                <c:pt idx="10777">
                  <c:v>30</c:v>
                </c:pt>
                <c:pt idx="10778">
                  <c:v>30</c:v>
                </c:pt>
                <c:pt idx="10779">
                  <c:v>30</c:v>
                </c:pt>
                <c:pt idx="10780">
                  <c:v>30</c:v>
                </c:pt>
                <c:pt idx="10781">
                  <c:v>30</c:v>
                </c:pt>
                <c:pt idx="10782">
                  <c:v>30</c:v>
                </c:pt>
                <c:pt idx="10783">
                  <c:v>30</c:v>
                </c:pt>
                <c:pt idx="10784">
                  <c:v>30</c:v>
                </c:pt>
                <c:pt idx="10785">
                  <c:v>30</c:v>
                </c:pt>
                <c:pt idx="10786">
                  <c:v>30</c:v>
                </c:pt>
                <c:pt idx="10787">
                  <c:v>30</c:v>
                </c:pt>
                <c:pt idx="10788">
                  <c:v>30</c:v>
                </c:pt>
                <c:pt idx="10789">
                  <c:v>30</c:v>
                </c:pt>
                <c:pt idx="10790">
                  <c:v>30</c:v>
                </c:pt>
                <c:pt idx="10791">
                  <c:v>30</c:v>
                </c:pt>
                <c:pt idx="10792">
                  <c:v>30</c:v>
                </c:pt>
                <c:pt idx="10793">
                  <c:v>30</c:v>
                </c:pt>
                <c:pt idx="10794">
                  <c:v>30</c:v>
                </c:pt>
                <c:pt idx="10795">
                  <c:v>30</c:v>
                </c:pt>
                <c:pt idx="10796">
                  <c:v>30</c:v>
                </c:pt>
                <c:pt idx="10797">
                  <c:v>30</c:v>
                </c:pt>
                <c:pt idx="10798">
                  <c:v>30</c:v>
                </c:pt>
                <c:pt idx="10799">
                  <c:v>30</c:v>
                </c:pt>
                <c:pt idx="10800">
                  <c:v>30</c:v>
                </c:pt>
                <c:pt idx="10801">
                  <c:v>30</c:v>
                </c:pt>
                <c:pt idx="10802">
                  <c:v>30</c:v>
                </c:pt>
                <c:pt idx="10803">
                  <c:v>30</c:v>
                </c:pt>
                <c:pt idx="10804">
                  <c:v>30</c:v>
                </c:pt>
                <c:pt idx="10805">
                  <c:v>30</c:v>
                </c:pt>
                <c:pt idx="10806">
                  <c:v>30</c:v>
                </c:pt>
                <c:pt idx="10807">
                  <c:v>30</c:v>
                </c:pt>
                <c:pt idx="10808">
                  <c:v>30</c:v>
                </c:pt>
                <c:pt idx="10809">
                  <c:v>30</c:v>
                </c:pt>
                <c:pt idx="10810">
                  <c:v>30</c:v>
                </c:pt>
                <c:pt idx="10811">
                  <c:v>30</c:v>
                </c:pt>
                <c:pt idx="10812">
                  <c:v>30</c:v>
                </c:pt>
                <c:pt idx="10813">
                  <c:v>30</c:v>
                </c:pt>
                <c:pt idx="10814">
                  <c:v>30</c:v>
                </c:pt>
                <c:pt idx="10815">
                  <c:v>30</c:v>
                </c:pt>
                <c:pt idx="10816">
                  <c:v>30</c:v>
                </c:pt>
                <c:pt idx="10817">
                  <c:v>30</c:v>
                </c:pt>
                <c:pt idx="10818">
                  <c:v>30</c:v>
                </c:pt>
                <c:pt idx="10819">
                  <c:v>30</c:v>
                </c:pt>
                <c:pt idx="10820">
                  <c:v>30</c:v>
                </c:pt>
                <c:pt idx="10821">
                  <c:v>30</c:v>
                </c:pt>
                <c:pt idx="10822">
                  <c:v>30</c:v>
                </c:pt>
                <c:pt idx="10823">
                  <c:v>30</c:v>
                </c:pt>
                <c:pt idx="10824">
                  <c:v>30</c:v>
                </c:pt>
                <c:pt idx="10825">
                  <c:v>30</c:v>
                </c:pt>
                <c:pt idx="10826">
                  <c:v>30</c:v>
                </c:pt>
                <c:pt idx="10827">
                  <c:v>30</c:v>
                </c:pt>
                <c:pt idx="10828">
                  <c:v>30</c:v>
                </c:pt>
                <c:pt idx="10829">
                  <c:v>30</c:v>
                </c:pt>
                <c:pt idx="10830">
                  <c:v>30</c:v>
                </c:pt>
                <c:pt idx="10831">
                  <c:v>30</c:v>
                </c:pt>
                <c:pt idx="10832">
                  <c:v>30</c:v>
                </c:pt>
                <c:pt idx="10833">
                  <c:v>30</c:v>
                </c:pt>
                <c:pt idx="10834">
                  <c:v>30</c:v>
                </c:pt>
                <c:pt idx="10835">
                  <c:v>30</c:v>
                </c:pt>
                <c:pt idx="10836">
                  <c:v>30</c:v>
                </c:pt>
                <c:pt idx="10837">
                  <c:v>30</c:v>
                </c:pt>
                <c:pt idx="10838">
                  <c:v>30</c:v>
                </c:pt>
                <c:pt idx="10839">
                  <c:v>30</c:v>
                </c:pt>
                <c:pt idx="10840">
                  <c:v>30</c:v>
                </c:pt>
                <c:pt idx="10841">
                  <c:v>30</c:v>
                </c:pt>
                <c:pt idx="10842">
                  <c:v>30</c:v>
                </c:pt>
                <c:pt idx="10843">
                  <c:v>30</c:v>
                </c:pt>
                <c:pt idx="10844">
                  <c:v>30</c:v>
                </c:pt>
                <c:pt idx="10845">
                  <c:v>30</c:v>
                </c:pt>
                <c:pt idx="10846">
                  <c:v>30</c:v>
                </c:pt>
                <c:pt idx="10847">
                  <c:v>30</c:v>
                </c:pt>
                <c:pt idx="10848">
                  <c:v>30</c:v>
                </c:pt>
                <c:pt idx="10849">
                  <c:v>30</c:v>
                </c:pt>
                <c:pt idx="10850">
                  <c:v>30</c:v>
                </c:pt>
                <c:pt idx="10851">
                  <c:v>30</c:v>
                </c:pt>
                <c:pt idx="10852">
                  <c:v>30</c:v>
                </c:pt>
                <c:pt idx="10853">
                  <c:v>30</c:v>
                </c:pt>
                <c:pt idx="10854">
                  <c:v>30</c:v>
                </c:pt>
                <c:pt idx="10855">
                  <c:v>30</c:v>
                </c:pt>
                <c:pt idx="10856">
                  <c:v>30</c:v>
                </c:pt>
                <c:pt idx="10857">
                  <c:v>30</c:v>
                </c:pt>
                <c:pt idx="10858">
                  <c:v>30</c:v>
                </c:pt>
                <c:pt idx="10859">
                  <c:v>30</c:v>
                </c:pt>
                <c:pt idx="10860">
                  <c:v>30</c:v>
                </c:pt>
                <c:pt idx="10861">
                  <c:v>30</c:v>
                </c:pt>
                <c:pt idx="10862">
                  <c:v>30</c:v>
                </c:pt>
                <c:pt idx="10863">
                  <c:v>30</c:v>
                </c:pt>
                <c:pt idx="10864">
                  <c:v>30</c:v>
                </c:pt>
                <c:pt idx="10865">
                  <c:v>30</c:v>
                </c:pt>
                <c:pt idx="10866">
                  <c:v>30</c:v>
                </c:pt>
                <c:pt idx="10867">
                  <c:v>30</c:v>
                </c:pt>
                <c:pt idx="10868">
                  <c:v>30</c:v>
                </c:pt>
                <c:pt idx="10869">
                  <c:v>30</c:v>
                </c:pt>
                <c:pt idx="10870">
                  <c:v>30</c:v>
                </c:pt>
                <c:pt idx="10871">
                  <c:v>30</c:v>
                </c:pt>
                <c:pt idx="10872">
                  <c:v>30</c:v>
                </c:pt>
                <c:pt idx="10873">
                  <c:v>30</c:v>
                </c:pt>
                <c:pt idx="10874">
                  <c:v>30</c:v>
                </c:pt>
                <c:pt idx="10875">
                  <c:v>30</c:v>
                </c:pt>
                <c:pt idx="10876">
                  <c:v>30</c:v>
                </c:pt>
                <c:pt idx="10877">
                  <c:v>30</c:v>
                </c:pt>
                <c:pt idx="10878">
                  <c:v>30</c:v>
                </c:pt>
                <c:pt idx="10879">
                  <c:v>30</c:v>
                </c:pt>
                <c:pt idx="10880">
                  <c:v>30</c:v>
                </c:pt>
                <c:pt idx="10881">
                  <c:v>30</c:v>
                </c:pt>
                <c:pt idx="10882">
                  <c:v>30</c:v>
                </c:pt>
                <c:pt idx="10883">
                  <c:v>30</c:v>
                </c:pt>
                <c:pt idx="10884">
                  <c:v>30</c:v>
                </c:pt>
                <c:pt idx="10885">
                  <c:v>30</c:v>
                </c:pt>
                <c:pt idx="10886">
                  <c:v>30</c:v>
                </c:pt>
                <c:pt idx="10887">
                  <c:v>30</c:v>
                </c:pt>
                <c:pt idx="10888">
                  <c:v>30</c:v>
                </c:pt>
                <c:pt idx="10889">
                  <c:v>30</c:v>
                </c:pt>
                <c:pt idx="10890">
                  <c:v>30</c:v>
                </c:pt>
                <c:pt idx="10891">
                  <c:v>30</c:v>
                </c:pt>
                <c:pt idx="10892">
                  <c:v>30</c:v>
                </c:pt>
                <c:pt idx="10893">
                  <c:v>30</c:v>
                </c:pt>
                <c:pt idx="10894">
                  <c:v>30</c:v>
                </c:pt>
                <c:pt idx="10895">
                  <c:v>30</c:v>
                </c:pt>
                <c:pt idx="10896">
                  <c:v>30</c:v>
                </c:pt>
                <c:pt idx="10897">
                  <c:v>30</c:v>
                </c:pt>
                <c:pt idx="10898">
                  <c:v>30</c:v>
                </c:pt>
                <c:pt idx="10899">
                  <c:v>30</c:v>
                </c:pt>
                <c:pt idx="10900">
                  <c:v>30</c:v>
                </c:pt>
                <c:pt idx="10901">
                  <c:v>30</c:v>
                </c:pt>
                <c:pt idx="10902">
                  <c:v>30</c:v>
                </c:pt>
                <c:pt idx="10903">
                  <c:v>30</c:v>
                </c:pt>
                <c:pt idx="10904">
                  <c:v>30</c:v>
                </c:pt>
                <c:pt idx="10905">
                  <c:v>30</c:v>
                </c:pt>
                <c:pt idx="10906">
                  <c:v>30</c:v>
                </c:pt>
                <c:pt idx="10907">
                  <c:v>30</c:v>
                </c:pt>
                <c:pt idx="10908">
                  <c:v>30</c:v>
                </c:pt>
                <c:pt idx="10909">
                  <c:v>30</c:v>
                </c:pt>
                <c:pt idx="10910">
                  <c:v>30</c:v>
                </c:pt>
                <c:pt idx="10911">
                  <c:v>30</c:v>
                </c:pt>
                <c:pt idx="10912">
                  <c:v>30</c:v>
                </c:pt>
                <c:pt idx="10913">
                  <c:v>30</c:v>
                </c:pt>
                <c:pt idx="10914">
                  <c:v>30</c:v>
                </c:pt>
                <c:pt idx="10915">
                  <c:v>30</c:v>
                </c:pt>
                <c:pt idx="10916">
                  <c:v>30</c:v>
                </c:pt>
                <c:pt idx="10917">
                  <c:v>30</c:v>
                </c:pt>
                <c:pt idx="10918">
                  <c:v>30</c:v>
                </c:pt>
                <c:pt idx="10919">
                  <c:v>30</c:v>
                </c:pt>
                <c:pt idx="10920">
                  <c:v>30</c:v>
                </c:pt>
                <c:pt idx="10921">
                  <c:v>30</c:v>
                </c:pt>
                <c:pt idx="10922">
                  <c:v>30</c:v>
                </c:pt>
                <c:pt idx="10923">
                  <c:v>30</c:v>
                </c:pt>
                <c:pt idx="10924">
                  <c:v>30</c:v>
                </c:pt>
                <c:pt idx="10925">
                  <c:v>30</c:v>
                </c:pt>
                <c:pt idx="10926">
                  <c:v>30</c:v>
                </c:pt>
                <c:pt idx="10927">
                  <c:v>30</c:v>
                </c:pt>
                <c:pt idx="10928">
                  <c:v>30</c:v>
                </c:pt>
                <c:pt idx="10929">
                  <c:v>30</c:v>
                </c:pt>
                <c:pt idx="10930">
                  <c:v>30</c:v>
                </c:pt>
                <c:pt idx="10931">
                  <c:v>30</c:v>
                </c:pt>
                <c:pt idx="10932">
                  <c:v>30</c:v>
                </c:pt>
                <c:pt idx="10933">
                  <c:v>30</c:v>
                </c:pt>
                <c:pt idx="10934">
                  <c:v>30</c:v>
                </c:pt>
                <c:pt idx="10935">
                  <c:v>30</c:v>
                </c:pt>
                <c:pt idx="10936">
                  <c:v>30</c:v>
                </c:pt>
                <c:pt idx="10937">
                  <c:v>30</c:v>
                </c:pt>
                <c:pt idx="10938">
                  <c:v>30</c:v>
                </c:pt>
                <c:pt idx="10939">
                  <c:v>30</c:v>
                </c:pt>
                <c:pt idx="10940">
                  <c:v>30</c:v>
                </c:pt>
                <c:pt idx="10941">
                  <c:v>30</c:v>
                </c:pt>
                <c:pt idx="10942">
                  <c:v>30</c:v>
                </c:pt>
                <c:pt idx="10943">
                  <c:v>30</c:v>
                </c:pt>
                <c:pt idx="10944">
                  <c:v>30</c:v>
                </c:pt>
                <c:pt idx="10945">
                  <c:v>30</c:v>
                </c:pt>
                <c:pt idx="10946">
                  <c:v>30</c:v>
                </c:pt>
                <c:pt idx="10947">
                  <c:v>30</c:v>
                </c:pt>
                <c:pt idx="10948">
                  <c:v>30</c:v>
                </c:pt>
                <c:pt idx="10949">
                  <c:v>30</c:v>
                </c:pt>
                <c:pt idx="10950">
                  <c:v>30</c:v>
                </c:pt>
                <c:pt idx="10951">
                  <c:v>30</c:v>
                </c:pt>
                <c:pt idx="10952">
                  <c:v>30</c:v>
                </c:pt>
                <c:pt idx="10953">
                  <c:v>30</c:v>
                </c:pt>
                <c:pt idx="10954">
                  <c:v>30</c:v>
                </c:pt>
                <c:pt idx="10955">
                  <c:v>30</c:v>
                </c:pt>
                <c:pt idx="10956">
                  <c:v>30</c:v>
                </c:pt>
                <c:pt idx="10957">
                  <c:v>30</c:v>
                </c:pt>
                <c:pt idx="10958">
                  <c:v>30</c:v>
                </c:pt>
                <c:pt idx="10959">
                  <c:v>30</c:v>
                </c:pt>
                <c:pt idx="10960">
                  <c:v>30</c:v>
                </c:pt>
                <c:pt idx="10961">
                  <c:v>30</c:v>
                </c:pt>
                <c:pt idx="10962">
                  <c:v>30</c:v>
                </c:pt>
                <c:pt idx="10963">
                  <c:v>30</c:v>
                </c:pt>
                <c:pt idx="10964">
                  <c:v>30</c:v>
                </c:pt>
                <c:pt idx="10965">
                  <c:v>30</c:v>
                </c:pt>
                <c:pt idx="10966">
                  <c:v>30</c:v>
                </c:pt>
                <c:pt idx="10967">
                  <c:v>30</c:v>
                </c:pt>
                <c:pt idx="10968">
                  <c:v>30</c:v>
                </c:pt>
                <c:pt idx="10969">
                  <c:v>30</c:v>
                </c:pt>
                <c:pt idx="10970">
                  <c:v>30</c:v>
                </c:pt>
                <c:pt idx="10971">
                  <c:v>30</c:v>
                </c:pt>
                <c:pt idx="10972">
                  <c:v>30</c:v>
                </c:pt>
                <c:pt idx="10973">
                  <c:v>30</c:v>
                </c:pt>
                <c:pt idx="10974">
                  <c:v>30</c:v>
                </c:pt>
                <c:pt idx="10975">
                  <c:v>30</c:v>
                </c:pt>
                <c:pt idx="10976">
                  <c:v>30</c:v>
                </c:pt>
                <c:pt idx="10977">
                  <c:v>30</c:v>
                </c:pt>
                <c:pt idx="10978">
                  <c:v>30</c:v>
                </c:pt>
                <c:pt idx="10979">
                  <c:v>30</c:v>
                </c:pt>
                <c:pt idx="10980">
                  <c:v>30</c:v>
                </c:pt>
                <c:pt idx="10981">
                  <c:v>30</c:v>
                </c:pt>
                <c:pt idx="10982">
                  <c:v>30</c:v>
                </c:pt>
                <c:pt idx="10983">
                  <c:v>30</c:v>
                </c:pt>
                <c:pt idx="10984">
                  <c:v>30</c:v>
                </c:pt>
                <c:pt idx="10985">
                  <c:v>30</c:v>
                </c:pt>
                <c:pt idx="10986">
                  <c:v>30</c:v>
                </c:pt>
                <c:pt idx="10987">
                  <c:v>30</c:v>
                </c:pt>
                <c:pt idx="10988">
                  <c:v>30</c:v>
                </c:pt>
                <c:pt idx="10989">
                  <c:v>30</c:v>
                </c:pt>
                <c:pt idx="10990">
                  <c:v>30</c:v>
                </c:pt>
                <c:pt idx="10991">
                  <c:v>30</c:v>
                </c:pt>
                <c:pt idx="10992">
                  <c:v>30</c:v>
                </c:pt>
                <c:pt idx="10993">
                  <c:v>30</c:v>
                </c:pt>
                <c:pt idx="10994">
                  <c:v>30</c:v>
                </c:pt>
                <c:pt idx="10995">
                  <c:v>30</c:v>
                </c:pt>
                <c:pt idx="10996">
                  <c:v>30</c:v>
                </c:pt>
                <c:pt idx="10997">
                  <c:v>30</c:v>
                </c:pt>
                <c:pt idx="10998">
                  <c:v>30</c:v>
                </c:pt>
                <c:pt idx="10999">
                  <c:v>30</c:v>
                </c:pt>
                <c:pt idx="11000">
                  <c:v>30</c:v>
                </c:pt>
                <c:pt idx="11001">
                  <c:v>30</c:v>
                </c:pt>
                <c:pt idx="11002">
                  <c:v>30</c:v>
                </c:pt>
                <c:pt idx="11003">
                  <c:v>30</c:v>
                </c:pt>
                <c:pt idx="11004">
                  <c:v>30</c:v>
                </c:pt>
                <c:pt idx="11005">
                  <c:v>30</c:v>
                </c:pt>
                <c:pt idx="11006">
                  <c:v>30</c:v>
                </c:pt>
                <c:pt idx="11007">
                  <c:v>30</c:v>
                </c:pt>
                <c:pt idx="11008">
                  <c:v>30</c:v>
                </c:pt>
                <c:pt idx="11009">
                  <c:v>30</c:v>
                </c:pt>
                <c:pt idx="11010">
                  <c:v>30</c:v>
                </c:pt>
                <c:pt idx="11011">
                  <c:v>30</c:v>
                </c:pt>
                <c:pt idx="11012">
                  <c:v>30</c:v>
                </c:pt>
                <c:pt idx="11013">
                  <c:v>30</c:v>
                </c:pt>
                <c:pt idx="11014">
                  <c:v>30</c:v>
                </c:pt>
                <c:pt idx="11015">
                  <c:v>30</c:v>
                </c:pt>
                <c:pt idx="11016">
                  <c:v>30</c:v>
                </c:pt>
                <c:pt idx="11017">
                  <c:v>30</c:v>
                </c:pt>
                <c:pt idx="11018">
                  <c:v>30</c:v>
                </c:pt>
                <c:pt idx="11019">
                  <c:v>30</c:v>
                </c:pt>
                <c:pt idx="11020">
                  <c:v>30</c:v>
                </c:pt>
                <c:pt idx="11021">
                  <c:v>30</c:v>
                </c:pt>
                <c:pt idx="11022">
                  <c:v>30</c:v>
                </c:pt>
                <c:pt idx="11023">
                  <c:v>30</c:v>
                </c:pt>
                <c:pt idx="11024">
                  <c:v>30</c:v>
                </c:pt>
                <c:pt idx="11025">
                  <c:v>30</c:v>
                </c:pt>
                <c:pt idx="11026">
                  <c:v>30</c:v>
                </c:pt>
                <c:pt idx="11027">
                  <c:v>30</c:v>
                </c:pt>
                <c:pt idx="11028">
                  <c:v>30</c:v>
                </c:pt>
                <c:pt idx="11029">
                  <c:v>30</c:v>
                </c:pt>
                <c:pt idx="11030">
                  <c:v>30</c:v>
                </c:pt>
                <c:pt idx="11031">
                  <c:v>30</c:v>
                </c:pt>
                <c:pt idx="11032">
                  <c:v>30</c:v>
                </c:pt>
                <c:pt idx="11033">
                  <c:v>30</c:v>
                </c:pt>
                <c:pt idx="11034">
                  <c:v>30</c:v>
                </c:pt>
                <c:pt idx="11035">
                  <c:v>30</c:v>
                </c:pt>
                <c:pt idx="11036">
                  <c:v>30</c:v>
                </c:pt>
                <c:pt idx="11037">
                  <c:v>30</c:v>
                </c:pt>
                <c:pt idx="11038">
                  <c:v>30</c:v>
                </c:pt>
                <c:pt idx="11039">
                  <c:v>30</c:v>
                </c:pt>
                <c:pt idx="11040">
                  <c:v>30</c:v>
                </c:pt>
                <c:pt idx="11041">
                  <c:v>30</c:v>
                </c:pt>
                <c:pt idx="11042">
                  <c:v>30</c:v>
                </c:pt>
                <c:pt idx="11043">
                  <c:v>30</c:v>
                </c:pt>
                <c:pt idx="11044">
                  <c:v>30</c:v>
                </c:pt>
                <c:pt idx="11045">
                  <c:v>30</c:v>
                </c:pt>
                <c:pt idx="11046">
                  <c:v>30</c:v>
                </c:pt>
                <c:pt idx="11047">
                  <c:v>30</c:v>
                </c:pt>
                <c:pt idx="11048">
                  <c:v>30</c:v>
                </c:pt>
                <c:pt idx="11049">
                  <c:v>30</c:v>
                </c:pt>
                <c:pt idx="11050">
                  <c:v>30</c:v>
                </c:pt>
                <c:pt idx="11051">
                  <c:v>30</c:v>
                </c:pt>
                <c:pt idx="11052">
                  <c:v>30</c:v>
                </c:pt>
                <c:pt idx="11053">
                  <c:v>30</c:v>
                </c:pt>
                <c:pt idx="11054">
                  <c:v>30</c:v>
                </c:pt>
                <c:pt idx="11055">
                  <c:v>30</c:v>
                </c:pt>
                <c:pt idx="11056">
                  <c:v>30</c:v>
                </c:pt>
                <c:pt idx="11057">
                  <c:v>30</c:v>
                </c:pt>
                <c:pt idx="11058">
                  <c:v>30</c:v>
                </c:pt>
                <c:pt idx="11059">
                  <c:v>30</c:v>
                </c:pt>
                <c:pt idx="11060">
                  <c:v>30</c:v>
                </c:pt>
                <c:pt idx="11061">
                  <c:v>30</c:v>
                </c:pt>
                <c:pt idx="11062">
                  <c:v>30</c:v>
                </c:pt>
                <c:pt idx="11063">
                  <c:v>30</c:v>
                </c:pt>
                <c:pt idx="11064">
                  <c:v>30</c:v>
                </c:pt>
                <c:pt idx="11065">
                  <c:v>30</c:v>
                </c:pt>
                <c:pt idx="11066">
                  <c:v>30</c:v>
                </c:pt>
                <c:pt idx="11067">
                  <c:v>30</c:v>
                </c:pt>
                <c:pt idx="11068">
                  <c:v>30</c:v>
                </c:pt>
                <c:pt idx="11069">
                  <c:v>30</c:v>
                </c:pt>
                <c:pt idx="11070">
                  <c:v>30</c:v>
                </c:pt>
                <c:pt idx="11071">
                  <c:v>30</c:v>
                </c:pt>
                <c:pt idx="11072">
                  <c:v>30</c:v>
                </c:pt>
                <c:pt idx="11073">
                  <c:v>30</c:v>
                </c:pt>
                <c:pt idx="11074">
                  <c:v>30</c:v>
                </c:pt>
                <c:pt idx="11075">
                  <c:v>30</c:v>
                </c:pt>
                <c:pt idx="11076">
                  <c:v>30</c:v>
                </c:pt>
                <c:pt idx="11077">
                  <c:v>30</c:v>
                </c:pt>
                <c:pt idx="11078">
                  <c:v>30</c:v>
                </c:pt>
                <c:pt idx="11079">
                  <c:v>30</c:v>
                </c:pt>
                <c:pt idx="11080">
                  <c:v>30</c:v>
                </c:pt>
                <c:pt idx="11081">
                  <c:v>30</c:v>
                </c:pt>
                <c:pt idx="11082">
                  <c:v>30</c:v>
                </c:pt>
                <c:pt idx="11083">
                  <c:v>30</c:v>
                </c:pt>
                <c:pt idx="11084">
                  <c:v>30</c:v>
                </c:pt>
                <c:pt idx="11085">
                  <c:v>30</c:v>
                </c:pt>
                <c:pt idx="11086">
                  <c:v>30</c:v>
                </c:pt>
                <c:pt idx="11087">
                  <c:v>30</c:v>
                </c:pt>
                <c:pt idx="11088">
                  <c:v>30</c:v>
                </c:pt>
                <c:pt idx="11089">
                  <c:v>30</c:v>
                </c:pt>
                <c:pt idx="11090">
                  <c:v>30</c:v>
                </c:pt>
                <c:pt idx="11091">
                  <c:v>30</c:v>
                </c:pt>
                <c:pt idx="11092">
                  <c:v>30</c:v>
                </c:pt>
                <c:pt idx="11093">
                  <c:v>30</c:v>
                </c:pt>
                <c:pt idx="11094">
                  <c:v>30</c:v>
                </c:pt>
                <c:pt idx="11095">
                  <c:v>30</c:v>
                </c:pt>
                <c:pt idx="11096">
                  <c:v>30</c:v>
                </c:pt>
                <c:pt idx="11097">
                  <c:v>30</c:v>
                </c:pt>
                <c:pt idx="11098">
                  <c:v>30</c:v>
                </c:pt>
                <c:pt idx="11099">
                  <c:v>30</c:v>
                </c:pt>
                <c:pt idx="11100">
                  <c:v>30</c:v>
                </c:pt>
                <c:pt idx="11101">
                  <c:v>30</c:v>
                </c:pt>
                <c:pt idx="11102">
                  <c:v>30</c:v>
                </c:pt>
                <c:pt idx="11103">
                  <c:v>30</c:v>
                </c:pt>
                <c:pt idx="11104">
                  <c:v>30</c:v>
                </c:pt>
                <c:pt idx="11105">
                  <c:v>30</c:v>
                </c:pt>
                <c:pt idx="11106">
                  <c:v>30</c:v>
                </c:pt>
                <c:pt idx="11107">
                  <c:v>30</c:v>
                </c:pt>
                <c:pt idx="11108">
                  <c:v>30</c:v>
                </c:pt>
                <c:pt idx="11109">
                  <c:v>30</c:v>
                </c:pt>
                <c:pt idx="11110">
                  <c:v>30</c:v>
                </c:pt>
                <c:pt idx="11111">
                  <c:v>30</c:v>
                </c:pt>
                <c:pt idx="11112">
                  <c:v>30</c:v>
                </c:pt>
                <c:pt idx="11113">
                  <c:v>30</c:v>
                </c:pt>
                <c:pt idx="11114">
                  <c:v>30</c:v>
                </c:pt>
                <c:pt idx="11115">
                  <c:v>30</c:v>
                </c:pt>
                <c:pt idx="11116">
                  <c:v>30</c:v>
                </c:pt>
                <c:pt idx="11117">
                  <c:v>30</c:v>
                </c:pt>
                <c:pt idx="11118">
                  <c:v>30</c:v>
                </c:pt>
                <c:pt idx="11119">
                  <c:v>30</c:v>
                </c:pt>
                <c:pt idx="11120">
                  <c:v>30</c:v>
                </c:pt>
                <c:pt idx="11121">
                  <c:v>30</c:v>
                </c:pt>
                <c:pt idx="11122">
                  <c:v>30</c:v>
                </c:pt>
                <c:pt idx="11123">
                  <c:v>30</c:v>
                </c:pt>
                <c:pt idx="11124">
                  <c:v>30</c:v>
                </c:pt>
                <c:pt idx="11125">
                  <c:v>30</c:v>
                </c:pt>
                <c:pt idx="11126">
                  <c:v>30</c:v>
                </c:pt>
                <c:pt idx="11127">
                  <c:v>30</c:v>
                </c:pt>
                <c:pt idx="11128">
                  <c:v>30</c:v>
                </c:pt>
                <c:pt idx="11129">
                  <c:v>30</c:v>
                </c:pt>
                <c:pt idx="11130">
                  <c:v>30</c:v>
                </c:pt>
                <c:pt idx="11131">
                  <c:v>30</c:v>
                </c:pt>
                <c:pt idx="11132">
                  <c:v>30</c:v>
                </c:pt>
                <c:pt idx="11133">
                  <c:v>30</c:v>
                </c:pt>
                <c:pt idx="11134">
                  <c:v>30</c:v>
                </c:pt>
                <c:pt idx="11135">
                  <c:v>30</c:v>
                </c:pt>
                <c:pt idx="11136">
                  <c:v>30</c:v>
                </c:pt>
                <c:pt idx="11137">
                  <c:v>30</c:v>
                </c:pt>
                <c:pt idx="11138">
                  <c:v>30</c:v>
                </c:pt>
                <c:pt idx="11139">
                  <c:v>30</c:v>
                </c:pt>
                <c:pt idx="11140">
                  <c:v>30</c:v>
                </c:pt>
                <c:pt idx="11141">
                  <c:v>30</c:v>
                </c:pt>
                <c:pt idx="11142">
                  <c:v>30</c:v>
                </c:pt>
                <c:pt idx="11143">
                  <c:v>30</c:v>
                </c:pt>
                <c:pt idx="11144">
                  <c:v>30</c:v>
                </c:pt>
                <c:pt idx="11145">
                  <c:v>30</c:v>
                </c:pt>
                <c:pt idx="11146">
                  <c:v>30</c:v>
                </c:pt>
                <c:pt idx="11147">
                  <c:v>30</c:v>
                </c:pt>
                <c:pt idx="11148">
                  <c:v>30</c:v>
                </c:pt>
                <c:pt idx="11149">
                  <c:v>30</c:v>
                </c:pt>
                <c:pt idx="11150">
                  <c:v>30</c:v>
                </c:pt>
                <c:pt idx="11151">
                  <c:v>30</c:v>
                </c:pt>
                <c:pt idx="11152">
                  <c:v>30</c:v>
                </c:pt>
                <c:pt idx="11153">
                  <c:v>30</c:v>
                </c:pt>
                <c:pt idx="11154">
                  <c:v>30</c:v>
                </c:pt>
                <c:pt idx="11155">
                  <c:v>30</c:v>
                </c:pt>
                <c:pt idx="11156">
                  <c:v>30</c:v>
                </c:pt>
                <c:pt idx="11157">
                  <c:v>30</c:v>
                </c:pt>
                <c:pt idx="11158">
                  <c:v>30</c:v>
                </c:pt>
                <c:pt idx="11159">
                  <c:v>30</c:v>
                </c:pt>
                <c:pt idx="11160">
                  <c:v>30</c:v>
                </c:pt>
                <c:pt idx="11161">
                  <c:v>30</c:v>
                </c:pt>
                <c:pt idx="11162">
                  <c:v>30</c:v>
                </c:pt>
                <c:pt idx="11163">
                  <c:v>30</c:v>
                </c:pt>
                <c:pt idx="11164">
                  <c:v>30</c:v>
                </c:pt>
                <c:pt idx="11165">
                  <c:v>30</c:v>
                </c:pt>
                <c:pt idx="11166">
                  <c:v>30</c:v>
                </c:pt>
                <c:pt idx="11167">
                  <c:v>30</c:v>
                </c:pt>
                <c:pt idx="11168">
                  <c:v>30</c:v>
                </c:pt>
                <c:pt idx="11169">
                  <c:v>30</c:v>
                </c:pt>
                <c:pt idx="11170">
                  <c:v>30</c:v>
                </c:pt>
                <c:pt idx="11171">
                  <c:v>30</c:v>
                </c:pt>
                <c:pt idx="11172">
                  <c:v>30</c:v>
                </c:pt>
                <c:pt idx="11173">
                  <c:v>30</c:v>
                </c:pt>
                <c:pt idx="11174">
                  <c:v>30</c:v>
                </c:pt>
                <c:pt idx="11175">
                  <c:v>30</c:v>
                </c:pt>
                <c:pt idx="11176">
                  <c:v>30</c:v>
                </c:pt>
                <c:pt idx="11177">
                  <c:v>30</c:v>
                </c:pt>
                <c:pt idx="11178">
                  <c:v>30</c:v>
                </c:pt>
                <c:pt idx="11179">
                  <c:v>30</c:v>
                </c:pt>
                <c:pt idx="11180">
                  <c:v>30</c:v>
                </c:pt>
                <c:pt idx="11181">
                  <c:v>30</c:v>
                </c:pt>
                <c:pt idx="11182">
                  <c:v>30</c:v>
                </c:pt>
                <c:pt idx="11183">
                  <c:v>30</c:v>
                </c:pt>
                <c:pt idx="11184">
                  <c:v>30</c:v>
                </c:pt>
                <c:pt idx="11185">
                  <c:v>30</c:v>
                </c:pt>
                <c:pt idx="11186">
                  <c:v>30</c:v>
                </c:pt>
                <c:pt idx="11187">
                  <c:v>30</c:v>
                </c:pt>
                <c:pt idx="11188">
                  <c:v>30</c:v>
                </c:pt>
                <c:pt idx="11189">
                  <c:v>30</c:v>
                </c:pt>
                <c:pt idx="11190">
                  <c:v>30</c:v>
                </c:pt>
                <c:pt idx="11191">
                  <c:v>30</c:v>
                </c:pt>
                <c:pt idx="11192">
                  <c:v>30</c:v>
                </c:pt>
                <c:pt idx="11193">
                  <c:v>30</c:v>
                </c:pt>
                <c:pt idx="11194">
                  <c:v>30</c:v>
                </c:pt>
                <c:pt idx="11195">
                  <c:v>30</c:v>
                </c:pt>
                <c:pt idx="11196">
                  <c:v>30</c:v>
                </c:pt>
                <c:pt idx="11197">
                  <c:v>30</c:v>
                </c:pt>
                <c:pt idx="11198">
                  <c:v>30</c:v>
                </c:pt>
                <c:pt idx="11199">
                  <c:v>30</c:v>
                </c:pt>
                <c:pt idx="11200">
                  <c:v>30</c:v>
                </c:pt>
                <c:pt idx="11201">
                  <c:v>30</c:v>
                </c:pt>
                <c:pt idx="11202">
                  <c:v>30</c:v>
                </c:pt>
                <c:pt idx="11203">
                  <c:v>30</c:v>
                </c:pt>
                <c:pt idx="11204">
                  <c:v>30</c:v>
                </c:pt>
                <c:pt idx="11205">
                  <c:v>30</c:v>
                </c:pt>
                <c:pt idx="11206">
                  <c:v>30</c:v>
                </c:pt>
                <c:pt idx="11207">
                  <c:v>30</c:v>
                </c:pt>
                <c:pt idx="11208">
                  <c:v>30</c:v>
                </c:pt>
                <c:pt idx="11209">
                  <c:v>30</c:v>
                </c:pt>
                <c:pt idx="11210">
                  <c:v>30</c:v>
                </c:pt>
                <c:pt idx="11211">
                  <c:v>30</c:v>
                </c:pt>
                <c:pt idx="11212">
                  <c:v>30</c:v>
                </c:pt>
                <c:pt idx="11213">
                  <c:v>30</c:v>
                </c:pt>
                <c:pt idx="11214">
                  <c:v>30</c:v>
                </c:pt>
                <c:pt idx="11215">
                  <c:v>30</c:v>
                </c:pt>
                <c:pt idx="11216">
                  <c:v>30</c:v>
                </c:pt>
                <c:pt idx="11217">
                  <c:v>30</c:v>
                </c:pt>
                <c:pt idx="11218">
                  <c:v>30</c:v>
                </c:pt>
                <c:pt idx="11219">
                  <c:v>30</c:v>
                </c:pt>
                <c:pt idx="11220">
                  <c:v>30</c:v>
                </c:pt>
                <c:pt idx="11221">
                  <c:v>30</c:v>
                </c:pt>
                <c:pt idx="11222">
                  <c:v>30</c:v>
                </c:pt>
                <c:pt idx="11223">
                  <c:v>30</c:v>
                </c:pt>
                <c:pt idx="11224">
                  <c:v>30</c:v>
                </c:pt>
                <c:pt idx="11225">
                  <c:v>30</c:v>
                </c:pt>
                <c:pt idx="11226">
                  <c:v>30</c:v>
                </c:pt>
                <c:pt idx="11227">
                  <c:v>30</c:v>
                </c:pt>
                <c:pt idx="11228">
                  <c:v>30</c:v>
                </c:pt>
                <c:pt idx="11229">
                  <c:v>30</c:v>
                </c:pt>
                <c:pt idx="11230">
                  <c:v>30</c:v>
                </c:pt>
                <c:pt idx="11231">
                  <c:v>30</c:v>
                </c:pt>
                <c:pt idx="11232">
                  <c:v>30</c:v>
                </c:pt>
                <c:pt idx="11233">
                  <c:v>30</c:v>
                </c:pt>
                <c:pt idx="11234">
                  <c:v>30</c:v>
                </c:pt>
                <c:pt idx="11235">
                  <c:v>30</c:v>
                </c:pt>
                <c:pt idx="11236">
                  <c:v>30</c:v>
                </c:pt>
                <c:pt idx="11237">
                  <c:v>30</c:v>
                </c:pt>
                <c:pt idx="11238">
                  <c:v>30</c:v>
                </c:pt>
                <c:pt idx="11239">
                  <c:v>30</c:v>
                </c:pt>
                <c:pt idx="11240">
                  <c:v>30</c:v>
                </c:pt>
                <c:pt idx="11241">
                  <c:v>30</c:v>
                </c:pt>
                <c:pt idx="11242">
                  <c:v>30</c:v>
                </c:pt>
                <c:pt idx="11243">
                  <c:v>30</c:v>
                </c:pt>
                <c:pt idx="11244">
                  <c:v>30</c:v>
                </c:pt>
                <c:pt idx="11245">
                  <c:v>30</c:v>
                </c:pt>
                <c:pt idx="11246">
                  <c:v>30</c:v>
                </c:pt>
                <c:pt idx="11247">
                  <c:v>30</c:v>
                </c:pt>
                <c:pt idx="11248">
                  <c:v>30</c:v>
                </c:pt>
                <c:pt idx="11249">
                  <c:v>30</c:v>
                </c:pt>
                <c:pt idx="11250">
                  <c:v>30</c:v>
                </c:pt>
                <c:pt idx="11251">
                  <c:v>30</c:v>
                </c:pt>
                <c:pt idx="11252">
                  <c:v>30</c:v>
                </c:pt>
                <c:pt idx="11253">
                  <c:v>30</c:v>
                </c:pt>
                <c:pt idx="11254">
                  <c:v>30</c:v>
                </c:pt>
                <c:pt idx="11255">
                  <c:v>30</c:v>
                </c:pt>
                <c:pt idx="11256">
                  <c:v>30</c:v>
                </c:pt>
                <c:pt idx="11257">
                  <c:v>30</c:v>
                </c:pt>
                <c:pt idx="11258">
                  <c:v>30</c:v>
                </c:pt>
                <c:pt idx="11259">
                  <c:v>30</c:v>
                </c:pt>
                <c:pt idx="11260">
                  <c:v>30</c:v>
                </c:pt>
                <c:pt idx="11261">
                  <c:v>30</c:v>
                </c:pt>
                <c:pt idx="11262">
                  <c:v>30</c:v>
                </c:pt>
                <c:pt idx="11263">
                  <c:v>30</c:v>
                </c:pt>
                <c:pt idx="11264">
                  <c:v>30</c:v>
                </c:pt>
                <c:pt idx="11265">
                  <c:v>30</c:v>
                </c:pt>
                <c:pt idx="11266">
                  <c:v>30</c:v>
                </c:pt>
                <c:pt idx="11267">
                  <c:v>30</c:v>
                </c:pt>
                <c:pt idx="11268">
                  <c:v>30</c:v>
                </c:pt>
                <c:pt idx="11269">
                  <c:v>30</c:v>
                </c:pt>
                <c:pt idx="11270">
                  <c:v>30</c:v>
                </c:pt>
                <c:pt idx="11271">
                  <c:v>30</c:v>
                </c:pt>
                <c:pt idx="11272">
                  <c:v>30</c:v>
                </c:pt>
                <c:pt idx="11273">
                  <c:v>30</c:v>
                </c:pt>
                <c:pt idx="11274">
                  <c:v>30</c:v>
                </c:pt>
                <c:pt idx="11275">
                  <c:v>30</c:v>
                </c:pt>
                <c:pt idx="11276">
                  <c:v>30</c:v>
                </c:pt>
                <c:pt idx="11277">
                  <c:v>30</c:v>
                </c:pt>
                <c:pt idx="11278">
                  <c:v>30</c:v>
                </c:pt>
                <c:pt idx="11279">
                  <c:v>30</c:v>
                </c:pt>
                <c:pt idx="11280">
                  <c:v>30</c:v>
                </c:pt>
                <c:pt idx="11281">
                  <c:v>30</c:v>
                </c:pt>
                <c:pt idx="11282">
                  <c:v>30</c:v>
                </c:pt>
                <c:pt idx="11283">
                  <c:v>30</c:v>
                </c:pt>
                <c:pt idx="11284">
                  <c:v>30</c:v>
                </c:pt>
                <c:pt idx="11285">
                  <c:v>30</c:v>
                </c:pt>
                <c:pt idx="11286">
                  <c:v>30</c:v>
                </c:pt>
                <c:pt idx="11287">
                  <c:v>30</c:v>
                </c:pt>
                <c:pt idx="11288">
                  <c:v>30</c:v>
                </c:pt>
                <c:pt idx="11289">
                  <c:v>30</c:v>
                </c:pt>
                <c:pt idx="11290">
                  <c:v>30</c:v>
                </c:pt>
                <c:pt idx="11291">
                  <c:v>30</c:v>
                </c:pt>
                <c:pt idx="11292">
                  <c:v>30</c:v>
                </c:pt>
                <c:pt idx="11293">
                  <c:v>30</c:v>
                </c:pt>
                <c:pt idx="11294">
                  <c:v>30</c:v>
                </c:pt>
                <c:pt idx="11295">
                  <c:v>30</c:v>
                </c:pt>
                <c:pt idx="11296">
                  <c:v>30</c:v>
                </c:pt>
                <c:pt idx="11297">
                  <c:v>30</c:v>
                </c:pt>
                <c:pt idx="11298">
                  <c:v>30</c:v>
                </c:pt>
                <c:pt idx="11299">
                  <c:v>30</c:v>
                </c:pt>
                <c:pt idx="11300">
                  <c:v>30</c:v>
                </c:pt>
                <c:pt idx="11301">
                  <c:v>30</c:v>
                </c:pt>
                <c:pt idx="11302">
                  <c:v>30</c:v>
                </c:pt>
                <c:pt idx="11303">
                  <c:v>30</c:v>
                </c:pt>
                <c:pt idx="11304">
                  <c:v>30</c:v>
                </c:pt>
                <c:pt idx="11305">
                  <c:v>30</c:v>
                </c:pt>
                <c:pt idx="11306">
                  <c:v>30</c:v>
                </c:pt>
                <c:pt idx="11307">
                  <c:v>30</c:v>
                </c:pt>
                <c:pt idx="11308">
                  <c:v>30</c:v>
                </c:pt>
                <c:pt idx="11309">
                  <c:v>30</c:v>
                </c:pt>
                <c:pt idx="11310">
                  <c:v>30</c:v>
                </c:pt>
                <c:pt idx="11311">
                  <c:v>30</c:v>
                </c:pt>
                <c:pt idx="11312">
                  <c:v>30</c:v>
                </c:pt>
                <c:pt idx="11313">
                  <c:v>30</c:v>
                </c:pt>
                <c:pt idx="11314">
                  <c:v>30</c:v>
                </c:pt>
                <c:pt idx="11315">
                  <c:v>30</c:v>
                </c:pt>
                <c:pt idx="11316">
                  <c:v>30</c:v>
                </c:pt>
                <c:pt idx="11317">
                  <c:v>30</c:v>
                </c:pt>
                <c:pt idx="11318">
                  <c:v>30</c:v>
                </c:pt>
                <c:pt idx="11319">
                  <c:v>30</c:v>
                </c:pt>
                <c:pt idx="11320">
                  <c:v>30</c:v>
                </c:pt>
                <c:pt idx="11321">
                  <c:v>30</c:v>
                </c:pt>
                <c:pt idx="11322">
                  <c:v>30</c:v>
                </c:pt>
                <c:pt idx="11323">
                  <c:v>30</c:v>
                </c:pt>
                <c:pt idx="11324">
                  <c:v>30</c:v>
                </c:pt>
                <c:pt idx="11325">
                  <c:v>30</c:v>
                </c:pt>
                <c:pt idx="11326">
                  <c:v>30</c:v>
                </c:pt>
                <c:pt idx="11327">
                  <c:v>30</c:v>
                </c:pt>
                <c:pt idx="11328">
                  <c:v>30</c:v>
                </c:pt>
                <c:pt idx="11329">
                  <c:v>30</c:v>
                </c:pt>
                <c:pt idx="11330">
                  <c:v>30</c:v>
                </c:pt>
                <c:pt idx="11331">
                  <c:v>30</c:v>
                </c:pt>
                <c:pt idx="11332">
                  <c:v>30</c:v>
                </c:pt>
                <c:pt idx="11333">
                  <c:v>30</c:v>
                </c:pt>
                <c:pt idx="11334">
                  <c:v>30</c:v>
                </c:pt>
                <c:pt idx="11335">
                  <c:v>30</c:v>
                </c:pt>
                <c:pt idx="11336">
                  <c:v>30</c:v>
                </c:pt>
                <c:pt idx="11337">
                  <c:v>30</c:v>
                </c:pt>
                <c:pt idx="11338">
                  <c:v>30</c:v>
                </c:pt>
                <c:pt idx="11339">
                  <c:v>30</c:v>
                </c:pt>
                <c:pt idx="11340">
                  <c:v>30</c:v>
                </c:pt>
                <c:pt idx="11341">
                  <c:v>30</c:v>
                </c:pt>
                <c:pt idx="11342">
                  <c:v>30</c:v>
                </c:pt>
                <c:pt idx="11343">
                  <c:v>30</c:v>
                </c:pt>
                <c:pt idx="11344">
                  <c:v>30</c:v>
                </c:pt>
                <c:pt idx="11345">
                  <c:v>30</c:v>
                </c:pt>
                <c:pt idx="11346">
                  <c:v>30</c:v>
                </c:pt>
                <c:pt idx="11347">
                  <c:v>30</c:v>
                </c:pt>
                <c:pt idx="11348">
                  <c:v>30</c:v>
                </c:pt>
                <c:pt idx="11349">
                  <c:v>30</c:v>
                </c:pt>
                <c:pt idx="11350">
                  <c:v>30</c:v>
                </c:pt>
                <c:pt idx="11351">
                  <c:v>30</c:v>
                </c:pt>
                <c:pt idx="11352">
                  <c:v>30</c:v>
                </c:pt>
                <c:pt idx="11353">
                  <c:v>30</c:v>
                </c:pt>
                <c:pt idx="11354">
                  <c:v>30</c:v>
                </c:pt>
                <c:pt idx="11355">
                  <c:v>30</c:v>
                </c:pt>
                <c:pt idx="11356">
                  <c:v>30</c:v>
                </c:pt>
                <c:pt idx="11357">
                  <c:v>30</c:v>
                </c:pt>
                <c:pt idx="11358">
                  <c:v>30</c:v>
                </c:pt>
                <c:pt idx="11359">
                  <c:v>30</c:v>
                </c:pt>
                <c:pt idx="11360">
                  <c:v>30</c:v>
                </c:pt>
                <c:pt idx="11361">
                  <c:v>30</c:v>
                </c:pt>
                <c:pt idx="11362">
                  <c:v>30</c:v>
                </c:pt>
                <c:pt idx="11363">
                  <c:v>30</c:v>
                </c:pt>
                <c:pt idx="11364">
                  <c:v>30</c:v>
                </c:pt>
                <c:pt idx="11365">
                  <c:v>30</c:v>
                </c:pt>
                <c:pt idx="11366">
                  <c:v>30</c:v>
                </c:pt>
                <c:pt idx="11367">
                  <c:v>30</c:v>
                </c:pt>
                <c:pt idx="11368">
                  <c:v>30</c:v>
                </c:pt>
                <c:pt idx="11369">
                  <c:v>30</c:v>
                </c:pt>
                <c:pt idx="11370">
                  <c:v>30</c:v>
                </c:pt>
                <c:pt idx="11371">
                  <c:v>30</c:v>
                </c:pt>
                <c:pt idx="11372">
                  <c:v>30</c:v>
                </c:pt>
                <c:pt idx="11373">
                  <c:v>30</c:v>
                </c:pt>
                <c:pt idx="11374">
                  <c:v>30</c:v>
                </c:pt>
                <c:pt idx="11375">
                  <c:v>30</c:v>
                </c:pt>
                <c:pt idx="11376">
                  <c:v>30</c:v>
                </c:pt>
                <c:pt idx="11377">
                  <c:v>30</c:v>
                </c:pt>
                <c:pt idx="11378">
                  <c:v>30</c:v>
                </c:pt>
                <c:pt idx="11379">
                  <c:v>30</c:v>
                </c:pt>
                <c:pt idx="11380">
                  <c:v>30</c:v>
                </c:pt>
                <c:pt idx="11381">
                  <c:v>30</c:v>
                </c:pt>
                <c:pt idx="11382">
                  <c:v>30</c:v>
                </c:pt>
                <c:pt idx="11383">
                  <c:v>30</c:v>
                </c:pt>
                <c:pt idx="11384">
                  <c:v>30</c:v>
                </c:pt>
                <c:pt idx="11385">
                  <c:v>30</c:v>
                </c:pt>
                <c:pt idx="11386">
                  <c:v>30</c:v>
                </c:pt>
                <c:pt idx="11387">
                  <c:v>30</c:v>
                </c:pt>
                <c:pt idx="11388">
                  <c:v>30</c:v>
                </c:pt>
                <c:pt idx="11389">
                  <c:v>30</c:v>
                </c:pt>
                <c:pt idx="11390">
                  <c:v>30</c:v>
                </c:pt>
                <c:pt idx="11391">
                  <c:v>30</c:v>
                </c:pt>
                <c:pt idx="11392">
                  <c:v>30</c:v>
                </c:pt>
                <c:pt idx="11393">
                  <c:v>30</c:v>
                </c:pt>
                <c:pt idx="11394">
                  <c:v>30</c:v>
                </c:pt>
                <c:pt idx="11395">
                  <c:v>30</c:v>
                </c:pt>
                <c:pt idx="11396">
                  <c:v>30</c:v>
                </c:pt>
                <c:pt idx="11397">
                  <c:v>30</c:v>
                </c:pt>
                <c:pt idx="11398">
                  <c:v>30</c:v>
                </c:pt>
                <c:pt idx="11399">
                  <c:v>30</c:v>
                </c:pt>
                <c:pt idx="11400">
                  <c:v>30</c:v>
                </c:pt>
                <c:pt idx="11401">
                  <c:v>30</c:v>
                </c:pt>
                <c:pt idx="11402">
                  <c:v>30</c:v>
                </c:pt>
                <c:pt idx="11403">
                  <c:v>30</c:v>
                </c:pt>
                <c:pt idx="11404">
                  <c:v>30</c:v>
                </c:pt>
                <c:pt idx="11405">
                  <c:v>30</c:v>
                </c:pt>
                <c:pt idx="11406">
                  <c:v>30</c:v>
                </c:pt>
                <c:pt idx="11407">
                  <c:v>30</c:v>
                </c:pt>
                <c:pt idx="11408">
                  <c:v>30</c:v>
                </c:pt>
                <c:pt idx="11409">
                  <c:v>30</c:v>
                </c:pt>
                <c:pt idx="11410">
                  <c:v>30</c:v>
                </c:pt>
                <c:pt idx="11411">
                  <c:v>30</c:v>
                </c:pt>
                <c:pt idx="11412">
                  <c:v>30</c:v>
                </c:pt>
                <c:pt idx="11413">
                  <c:v>30</c:v>
                </c:pt>
                <c:pt idx="11414">
                  <c:v>30</c:v>
                </c:pt>
                <c:pt idx="11415">
                  <c:v>30</c:v>
                </c:pt>
                <c:pt idx="11416">
                  <c:v>30</c:v>
                </c:pt>
                <c:pt idx="11417">
                  <c:v>30</c:v>
                </c:pt>
                <c:pt idx="11418">
                  <c:v>30</c:v>
                </c:pt>
                <c:pt idx="11419">
                  <c:v>30</c:v>
                </c:pt>
                <c:pt idx="11420">
                  <c:v>30</c:v>
                </c:pt>
                <c:pt idx="11421">
                  <c:v>30</c:v>
                </c:pt>
                <c:pt idx="11422">
                  <c:v>30</c:v>
                </c:pt>
                <c:pt idx="11423">
                  <c:v>30</c:v>
                </c:pt>
                <c:pt idx="11424">
                  <c:v>30</c:v>
                </c:pt>
                <c:pt idx="11425">
                  <c:v>30</c:v>
                </c:pt>
                <c:pt idx="11426">
                  <c:v>30</c:v>
                </c:pt>
                <c:pt idx="11427">
                  <c:v>30</c:v>
                </c:pt>
                <c:pt idx="11428">
                  <c:v>30</c:v>
                </c:pt>
                <c:pt idx="11429">
                  <c:v>30</c:v>
                </c:pt>
                <c:pt idx="11430">
                  <c:v>30</c:v>
                </c:pt>
                <c:pt idx="11431">
                  <c:v>30</c:v>
                </c:pt>
                <c:pt idx="11432">
                  <c:v>30</c:v>
                </c:pt>
                <c:pt idx="11433">
                  <c:v>30</c:v>
                </c:pt>
                <c:pt idx="11434">
                  <c:v>30</c:v>
                </c:pt>
                <c:pt idx="11435">
                  <c:v>30</c:v>
                </c:pt>
                <c:pt idx="11436">
                  <c:v>30</c:v>
                </c:pt>
                <c:pt idx="11437">
                  <c:v>30</c:v>
                </c:pt>
                <c:pt idx="11438">
                  <c:v>30</c:v>
                </c:pt>
                <c:pt idx="11439">
                  <c:v>30</c:v>
                </c:pt>
                <c:pt idx="11440">
                  <c:v>30</c:v>
                </c:pt>
                <c:pt idx="11441">
                  <c:v>30</c:v>
                </c:pt>
                <c:pt idx="11442">
                  <c:v>30</c:v>
                </c:pt>
                <c:pt idx="11443">
                  <c:v>30</c:v>
                </c:pt>
                <c:pt idx="11444">
                  <c:v>30</c:v>
                </c:pt>
                <c:pt idx="11445">
                  <c:v>30</c:v>
                </c:pt>
                <c:pt idx="11446">
                  <c:v>30</c:v>
                </c:pt>
                <c:pt idx="11447">
                  <c:v>30</c:v>
                </c:pt>
                <c:pt idx="11448">
                  <c:v>30</c:v>
                </c:pt>
                <c:pt idx="11449">
                  <c:v>30</c:v>
                </c:pt>
                <c:pt idx="11450">
                  <c:v>30</c:v>
                </c:pt>
                <c:pt idx="11451">
                  <c:v>30</c:v>
                </c:pt>
                <c:pt idx="11452">
                  <c:v>30</c:v>
                </c:pt>
                <c:pt idx="11453">
                  <c:v>30</c:v>
                </c:pt>
                <c:pt idx="11454">
                  <c:v>30</c:v>
                </c:pt>
                <c:pt idx="11455">
                  <c:v>30</c:v>
                </c:pt>
                <c:pt idx="11456">
                  <c:v>30</c:v>
                </c:pt>
                <c:pt idx="11457">
                  <c:v>30</c:v>
                </c:pt>
                <c:pt idx="11458">
                  <c:v>30</c:v>
                </c:pt>
                <c:pt idx="11459">
                  <c:v>30</c:v>
                </c:pt>
                <c:pt idx="11460">
                  <c:v>30</c:v>
                </c:pt>
                <c:pt idx="11461">
                  <c:v>30</c:v>
                </c:pt>
                <c:pt idx="11462">
                  <c:v>30</c:v>
                </c:pt>
                <c:pt idx="11463">
                  <c:v>30</c:v>
                </c:pt>
                <c:pt idx="11464">
                  <c:v>30</c:v>
                </c:pt>
                <c:pt idx="11465">
                  <c:v>30</c:v>
                </c:pt>
                <c:pt idx="11466">
                  <c:v>30</c:v>
                </c:pt>
                <c:pt idx="11467">
                  <c:v>30</c:v>
                </c:pt>
                <c:pt idx="11468">
                  <c:v>30</c:v>
                </c:pt>
                <c:pt idx="11469">
                  <c:v>30</c:v>
                </c:pt>
                <c:pt idx="11470">
                  <c:v>30</c:v>
                </c:pt>
                <c:pt idx="11471">
                  <c:v>30</c:v>
                </c:pt>
                <c:pt idx="11472">
                  <c:v>30</c:v>
                </c:pt>
                <c:pt idx="11473">
                  <c:v>30</c:v>
                </c:pt>
                <c:pt idx="11474">
                  <c:v>30</c:v>
                </c:pt>
                <c:pt idx="11475">
                  <c:v>30</c:v>
                </c:pt>
                <c:pt idx="11476">
                  <c:v>30</c:v>
                </c:pt>
                <c:pt idx="11477">
                  <c:v>30</c:v>
                </c:pt>
                <c:pt idx="11478">
                  <c:v>30</c:v>
                </c:pt>
                <c:pt idx="11479">
                  <c:v>30</c:v>
                </c:pt>
                <c:pt idx="11480">
                  <c:v>30</c:v>
                </c:pt>
                <c:pt idx="11481">
                  <c:v>30</c:v>
                </c:pt>
                <c:pt idx="11482">
                  <c:v>30</c:v>
                </c:pt>
                <c:pt idx="11483">
                  <c:v>30</c:v>
                </c:pt>
                <c:pt idx="11484">
                  <c:v>30</c:v>
                </c:pt>
                <c:pt idx="11485">
                  <c:v>30</c:v>
                </c:pt>
                <c:pt idx="11486">
                  <c:v>30</c:v>
                </c:pt>
                <c:pt idx="11487">
                  <c:v>30</c:v>
                </c:pt>
                <c:pt idx="11488">
                  <c:v>30</c:v>
                </c:pt>
                <c:pt idx="11489">
                  <c:v>30</c:v>
                </c:pt>
                <c:pt idx="11490">
                  <c:v>30</c:v>
                </c:pt>
                <c:pt idx="11491">
                  <c:v>30</c:v>
                </c:pt>
                <c:pt idx="11492">
                  <c:v>30</c:v>
                </c:pt>
                <c:pt idx="11493">
                  <c:v>30</c:v>
                </c:pt>
                <c:pt idx="11494">
                  <c:v>30</c:v>
                </c:pt>
                <c:pt idx="11495">
                  <c:v>30</c:v>
                </c:pt>
                <c:pt idx="11496">
                  <c:v>30</c:v>
                </c:pt>
                <c:pt idx="11497">
                  <c:v>30</c:v>
                </c:pt>
                <c:pt idx="11498">
                  <c:v>30</c:v>
                </c:pt>
                <c:pt idx="11499">
                  <c:v>30</c:v>
                </c:pt>
                <c:pt idx="11500">
                  <c:v>30</c:v>
                </c:pt>
                <c:pt idx="11501">
                  <c:v>30</c:v>
                </c:pt>
                <c:pt idx="11502">
                  <c:v>30</c:v>
                </c:pt>
                <c:pt idx="11503">
                  <c:v>30</c:v>
                </c:pt>
                <c:pt idx="11504">
                  <c:v>30</c:v>
                </c:pt>
                <c:pt idx="11505">
                  <c:v>30</c:v>
                </c:pt>
                <c:pt idx="11506">
                  <c:v>30</c:v>
                </c:pt>
                <c:pt idx="11507">
                  <c:v>30</c:v>
                </c:pt>
                <c:pt idx="11508">
                  <c:v>30</c:v>
                </c:pt>
                <c:pt idx="11509">
                  <c:v>30</c:v>
                </c:pt>
                <c:pt idx="11510">
                  <c:v>30</c:v>
                </c:pt>
                <c:pt idx="11511">
                  <c:v>30</c:v>
                </c:pt>
                <c:pt idx="11512">
                  <c:v>30</c:v>
                </c:pt>
                <c:pt idx="11513">
                  <c:v>30</c:v>
                </c:pt>
                <c:pt idx="11514">
                  <c:v>30</c:v>
                </c:pt>
                <c:pt idx="11515">
                  <c:v>30</c:v>
                </c:pt>
                <c:pt idx="11516">
                  <c:v>30</c:v>
                </c:pt>
                <c:pt idx="11517">
                  <c:v>30</c:v>
                </c:pt>
                <c:pt idx="11518">
                  <c:v>30</c:v>
                </c:pt>
                <c:pt idx="11519">
                  <c:v>30</c:v>
                </c:pt>
                <c:pt idx="11520">
                  <c:v>30</c:v>
                </c:pt>
                <c:pt idx="11521">
                  <c:v>30</c:v>
                </c:pt>
                <c:pt idx="11522">
                  <c:v>30</c:v>
                </c:pt>
                <c:pt idx="11523">
                  <c:v>30</c:v>
                </c:pt>
                <c:pt idx="11524">
                  <c:v>30</c:v>
                </c:pt>
                <c:pt idx="11525">
                  <c:v>30</c:v>
                </c:pt>
                <c:pt idx="11526">
                  <c:v>30</c:v>
                </c:pt>
                <c:pt idx="11527">
                  <c:v>30</c:v>
                </c:pt>
                <c:pt idx="11528">
                  <c:v>30</c:v>
                </c:pt>
                <c:pt idx="11529">
                  <c:v>30</c:v>
                </c:pt>
                <c:pt idx="11530">
                  <c:v>30</c:v>
                </c:pt>
                <c:pt idx="11531">
                  <c:v>30</c:v>
                </c:pt>
                <c:pt idx="11532">
                  <c:v>30</c:v>
                </c:pt>
                <c:pt idx="11533">
                  <c:v>30</c:v>
                </c:pt>
                <c:pt idx="11534">
                  <c:v>30</c:v>
                </c:pt>
                <c:pt idx="11535">
                  <c:v>30</c:v>
                </c:pt>
                <c:pt idx="11536">
                  <c:v>30</c:v>
                </c:pt>
                <c:pt idx="11537">
                  <c:v>30</c:v>
                </c:pt>
                <c:pt idx="11538">
                  <c:v>30</c:v>
                </c:pt>
                <c:pt idx="11539">
                  <c:v>30</c:v>
                </c:pt>
                <c:pt idx="11540">
                  <c:v>30</c:v>
                </c:pt>
                <c:pt idx="11541">
                  <c:v>30</c:v>
                </c:pt>
                <c:pt idx="11542">
                  <c:v>30</c:v>
                </c:pt>
                <c:pt idx="11543">
                  <c:v>30</c:v>
                </c:pt>
                <c:pt idx="11544">
                  <c:v>30</c:v>
                </c:pt>
                <c:pt idx="11545">
                  <c:v>30</c:v>
                </c:pt>
                <c:pt idx="11546">
                  <c:v>30</c:v>
                </c:pt>
                <c:pt idx="11547">
                  <c:v>30</c:v>
                </c:pt>
                <c:pt idx="11548">
                  <c:v>30</c:v>
                </c:pt>
                <c:pt idx="11549">
                  <c:v>30</c:v>
                </c:pt>
                <c:pt idx="11550">
                  <c:v>30</c:v>
                </c:pt>
                <c:pt idx="11551">
                  <c:v>30</c:v>
                </c:pt>
                <c:pt idx="11552">
                  <c:v>30</c:v>
                </c:pt>
                <c:pt idx="11553">
                  <c:v>30</c:v>
                </c:pt>
                <c:pt idx="11554">
                  <c:v>30</c:v>
                </c:pt>
                <c:pt idx="11555">
                  <c:v>30</c:v>
                </c:pt>
                <c:pt idx="11556">
                  <c:v>30</c:v>
                </c:pt>
                <c:pt idx="11557">
                  <c:v>30</c:v>
                </c:pt>
                <c:pt idx="11558">
                  <c:v>30</c:v>
                </c:pt>
                <c:pt idx="11559">
                  <c:v>30</c:v>
                </c:pt>
                <c:pt idx="11560">
                  <c:v>30</c:v>
                </c:pt>
                <c:pt idx="11561">
                  <c:v>30</c:v>
                </c:pt>
                <c:pt idx="11562">
                  <c:v>30</c:v>
                </c:pt>
                <c:pt idx="11563">
                  <c:v>30</c:v>
                </c:pt>
                <c:pt idx="11564">
                  <c:v>30</c:v>
                </c:pt>
                <c:pt idx="11565">
                  <c:v>30</c:v>
                </c:pt>
                <c:pt idx="11566">
                  <c:v>30</c:v>
                </c:pt>
                <c:pt idx="11567">
                  <c:v>30</c:v>
                </c:pt>
                <c:pt idx="11568">
                  <c:v>30</c:v>
                </c:pt>
                <c:pt idx="11569">
                  <c:v>30</c:v>
                </c:pt>
                <c:pt idx="11570">
                  <c:v>30</c:v>
                </c:pt>
                <c:pt idx="11571">
                  <c:v>30</c:v>
                </c:pt>
                <c:pt idx="11572">
                  <c:v>30</c:v>
                </c:pt>
                <c:pt idx="11573">
                  <c:v>30</c:v>
                </c:pt>
                <c:pt idx="11574">
                  <c:v>30</c:v>
                </c:pt>
                <c:pt idx="11575">
                  <c:v>30</c:v>
                </c:pt>
                <c:pt idx="11576">
                  <c:v>30</c:v>
                </c:pt>
                <c:pt idx="11577">
                  <c:v>30</c:v>
                </c:pt>
                <c:pt idx="11578">
                  <c:v>30</c:v>
                </c:pt>
                <c:pt idx="11579">
                  <c:v>30</c:v>
                </c:pt>
                <c:pt idx="11580">
                  <c:v>30</c:v>
                </c:pt>
                <c:pt idx="11581">
                  <c:v>30</c:v>
                </c:pt>
                <c:pt idx="11582">
                  <c:v>30</c:v>
                </c:pt>
                <c:pt idx="11583">
                  <c:v>30</c:v>
                </c:pt>
                <c:pt idx="11584">
                  <c:v>30</c:v>
                </c:pt>
                <c:pt idx="11585">
                  <c:v>30</c:v>
                </c:pt>
                <c:pt idx="11586">
                  <c:v>30</c:v>
                </c:pt>
                <c:pt idx="11587">
                  <c:v>30</c:v>
                </c:pt>
                <c:pt idx="11588">
                  <c:v>30</c:v>
                </c:pt>
                <c:pt idx="11589">
                  <c:v>30</c:v>
                </c:pt>
                <c:pt idx="11590">
                  <c:v>30</c:v>
                </c:pt>
                <c:pt idx="11591">
                  <c:v>30</c:v>
                </c:pt>
                <c:pt idx="11592">
                  <c:v>30</c:v>
                </c:pt>
                <c:pt idx="11593">
                  <c:v>30</c:v>
                </c:pt>
                <c:pt idx="11594">
                  <c:v>30</c:v>
                </c:pt>
                <c:pt idx="11595">
                  <c:v>30</c:v>
                </c:pt>
                <c:pt idx="11596">
                  <c:v>30</c:v>
                </c:pt>
                <c:pt idx="11597">
                  <c:v>30</c:v>
                </c:pt>
                <c:pt idx="11598">
                  <c:v>30</c:v>
                </c:pt>
                <c:pt idx="11599">
                  <c:v>30</c:v>
                </c:pt>
                <c:pt idx="11600">
                  <c:v>30</c:v>
                </c:pt>
                <c:pt idx="11601">
                  <c:v>30</c:v>
                </c:pt>
                <c:pt idx="11602">
                  <c:v>30</c:v>
                </c:pt>
                <c:pt idx="11603">
                  <c:v>30</c:v>
                </c:pt>
                <c:pt idx="11604">
                  <c:v>30</c:v>
                </c:pt>
                <c:pt idx="11605">
                  <c:v>30</c:v>
                </c:pt>
                <c:pt idx="11606">
                  <c:v>30</c:v>
                </c:pt>
                <c:pt idx="11607">
                  <c:v>30</c:v>
                </c:pt>
                <c:pt idx="11608">
                  <c:v>30</c:v>
                </c:pt>
                <c:pt idx="11609">
                  <c:v>30</c:v>
                </c:pt>
                <c:pt idx="11610">
                  <c:v>30</c:v>
                </c:pt>
                <c:pt idx="11611">
                  <c:v>30</c:v>
                </c:pt>
                <c:pt idx="11612">
                  <c:v>30</c:v>
                </c:pt>
                <c:pt idx="11613">
                  <c:v>30</c:v>
                </c:pt>
                <c:pt idx="11614">
                  <c:v>30</c:v>
                </c:pt>
                <c:pt idx="11615">
                  <c:v>30</c:v>
                </c:pt>
                <c:pt idx="11616">
                  <c:v>30</c:v>
                </c:pt>
                <c:pt idx="11617">
                  <c:v>30</c:v>
                </c:pt>
                <c:pt idx="11618">
                  <c:v>30</c:v>
                </c:pt>
                <c:pt idx="11619">
                  <c:v>30</c:v>
                </c:pt>
                <c:pt idx="11620">
                  <c:v>30</c:v>
                </c:pt>
                <c:pt idx="11621">
                  <c:v>30</c:v>
                </c:pt>
                <c:pt idx="11622">
                  <c:v>30</c:v>
                </c:pt>
                <c:pt idx="11623">
                  <c:v>30</c:v>
                </c:pt>
                <c:pt idx="11624">
                  <c:v>30</c:v>
                </c:pt>
                <c:pt idx="11625">
                  <c:v>30</c:v>
                </c:pt>
                <c:pt idx="11626">
                  <c:v>30</c:v>
                </c:pt>
                <c:pt idx="11627">
                  <c:v>30</c:v>
                </c:pt>
                <c:pt idx="11628">
                  <c:v>30</c:v>
                </c:pt>
                <c:pt idx="11629">
                  <c:v>30</c:v>
                </c:pt>
                <c:pt idx="11630">
                  <c:v>30</c:v>
                </c:pt>
                <c:pt idx="11631">
                  <c:v>30</c:v>
                </c:pt>
                <c:pt idx="11632">
                  <c:v>30</c:v>
                </c:pt>
                <c:pt idx="11633">
                  <c:v>30</c:v>
                </c:pt>
                <c:pt idx="11634">
                  <c:v>30</c:v>
                </c:pt>
                <c:pt idx="11635">
                  <c:v>30</c:v>
                </c:pt>
                <c:pt idx="11636">
                  <c:v>30</c:v>
                </c:pt>
                <c:pt idx="11637">
                  <c:v>30</c:v>
                </c:pt>
                <c:pt idx="11638">
                  <c:v>30</c:v>
                </c:pt>
                <c:pt idx="11639">
                  <c:v>30</c:v>
                </c:pt>
                <c:pt idx="11640">
                  <c:v>30</c:v>
                </c:pt>
                <c:pt idx="11641">
                  <c:v>30</c:v>
                </c:pt>
                <c:pt idx="11642">
                  <c:v>30</c:v>
                </c:pt>
                <c:pt idx="11643">
                  <c:v>30</c:v>
                </c:pt>
                <c:pt idx="11644">
                  <c:v>30</c:v>
                </c:pt>
                <c:pt idx="11645">
                  <c:v>30</c:v>
                </c:pt>
                <c:pt idx="11646">
                  <c:v>30</c:v>
                </c:pt>
                <c:pt idx="11647">
                  <c:v>30</c:v>
                </c:pt>
                <c:pt idx="11648">
                  <c:v>30</c:v>
                </c:pt>
                <c:pt idx="11649">
                  <c:v>30</c:v>
                </c:pt>
                <c:pt idx="11650">
                  <c:v>30</c:v>
                </c:pt>
                <c:pt idx="11651">
                  <c:v>30</c:v>
                </c:pt>
                <c:pt idx="11652">
                  <c:v>30</c:v>
                </c:pt>
                <c:pt idx="11653">
                  <c:v>30</c:v>
                </c:pt>
                <c:pt idx="11654">
                  <c:v>30</c:v>
                </c:pt>
                <c:pt idx="11655">
                  <c:v>30</c:v>
                </c:pt>
                <c:pt idx="11656">
                  <c:v>30</c:v>
                </c:pt>
                <c:pt idx="11657">
                  <c:v>30</c:v>
                </c:pt>
                <c:pt idx="11658">
                  <c:v>30</c:v>
                </c:pt>
                <c:pt idx="11659">
                  <c:v>30</c:v>
                </c:pt>
                <c:pt idx="11660">
                  <c:v>30</c:v>
                </c:pt>
                <c:pt idx="11661">
                  <c:v>30</c:v>
                </c:pt>
                <c:pt idx="11662">
                  <c:v>30</c:v>
                </c:pt>
                <c:pt idx="11663">
                  <c:v>30</c:v>
                </c:pt>
                <c:pt idx="11664">
                  <c:v>30</c:v>
                </c:pt>
                <c:pt idx="11665">
                  <c:v>30</c:v>
                </c:pt>
                <c:pt idx="11666">
                  <c:v>30</c:v>
                </c:pt>
                <c:pt idx="11667">
                  <c:v>30</c:v>
                </c:pt>
                <c:pt idx="11668">
                  <c:v>30</c:v>
                </c:pt>
                <c:pt idx="11669">
                  <c:v>30</c:v>
                </c:pt>
                <c:pt idx="11670">
                  <c:v>30</c:v>
                </c:pt>
                <c:pt idx="11671">
                  <c:v>30</c:v>
                </c:pt>
                <c:pt idx="11672">
                  <c:v>30</c:v>
                </c:pt>
                <c:pt idx="11673">
                  <c:v>30</c:v>
                </c:pt>
                <c:pt idx="11674">
                  <c:v>30</c:v>
                </c:pt>
                <c:pt idx="11675">
                  <c:v>30</c:v>
                </c:pt>
                <c:pt idx="11676">
                  <c:v>30</c:v>
                </c:pt>
                <c:pt idx="11677">
                  <c:v>30</c:v>
                </c:pt>
                <c:pt idx="11678">
                  <c:v>30</c:v>
                </c:pt>
                <c:pt idx="11679">
                  <c:v>30</c:v>
                </c:pt>
                <c:pt idx="11680">
                  <c:v>30</c:v>
                </c:pt>
                <c:pt idx="11681">
                  <c:v>30</c:v>
                </c:pt>
                <c:pt idx="11682">
                  <c:v>30</c:v>
                </c:pt>
                <c:pt idx="11683">
                  <c:v>30</c:v>
                </c:pt>
                <c:pt idx="11684">
                  <c:v>30</c:v>
                </c:pt>
                <c:pt idx="11685">
                  <c:v>30</c:v>
                </c:pt>
                <c:pt idx="11686">
                  <c:v>30</c:v>
                </c:pt>
                <c:pt idx="11687">
                  <c:v>30</c:v>
                </c:pt>
                <c:pt idx="11688">
                  <c:v>30</c:v>
                </c:pt>
                <c:pt idx="11689">
                  <c:v>30</c:v>
                </c:pt>
                <c:pt idx="11690">
                  <c:v>30</c:v>
                </c:pt>
                <c:pt idx="11691">
                  <c:v>30</c:v>
                </c:pt>
                <c:pt idx="11692">
                  <c:v>30</c:v>
                </c:pt>
                <c:pt idx="11693">
                  <c:v>30</c:v>
                </c:pt>
                <c:pt idx="11694">
                  <c:v>30</c:v>
                </c:pt>
                <c:pt idx="11695">
                  <c:v>30</c:v>
                </c:pt>
                <c:pt idx="11696">
                  <c:v>30</c:v>
                </c:pt>
                <c:pt idx="11697">
                  <c:v>30</c:v>
                </c:pt>
                <c:pt idx="11698">
                  <c:v>30</c:v>
                </c:pt>
                <c:pt idx="11699">
                  <c:v>30</c:v>
                </c:pt>
                <c:pt idx="11700">
                  <c:v>30</c:v>
                </c:pt>
                <c:pt idx="11701">
                  <c:v>30</c:v>
                </c:pt>
                <c:pt idx="11702">
                  <c:v>30</c:v>
                </c:pt>
                <c:pt idx="11703">
                  <c:v>30</c:v>
                </c:pt>
                <c:pt idx="11704">
                  <c:v>30</c:v>
                </c:pt>
                <c:pt idx="11705">
                  <c:v>30</c:v>
                </c:pt>
                <c:pt idx="11706">
                  <c:v>30</c:v>
                </c:pt>
                <c:pt idx="11707">
                  <c:v>30</c:v>
                </c:pt>
                <c:pt idx="11708">
                  <c:v>30</c:v>
                </c:pt>
                <c:pt idx="11709">
                  <c:v>30</c:v>
                </c:pt>
                <c:pt idx="11710">
                  <c:v>30</c:v>
                </c:pt>
                <c:pt idx="11711">
                  <c:v>30</c:v>
                </c:pt>
                <c:pt idx="11712">
                  <c:v>30</c:v>
                </c:pt>
                <c:pt idx="11713">
                  <c:v>30</c:v>
                </c:pt>
                <c:pt idx="11714">
                  <c:v>30</c:v>
                </c:pt>
                <c:pt idx="11715">
                  <c:v>30</c:v>
                </c:pt>
                <c:pt idx="11716">
                  <c:v>30</c:v>
                </c:pt>
                <c:pt idx="11717">
                  <c:v>30</c:v>
                </c:pt>
                <c:pt idx="11718">
                  <c:v>30</c:v>
                </c:pt>
                <c:pt idx="11719">
                  <c:v>30</c:v>
                </c:pt>
                <c:pt idx="11720">
                  <c:v>30</c:v>
                </c:pt>
                <c:pt idx="11721">
                  <c:v>30</c:v>
                </c:pt>
                <c:pt idx="11722">
                  <c:v>30</c:v>
                </c:pt>
                <c:pt idx="11723">
                  <c:v>30</c:v>
                </c:pt>
                <c:pt idx="11724">
                  <c:v>30</c:v>
                </c:pt>
                <c:pt idx="11725">
                  <c:v>30</c:v>
                </c:pt>
                <c:pt idx="11726">
                  <c:v>30</c:v>
                </c:pt>
                <c:pt idx="11727">
                  <c:v>30</c:v>
                </c:pt>
                <c:pt idx="11728">
                  <c:v>30</c:v>
                </c:pt>
                <c:pt idx="11729">
                  <c:v>30</c:v>
                </c:pt>
                <c:pt idx="11730">
                  <c:v>30</c:v>
                </c:pt>
                <c:pt idx="11731">
                  <c:v>30</c:v>
                </c:pt>
                <c:pt idx="11732">
                  <c:v>30</c:v>
                </c:pt>
                <c:pt idx="11733">
                  <c:v>30</c:v>
                </c:pt>
                <c:pt idx="11734">
                  <c:v>30</c:v>
                </c:pt>
                <c:pt idx="11735">
                  <c:v>30</c:v>
                </c:pt>
                <c:pt idx="11736">
                  <c:v>30</c:v>
                </c:pt>
                <c:pt idx="11737">
                  <c:v>30</c:v>
                </c:pt>
                <c:pt idx="11738">
                  <c:v>30</c:v>
                </c:pt>
                <c:pt idx="11739">
                  <c:v>30</c:v>
                </c:pt>
                <c:pt idx="11740">
                  <c:v>30</c:v>
                </c:pt>
                <c:pt idx="11741">
                  <c:v>30</c:v>
                </c:pt>
                <c:pt idx="11742">
                  <c:v>30</c:v>
                </c:pt>
                <c:pt idx="11743">
                  <c:v>30</c:v>
                </c:pt>
                <c:pt idx="11744">
                  <c:v>30</c:v>
                </c:pt>
                <c:pt idx="11745">
                  <c:v>30</c:v>
                </c:pt>
                <c:pt idx="11746">
                  <c:v>30</c:v>
                </c:pt>
                <c:pt idx="11747">
                  <c:v>30</c:v>
                </c:pt>
                <c:pt idx="11748">
                  <c:v>30</c:v>
                </c:pt>
                <c:pt idx="11749">
                  <c:v>30</c:v>
                </c:pt>
                <c:pt idx="11750">
                  <c:v>30</c:v>
                </c:pt>
                <c:pt idx="11751">
                  <c:v>30</c:v>
                </c:pt>
                <c:pt idx="11752">
                  <c:v>30</c:v>
                </c:pt>
                <c:pt idx="11753">
                  <c:v>30</c:v>
                </c:pt>
                <c:pt idx="11754">
                  <c:v>30</c:v>
                </c:pt>
                <c:pt idx="11755">
                  <c:v>30</c:v>
                </c:pt>
                <c:pt idx="11756">
                  <c:v>30</c:v>
                </c:pt>
                <c:pt idx="11757">
                  <c:v>30</c:v>
                </c:pt>
                <c:pt idx="11758">
                  <c:v>30</c:v>
                </c:pt>
                <c:pt idx="11759">
                  <c:v>30</c:v>
                </c:pt>
                <c:pt idx="11760">
                  <c:v>30</c:v>
                </c:pt>
                <c:pt idx="11761">
                  <c:v>30</c:v>
                </c:pt>
                <c:pt idx="11762">
                  <c:v>30</c:v>
                </c:pt>
                <c:pt idx="11763">
                  <c:v>30</c:v>
                </c:pt>
                <c:pt idx="11764">
                  <c:v>30</c:v>
                </c:pt>
                <c:pt idx="11765">
                  <c:v>30</c:v>
                </c:pt>
                <c:pt idx="11766">
                  <c:v>30</c:v>
                </c:pt>
                <c:pt idx="11767">
                  <c:v>30</c:v>
                </c:pt>
                <c:pt idx="11768">
                  <c:v>30</c:v>
                </c:pt>
                <c:pt idx="11769">
                  <c:v>30</c:v>
                </c:pt>
                <c:pt idx="11770">
                  <c:v>30</c:v>
                </c:pt>
                <c:pt idx="11771">
                  <c:v>30</c:v>
                </c:pt>
                <c:pt idx="11772">
                  <c:v>30</c:v>
                </c:pt>
                <c:pt idx="11773">
                  <c:v>30</c:v>
                </c:pt>
                <c:pt idx="11774">
                  <c:v>30</c:v>
                </c:pt>
                <c:pt idx="11775">
                  <c:v>30</c:v>
                </c:pt>
                <c:pt idx="11776">
                  <c:v>30</c:v>
                </c:pt>
                <c:pt idx="11777">
                  <c:v>30</c:v>
                </c:pt>
                <c:pt idx="11778">
                  <c:v>30</c:v>
                </c:pt>
                <c:pt idx="11779">
                  <c:v>30</c:v>
                </c:pt>
                <c:pt idx="11780">
                  <c:v>30</c:v>
                </c:pt>
                <c:pt idx="11781">
                  <c:v>30</c:v>
                </c:pt>
                <c:pt idx="11782">
                  <c:v>30</c:v>
                </c:pt>
                <c:pt idx="11783">
                  <c:v>30</c:v>
                </c:pt>
                <c:pt idx="11784">
                  <c:v>30</c:v>
                </c:pt>
                <c:pt idx="11785">
                  <c:v>30</c:v>
                </c:pt>
                <c:pt idx="11786">
                  <c:v>30</c:v>
                </c:pt>
                <c:pt idx="11787">
                  <c:v>30</c:v>
                </c:pt>
                <c:pt idx="11788">
                  <c:v>30</c:v>
                </c:pt>
                <c:pt idx="11789">
                  <c:v>30</c:v>
                </c:pt>
                <c:pt idx="11790">
                  <c:v>30</c:v>
                </c:pt>
                <c:pt idx="11791">
                  <c:v>30</c:v>
                </c:pt>
                <c:pt idx="11792">
                  <c:v>30</c:v>
                </c:pt>
                <c:pt idx="11793">
                  <c:v>30</c:v>
                </c:pt>
                <c:pt idx="11794">
                  <c:v>30</c:v>
                </c:pt>
                <c:pt idx="11795">
                  <c:v>30</c:v>
                </c:pt>
                <c:pt idx="11796">
                  <c:v>30</c:v>
                </c:pt>
                <c:pt idx="11797">
                  <c:v>30</c:v>
                </c:pt>
                <c:pt idx="11798">
                  <c:v>30</c:v>
                </c:pt>
                <c:pt idx="11799">
                  <c:v>30</c:v>
                </c:pt>
                <c:pt idx="11800">
                  <c:v>30</c:v>
                </c:pt>
                <c:pt idx="11801">
                  <c:v>30</c:v>
                </c:pt>
                <c:pt idx="11802">
                  <c:v>30</c:v>
                </c:pt>
                <c:pt idx="11803">
                  <c:v>30</c:v>
                </c:pt>
                <c:pt idx="11804">
                  <c:v>30</c:v>
                </c:pt>
                <c:pt idx="11805">
                  <c:v>30</c:v>
                </c:pt>
                <c:pt idx="11806">
                  <c:v>30</c:v>
                </c:pt>
                <c:pt idx="11807">
                  <c:v>30</c:v>
                </c:pt>
                <c:pt idx="11808">
                  <c:v>30</c:v>
                </c:pt>
                <c:pt idx="11809">
                  <c:v>30</c:v>
                </c:pt>
                <c:pt idx="11810">
                  <c:v>30</c:v>
                </c:pt>
                <c:pt idx="11811">
                  <c:v>30</c:v>
                </c:pt>
                <c:pt idx="11812">
                  <c:v>30</c:v>
                </c:pt>
                <c:pt idx="11813">
                  <c:v>30</c:v>
                </c:pt>
                <c:pt idx="11814">
                  <c:v>30</c:v>
                </c:pt>
                <c:pt idx="11815">
                  <c:v>30</c:v>
                </c:pt>
                <c:pt idx="11816">
                  <c:v>30</c:v>
                </c:pt>
                <c:pt idx="11817">
                  <c:v>30</c:v>
                </c:pt>
                <c:pt idx="11818">
                  <c:v>30</c:v>
                </c:pt>
                <c:pt idx="11819">
                  <c:v>30</c:v>
                </c:pt>
                <c:pt idx="11820">
                  <c:v>30</c:v>
                </c:pt>
                <c:pt idx="11821">
                  <c:v>30</c:v>
                </c:pt>
                <c:pt idx="11822">
                  <c:v>30</c:v>
                </c:pt>
                <c:pt idx="11823">
                  <c:v>30</c:v>
                </c:pt>
                <c:pt idx="11824">
                  <c:v>30</c:v>
                </c:pt>
                <c:pt idx="11825">
                  <c:v>30</c:v>
                </c:pt>
                <c:pt idx="11826">
                  <c:v>30</c:v>
                </c:pt>
                <c:pt idx="11827">
                  <c:v>30</c:v>
                </c:pt>
                <c:pt idx="11828">
                  <c:v>30</c:v>
                </c:pt>
                <c:pt idx="11829">
                  <c:v>30</c:v>
                </c:pt>
                <c:pt idx="11830">
                  <c:v>30</c:v>
                </c:pt>
                <c:pt idx="11831">
                  <c:v>30</c:v>
                </c:pt>
                <c:pt idx="11832">
                  <c:v>30</c:v>
                </c:pt>
                <c:pt idx="11833">
                  <c:v>30</c:v>
                </c:pt>
                <c:pt idx="11834">
                  <c:v>30</c:v>
                </c:pt>
                <c:pt idx="11835">
                  <c:v>30</c:v>
                </c:pt>
                <c:pt idx="11836">
                  <c:v>30</c:v>
                </c:pt>
                <c:pt idx="11837">
                  <c:v>30</c:v>
                </c:pt>
                <c:pt idx="11838">
                  <c:v>30</c:v>
                </c:pt>
                <c:pt idx="11839">
                  <c:v>30</c:v>
                </c:pt>
                <c:pt idx="11840">
                  <c:v>30</c:v>
                </c:pt>
                <c:pt idx="11841">
                  <c:v>30</c:v>
                </c:pt>
                <c:pt idx="11842">
                  <c:v>30</c:v>
                </c:pt>
                <c:pt idx="11843">
                  <c:v>30</c:v>
                </c:pt>
                <c:pt idx="11844">
                  <c:v>30</c:v>
                </c:pt>
                <c:pt idx="11845">
                  <c:v>30</c:v>
                </c:pt>
                <c:pt idx="11846">
                  <c:v>30</c:v>
                </c:pt>
                <c:pt idx="11847">
                  <c:v>30</c:v>
                </c:pt>
                <c:pt idx="11848">
                  <c:v>30</c:v>
                </c:pt>
                <c:pt idx="11849">
                  <c:v>30</c:v>
                </c:pt>
                <c:pt idx="11850">
                  <c:v>30</c:v>
                </c:pt>
                <c:pt idx="11851">
                  <c:v>30</c:v>
                </c:pt>
                <c:pt idx="11852">
                  <c:v>30</c:v>
                </c:pt>
                <c:pt idx="11853">
                  <c:v>30</c:v>
                </c:pt>
                <c:pt idx="11854">
                  <c:v>30</c:v>
                </c:pt>
                <c:pt idx="11855">
                  <c:v>30</c:v>
                </c:pt>
                <c:pt idx="11856">
                  <c:v>30</c:v>
                </c:pt>
                <c:pt idx="11857">
                  <c:v>30</c:v>
                </c:pt>
                <c:pt idx="11858">
                  <c:v>30</c:v>
                </c:pt>
                <c:pt idx="11859">
                  <c:v>30</c:v>
                </c:pt>
                <c:pt idx="11860">
                  <c:v>30</c:v>
                </c:pt>
                <c:pt idx="11861">
                  <c:v>30</c:v>
                </c:pt>
                <c:pt idx="11862">
                  <c:v>30</c:v>
                </c:pt>
                <c:pt idx="11863">
                  <c:v>30</c:v>
                </c:pt>
                <c:pt idx="11864">
                  <c:v>30</c:v>
                </c:pt>
                <c:pt idx="11865">
                  <c:v>30</c:v>
                </c:pt>
                <c:pt idx="11866">
                  <c:v>30</c:v>
                </c:pt>
                <c:pt idx="11867">
                  <c:v>30</c:v>
                </c:pt>
                <c:pt idx="11868">
                  <c:v>30</c:v>
                </c:pt>
                <c:pt idx="11869">
                  <c:v>30</c:v>
                </c:pt>
                <c:pt idx="11870">
                  <c:v>30</c:v>
                </c:pt>
                <c:pt idx="11871">
                  <c:v>30</c:v>
                </c:pt>
                <c:pt idx="11872">
                  <c:v>30</c:v>
                </c:pt>
                <c:pt idx="11873">
                  <c:v>30</c:v>
                </c:pt>
                <c:pt idx="11874">
                  <c:v>30</c:v>
                </c:pt>
                <c:pt idx="11875">
                  <c:v>30</c:v>
                </c:pt>
                <c:pt idx="11876">
                  <c:v>30</c:v>
                </c:pt>
                <c:pt idx="11877">
                  <c:v>30</c:v>
                </c:pt>
                <c:pt idx="11878">
                  <c:v>30</c:v>
                </c:pt>
                <c:pt idx="11879">
                  <c:v>30</c:v>
                </c:pt>
                <c:pt idx="11880">
                  <c:v>30</c:v>
                </c:pt>
                <c:pt idx="11881">
                  <c:v>30</c:v>
                </c:pt>
                <c:pt idx="11882">
                  <c:v>30</c:v>
                </c:pt>
                <c:pt idx="11883">
                  <c:v>30</c:v>
                </c:pt>
                <c:pt idx="11884">
                  <c:v>30</c:v>
                </c:pt>
                <c:pt idx="11885">
                  <c:v>30</c:v>
                </c:pt>
                <c:pt idx="11886">
                  <c:v>30</c:v>
                </c:pt>
                <c:pt idx="11887">
                  <c:v>30</c:v>
                </c:pt>
                <c:pt idx="11888">
                  <c:v>30</c:v>
                </c:pt>
                <c:pt idx="11889">
                  <c:v>30</c:v>
                </c:pt>
                <c:pt idx="11890">
                  <c:v>30</c:v>
                </c:pt>
                <c:pt idx="11891">
                  <c:v>30</c:v>
                </c:pt>
                <c:pt idx="11892">
                  <c:v>30</c:v>
                </c:pt>
                <c:pt idx="11893">
                  <c:v>30</c:v>
                </c:pt>
                <c:pt idx="11894">
                  <c:v>30</c:v>
                </c:pt>
                <c:pt idx="11895">
                  <c:v>30</c:v>
                </c:pt>
                <c:pt idx="11896">
                  <c:v>30</c:v>
                </c:pt>
                <c:pt idx="11897">
                  <c:v>30</c:v>
                </c:pt>
                <c:pt idx="11898">
                  <c:v>30</c:v>
                </c:pt>
                <c:pt idx="11899">
                  <c:v>30</c:v>
                </c:pt>
                <c:pt idx="11900">
                  <c:v>30</c:v>
                </c:pt>
                <c:pt idx="11901">
                  <c:v>30</c:v>
                </c:pt>
                <c:pt idx="11902">
                  <c:v>30</c:v>
                </c:pt>
                <c:pt idx="11903">
                  <c:v>30</c:v>
                </c:pt>
                <c:pt idx="11904">
                  <c:v>30</c:v>
                </c:pt>
                <c:pt idx="11905">
                  <c:v>30</c:v>
                </c:pt>
                <c:pt idx="11906">
                  <c:v>30</c:v>
                </c:pt>
                <c:pt idx="11907">
                  <c:v>30</c:v>
                </c:pt>
                <c:pt idx="11908">
                  <c:v>30</c:v>
                </c:pt>
                <c:pt idx="11909">
                  <c:v>30</c:v>
                </c:pt>
                <c:pt idx="11910">
                  <c:v>30</c:v>
                </c:pt>
                <c:pt idx="11911">
                  <c:v>30</c:v>
                </c:pt>
                <c:pt idx="11912">
                  <c:v>30</c:v>
                </c:pt>
                <c:pt idx="11913">
                  <c:v>30</c:v>
                </c:pt>
                <c:pt idx="11914">
                  <c:v>30</c:v>
                </c:pt>
                <c:pt idx="11915">
                  <c:v>30</c:v>
                </c:pt>
                <c:pt idx="11916">
                  <c:v>30</c:v>
                </c:pt>
                <c:pt idx="11917">
                  <c:v>30</c:v>
                </c:pt>
                <c:pt idx="11918">
                  <c:v>30</c:v>
                </c:pt>
                <c:pt idx="11919">
                  <c:v>30</c:v>
                </c:pt>
                <c:pt idx="11920">
                  <c:v>30</c:v>
                </c:pt>
                <c:pt idx="11921">
                  <c:v>30</c:v>
                </c:pt>
                <c:pt idx="11922">
                  <c:v>30</c:v>
                </c:pt>
                <c:pt idx="11923">
                  <c:v>30</c:v>
                </c:pt>
                <c:pt idx="11924">
                  <c:v>30</c:v>
                </c:pt>
                <c:pt idx="11925">
                  <c:v>30</c:v>
                </c:pt>
                <c:pt idx="11926">
                  <c:v>30</c:v>
                </c:pt>
                <c:pt idx="11927">
                  <c:v>30</c:v>
                </c:pt>
                <c:pt idx="11928">
                  <c:v>30</c:v>
                </c:pt>
                <c:pt idx="11929">
                  <c:v>30</c:v>
                </c:pt>
                <c:pt idx="11930">
                  <c:v>30</c:v>
                </c:pt>
                <c:pt idx="11931">
                  <c:v>30</c:v>
                </c:pt>
                <c:pt idx="11932">
                  <c:v>30</c:v>
                </c:pt>
                <c:pt idx="11933">
                  <c:v>30</c:v>
                </c:pt>
                <c:pt idx="11934">
                  <c:v>30</c:v>
                </c:pt>
                <c:pt idx="11935">
                  <c:v>30</c:v>
                </c:pt>
                <c:pt idx="11936">
                  <c:v>30</c:v>
                </c:pt>
                <c:pt idx="11937">
                  <c:v>30</c:v>
                </c:pt>
                <c:pt idx="11938">
                  <c:v>30</c:v>
                </c:pt>
                <c:pt idx="11939">
                  <c:v>30</c:v>
                </c:pt>
                <c:pt idx="11940">
                  <c:v>30</c:v>
                </c:pt>
                <c:pt idx="11941">
                  <c:v>30</c:v>
                </c:pt>
                <c:pt idx="11942">
                  <c:v>30</c:v>
                </c:pt>
                <c:pt idx="11943">
                  <c:v>30</c:v>
                </c:pt>
                <c:pt idx="11944">
                  <c:v>30</c:v>
                </c:pt>
                <c:pt idx="11945">
                  <c:v>30</c:v>
                </c:pt>
                <c:pt idx="11946">
                  <c:v>30</c:v>
                </c:pt>
                <c:pt idx="11947">
                  <c:v>30</c:v>
                </c:pt>
                <c:pt idx="11948">
                  <c:v>30</c:v>
                </c:pt>
                <c:pt idx="11949">
                  <c:v>30</c:v>
                </c:pt>
                <c:pt idx="11950">
                  <c:v>30</c:v>
                </c:pt>
                <c:pt idx="11951">
                  <c:v>30</c:v>
                </c:pt>
                <c:pt idx="11952">
                  <c:v>30</c:v>
                </c:pt>
                <c:pt idx="11953">
                  <c:v>30</c:v>
                </c:pt>
                <c:pt idx="11954">
                  <c:v>30</c:v>
                </c:pt>
                <c:pt idx="11955">
                  <c:v>30</c:v>
                </c:pt>
                <c:pt idx="11956">
                  <c:v>30</c:v>
                </c:pt>
                <c:pt idx="11957">
                  <c:v>30</c:v>
                </c:pt>
                <c:pt idx="11958">
                  <c:v>30</c:v>
                </c:pt>
                <c:pt idx="11959">
                  <c:v>30</c:v>
                </c:pt>
                <c:pt idx="11960">
                  <c:v>30</c:v>
                </c:pt>
                <c:pt idx="11961">
                  <c:v>30</c:v>
                </c:pt>
                <c:pt idx="11962">
                  <c:v>30</c:v>
                </c:pt>
                <c:pt idx="11963">
                  <c:v>30</c:v>
                </c:pt>
                <c:pt idx="11964">
                  <c:v>30</c:v>
                </c:pt>
                <c:pt idx="11965">
                  <c:v>30</c:v>
                </c:pt>
                <c:pt idx="11966">
                  <c:v>30</c:v>
                </c:pt>
                <c:pt idx="11967">
                  <c:v>30</c:v>
                </c:pt>
                <c:pt idx="11968">
                  <c:v>30</c:v>
                </c:pt>
                <c:pt idx="11969">
                  <c:v>30</c:v>
                </c:pt>
                <c:pt idx="11970">
                  <c:v>30</c:v>
                </c:pt>
                <c:pt idx="11971">
                  <c:v>30</c:v>
                </c:pt>
                <c:pt idx="11972">
                  <c:v>30</c:v>
                </c:pt>
                <c:pt idx="11973">
                  <c:v>30</c:v>
                </c:pt>
                <c:pt idx="11974">
                  <c:v>30</c:v>
                </c:pt>
                <c:pt idx="11975">
                  <c:v>30</c:v>
                </c:pt>
                <c:pt idx="11976">
                  <c:v>30</c:v>
                </c:pt>
                <c:pt idx="11977">
                  <c:v>30</c:v>
                </c:pt>
                <c:pt idx="11978">
                  <c:v>30</c:v>
                </c:pt>
                <c:pt idx="11979">
                  <c:v>30</c:v>
                </c:pt>
                <c:pt idx="11980">
                  <c:v>30</c:v>
                </c:pt>
                <c:pt idx="11981">
                  <c:v>30</c:v>
                </c:pt>
                <c:pt idx="11982">
                  <c:v>30</c:v>
                </c:pt>
                <c:pt idx="11983">
                  <c:v>30</c:v>
                </c:pt>
                <c:pt idx="11984">
                  <c:v>30</c:v>
                </c:pt>
                <c:pt idx="11985">
                  <c:v>30</c:v>
                </c:pt>
                <c:pt idx="11986">
                  <c:v>30</c:v>
                </c:pt>
                <c:pt idx="11987">
                  <c:v>30</c:v>
                </c:pt>
                <c:pt idx="11988">
                  <c:v>30</c:v>
                </c:pt>
                <c:pt idx="11989">
                  <c:v>30</c:v>
                </c:pt>
                <c:pt idx="11990">
                  <c:v>30</c:v>
                </c:pt>
                <c:pt idx="11991">
                  <c:v>30</c:v>
                </c:pt>
                <c:pt idx="11992">
                  <c:v>30</c:v>
                </c:pt>
                <c:pt idx="11993">
                  <c:v>30</c:v>
                </c:pt>
                <c:pt idx="11994">
                  <c:v>30</c:v>
                </c:pt>
                <c:pt idx="11995">
                  <c:v>30</c:v>
                </c:pt>
                <c:pt idx="11996">
                  <c:v>30</c:v>
                </c:pt>
                <c:pt idx="11997">
                  <c:v>30</c:v>
                </c:pt>
                <c:pt idx="11998">
                  <c:v>30</c:v>
                </c:pt>
                <c:pt idx="11999">
                  <c:v>30</c:v>
                </c:pt>
                <c:pt idx="12000">
                  <c:v>30</c:v>
                </c:pt>
                <c:pt idx="12001">
                  <c:v>30</c:v>
                </c:pt>
                <c:pt idx="12002">
                  <c:v>30</c:v>
                </c:pt>
                <c:pt idx="12003">
                  <c:v>30</c:v>
                </c:pt>
                <c:pt idx="12004">
                  <c:v>30</c:v>
                </c:pt>
                <c:pt idx="12005">
                  <c:v>30</c:v>
                </c:pt>
                <c:pt idx="12006">
                  <c:v>30</c:v>
                </c:pt>
                <c:pt idx="12007">
                  <c:v>30</c:v>
                </c:pt>
                <c:pt idx="12008">
                  <c:v>30</c:v>
                </c:pt>
                <c:pt idx="12009">
                  <c:v>30</c:v>
                </c:pt>
                <c:pt idx="12010">
                  <c:v>30</c:v>
                </c:pt>
                <c:pt idx="12011">
                  <c:v>30</c:v>
                </c:pt>
                <c:pt idx="12012">
                  <c:v>30</c:v>
                </c:pt>
                <c:pt idx="12013">
                  <c:v>30</c:v>
                </c:pt>
                <c:pt idx="12014">
                  <c:v>30</c:v>
                </c:pt>
                <c:pt idx="12015">
                  <c:v>30</c:v>
                </c:pt>
                <c:pt idx="12016">
                  <c:v>30</c:v>
                </c:pt>
                <c:pt idx="12017">
                  <c:v>30</c:v>
                </c:pt>
                <c:pt idx="12018">
                  <c:v>30</c:v>
                </c:pt>
                <c:pt idx="12019">
                  <c:v>30</c:v>
                </c:pt>
                <c:pt idx="12020">
                  <c:v>30</c:v>
                </c:pt>
                <c:pt idx="12021">
                  <c:v>30</c:v>
                </c:pt>
                <c:pt idx="12022">
                  <c:v>30</c:v>
                </c:pt>
                <c:pt idx="12023">
                  <c:v>30</c:v>
                </c:pt>
                <c:pt idx="12024">
                  <c:v>30</c:v>
                </c:pt>
                <c:pt idx="12025">
                  <c:v>30</c:v>
                </c:pt>
                <c:pt idx="12026">
                  <c:v>30</c:v>
                </c:pt>
                <c:pt idx="12027">
                  <c:v>30</c:v>
                </c:pt>
                <c:pt idx="12028">
                  <c:v>30</c:v>
                </c:pt>
                <c:pt idx="12029">
                  <c:v>30</c:v>
                </c:pt>
                <c:pt idx="12030">
                  <c:v>30</c:v>
                </c:pt>
                <c:pt idx="12031">
                  <c:v>30</c:v>
                </c:pt>
                <c:pt idx="12032">
                  <c:v>30</c:v>
                </c:pt>
                <c:pt idx="12033">
                  <c:v>30</c:v>
                </c:pt>
                <c:pt idx="12034">
                  <c:v>30</c:v>
                </c:pt>
                <c:pt idx="12035">
                  <c:v>30</c:v>
                </c:pt>
                <c:pt idx="12036">
                  <c:v>30</c:v>
                </c:pt>
                <c:pt idx="12037">
                  <c:v>30</c:v>
                </c:pt>
                <c:pt idx="12038">
                  <c:v>30</c:v>
                </c:pt>
                <c:pt idx="12039">
                  <c:v>30</c:v>
                </c:pt>
                <c:pt idx="12040">
                  <c:v>30</c:v>
                </c:pt>
                <c:pt idx="12041">
                  <c:v>30</c:v>
                </c:pt>
                <c:pt idx="12042">
                  <c:v>30</c:v>
                </c:pt>
                <c:pt idx="12043">
                  <c:v>30</c:v>
                </c:pt>
                <c:pt idx="12044">
                  <c:v>30</c:v>
                </c:pt>
                <c:pt idx="12045">
                  <c:v>30</c:v>
                </c:pt>
                <c:pt idx="12046">
                  <c:v>30</c:v>
                </c:pt>
                <c:pt idx="12047">
                  <c:v>30</c:v>
                </c:pt>
                <c:pt idx="12048">
                  <c:v>30</c:v>
                </c:pt>
                <c:pt idx="12049">
                  <c:v>30</c:v>
                </c:pt>
                <c:pt idx="12050">
                  <c:v>30</c:v>
                </c:pt>
                <c:pt idx="12051">
                  <c:v>30</c:v>
                </c:pt>
                <c:pt idx="12052">
                  <c:v>30</c:v>
                </c:pt>
                <c:pt idx="12053">
                  <c:v>30</c:v>
                </c:pt>
                <c:pt idx="12054">
                  <c:v>30</c:v>
                </c:pt>
                <c:pt idx="12055">
                  <c:v>30</c:v>
                </c:pt>
                <c:pt idx="12056">
                  <c:v>30</c:v>
                </c:pt>
                <c:pt idx="12057">
                  <c:v>30</c:v>
                </c:pt>
                <c:pt idx="12058">
                  <c:v>30</c:v>
                </c:pt>
                <c:pt idx="12059">
                  <c:v>30</c:v>
                </c:pt>
                <c:pt idx="12060">
                  <c:v>30</c:v>
                </c:pt>
                <c:pt idx="12061">
                  <c:v>30</c:v>
                </c:pt>
                <c:pt idx="12062">
                  <c:v>30</c:v>
                </c:pt>
                <c:pt idx="12063">
                  <c:v>30</c:v>
                </c:pt>
                <c:pt idx="12064">
                  <c:v>30</c:v>
                </c:pt>
                <c:pt idx="12065">
                  <c:v>30</c:v>
                </c:pt>
                <c:pt idx="12066">
                  <c:v>30</c:v>
                </c:pt>
                <c:pt idx="12067">
                  <c:v>30</c:v>
                </c:pt>
                <c:pt idx="12068">
                  <c:v>30</c:v>
                </c:pt>
                <c:pt idx="12069">
                  <c:v>30</c:v>
                </c:pt>
                <c:pt idx="12070">
                  <c:v>30</c:v>
                </c:pt>
                <c:pt idx="12071">
                  <c:v>30</c:v>
                </c:pt>
                <c:pt idx="12072">
                  <c:v>30</c:v>
                </c:pt>
                <c:pt idx="12073">
                  <c:v>30</c:v>
                </c:pt>
                <c:pt idx="12074">
                  <c:v>30</c:v>
                </c:pt>
                <c:pt idx="12075">
                  <c:v>30</c:v>
                </c:pt>
                <c:pt idx="12076">
                  <c:v>30</c:v>
                </c:pt>
                <c:pt idx="12077">
                  <c:v>30</c:v>
                </c:pt>
                <c:pt idx="12078">
                  <c:v>30</c:v>
                </c:pt>
                <c:pt idx="12079">
                  <c:v>30</c:v>
                </c:pt>
                <c:pt idx="12080">
                  <c:v>30</c:v>
                </c:pt>
                <c:pt idx="12081">
                  <c:v>30</c:v>
                </c:pt>
                <c:pt idx="12082">
                  <c:v>30</c:v>
                </c:pt>
                <c:pt idx="12083">
                  <c:v>30</c:v>
                </c:pt>
                <c:pt idx="12084">
                  <c:v>30</c:v>
                </c:pt>
                <c:pt idx="12085">
                  <c:v>30</c:v>
                </c:pt>
                <c:pt idx="12086">
                  <c:v>30</c:v>
                </c:pt>
                <c:pt idx="12087">
                  <c:v>30</c:v>
                </c:pt>
                <c:pt idx="12088">
                  <c:v>30</c:v>
                </c:pt>
                <c:pt idx="12089">
                  <c:v>30</c:v>
                </c:pt>
                <c:pt idx="12090">
                  <c:v>30</c:v>
                </c:pt>
                <c:pt idx="12091">
                  <c:v>30</c:v>
                </c:pt>
                <c:pt idx="12092">
                  <c:v>30</c:v>
                </c:pt>
                <c:pt idx="12093">
                  <c:v>30</c:v>
                </c:pt>
                <c:pt idx="12094">
                  <c:v>30</c:v>
                </c:pt>
                <c:pt idx="12095">
                  <c:v>30</c:v>
                </c:pt>
                <c:pt idx="12096">
                  <c:v>30</c:v>
                </c:pt>
                <c:pt idx="12097">
                  <c:v>30</c:v>
                </c:pt>
                <c:pt idx="12098">
                  <c:v>30</c:v>
                </c:pt>
                <c:pt idx="12099">
                  <c:v>30</c:v>
                </c:pt>
                <c:pt idx="12100">
                  <c:v>30</c:v>
                </c:pt>
                <c:pt idx="12101">
                  <c:v>30</c:v>
                </c:pt>
                <c:pt idx="12102">
                  <c:v>30</c:v>
                </c:pt>
                <c:pt idx="12103">
                  <c:v>30</c:v>
                </c:pt>
                <c:pt idx="12104">
                  <c:v>30</c:v>
                </c:pt>
                <c:pt idx="12105">
                  <c:v>30</c:v>
                </c:pt>
                <c:pt idx="12106">
                  <c:v>30</c:v>
                </c:pt>
                <c:pt idx="12107">
                  <c:v>30</c:v>
                </c:pt>
                <c:pt idx="12108">
                  <c:v>30</c:v>
                </c:pt>
                <c:pt idx="12109">
                  <c:v>30</c:v>
                </c:pt>
                <c:pt idx="12110">
                  <c:v>30</c:v>
                </c:pt>
                <c:pt idx="12111">
                  <c:v>30</c:v>
                </c:pt>
                <c:pt idx="12112">
                  <c:v>30</c:v>
                </c:pt>
                <c:pt idx="12113">
                  <c:v>30</c:v>
                </c:pt>
                <c:pt idx="12114">
                  <c:v>30</c:v>
                </c:pt>
                <c:pt idx="12115">
                  <c:v>30</c:v>
                </c:pt>
                <c:pt idx="12116">
                  <c:v>30</c:v>
                </c:pt>
                <c:pt idx="12117">
                  <c:v>30</c:v>
                </c:pt>
                <c:pt idx="12118">
                  <c:v>30</c:v>
                </c:pt>
                <c:pt idx="12119">
                  <c:v>30</c:v>
                </c:pt>
                <c:pt idx="12120">
                  <c:v>30</c:v>
                </c:pt>
                <c:pt idx="12121">
                  <c:v>30</c:v>
                </c:pt>
                <c:pt idx="12122">
                  <c:v>30</c:v>
                </c:pt>
                <c:pt idx="12123">
                  <c:v>30</c:v>
                </c:pt>
                <c:pt idx="12124">
                  <c:v>30</c:v>
                </c:pt>
                <c:pt idx="12125">
                  <c:v>30</c:v>
                </c:pt>
                <c:pt idx="12126">
                  <c:v>30</c:v>
                </c:pt>
                <c:pt idx="12127">
                  <c:v>30</c:v>
                </c:pt>
                <c:pt idx="12128">
                  <c:v>30</c:v>
                </c:pt>
                <c:pt idx="12129">
                  <c:v>30</c:v>
                </c:pt>
                <c:pt idx="12130">
                  <c:v>30</c:v>
                </c:pt>
                <c:pt idx="12131">
                  <c:v>30</c:v>
                </c:pt>
                <c:pt idx="12132">
                  <c:v>30</c:v>
                </c:pt>
                <c:pt idx="12133">
                  <c:v>30</c:v>
                </c:pt>
                <c:pt idx="12134">
                  <c:v>30</c:v>
                </c:pt>
                <c:pt idx="12135">
                  <c:v>30</c:v>
                </c:pt>
                <c:pt idx="12136">
                  <c:v>30</c:v>
                </c:pt>
                <c:pt idx="12137">
                  <c:v>30</c:v>
                </c:pt>
                <c:pt idx="12138">
                  <c:v>30</c:v>
                </c:pt>
                <c:pt idx="12139">
                  <c:v>30</c:v>
                </c:pt>
                <c:pt idx="12140">
                  <c:v>30</c:v>
                </c:pt>
                <c:pt idx="12141">
                  <c:v>30</c:v>
                </c:pt>
                <c:pt idx="12142">
                  <c:v>30</c:v>
                </c:pt>
                <c:pt idx="12143">
                  <c:v>30</c:v>
                </c:pt>
                <c:pt idx="12144">
                  <c:v>30</c:v>
                </c:pt>
                <c:pt idx="12145">
                  <c:v>30</c:v>
                </c:pt>
                <c:pt idx="12146">
                  <c:v>30</c:v>
                </c:pt>
                <c:pt idx="12147">
                  <c:v>30</c:v>
                </c:pt>
                <c:pt idx="12148">
                  <c:v>30</c:v>
                </c:pt>
                <c:pt idx="12149">
                  <c:v>30</c:v>
                </c:pt>
                <c:pt idx="12150">
                  <c:v>30</c:v>
                </c:pt>
                <c:pt idx="12151">
                  <c:v>30</c:v>
                </c:pt>
                <c:pt idx="12152">
                  <c:v>30</c:v>
                </c:pt>
                <c:pt idx="12153">
                  <c:v>30</c:v>
                </c:pt>
                <c:pt idx="12154">
                  <c:v>30</c:v>
                </c:pt>
                <c:pt idx="12155">
                  <c:v>30</c:v>
                </c:pt>
                <c:pt idx="12156">
                  <c:v>30</c:v>
                </c:pt>
                <c:pt idx="12157">
                  <c:v>30</c:v>
                </c:pt>
                <c:pt idx="12158">
                  <c:v>30</c:v>
                </c:pt>
                <c:pt idx="12159">
                  <c:v>30</c:v>
                </c:pt>
                <c:pt idx="12160">
                  <c:v>30</c:v>
                </c:pt>
                <c:pt idx="12161">
                  <c:v>30</c:v>
                </c:pt>
                <c:pt idx="12162">
                  <c:v>30</c:v>
                </c:pt>
                <c:pt idx="12163">
                  <c:v>30</c:v>
                </c:pt>
                <c:pt idx="12164">
                  <c:v>30</c:v>
                </c:pt>
                <c:pt idx="12165">
                  <c:v>30</c:v>
                </c:pt>
                <c:pt idx="12166">
                  <c:v>30</c:v>
                </c:pt>
                <c:pt idx="12167">
                  <c:v>30</c:v>
                </c:pt>
                <c:pt idx="12168">
                  <c:v>30</c:v>
                </c:pt>
                <c:pt idx="12169">
                  <c:v>30</c:v>
                </c:pt>
                <c:pt idx="12170">
                  <c:v>30</c:v>
                </c:pt>
                <c:pt idx="12171">
                  <c:v>30</c:v>
                </c:pt>
                <c:pt idx="12172">
                  <c:v>30</c:v>
                </c:pt>
                <c:pt idx="12173">
                  <c:v>30</c:v>
                </c:pt>
                <c:pt idx="12174">
                  <c:v>30</c:v>
                </c:pt>
                <c:pt idx="12175">
                  <c:v>30</c:v>
                </c:pt>
                <c:pt idx="12176">
                  <c:v>30</c:v>
                </c:pt>
                <c:pt idx="12177">
                  <c:v>30</c:v>
                </c:pt>
                <c:pt idx="12178">
                  <c:v>30</c:v>
                </c:pt>
                <c:pt idx="12179">
                  <c:v>30</c:v>
                </c:pt>
                <c:pt idx="12180">
                  <c:v>30</c:v>
                </c:pt>
                <c:pt idx="12181">
                  <c:v>30</c:v>
                </c:pt>
                <c:pt idx="12182">
                  <c:v>30</c:v>
                </c:pt>
                <c:pt idx="12183">
                  <c:v>30</c:v>
                </c:pt>
                <c:pt idx="12184">
                  <c:v>30</c:v>
                </c:pt>
                <c:pt idx="12185">
                  <c:v>30</c:v>
                </c:pt>
                <c:pt idx="12186">
                  <c:v>30</c:v>
                </c:pt>
                <c:pt idx="12187">
                  <c:v>30</c:v>
                </c:pt>
                <c:pt idx="12188">
                  <c:v>30</c:v>
                </c:pt>
                <c:pt idx="12189">
                  <c:v>30</c:v>
                </c:pt>
                <c:pt idx="12190">
                  <c:v>30</c:v>
                </c:pt>
                <c:pt idx="12191">
                  <c:v>30</c:v>
                </c:pt>
                <c:pt idx="12192">
                  <c:v>30</c:v>
                </c:pt>
                <c:pt idx="12193">
                  <c:v>30</c:v>
                </c:pt>
                <c:pt idx="12194">
                  <c:v>30</c:v>
                </c:pt>
                <c:pt idx="12195">
                  <c:v>30</c:v>
                </c:pt>
                <c:pt idx="12196">
                  <c:v>30</c:v>
                </c:pt>
                <c:pt idx="12197">
                  <c:v>30</c:v>
                </c:pt>
                <c:pt idx="12198">
                  <c:v>30</c:v>
                </c:pt>
                <c:pt idx="12199">
                  <c:v>30</c:v>
                </c:pt>
                <c:pt idx="12200">
                  <c:v>30</c:v>
                </c:pt>
                <c:pt idx="12201">
                  <c:v>30</c:v>
                </c:pt>
                <c:pt idx="12202">
                  <c:v>30</c:v>
                </c:pt>
                <c:pt idx="12203">
                  <c:v>30</c:v>
                </c:pt>
                <c:pt idx="12204">
                  <c:v>30</c:v>
                </c:pt>
                <c:pt idx="12205">
                  <c:v>30</c:v>
                </c:pt>
                <c:pt idx="12206">
                  <c:v>30</c:v>
                </c:pt>
                <c:pt idx="12207">
                  <c:v>30</c:v>
                </c:pt>
                <c:pt idx="12208">
                  <c:v>30</c:v>
                </c:pt>
                <c:pt idx="12209">
                  <c:v>30</c:v>
                </c:pt>
                <c:pt idx="12210">
                  <c:v>30</c:v>
                </c:pt>
                <c:pt idx="12211">
                  <c:v>30</c:v>
                </c:pt>
                <c:pt idx="12212">
                  <c:v>30</c:v>
                </c:pt>
                <c:pt idx="12213">
                  <c:v>30</c:v>
                </c:pt>
                <c:pt idx="12214">
                  <c:v>30</c:v>
                </c:pt>
                <c:pt idx="12215">
                  <c:v>30</c:v>
                </c:pt>
                <c:pt idx="12216">
                  <c:v>30</c:v>
                </c:pt>
                <c:pt idx="12217">
                  <c:v>30</c:v>
                </c:pt>
                <c:pt idx="12218">
                  <c:v>30</c:v>
                </c:pt>
                <c:pt idx="12219">
                  <c:v>30</c:v>
                </c:pt>
                <c:pt idx="12220">
                  <c:v>30</c:v>
                </c:pt>
                <c:pt idx="12221">
                  <c:v>30</c:v>
                </c:pt>
                <c:pt idx="12222">
                  <c:v>30</c:v>
                </c:pt>
                <c:pt idx="12223">
                  <c:v>30</c:v>
                </c:pt>
                <c:pt idx="12224">
                  <c:v>30</c:v>
                </c:pt>
                <c:pt idx="12225">
                  <c:v>30</c:v>
                </c:pt>
                <c:pt idx="12226">
                  <c:v>30</c:v>
                </c:pt>
                <c:pt idx="12227">
                  <c:v>30</c:v>
                </c:pt>
                <c:pt idx="12228">
                  <c:v>30</c:v>
                </c:pt>
                <c:pt idx="12229">
                  <c:v>30</c:v>
                </c:pt>
                <c:pt idx="12230">
                  <c:v>30</c:v>
                </c:pt>
                <c:pt idx="12231">
                  <c:v>30</c:v>
                </c:pt>
                <c:pt idx="12232">
                  <c:v>30</c:v>
                </c:pt>
                <c:pt idx="12233">
                  <c:v>30</c:v>
                </c:pt>
                <c:pt idx="12234">
                  <c:v>30</c:v>
                </c:pt>
                <c:pt idx="12235">
                  <c:v>30</c:v>
                </c:pt>
                <c:pt idx="12236">
                  <c:v>30</c:v>
                </c:pt>
                <c:pt idx="12237">
                  <c:v>30</c:v>
                </c:pt>
                <c:pt idx="12238">
                  <c:v>30</c:v>
                </c:pt>
                <c:pt idx="12239">
                  <c:v>30</c:v>
                </c:pt>
                <c:pt idx="12240">
                  <c:v>30</c:v>
                </c:pt>
                <c:pt idx="12241">
                  <c:v>30</c:v>
                </c:pt>
                <c:pt idx="12242">
                  <c:v>30</c:v>
                </c:pt>
                <c:pt idx="12243">
                  <c:v>30</c:v>
                </c:pt>
                <c:pt idx="12244">
                  <c:v>30</c:v>
                </c:pt>
                <c:pt idx="12245">
                  <c:v>30</c:v>
                </c:pt>
                <c:pt idx="12246">
                  <c:v>30</c:v>
                </c:pt>
                <c:pt idx="12247">
                  <c:v>30</c:v>
                </c:pt>
                <c:pt idx="12248">
                  <c:v>30</c:v>
                </c:pt>
                <c:pt idx="12249">
                  <c:v>30</c:v>
                </c:pt>
                <c:pt idx="12250">
                  <c:v>30</c:v>
                </c:pt>
                <c:pt idx="12251">
                  <c:v>30</c:v>
                </c:pt>
                <c:pt idx="12252">
                  <c:v>30</c:v>
                </c:pt>
                <c:pt idx="12253">
                  <c:v>30</c:v>
                </c:pt>
                <c:pt idx="12254">
                  <c:v>30</c:v>
                </c:pt>
                <c:pt idx="12255">
                  <c:v>30</c:v>
                </c:pt>
                <c:pt idx="12256">
                  <c:v>30</c:v>
                </c:pt>
                <c:pt idx="12257">
                  <c:v>30</c:v>
                </c:pt>
                <c:pt idx="12258">
                  <c:v>30</c:v>
                </c:pt>
                <c:pt idx="12259">
                  <c:v>30</c:v>
                </c:pt>
                <c:pt idx="12260">
                  <c:v>30</c:v>
                </c:pt>
                <c:pt idx="12261">
                  <c:v>30</c:v>
                </c:pt>
                <c:pt idx="12262">
                  <c:v>30</c:v>
                </c:pt>
                <c:pt idx="12263">
                  <c:v>30</c:v>
                </c:pt>
                <c:pt idx="12264">
                  <c:v>30</c:v>
                </c:pt>
                <c:pt idx="12265">
                  <c:v>30</c:v>
                </c:pt>
                <c:pt idx="12266">
                  <c:v>30</c:v>
                </c:pt>
                <c:pt idx="12267">
                  <c:v>30</c:v>
                </c:pt>
                <c:pt idx="12268">
                  <c:v>30</c:v>
                </c:pt>
                <c:pt idx="12269">
                  <c:v>30</c:v>
                </c:pt>
                <c:pt idx="12270">
                  <c:v>30</c:v>
                </c:pt>
                <c:pt idx="12271">
                  <c:v>30</c:v>
                </c:pt>
                <c:pt idx="12272">
                  <c:v>30</c:v>
                </c:pt>
                <c:pt idx="12273">
                  <c:v>30</c:v>
                </c:pt>
                <c:pt idx="12274">
                  <c:v>30</c:v>
                </c:pt>
                <c:pt idx="12275">
                  <c:v>30</c:v>
                </c:pt>
                <c:pt idx="12276">
                  <c:v>30</c:v>
                </c:pt>
                <c:pt idx="12277">
                  <c:v>30</c:v>
                </c:pt>
                <c:pt idx="12278">
                  <c:v>30</c:v>
                </c:pt>
                <c:pt idx="12279">
                  <c:v>30</c:v>
                </c:pt>
                <c:pt idx="12280">
                  <c:v>30</c:v>
                </c:pt>
                <c:pt idx="12281">
                  <c:v>30</c:v>
                </c:pt>
                <c:pt idx="12282">
                  <c:v>30</c:v>
                </c:pt>
                <c:pt idx="12283">
                  <c:v>30</c:v>
                </c:pt>
                <c:pt idx="12284">
                  <c:v>30</c:v>
                </c:pt>
                <c:pt idx="12285">
                  <c:v>30</c:v>
                </c:pt>
                <c:pt idx="12286">
                  <c:v>30</c:v>
                </c:pt>
                <c:pt idx="12287">
                  <c:v>30</c:v>
                </c:pt>
                <c:pt idx="12288">
                  <c:v>30</c:v>
                </c:pt>
                <c:pt idx="12289">
                  <c:v>30</c:v>
                </c:pt>
                <c:pt idx="12290">
                  <c:v>30</c:v>
                </c:pt>
                <c:pt idx="12291">
                  <c:v>30</c:v>
                </c:pt>
                <c:pt idx="12292">
                  <c:v>30</c:v>
                </c:pt>
                <c:pt idx="12293">
                  <c:v>30</c:v>
                </c:pt>
                <c:pt idx="12294">
                  <c:v>30</c:v>
                </c:pt>
                <c:pt idx="12295">
                  <c:v>30</c:v>
                </c:pt>
                <c:pt idx="12296">
                  <c:v>30</c:v>
                </c:pt>
                <c:pt idx="12297">
                  <c:v>30</c:v>
                </c:pt>
                <c:pt idx="12298">
                  <c:v>30</c:v>
                </c:pt>
                <c:pt idx="12299">
                  <c:v>30</c:v>
                </c:pt>
                <c:pt idx="12300">
                  <c:v>30</c:v>
                </c:pt>
                <c:pt idx="12301">
                  <c:v>30</c:v>
                </c:pt>
                <c:pt idx="12302">
                  <c:v>30</c:v>
                </c:pt>
                <c:pt idx="12303">
                  <c:v>30</c:v>
                </c:pt>
                <c:pt idx="12304">
                  <c:v>30</c:v>
                </c:pt>
                <c:pt idx="12305">
                  <c:v>30</c:v>
                </c:pt>
                <c:pt idx="12306">
                  <c:v>30</c:v>
                </c:pt>
                <c:pt idx="12307">
                  <c:v>30</c:v>
                </c:pt>
                <c:pt idx="12308">
                  <c:v>30</c:v>
                </c:pt>
                <c:pt idx="12309">
                  <c:v>30</c:v>
                </c:pt>
                <c:pt idx="12310">
                  <c:v>30</c:v>
                </c:pt>
                <c:pt idx="12311">
                  <c:v>30</c:v>
                </c:pt>
                <c:pt idx="12312">
                  <c:v>30</c:v>
                </c:pt>
                <c:pt idx="12313">
                  <c:v>30</c:v>
                </c:pt>
                <c:pt idx="12314">
                  <c:v>30</c:v>
                </c:pt>
                <c:pt idx="12315">
                  <c:v>30</c:v>
                </c:pt>
                <c:pt idx="12316">
                  <c:v>30</c:v>
                </c:pt>
                <c:pt idx="12317">
                  <c:v>30</c:v>
                </c:pt>
                <c:pt idx="12318">
                  <c:v>30</c:v>
                </c:pt>
                <c:pt idx="12319">
                  <c:v>30</c:v>
                </c:pt>
                <c:pt idx="12320">
                  <c:v>30</c:v>
                </c:pt>
                <c:pt idx="12321">
                  <c:v>30</c:v>
                </c:pt>
                <c:pt idx="12322">
                  <c:v>30</c:v>
                </c:pt>
                <c:pt idx="12323">
                  <c:v>30</c:v>
                </c:pt>
                <c:pt idx="12324">
                  <c:v>30</c:v>
                </c:pt>
                <c:pt idx="12325">
                  <c:v>30</c:v>
                </c:pt>
                <c:pt idx="12326">
                  <c:v>30</c:v>
                </c:pt>
                <c:pt idx="12327">
                  <c:v>30</c:v>
                </c:pt>
                <c:pt idx="12328">
                  <c:v>30</c:v>
                </c:pt>
                <c:pt idx="12329">
                  <c:v>30</c:v>
                </c:pt>
                <c:pt idx="12330">
                  <c:v>30</c:v>
                </c:pt>
                <c:pt idx="12331">
                  <c:v>30</c:v>
                </c:pt>
                <c:pt idx="12332">
                  <c:v>30</c:v>
                </c:pt>
                <c:pt idx="12333">
                  <c:v>30</c:v>
                </c:pt>
                <c:pt idx="12334">
                  <c:v>30</c:v>
                </c:pt>
                <c:pt idx="12335">
                  <c:v>30</c:v>
                </c:pt>
                <c:pt idx="12336">
                  <c:v>30</c:v>
                </c:pt>
                <c:pt idx="12337">
                  <c:v>30</c:v>
                </c:pt>
                <c:pt idx="12338">
                  <c:v>30</c:v>
                </c:pt>
                <c:pt idx="12339">
                  <c:v>30</c:v>
                </c:pt>
                <c:pt idx="12340">
                  <c:v>30</c:v>
                </c:pt>
                <c:pt idx="12341">
                  <c:v>30</c:v>
                </c:pt>
                <c:pt idx="12342">
                  <c:v>30</c:v>
                </c:pt>
                <c:pt idx="12343">
                  <c:v>30</c:v>
                </c:pt>
                <c:pt idx="12344">
                  <c:v>30</c:v>
                </c:pt>
                <c:pt idx="12345">
                  <c:v>30</c:v>
                </c:pt>
                <c:pt idx="12346">
                  <c:v>30</c:v>
                </c:pt>
                <c:pt idx="12347">
                  <c:v>30</c:v>
                </c:pt>
                <c:pt idx="12348">
                  <c:v>30</c:v>
                </c:pt>
                <c:pt idx="12349">
                  <c:v>30</c:v>
                </c:pt>
                <c:pt idx="12350">
                  <c:v>30</c:v>
                </c:pt>
                <c:pt idx="12351">
                  <c:v>30</c:v>
                </c:pt>
                <c:pt idx="12352">
                  <c:v>30</c:v>
                </c:pt>
                <c:pt idx="12353">
                  <c:v>30</c:v>
                </c:pt>
                <c:pt idx="12354">
                  <c:v>30</c:v>
                </c:pt>
                <c:pt idx="12355">
                  <c:v>30</c:v>
                </c:pt>
                <c:pt idx="12356">
                  <c:v>30</c:v>
                </c:pt>
                <c:pt idx="12357">
                  <c:v>30</c:v>
                </c:pt>
                <c:pt idx="12358">
                  <c:v>30</c:v>
                </c:pt>
                <c:pt idx="12359">
                  <c:v>30</c:v>
                </c:pt>
                <c:pt idx="12360">
                  <c:v>30</c:v>
                </c:pt>
                <c:pt idx="12361">
                  <c:v>30</c:v>
                </c:pt>
                <c:pt idx="12362">
                  <c:v>30</c:v>
                </c:pt>
                <c:pt idx="12363">
                  <c:v>30</c:v>
                </c:pt>
                <c:pt idx="12364">
                  <c:v>30</c:v>
                </c:pt>
                <c:pt idx="12365">
                  <c:v>30</c:v>
                </c:pt>
                <c:pt idx="12366">
                  <c:v>30</c:v>
                </c:pt>
                <c:pt idx="12367">
                  <c:v>30</c:v>
                </c:pt>
                <c:pt idx="12368">
                  <c:v>30</c:v>
                </c:pt>
                <c:pt idx="12369">
                  <c:v>30</c:v>
                </c:pt>
                <c:pt idx="12370">
                  <c:v>30</c:v>
                </c:pt>
                <c:pt idx="12371">
                  <c:v>30</c:v>
                </c:pt>
                <c:pt idx="12372">
                  <c:v>30</c:v>
                </c:pt>
                <c:pt idx="12373">
                  <c:v>30</c:v>
                </c:pt>
                <c:pt idx="12374">
                  <c:v>30</c:v>
                </c:pt>
                <c:pt idx="12375">
                  <c:v>30</c:v>
                </c:pt>
                <c:pt idx="12376">
                  <c:v>30</c:v>
                </c:pt>
                <c:pt idx="12377">
                  <c:v>30</c:v>
                </c:pt>
                <c:pt idx="12378">
                  <c:v>30</c:v>
                </c:pt>
                <c:pt idx="12379">
                  <c:v>30</c:v>
                </c:pt>
                <c:pt idx="12380">
                  <c:v>30</c:v>
                </c:pt>
                <c:pt idx="12381">
                  <c:v>30</c:v>
                </c:pt>
                <c:pt idx="12382">
                  <c:v>30</c:v>
                </c:pt>
                <c:pt idx="12383">
                  <c:v>30</c:v>
                </c:pt>
                <c:pt idx="12384">
                  <c:v>30</c:v>
                </c:pt>
                <c:pt idx="12385">
                  <c:v>30</c:v>
                </c:pt>
                <c:pt idx="12386">
                  <c:v>30</c:v>
                </c:pt>
                <c:pt idx="12387">
                  <c:v>30</c:v>
                </c:pt>
                <c:pt idx="12388">
                  <c:v>30</c:v>
                </c:pt>
                <c:pt idx="12389">
                  <c:v>30</c:v>
                </c:pt>
                <c:pt idx="12390">
                  <c:v>30</c:v>
                </c:pt>
                <c:pt idx="12391">
                  <c:v>30</c:v>
                </c:pt>
                <c:pt idx="12392">
                  <c:v>30</c:v>
                </c:pt>
                <c:pt idx="12393">
                  <c:v>30</c:v>
                </c:pt>
                <c:pt idx="12394">
                  <c:v>30</c:v>
                </c:pt>
                <c:pt idx="12395">
                  <c:v>30</c:v>
                </c:pt>
                <c:pt idx="12396">
                  <c:v>30</c:v>
                </c:pt>
                <c:pt idx="12397">
                  <c:v>30</c:v>
                </c:pt>
                <c:pt idx="12398">
                  <c:v>30</c:v>
                </c:pt>
                <c:pt idx="12399">
                  <c:v>30</c:v>
                </c:pt>
                <c:pt idx="12400">
                  <c:v>30</c:v>
                </c:pt>
                <c:pt idx="12401">
                  <c:v>30</c:v>
                </c:pt>
                <c:pt idx="12402">
                  <c:v>30</c:v>
                </c:pt>
                <c:pt idx="12403">
                  <c:v>30</c:v>
                </c:pt>
                <c:pt idx="12404">
                  <c:v>30</c:v>
                </c:pt>
                <c:pt idx="12405">
                  <c:v>30</c:v>
                </c:pt>
                <c:pt idx="12406">
                  <c:v>30</c:v>
                </c:pt>
                <c:pt idx="12407">
                  <c:v>30</c:v>
                </c:pt>
                <c:pt idx="12408">
                  <c:v>30</c:v>
                </c:pt>
                <c:pt idx="12409">
                  <c:v>30</c:v>
                </c:pt>
                <c:pt idx="12410">
                  <c:v>30</c:v>
                </c:pt>
                <c:pt idx="12411">
                  <c:v>30</c:v>
                </c:pt>
                <c:pt idx="12412">
                  <c:v>30</c:v>
                </c:pt>
                <c:pt idx="12413">
                  <c:v>30</c:v>
                </c:pt>
                <c:pt idx="12414">
                  <c:v>30</c:v>
                </c:pt>
                <c:pt idx="12415">
                  <c:v>30</c:v>
                </c:pt>
                <c:pt idx="12416">
                  <c:v>30</c:v>
                </c:pt>
                <c:pt idx="12417">
                  <c:v>30</c:v>
                </c:pt>
                <c:pt idx="12418">
                  <c:v>30</c:v>
                </c:pt>
                <c:pt idx="12419">
                  <c:v>30</c:v>
                </c:pt>
                <c:pt idx="12420">
                  <c:v>30</c:v>
                </c:pt>
                <c:pt idx="12421">
                  <c:v>30</c:v>
                </c:pt>
                <c:pt idx="12422">
                  <c:v>30</c:v>
                </c:pt>
                <c:pt idx="12423">
                  <c:v>30</c:v>
                </c:pt>
                <c:pt idx="12424">
                  <c:v>30</c:v>
                </c:pt>
                <c:pt idx="12425">
                  <c:v>30</c:v>
                </c:pt>
                <c:pt idx="12426">
                  <c:v>30</c:v>
                </c:pt>
                <c:pt idx="12427">
                  <c:v>30</c:v>
                </c:pt>
                <c:pt idx="12428">
                  <c:v>30</c:v>
                </c:pt>
                <c:pt idx="12429">
                  <c:v>30</c:v>
                </c:pt>
                <c:pt idx="12430">
                  <c:v>30</c:v>
                </c:pt>
                <c:pt idx="12431">
                  <c:v>30</c:v>
                </c:pt>
                <c:pt idx="12432">
                  <c:v>30</c:v>
                </c:pt>
                <c:pt idx="12433">
                  <c:v>30</c:v>
                </c:pt>
                <c:pt idx="12434">
                  <c:v>30</c:v>
                </c:pt>
                <c:pt idx="12435">
                  <c:v>30</c:v>
                </c:pt>
                <c:pt idx="12436">
                  <c:v>30</c:v>
                </c:pt>
                <c:pt idx="12437">
                  <c:v>30</c:v>
                </c:pt>
                <c:pt idx="12438">
                  <c:v>30</c:v>
                </c:pt>
                <c:pt idx="12439">
                  <c:v>30</c:v>
                </c:pt>
                <c:pt idx="12440">
                  <c:v>30</c:v>
                </c:pt>
                <c:pt idx="12441">
                  <c:v>30</c:v>
                </c:pt>
                <c:pt idx="12442">
                  <c:v>30</c:v>
                </c:pt>
                <c:pt idx="12443">
                  <c:v>30</c:v>
                </c:pt>
                <c:pt idx="12444">
                  <c:v>30</c:v>
                </c:pt>
                <c:pt idx="12445">
                  <c:v>30</c:v>
                </c:pt>
                <c:pt idx="12446">
                  <c:v>30</c:v>
                </c:pt>
                <c:pt idx="12447">
                  <c:v>30</c:v>
                </c:pt>
                <c:pt idx="12448">
                  <c:v>30</c:v>
                </c:pt>
                <c:pt idx="12449">
                  <c:v>30</c:v>
                </c:pt>
                <c:pt idx="12450">
                  <c:v>30</c:v>
                </c:pt>
                <c:pt idx="12451">
                  <c:v>30</c:v>
                </c:pt>
                <c:pt idx="12452">
                  <c:v>30</c:v>
                </c:pt>
                <c:pt idx="12453">
                  <c:v>30</c:v>
                </c:pt>
                <c:pt idx="12454">
                  <c:v>30</c:v>
                </c:pt>
                <c:pt idx="12455">
                  <c:v>30</c:v>
                </c:pt>
                <c:pt idx="12456">
                  <c:v>30</c:v>
                </c:pt>
                <c:pt idx="12457">
                  <c:v>30</c:v>
                </c:pt>
                <c:pt idx="12458">
                  <c:v>30</c:v>
                </c:pt>
                <c:pt idx="12459">
                  <c:v>30</c:v>
                </c:pt>
                <c:pt idx="12460">
                  <c:v>30</c:v>
                </c:pt>
                <c:pt idx="12461">
                  <c:v>30</c:v>
                </c:pt>
                <c:pt idx="12462">
                  <c:v>30</c:v>
                </c:pt>
                <c:pt idx="12463">
                  <c:v>30</c:v>
                </c:pt>
                <c:pt idx="12464">
                  <c:v>30</c:v>
                </c:pt>
                <c:pt idx="12465">
                  <c:v>30</c:v>
                </c:pt>
                <c:pt idx="12466">
                  <c:v>30</c:v>
                </c:pt>
                <c:pt idx="12467">
                  <c:v>30</c:v>
                </c:pt>
                <c:pt idx="12468">
                  <c:v>30</c:v>
                </c:pt>
                <c:pt idx="12469">
                  <c:v>30</c:v>
                </c:pt>
                <c:pt idx="12470">
                  <c:v>30</c:v>
                </c:pt>
                <c:pt idx="12471">
                  <c:v>30</c:v>
                </c:pt>
                <c:pt idx="12472">
                  <c:v>30</c:v>
                </c:pt>
                <c:pt idx="12473">
                  <c:v>30</c:v>
                </c:pt>
                <c:pt idx="12474">
                  <c:v>30</c:v>
                </c:pt>
                <c:pt idx="12475">
                  <c:v>30</c:v>
                </c:pt>
                <c:pt idx="12476">
                  <c:v>30</c:v>
                </c:pt>
                <c:pt idx="12477">
                  <c:v>30</c:v>
                </c:pt>
                <c:pt idx="12478">
                  <c:v>30</c:v>
                </c:pt>
                <c:pt idx="12479">
                  <c:v>30</c:v>
                </c:pt>
                <c:pt idx="12480">
                  <c:v>30</c:v>
                </c:pt>
                <c:pt idx="12481">
                  <c:v>30</c:v>
                </c:pt>
                <c:pt idx="12482">
                  <c:v>30</c:v>
                </c:pt>
                <c:pt idx="12483">
                  <c:v>30</c:v>
                </c:pt>
                <c:pt idx="12484">
                  <c:v>30</c:v>
                </c:pt>
                <c:pt idx="12485">
                  <c:v>30</c:v>
                </c:pt>
                <c:pt idx="12486">
                  <c:v>30</c:v>
                </c:pt>
                <c:pt idx="12487">
                  <c:v>30</c:v>
                </c:pt>
                <c:pt idx="12488">
                  <c:v>30</c:v>
                </c:pt>
                <c:pt idx="12489">
                  <c:v>30</c:v>
                </c:pt>
                <c:pt idx="12490">
                  <c:v>30</c:v>
                </c:pt>
                <c:pt idx="12491">
                  <c:v>30</c:v>
                </c:pt>
                <c:pt idx="12492">
                  <c:v>30</c:v>
                </c:pt>
                <c:pt idx="12493">
                  <c:v>30</c:v>
                </c:pt>
                <c:pt idx="12494">
                  <c:v>30</c:v>
                </c:pt>
                <c:pt idx="12495">
                  <c:v>30</c:v>
                </c:pt>
                <c:pt idx="12496">
                  <c:v>30</c:v>
                </c:pt>
                <c:pt idx="12497">
                  <c:v>30</c:v>
                </c:pt>
                <c:pt idx="12498">
                  <c:v>30</c:v>
                </c:pt>
                <c:pt idx="12499">
                  <c:v>30</c:v>
                </c:pt>
                <c:pt idx="12500">
                  <c:v>30</c:v>
                </c:pt>
                <c:pt idx="12501">
                  <c:v>30</c:v>
                </c:pt>
                <c:pt idx="12502">
                  <c:v>30</c:v>
                </c:pt>
                <c:pt idx="12503">
                  <c:v>30</c:v>
                </c:pt>
                <c:pt idx="12504">
                  <c:v>30</c:v>
                </c:pt>
                <c:pt idx="12505">
                  <c:v>30</c:v>
                </c:pt>
                <c:pt idx="12506">
                  <c:v>30</c:v>
                </c:pt>
                <c:pt idx="12507">
                  <c:v>30</c:v>
                </c:pt>
                <c:pt idx="12508">
                  <c:v>30</c:v>
                </c:pt>
                <c:pt idx="12509">
                  <c:v>30</c:v>
                </c:pt>
                <c:pt idx="12510">
                  <c:v>30</c:v>
                </c:pt>
                <c:pt idx="12511">
                  <c:v>30</c:v>
                </c:pt>
                <c:pt idx="12512">
                  <c:v>30</c:v>
                </c:pt>
                <c:pt idx="12513">
                  <c:v>30</c:v>
                </c:pt>
                <c:pt idx="12514">
                  <c:v>30</c:v>
                </c:pt>
                <c:pt idx="12515">
                  <c:v>30</c:v>
                </c:pt>
                <c:pt idx="12516">
                  <c:v>30</c:v>
                </c:pt>
                <c:pt idx="12517">
                  <c:v>30</c:v>
                </c:pt>
                <c:pt idx="12518">
                  <c:v>30</c:v>
                </c:pt>
                <c:pt idx="12519">
                  <c:v>30</c:v>
                </c:pt>
                <c:pt idx="12520">
                  <c:v>30</c:v>
                </c:pt>
                <c:pt idx="12521">
                  <c:v>30</c:v>
                </c:pt>
                <c:pt idx="12522">
                  <c:v>30</c:v>
                </c:pt>
                <c:pt idx="12523">
                  <c:v>30</c:v>
                </c:pt>
                <c:pt idx="12524">
                  <c:v>30</c:v>
                </c:pt>
                <c:pt idx="12525">
                  <c:v>30</c:v>
                </c:pt>
                <c:pt idx="12526">
                  <c:v>30</c:v>
                </c:pt>
                <c:pt idx="12527">
                  <c:v>30</c:v>
                </c:pt>
                <c:pt idx="12528">
                  <c:v>30</c:v>
                </c:pt>
                <c:pt idx="12529">
                  <c:v>30</c:v>
                </c:pt>
                <c:pt idx="12530">
                  <c:v>30</c:v>
                </c:pt>
                <c:pt idx="12531">
                  <c:v>30</c:v>
                </c:pt>
                <c:pt idx="12532">
                  <c:v>30</c:v>
                </c:pt>
                <c:pt idx="12533">
                  <c:v>30</c:v>
                </c:pt>
                <c:pt idx="12534">
                  <c:v>30</c:v>
                </c:pt>
                <c:pt idx="12535">
                  <c:v>30</c:v>
                </c:pt>
                <c:pt idx="12536">
                  <c:v>30</c:v>
                </c:pt>
                <c:pt idx="12537">
                  <c:v>30</c:v>
                </c:pt>
                <c:pt idx="12538">
                  <c:v>30</c:v>
                </c:pt>
                <c:pt idx="12539">
                  <c:v>30</c:v>
                </c:pt>
                <c:pt idx="12540">
                  <c:v>30</c:v>
                </c:pt>
                <c:pt idx="12541">
                  <c:v>30</c:v>
                </c:pt>
                <c:pt idx="12542">
                  <c:v>30</c:v>
                </c:pt>
                <c:pt idx="12543">
                  <c:v>30</c:v>
                </c:pt>
                <c:pt idx="12544">
                  <c:v>30</c:v>
                </c:pt>
                <c:pt idx="12545">
                  <c:v>30</c:v>
                </c:pt>
                <c:pt idx="12546">
                  <c:v>30</c:v>
                </c:pt>
                <c:pt idx="12547">
                  <c:v>30</c:v>
                </c:pt>
                <c:pt idx="12548">
                  <c:v>30</c:v>
                </c:pt>
                <c:pt idx="12549">
                  <c:v>30</c:v>
                </c:pt>
                <c:pt idx="12550">
                  <c:v>30</c:v>
                </c:pt>
                <c:pt idx="12551">
                  <c:v>30</c:v>
                </c:pt>
                <c:pt idx="12552">
                  <c:v>30</c:v>
                </c:pt>
                <c:pt idx="12553">
                  <c:v>30</c:v>
                </c:pt>
                <c:pt idx="12554">
                  <c:v>30</c:v>
                </c:pt>
                <c:pt idx="12555">
                  <c:v>30</c:v>
                </c:pt>
                <c:pt idx="12556">
                  <c:v>30</c:v>
                </c:pt>
                <c:pt idx="12557">
                  <c:v>30</c:v>
                </c:pt>
                <c:pt idx="12558">
                  <c:v>30</c:v>
                </c:pt>
                <c:pt idx="12559">
                  <c:v>30</c:v>
                </c:pt>
                <c:pt idx="12560">
                  <c:v>30</c:v>
                </c:pt>
                <c:pt idx="12561">
                  <c:v>30</c:v>
                </c:pt>
                <c:pt idx="12562">
                  <c:v>30</c:v>
                </c:pt>
                <c:pt idx="12563">
                  <c:v>30</c:v>
                </c:pt>
                <c:pt idx="12564">
                  <c:v>30</c:v>
                </c:pt>
                <c:pt idx="12565">
                  <c:v>30</c:v>
                </c:pt>
                <c:pt idx="12566">
                  <c:v>30</c:v>
                </c:pt>
                <c:pt idx="12567">
                  <c:v>30</c:v>
                </c:pt>
                <c:pt idx="12568">
                  <c:v>30</c:v>
                </c:pt>
                <c:pt idx="12569">
                  <c:v>30</c:v>
                </c:pt>
                <c:pt idx="12570">
                  <c:v>30</c:v>
                </c:pt>
                <c:pt idx="12571">
                  <c:v>30</c:v>
                </c:pt>
                <c:pt idx="12572">
                  <c:v>30</c:v>
                </c:pt>
                <c:pt idx="12573">
                  <c:v>30</c:v>
                </c:pt>
                <c:pt idx="12574">
                  <c:v>30</c:v>
                </c:pt>
                <c:pt idx="12575">
                  <c:v>30</c:v>
                </c:pt>
                <c:pt idx="12576">
                  <c:v>30</c:v>
                </c:pt>
                <c:pt idx="12577">
                  <c:v>30</c:v>
                </c:pt>
                <c:pt idx="12578">
                  <c:v>30</c:v>
                </c:pt>
                <c:pt idx="12579">
                  <c:v>30</c:v>
                </c:pt>
                <c:pt idx="12580">
                  <c:v>30</c:v>
                </c:pt>
                <c:pt idx="12581">
                  <c:v>30</c:v>
                </c:pt>
                <c:pt idx="12582">
                  <c:v>30</c:v>
                </c:pt>
                <c:pt idx="12583">
                  <c:v>30</c:v>
                </c:pt>
                <c:pt idx="12584">
                  <c:v>30</c:v>
                </c:pt>
                <c:pt idx="12585">
                  <c:v>30</c:v>
                </c:pt>
                <c:pt idx="12586">
                  <c:v>30</c:v>
                </c:pt>
                <c:pt idx="12587">
                  <c:v>30</c:v>
                </c:pt>
                <c:pt idx="12588">
                  <c:v>30</c:v>
                </c:pt>
                <c:pt idx="12589">
                  <c:v>30</c:v>
                </c:pt>
                <c:pt idx="12590">
                  <c:v>30</c:v>
                </c:pt>
                <c:pt idx="12591">
                  <c:v>30</c:v>
                </c:pt>
                <c:pt idx="12592">
                  <c:v>30</c:v>
                </c:pt>
                <c:pt idx="12593">
                  <c:v>30</c:v>
                </c:pt>
                <c:pt idx="12594">
                  <c:v>30</c:v>
                </c:pt>
                <c:pt idx="12595">
                  <c:v>30</c:v>
                </c:pt>
                <c:pt idx="12596">
                  <c:v>30</c:v>
                </c:pt>
                <c:pt idx="12597">
                  <c:v>30</c:v>
                </c:pt>
                <c:pt idx="12598">
                  <c:v>30</c:v>
                </c:pt>
                <c:pt idx="12599">
                  <c:v>30</c:v>
                </c:pt>
                <c:pt idx="12600">
                  <c:v>30</c:v>
                </c:pt>
                <c:pt idx="12601">
                  <c:v>30</c:v>
                </c:pt>
                <c:pt idx="12602">
                  <c:v>30</c:v>
                </c:pt>
                <c:pt idx="12603">
                  <c:v>30</c:v>
                </c:pt>
                <c:pt idx="12604">
                  <c:v>30</c:v>
                </c:pt>
                <c:pt idx="12605">
                  <c:v>30</c:v>
                </c:pt>
                <c:pt idx="12606">
                  <c:v>30</c:v>
                </c:pt>
                <c:pt idx="12607">
                  <c:v>30</c:v>
                </c:pt>
                <c:pt idx="12608">
                  <c:v>30</c:v>
                </c:pt>
                <c:pt idx="12609">
                  <c:v>30</c:v>
                </c:pt>
                <c:pt idx="12610">
                  <c:v>30</c:v>
                </c:pt>
                <c:pt idx="12611">
                  <c:v>30</c:v>
                </c:pt>
                <c:pt idx="12612">
                  <c:v>30</c:v>
                </c:pt>
                <c:pt idx="12613">
                  <c:v>30</c:v>
                </c:pt>
                <c:pt idx="12614">
                  <c:v>30</c:v>
                </c:pt>
                <c:pt idx="12615">
                  <c:v>30</c:v>
                </c:pt>
                <c:pt idx="12616">
                  <c:v>30</c:v>
                </c:pt>
                <c:pt idx="12617">
                  <c:v>30</c:v>
                </c:pt>
                <c:pt idx="12618">
                  <c:v>30</c:v>
                </c:pt>
                <c:pt idx="12619">
                  <c:v>30</c:v>
                </c:pt>
                <c:pt idx="12620">
                  <c:v>30</c:v>
                </c:pt>
                <c:pt idx="12621">
                  <c:v>30</c:v>
                </c:pt>
                <c:pt idx="12622">
                  <c:v>30</c:v>
                </c:pt>
                <c:pt idx="12623">
                  <c:v>30</c:v>
                </c:pt>
                <c:pt idx="12624">
                  <c:v>30</c:v>
                </c:pt>
                <c:pt idx="12625">
                  <c:v>30</c:v>
                </c:pt>
                <c:pt idx="12626">
                  <c:v>30</c:v>
                </c:pt>
                <c:pt idx="12627">
                  <c:v>30</c:v>
                </c:pt>
                <c:pt idx="12628">
                  <c:v>30</c:v>
                </c:pt>
                <c:pt idx="12629">
                  <c:v>30</c:v>
                </c:pt>
                <c:pt idx="12630">
                  <c:v>30</c:v>
                </c:pt>
                <c:pt idx="12631">
                  <c:v>30</c:v>
                </c:pt>
                <c:pt idx="12632">
                  <c:v>30</c:v>
                </c:pt>
                <c:pt idx="12633">
                  <c:v>30</c:v>
                </c:pt>
                <c:pt idx="12634">
                  <c:v>30</c:v>
                </c:pt>
                <c:pt idx="12635">
                  <c:v>30</c:v>
                </c:pt>
                <c:pt idx="12636">
                  <c:v>30</c:v>
                </c:pt>
                <c:pt idx="12637">
                  <c:v>30</c:v>
                </c:pt>
                <c:pt idx="12638">
                  <c:v>30</c:v>
                </c:pt>
                <c:pt idx="12639">
                  <c:v>30</c:v>
                </c:pt>
                <c:pt idx="12640">
                  <c:v>30</c:v>
                </c:pt>
                <c:pt idx="12641">
                  <c:v>30</c:v>
                </c:pt>
                <c:pt idx="12642">
                  <c:v>30</c:v>
                </c:pt>
                <c:pt idx="12643">
                  <c:v>30</c:v>
                </c:pt>
                <c:pt idx="12644">
                  <c:v>30</c:v>
                </c:pt>
                <c:pt idx="12645">
                  <c:v>30</c:v>
                </c:pt>
                <c:pt idx="12646">
                  <c:v>30</c:v>
                </c:pt>
                <c:pt idx="12647">
                  <c:v>30</c:v>
                </c:pt>
                <c:pt idx="12648">
                  <c:v>30</c:v>
                </c:pt>
                <c:pt idx="12649">
                  <c:v>30</c:v>
                </c:pt>
                <c:pt idx="12650">
                  <c:v>30</c:v>
                </c:pt>
                <c:pt idx="12651">
                  <c:v>30</c:v>
                </c:pt>
                <c:pt idx="12652">
                  <c:v>30</c:v>
                </c:pt>
                <c:pt idx="12653">
                  <c:v>30</c:v>
                </c:pt>
                <c:pt idx="12654">
                  <c:v>30</c:v>
                </c:pt>
                <c:pt idx="12655">
                  <c:v>30</c:v>
                </c:pt>
                <c:pt idx="12656">
                  <c:v>30</c:v>
                </c:pt>
                <c:pt idx="12657">
                  <c:v>30</c:v>
                </c:pt>
                <c:pt idx="12658">
                  <c:v>30</c:v>
                </c:pt>
                <c:pt idx="12659">
                  <c:v>30</c:v>
                </c:pt>
                <c:pt idx="12660">
                  <c:v>30</c:v>
                </c:pt>
                <c:pt idx="12661">
                  <c:v>30</c:v>
                </c:pt>
                <c:pt idx="12662">
                  <c:v>30</c:v>
                </c:pt>
                <c:pt idx="12663">
                  <c:v>30</c:v>
                </c:pt>
                <c:pt idx="12664">
                  <c:v>30</c:v>
                </c:pt>
                <c:pt idx="12665">
                  <c:v>30</c:v>
                </c:pt>
                <c:pt idx="12666">
                  <c:v>30</c:v>
                </c:pt>
                <c:pt idx="12667">
                  <c:v>30</c:v>
                </c:pt>
                <c:pt idx="12668">
                  <c:v>30</c:v>
                </c:pt>
                <c:pt idx="12669">
                  <c:v>30</c:v>
                </c:pt>
                <c:pt idx="12670">
                  <c:v>30</c:v>
                </c:pt>
                <c:pt idx="12671">
                  <c:v>30</c:v>
                </c:pt>
                <c:pt idx="12672">
                  <c:v>30</c:v>
                </c:pt>
                <c:pt idx="12673">
                  <c:v>30</c:v>
                </c:pt>
                <c:pt idx="12674">
                  <c:v>30</c:v>
                </c:pt>
                <c:pt idx="12675">
                  <c:v>30</c:v>
                </c:pt>
                <c:pt idx="12676">
                  <c:v>30</c:v>
                </c:pt>
                <c:pt idx="12677">
                  <c:v>30</c:v>
                </c:pt>
                <c:pt idx="12678">
                  <c:v>30</c:v>
                </c:pt>
                <c:pt idx="12679">
                  <c:v>30</c:v>
                </c:pt>
                <c:pt idx="12680">
                  <c:v>30</c:v>
                </c:pt>
                <c:pt idx="12681">
                  <c:v>30</c:v>
                </c:pt>
                <c:pt idx="12682">
                  <c:v>30</c:v>
                </c:pt>
                <c:pt idx="12683">
                  <c:v>30</c:v>
                </c:pt>
                <c:pt idx="12684">
                  <c:v>30</c:v>
                </c:pt>
                <c:pt idx="12685">
                  <c:v>30</c:v>
                </c:pt>
                <c:pt idx="12686">
                  <c:v>30</c:v>
                </c:pt>
                <c:pt idx="12687">
                  <c:v>30</c:v>
                </c:pt>
                <c:pt idx="12688">
                  <c:v>30</c:v>
                </c:pt>
                <c:pt idx="12689">
                  <c:v>30</c:v>
                </c:pt>
                <c:pt idx="12690">
                  <c:v>30</c:v>
                </c:pt>
                <c:pt idx="12691">
                  <c:v>30</c:v>
                </c:pt>
                <c:pt idx="12692">
                  <c:v>30</c:v>
                </c:pt>
                <c:pt idx="12693">
                  <c:v>30</c:v>
                </c:pt>
                <c:pt idx="12694">
                  <c:v>30</c:v>
                </c:pt>
                <c:pt idx="12695">
                  <c:v>30</c:v>
                </c:pt>
                <c:pt idx="12696">
                  <c:v>30</c:v>
                </c:pt>
                <c:pt idx="12697">
                  <c:v>30</c:v>
                </c:pt>
                <c:pt idx="12698">
                  <c:v>30</c:v>
                </c:pt>
                <c:pt idx="12699">
                  <c:v>30</c:v>
                </c:pt>
                <c:pt idx="12700">
                  <c:v>30</c:v>
                </c:pt>
                <c:pt idx="12701">
                  <c:v>30</c:v>
                </c:pt>
                <c:pt idx="12702">
                  <c:v>30</c:v>
                </c:pt>
                <c:pt idx="12703">
                  <c:v>30</c:v>
                </c:pt>
                <c:pt idx="12704">
                  <c:v>30</c:v>
                </c:pt>
                <c:pt idx="12705">
                  <c:v>30</c:v>
                </c:pt>
                <c:pt idx="12706">
                  <c:v>30</c:v>
                </c:pt>
                <c:pt idx="12707">
                  <c:v>30</c:v>
                </c:pt>
                <c:pt idx="12708">
                  <c:v>30</c:v>
                </c:pt>
                <c:pt idx="12709">
                  <c:v>30</c:v>
                </c:pt>
                <c:pt idx="12710">
                  <c:v>30</c:v>
                </c:pt>
                <c:pt idx="12711">
                  <c:v>30</c:v>
                </c:pt>
                <c:pt idx="12712">
                  <c:v>30</c:v>
                </c:pt>
                <c:pt idx="12713">
                  <c:v>30</c:v>
                </c:pt>
                <c:pt idx="12714">
                  <c:v>30</c:v>
                </c:pt>
                <c:pt idx="12715">
                  <c:v>30</c:v>
                </c:pt>
                <c:pt idx="12716">
                  <c:v>30</c:v>
                </c:pt>
                <c:pt idx="12717">
                  <c:v>30</c:v>
                </c:pt>
                <c:pt idx="12718">
                  <c:v>30</c:v>
                </c:pt>
                <c:pt idx="12719">
                  <c:v>30</c:v>
                </c:pt>
                <c:pt idx="12720">
                  <c:v>30</c:v>
                </c:pt>
                <c:pt idx="12721">
                  <c:v>30</c:v>
                </c:pt>
                <c:pt idx="12722">
                  <c:v>30</c:v>
                </c:pt>
                <c:pt idx="12723">
                  <c:v>30</c:v>
                </c:pt>
                <c:pt idx="12724">
                  <c:v>30</c:v>
                </c:pt>
                <c:pt idx="12725">
                  <c:v>30</c:v>
                </c:pt>
                <c:pt idx="12726">
                  <c:v>30</c:v>
                </c:pt>
                <c:pt idx="12727">
                  <c:v>30</c:v>
                </c:pt>
                <c:pt idx="12728">
                  <c:v>30</c:v>
                </c:pt>
                <c:pt idx="12729">
                  <c:v>30</c:v>
                </c:pt>
                <c:pt idx="12730">
                  <c:v>30</c:v>
                </c:pt>
                <c:pt idx="12731">
                  <c:v>30</c:v>
                </c:pt>
                <c:pt idx="12732">
                  <c:v>30</c:v>
                </c:pt>
                <c:pt idx="12733">
                  <c:v>30</c:v>
                </c:pt>
                <c:pt idx="12734">
                  <c:v>30</c:v>
                </c:pt>
                <c:pt idx="12735">
                  <c:v>30</c:v>
                </c:pt>
                <c:pt idx="12736">
                  <c:v>30</c:v>
                </c:pt>
                <c:pt idx="12737">
                  <c:v>30</c:v>
                </c:pt>
                <c:pt idx="12738">
                  <c:v>30</c:v>
                </c:pt>
                <c:pt idx="12739">
                  <c:v>30</c:v>
                </c:pt>
                <c:pt idx="12740">
                  <c:v>30</c:v>
                </c:pt>
                <c:pt idx="12741">
                  <c:v>30</c:v>
                </c:pt>
                <c:pt idx="12742">
                  <c:v>30</c:v>
                </c:pt>
                <c:pt idx="12743">
                  <c:v>30</c:v>
                </c:pt>
                <c:pt idx="12744">
                  <c:v>30</c:v>
                </c:pt>
                <c:pt idx="12745">
                  <c:v>30</c:v>
                </c:pt>
                <c:pt idx="12746">
                  <c:v>30</c:v>
                </c:pt>
                <c:pt idx="12747">
                  <c:v>30</c:v>
                </c:pt>
                <c:pt idx="12748">
                  <c:v>30</c:v>
                </c:pt>
                <c:pt idx="12749">
                  <c:v>30</c:v>
                </c:pt>
                <c:pt idx="12750">
                  <c:v>30</c:v>
                </c:pt>
                <c:pt idx="12751">
                  <c:v>30</c:v>
                </c:pt>
                <c:pt idx="12752">
                  <c:v>30</c:v>
                </c:pt>
                <c:pt idx="12753">
                  <c:v>30</c:v>
                </c:pt>
                <c:pt idx="12754">
                  <c:v>30</c:v>
                </c:pt>
                <c:pt idx="12755">
                  <c:v>30</c:v>
                </c:pt>
                <c:pt idx="12756">
                  <c:v>30</c:v>
                </c:pt>
                <c:pt idx="12757">
                  <c:v>30</c:v>
                </c:pt>
                <c:pt idx="12758">
                  <c:v>30</c:v>
                </c:pt>
                <c:pt idx="12759">
                  <c:v>30</c:v>
                </c:pt>
                <c:pt idx="12760">
                  <c:v>30</c:v>
                </c:pt>
                <c:pt idx="12761">
                  <c:v>30</c:v>
                </c:pt>
                <c:pt idx="12762">
                  <c:v>30</c:v>
                </c:pt>
                <c:pt idx="12763">
                  <c:v>30</c:v>
                </c:pt>
                <c:pt idx="12764">
                  <c:v>30</c:v>
                </c:pt>
                <c:pt idx="12765">
                  <c:v>30</c:v>
                </c:pt>
                <c:pt idx="12766">
                  <c:v>30</c:v>
                </c:pt>
                <c:pt idx="12767">
                  <c:v>30</c:v>
                </c:pt>
                <c:pt idx="12768">
                  <c:v>30</c:v>
                </c:pt>
                <c:pt idx="12769">
                  <c:v>30</c:v>
                </c:pt>
                <c:pt idx="12770">
                  <c:v>30</c:v>
                </c:pt>
                <c:pt idx="12771">
                  <c:v>30</c:v>
                </c:pt>
                <c:pt idx="12772">
                  <c:v>30</c:v>
                </c:pt>
                <c:pt idx="12773">
                  <c:v>30</c:v>
                </c:pt>
                <c:pt idx="12774">
                  <c:v>30</c:v>
                </c:pt>
                <c:pt idx="12775">
                  <c:v>30</c:v>
                </c:pt>
                <c:pt idx="12776">
                  <c:v>30</c:v>
                </c:pt>
                <c:pt idx="12777">
                  <c:v>30</c:v>
                </c:pt>
                <c:pt idx="12778">
                  <c:v>30</c:v>
                </c:pt>
                <c:pt idx="12779">
                  <c:v>30</c:v>
                </c:pt>
                <c:pt idx="12780">
                  <c:v>30</c:v>
                </c:pt>
                <c:pt idx="12781">
                  <c:v>30</c:v>
                </c:pt>
                <c:pt idx="12782">
                  <c:v>30</c:v>
                </c:pt>
                <c:pt idx="12783">
                  <c:v>30</c:v>
                </c:pt>
                <c:pt idx="12784">
                  <c:v>30</c:v>
                </c:pt>
                <c:pt idx="12785">
                  <c:v>30</c:v>
                </c:pt>
                <c:pt idx="12786">
                  <c:v>30</c:v>
                </c:pt>
                <c:pt idx="12787">
                  <c:v>30</c:v>
                </c:pt>
                <c:pt idx="12788">
                  <c:v>30</c:v>
                </c:pt>
                <c:pt idx="12789">
                  <c:v>30</c:v>
                </c:pt>
                <c:pt idx="12790">
                  <c:v>30</c:v>
                </c:pt>
                <c:pt idx="12791">
                  <c:v>30</c:v>
                </c:pt>
                <c:pt idx="12792">
                  <c:v>30</c:v>
                </c:pt>
                <c:pt idx="12793">
                  <c:v>30</c:v>
                </c:pt>
                <c:pt idx="12794">
                  <c:v>30</c:v>
                </c:pt>
                <c:pt idx="12795">
                  <c:v>30</c:v>
                </c:pt>
                <c:pt idx="12796">
                  <c:v>30</c:v>
                </c:pt>
                <c:pt idx="12797">
                  <c:v>30</c:v>
                </c:pt>
                <c:pt idx="12798">
                  <c:v>30</c:v>
                </c:pt>
                <c:pt idx="12799">
                  <c:v>30</c:v>
                </c:pt>
                <c:pt idx="12800">
                  <c:v>30</c:v>
                </c:pt>
                <c:pt idx="12801">
                  <c:v>30</c:v>
                </c:pt>
                <c:pt idx="12802">
                  <c:v>30</c:v>
                </c:pt>
                <c:pt idx="12803">
                  <c:v>30</c:v>
                </c:pt>
                <c:pt idx="12804">
                  <c:v>30</c:v>
                </c:pt>
                <c:pt idx="12805">
                  <c:v>30</c:v>
                </c:pt>
                <c:pt idx="12806">
                  <c:v>30</c:v>
                </c:pt>
                <c:pt idx="12807">
                  <c:v>30</c:v>
                </c:pt>
                <c:pt idx="12808">
                  <c:v>30</c:v>
                </c:pt>
                <c:pt idx="12809">
                  <c:v>30</c:v>
                </c:pt>
                <c:pt idx="12810">
                  <c:v>30</c:v>
                </c:pt>
                <c:pt idx="12811">
                  <c:v>30</c:v>
                </c:pt>
                <c:pt idx="12812">
                  <c:v>30</c:v>
                </c:pt>
                <c:pt idx="12813">
                  <c:v>30</c:v>
                </c:pt>
                <c:pt idx="12814">
                  <c:v>30</c:v>
                </c:pt>
                <c:pt idx="12815">
                  <c:v>30</c:v>
                </c:pt>
                <c:pt idx="12816">
                  <c:v>30</c:v>
                </c:pt>
                <c:pt idx="12817">
                  <c:v>30</c:v>
                </c:pt>
                <c:pt idx="12818">
                  <c:v>30</c:v>
                </c:pt>
                <c:pt idx="12819">
                  <c:v>30</c:v>
                </c:pt>
                <c:pt idx="12820">
                  <c:v>30</c:v>
                </c:pt>
                <c:pt idx="12821">
                  <c:v>30</c:v>
                </c:pt>
                <c:pt idx="12822">
                  <c:v>30</c:v>
                </c:pt>
                <c:pt idx="12823">
                  <c:v>30</c:v>
                </c:pt>
                <c:pt idx="12824">
                  <c:v>30</c:v>
                </c:pt>
                <c:pt idx="12825">
                  <c:v>30</c:v>
                </c:pt>
                <c:pt idx="12826">
                  <c:v>30</c:v>
                </c:pt>
                <c:pt idx="12827">
                  <c:v>30</c:v>
                </c:pt>
                <c:pt idx="12828">
                  <c:v>30</c:v>
                </c:pt>
                <c:pt idx="12829">
                  <c:v>30</c:v>
                </c:pt>
                <c:pt idx="12830">
                  <c:v>30</c:v>
                </c:pt>
                <c:pt idx="12831">
                  <c:v>30</c:v>
                </c:pt>
                <c:pt idx="12832">
                  <c:v>30</c:v>
                </c:pt>
                <c:pt idx="12833">
                  <c:v>30</c:v>
                </c:pt>
                <c:pt idx="12834">
                  <c:v>30</c:v>
                </c:pt>
                <c:pt idx="12835">
                  <c:v>30</c:v>
                </c:pt>
                <c:pt idx="12836">
                  <c:v>30</c:v>
                </c:pt>
                <c:pt idx="12837">
                  <c:v>30</c:v>
                </c:pt>
                <c:pt idx="12838">
                  <c:v>30</c:v>
                </c:pt>
                <c:pt idx="12839">
                  <c:v>30</c:v>
                </c:pt>
                <c:pt idx="12840">
                  <c:v>30</c:v>
                </c:pt>
                <c:pt idx="12841">
                  <c:v>30</c:v>
                </c:pt>
                <c:pt idx="12842">
                  <c:v>30</c:v>
                </c:pt>
                <c:pt idx="12843">
                  <c:v>30</c:v>
                </c:pt>
                <c:pt idx="12844">
                  <c:v>30</c:v>
                </c:pt>
                <c:pt idx="12845">
                  <c:v>30</c:v>
                </c:pt>
                <c:pt idx="12846">
                  <c:v>30</c:v>
                </c:pt>
                <c:pt idx="12847">
                  <c:v>30</c:v>
                </c:pt>
                <c:pt idx="12848">
                  <c:v>30</c:v>
                </c:pt>
                <c:pt idx="12849">
                  <c:v>30</c:v>
                </c:pt>
                <c:pt idx="12850">
                  <c:v>30</c:v>
                </c:pt>
                <c:pt idx="12851">
                  <c:v>30</c:v>
                </c:pt>
                <c:pt idx="12852">
                  <c:v>30</c:v>
                </c:pt>
                <c:pt idx="12853">
                  <c:v>30</c:v>
                </c:pt>
                <c:pt idx="12854">
                  <c:v>30</c:v>
                </c:pt>
                <c:pt idx="12855">
                  <c:v>30</c:v>
                </c:pt>
                <c:pt idx="12856">
                  <c:v>30</c:v>
                </c:pt>
                <c:pt idx="12857">
                  <c:v>30</c:v>
                </c:pt>
                <c:pt idx="12858">
                  <c:v>30</c:v>
                </c:pt>
                <c:pt idx="12859">
                  <c:v>30</c:v>
                </c:pt>
                <c:pt idx="12860">
                  <c:v>30</c:v>
                </c:pt>
                <c:pt idx="12861">
                  <c:v>30</c:v>
                </c:pt>
                <c:pt idx="12862">
                  <c:v>30</c:v>
                </c:pt>
                <c:pt idx="12863">
                  <c:v>30</c:v>
                </c:pt>
                <c:pt idx="12864">
                  <c:v>30</c:v>
                </c:pt>
                <c:pt idx="12865">
                  <c:v>30</c:v>
                </c:pt>
                <c:pt idx="12866">
                  <c:v>30</c:v>
                </c:pt>
                <c:pt idx="12867">
                  <c:v>30</c:v>
                </c:pt>
                <c:pt idx="12868">
                  <c:v>30</c:v>
                </c:pt>
                <c:pt idx="12869">
                  <c:v>30</c:v>
                </c:pt>
                <c:pt idx="12870">
                  <c:v>30</c:v>
                </c:pt>
                <c:pt idx="12871">
                  <c:v>30</c:v>
                </c:pt>
                <c:pt idx="12872">
                  <c:v>30</c:v>
                </c:pt>
                <c:pt idx="12873">
                  <c:v>30</c:v>
                </c:pt>
                <c:pt idx="12874">
                  <c:v>30</c:v>
                </c:pt>
                <c:pt idx="12875">
                  <c:v>30</c:v>
                </c:pt>
                <c:pt idx="12876">
                  <c:v>30</c:v>
                </c:pt>
                <c:pt idx="12877">
                  <c:v>30</c:v>
                </c:pt>
                <c:pt idx="12878">
                  <c:v>30</c:v>
                </c:pt>
                <c:pt idx="12879">
                  <c:v>30</c:v>
                </c:pt>
                <c:pt idx="12880">
                  <c:v>30</c:v>
                </c:pt>
                <c:pt idx="12881">
                  <c:v>30</c:v>
                </c:pt>
                <c:pt idx="12882">
                  <c:v>30</c:v>
                </c:pt>
                <c:pt idx="12883">
                  <c:v>30</c:v>
                </c:pt>
                <c:pt idx="12884">
                  <c:v>30</c:v>
                </c:pt>
                <c:pt idx="12885">
                  <c:v>30</c:v>
                </c:pt>
                <c:pt idx="12886">
                  <c:v>30</c:v>
                </c:pt>
                <c:pt idx="12887">
                  <c:v>30</c:v>
                </c:pt>
                <c:pt idx="12888">
                  <c:v>30</c:v>
                </c:pt>
                <c:pt idx="12889">
                  <c:v>30</c:v>
                </c:pt>
                <c:pt idx="12890">
                  <c:v>30</c:v>
                </c:pt>
                <c:pt idx="12891">
                  <c:v>30</c:v>
                </c:pt>
                <c:pt idx="12892">
                  <c:v>30</c:v>
                </c:pt>
                <c:pt idx="12893">
                  <c:v>30</c:v>
                </c:pt>
                <c:pt idx="12894">
                  <c:v>30</c:v>
                </c:pt>
                <c:pt idx="12895">
                  <c:v>30</c:v>
                </c:pt>
                <c:pt idx="12896">
                  <c:v>30</c:v>
                </c:pt>
                <c:pt idx="12897">
                  <c:v>30</c:v>
                </c:pt>
                <c:pt idx="12898">
                  <c:v>30</c:v>
                </c:pt>
                <c:pt idx="12899">
                  <c:v>30</c:v>
                </c:pt>
                <c:pt idx="12900">
                  <c:v>30</c:v>
                </c:pt>
                <c:pt idx="12901">
                  <c:v>30</c:v>
                </c:pt>
                <c:pt idx="12902">
                  <c:v>30</c:v>
                </c:pt>
                <c:pt idx="12903">
                  <c:v>30</c:v>
                </c:pt>
                <c:pt idx="12904">
                  <c:v>30</c:v>
                </c:pt>
                <c:pt idx="12905">
                  <c:v>30</c:v>
                </c:pt>
                <c:pt idx="12906">
                  <c:v>30</c:v>
                </c:pt>
                <c:pt idx="12907">
                  <c:v>30</c:v>
                </c:pt>
                <c:pt idx="12908">
                  <c:v>30</c:v>
                </c:pt>
                <c:pt idx="12909">
                  <c:v>30</c:v>
                </c:pt>
                <c:pt idx="12910">
                  <c:v>30</c:v>
                </c:pt>
                <c:pt idx="12911">
                  <c:v>30</c:v>
                </c:pt>
                <c:pt idx="12912">
                  <c:v>30</c:v>
                </c:pt>
                <c:pt idx="12913">
                  <c:v>30</c:v>
                </c:pt>
                <c:pt idx="12914">
                  <c:v>30</c:v>
                </c:pt>
                <c:pt idx="12915">
                  <c:v>30</c:v>
                </c:pt>
                <c:pt idx="12916">
                  <c:v>30</c:v>
                </c:pt>
                <c:pt idx="12917">
                  <c:v>30</c:v>
                </c:pt>
                <c:pt idx="12918">
                  <c:v>30</c:v>
                </c:pt>
                <c:pt idx="12919">
                  <c:v>30</c:v>
                </c:pt>
                <c:pt idx="12920">
                  <c:v>30</c:v>
                </c:pt>
                <c:pt idx="12921">
                  <c:v>30</c:v>
                </c:pt>
                <c:pt idx="12922">
                  <c:v>30</c:v>
                </c:pt>
                <c:pt idx="12923">
                  <c:v>30</c:v>
                </c:pt>
                <c:pt idx="12924">
                  <c:v>30</c:v>
                </c:pt>
                <c:pt idx="12925">
                  <c:v>30</c:v>
                </c:pt>
                <c:pt idx="12926">
                  <c:v>30</c:v>
                </c:pt>
                <c:pt idx="12927">
                  <c:v>30</c:v>
                </c:pt>
                <c:pt idx="12928">
                  <c:v>30</c:v>
                </c:pt>
                <c:pt idx="12929">
                  <c:v>30</c:v>
                </c:pt>
                <c:pt idx="12930">
                  <c:v>30</c:v>
                </c:pt>
                <c:pt idx="12931">
                  <c:v>30</c:v>
                </c:pt>
                <c:pt idx="12932">
                  <c:v>30</c:v>
                </c:pt>
                <c:pt idx="12933">
                  <c:v>30</c:v>
                </c:pt>
                <c:pt idx="12934">
                  <c:v>30</c:v>
                </c:pt>
                <c:pt idx="12935">
                  <c:v>30</c:v>
                </c:pt>
                <c:pt idx="12936">
                  <c:v>30</c:v>
                </c:pt>
                <c:pt idx="12937">
                  <c:v>30</c:v>
                </c:pt>
                <c:pt idx="12938">
                  <c:v>30</c:v>
                </c:pt>
                <c:pt idx="12939">
                  <c:v>30</c:v>
                </c:pt>
                <c:pt idx="12940">
                  <c:v>30</c:v>
                </c:pt>
                <c:pt idx="12941">
                  <c:v>30</c:v>
                </c:pt>
                <c:pt idx="12942">
                  <c:v>30</c:v>
                </c:pt>
                <c:pt idx="12943">
                  <c:v>30</c:v>
                </c:pt>
                <c:pt idx="12944">
                  <c:v>30</c:v>
                </c:pt>
                <c:pt idx="12945">
                  <c:v>30</c:v>
                </c:pt>
                <c:pt idx="12946">
                  <c:v>30</c:v>
                </c:pt>
                <c:pt idx="12947">
                  <c:v>30</c:v>
                </c:pt>
                <c:pt idx="12948">
                  <c:v>30</c:v>
                </c:pt>
                <c:pt idx="12949">
                  <c:v>30</c:v>
                </c:pt>
                <c:pt idx="12950">
                  <c:v>30</c:v>
                </c:pt>
                <c:pt idx="12951">
                  <c:v>30</c:v>
                </c:pt>
                <c:pt idx="12952">
                  <c:v>30</c:v>
                </c:pt>
                <c:pt idx="12953">
                  <c:v>30</c:v>
                </c:pt>
                <c:pt idx="12954">
                  <c:v>30</c:v>
                </c:pt>
                <c:pt idx="12955">
                  <c:v>30</c:v>
                </c:pt>
                <c:pt idx="12956">
                  <c:v>30</c:v>
                </c:pt>
                <c:pt idx="12957">
                  <c:v>30</c:v>
                </c:pt>
                <c:pt idx="12958">
                  <c:v>30</c:v>
                </c:pt>
                <c:pt idx="12959">
                  <c:v>30</c:v>
                </c:pt>
                <c:pt idx="12960">
                  <c:v>30</c:v>
                </c:pt>
                <c:pt idx="12961">
                  <c:v>30</c:v>
                </c:pt>
                <c:pt idx="12962">
                  <c:v>30</c:v>
                </c:pt>
                <c:pt idx="12963">
                  <c:v>30</c:v>
                </c:pt>
                <c:pt idx="12964">
                  <c:v>30</c:v>
                </c:pt>
                <c:pt idx="12965">
                  <c:v>30</c:v>
                </c:pt>
                <c:pt idx="12966">
                  <c:v>30</c:v>
                </c:pt>
                <c:pt idx="12967">
                  <c:v>30</c:v>
                </c:pt>
                <c:pt idx="12968">
                  <c:v>30</c:v>
                </c:pt>
                <c:pt idx="12969">
                  <c:v>30</c:v>
                </c:pt>
                <c:pt idx="12970">
                  <c:v>30</c:v>
                </c:pt>
                <c:pt idx="12971">
                  <c:v>30</c:v>
                </c:pt>
                <c:pt idx="12972">
                  <c:v>30</c:v>
                </c:pt>
                <c:pt idx="12973">
                  <c:v>30</c:v>
                </c:pt>
                <c:pt idx="12974">
                  <c:v>30</c:v>
                </c:pt>
                <c:pt idx="12975">
                  <c:v>30</c:v>
                </c:pt>
                <c:pt idx="12976">
                  <c:v>30</c:v>
                </c:pt>
                <c:pt idx="12977">
                  <c:v>30</c:v>
                </c:pt>
                <c:pt idx="12978">
                  <c:v>30</c:v>
                </c:pt>
                <c:pt idx="12979">
                  <c:v>30</c:v>
                </c:pt>
                <c:pt idx="12980">
                  <c:v>30</c:v>
                </c:pt>
                <c:pt idx="12981">
                  <c:v>30</c:v>
                </c:pt>
                <c:pt idx="12982">
                  <c:v>30</c:v>
                </c:pt>
                <c:pt idx="12983">
                  <c:v>30</c:v>
                </c:pt>
                <c:pt idx="12984">
                  <c:v>30</c:v>
                </c:pt>
                <c:pt idx="12985">
                  <c:v>30</c:v>
                </c:pt>
                <c:pt idx="12986">
                  <c:v>30</c:v>
                </c:pt>
                <c:pt idx="12987">
                  <c:v>30</c:v>
                </c:pt>
                <c:pt idx="12988">
                  <c:v>30</c:v>
                </c:pt>
                <c:pt idx="12989">
                  <c:v>30</c:v>
                </c:pt>
                <c:pt idx="12990">
                  <c:v>30</c:v>
                </c:pt>
                <c:pt idx="12991">
                  <c:v>30</c:v>
                </c:pt>
                <c:pt idx="12992">
                  <c:v>30</c:v>
                </c:pt>
                <c:pt idx="12993">
                  <c:v>30</c:v>
                </c:pt>
                <c:pt idx="12994">
                  <c:v>30</c:v>
                </c:pt>
                <c:pt idx="12995">
                  <c:v>30</c:v>
                </c:pt>
                <c:pt idx="12996">
                  <c:v>30</c:v>
                </c:pt>
                <c:pt idx="12997">
                  <c:v>30</c:v>
                </c:pt>
                <c:pt idx="12998">
                  <c:v>30</c:v>
                </c:pt>
                <c:pt idx="12999">
                  <c:v>30</c:v>
                </c:pt>
                <c:pt idx="13000">
                  <c:v>30</c:v>
                </c:pt>
                <c:pt idx="13001">
                  <c:v>30</c:v>
                </c:pt>
                <c:pt idx="13002">
                  <c:v>30</c:v>
                </c:pt>
                <c:pt idx="13003">
                  <c:v>30</c:v>
                </c:pt>
                <c:pt idx="13004">
                  <c:v>30</c:v>
                </c:pt>
                <c:pt idx="13005">
                  <c:v>30</c:v>
                </c:pt>
                <c:pt idx="13006">
                  <c:v>30</c:v>
                </c:pt>
                <c:pt idx="13007">
                  <c:v>30</c:v>
                </c:pt>
                <c:pt idx="13008">
                  <c:v>30</c:v>
                </c:pt>
                <c:pt idx="13009">
                  <c:v>30</c:v>
                </c:pt>
                <c:pt idx="13010">
                  <c:v>30</c:v>
                </c:pt>
                <c:pt idx="13011">
                  <c:v>30</c:v>
                </c:pt>
                <c:pt idx="13012">
                  <c:v>30</c:v>
                </c:pt>
                <c:pt idx="13013">
                  <c:v>30</c:v>
                </c:pt>
                <c:pt idx="13014">
                  <c:v>30</c:v>
                </c:pt>
                <c:pt idx="13015">
                  <c:v>30</c:v>
                </c:pt>
                <c:pt idx="13016">
                  <c:v>30</c:v>
                </c:pt>
                <c:pt idx="13017">
                  <c:v>30</c:v>
                </c:pt>
                <c:pt idx="13018">
                  <c:v>30</c:v>
                </c:pt>
                <c:pt idx="13019">
                  <c:v>30</c:v>
                </c:pt>
                <c:pt idx="13020">
                  <c:v>30</c:v>
                </c:pt>
                <c:pt idx="13021">
                  <c:v>30</c:v>
                </c:pt>
                <c:pt idx="13022">
                  <c:v>30</c:v>
                </c:pt>
                <c:pt idx="13023">
                  <c:v>30</c:v>
                </c:pt>
                <c:pt idx="13024">
                  <c:v>30</c:v>
                </c:pt>
                <c:pt idx="13025">
                  <c:v>30</c:v>
                </c:pt>
                <c:pt idx="13026">
                  <c:v>30</c:v>
                </c:pt>
                <c:pt idx="13027">
                  <c:v>30</c:v>
                </c:pt>
                <c:pt idx="13028">
                  <c:v>30</c:v>
                </c:pt>
                <c:pt idx="13029">
                  <c:v>30</c:v>
                </c:pt>
                <c:pt idx="13030">
                  <c:v>30</c:v>
                </c:pt>
                <c:pt idx="13031">
                  <c:v>30</c:v>
                </c:pt>
                <c:pt idx="13032">
                  <c:v>30</c:v>
                </c:pt>
                <c:pt idx="13033">
                  <c:v>30</c:v>
                </c:pt>
                <c:pt idx="13034">
                  <c:v>30</c:v>
                </c:pt>
                <c:pt idx="13035">
                  <c:v>30</c:v>
                </c:pt>
                <c:pt idx="13036">
                  <c:v>30</c:v>
                </c:pt>
                <c:pt idx="13037">
                  <c:v>30</c:v>
                </c:pt>
                <c:pt idx="13038">
                  <c:v>30</c:v>
                </c:pt>
                <c:pt idx="13039">
                  <c:v>30</c:v>
                </c:pt>
                <c:pt idx="13040">
                  <c:v>30</c:v>
                </c:pt>
                <c:pt idx="13041">
                  <c:v>30</c:v>
                </c:pt>
                <c:pt idx="13042">
                  <c:v>30</c:v>
                </c:pt>
                <c:pt idx="13043">
                  <c:v>30</c:v>
                </c:pt>
                <c:pt idx="13044">
                  <c:v>30</c:v>
                </c:pt>
                <c:pt idx="13045">
                  <c:v>30</c:v>
                </c:pt>
                <c:pt idx="13046">
                  <c:v>30</c:v>
                </c:pt>
                <c:pt idx="13047">
                  <c:v>30</c:v>
                </c:pt>
                <c:pt idx="13048">
                  <c:v>30</c:v>
                </c:pt>
                <c:pt idx="13049">
                  <c:v>30</c:v>
                </c:pt>
                <c:pt idx="13050">
                  <c:v>30</c:v>
                </c:pt>
                <c:pt idx="13051">
                  <c:v>30</c:v>
                </c:pt>
                <c:pt idx="13052">
                  <c:v>30</c:v>
                </c:pt>
                <c:pt idx="13053">
                  <c:v>30</c:v>
                </c:pt>
                <c:pt idx="13054">
                  <c:v>30</c:v>
                </c:pt>
                <c:pt idx="13055">
                  <c:v>30</c:v>
                </c:pt>
                <c:pt idx="13056">
                  <c:v>30</c:v>
                </c:pt>
                <c:pt idx="13057">
                  <c:v>30</c:v>
                </c:pt>
                <c:pt idx="13058">
                  <c:v>30</c:v>
                </c:pt>
                <c:pt idx="13059">
                  <c:v>30</c:v>
                </c:pt>
                <c:pt idx="13060">
                  <c:v>30</c:v>
                </c:pt>
                <c:pt idx="13061">
                  <c:v>30</c:v>
                </c:pt>
                <c:pt idx="13062">
                  <c:v>30</c:v>
                </c:pt>
                <c:pt idx="13063">
                  <c:v>30</c:v>
                </c:pt>
                <c:pt idx="13064">
                  <c:v>30</c:v>
                </c:pt>
                <c:pt idx="13065">
                  <c:v>30</c:v>
                </c:pt>
                <c:pt idx="13066">
                  <c:v>30</c:v>
                </c:pt>
                <c:pt idx="13067">
                  <c:v>30</c:v>
                </c:pt>
                <c:pt idx="13068">
                  <c:v>30</c:v>
                </c:pt>
                <c:pt idx="13069">
                  <c:v>30</c:v>
                </c:pt>
                <c:pt idx="13070">
                  <c:v>30</c:v>
                </c:pt>
                <c:pt idx="13071">
                  <c:v>30</c:v>
                </c:pt>
                <c:pt idx="13072">
                  <c:v>30</c:v>
                </c:pt>
                <c:pt idx="13073">
                  <c:v>30</c:v>
                </c:pt>
                <c:pt idx="13074">
                  <c:v>30</c:v>
                </c:pt>
                <c:pt idx="13075">
                  <c:v>30</c:v>
                </c:pt>
                <c:pt idx="13076">
                  <c:v>30</c:v>
                </c:pt>
                <c:pt idx="13077">
                  <c:v>30</c:v>
                </c:pt>
                <c:pt idx="13078">
                  <c:v>30</c:v>
                </c:pt>
                <c:pt idx="13079">
                  <c:v>30</c:v>
                </c:pt>
                <c:pt idx="13080">
                  <c:v>30</c:v>
                </c:pt>
                <c:pt idx="13081">
                  <c:v>30</c:v>
                </c:pt>
                <c:pt idx="13082">
                  <c:v>30</c:v>
                </c:pt>
                <c:pt idx="13083">
                  <c:v>30</c:v>
                </c:pt>
                <c:pt idx="13084">
                  <c:v>30</c:v>
                </c:pt>
                <c:pt idx="13085">
                  <c:v>30</c:v>
                </c:pt>
                <c:pt idx="13086">
                  <c:v>30</c:v>
                </c:pt>
                <c:pt idx="13087">
                  <c:v>30</c:v>
                </c:pt>
                <c:pt idx="13088">
                  <c:v>30</c:v>
                </c:pt>
                <c:pt idx="13089">
                  <c:v>30</c:v>
                </c:pt>
                <c:pt idx="13090">
                  <c:v>30</c:v>
                </c:pt>
                <c:pt idx="13091">
                  <c:v>30</c:v>
                </c:pt>
                <c:pt idx="13092">
                  <c:v>30</c:v>
                </c:pt>
                <c:pt idx="13093">
                  <c:v>30</c:v>
                </c:pt>
                <c:pt idx="13094">
                  <c:v>30</c:v>
                </c:pt>
                <c:pt idx="13095">
                  <c:v>30</c:v>
                </c:pt>
                <c:pt idx="13096">
                  <c:v>30</c:v>
                </c:pt>
                <c:pt idx="13097">
                  <c:v>30</c:v>
                </c:pt>
                <c:pt idx="13098">
                  <c:v>30</c:v>
                </c:pt>
                <c:pt idx="13099">
                  <c:v>30</c:v>
                </c:pt>
                <c:pt idx="13100">
                  <c:v>30</c:v>
                </c:pt>
                <c:pt idx="13101">
                  <c:v>30</c:v>
                </c:pt>
                <c:pt idx="13102">
                  <c:v>30</c:v>
                </c:pt>
                <c:pt idx="13103">
                  <c:v>30</c:v>
                </c:pt>
                <c:pt idx="13104">
                  <c:v>30</c:v>
                </c:pt>
                <c:pt idx="13105">
                  <c:v>30</c:v>
                </c:pt>
                <c:pt idx="13106">
                  <c:v>30</c:v>
                </c:pt>
                <c:pt idx="13107">
                  <c:v>30</c:v>
                </c:pt>
                <c:pt idx="13108">
                  <c:v>30</c:v>
                </c:pt>
                <c:pt idx="13109">
                  <c:v>30</c:v>
                </c:pt>
                <c:pt idx="13110">
                  <c:v>30</c:v>
                </c:pt>
                <c:pt idx="13111">
                  <c:v>30</c:v>
                </c:pt>
                <c:pt idx="13112">
                  <c:v>30</c:v>
                </c:pt>
                <c:pt idx="13113">
                  <c:v>30</c:v>
                </c:pt>
                <c:pt idx="13114">
                  <c:v>30</c:v>
                </c:pt>
                <c:pt idx="13115">
                  <c:v>30</c:v>
                </c:pt>
                <c:pt idx="13116">
                  <c:v>30</c:v>
                </c:pt>
                <c:pt idx="13117">
                  <c:v>30</c:v>
                </c:pt>
                <c:pt idx="13118">
                  <c:v>30</c:v>
                </c:pt>
                <c:pt idx="13119">
                  <c:v>30</c:v>
                </c:pt>
                <c:pt idx="13120">
                  <c:v>30</c:v>
                </c:pt>
                <c:pt idx="13121">
                  <c:v>30</c:v>
                </c:pt>
                <c:pt idx="13122">
                  <c:v>30</c:v>
                </c:pt>
                <c:pt idx="13123">
                  <c:v>30</c:v>
                </c:pt>
                <c:pt idx="13124">
                  <c:v>30</c:v>
                </c:pt>
                <c:pt idx="13125">
                  <c:v>30</c:v>
                </c:pt>
                <c:pt idx="13126">
                  <c:v>30</c:v>
                </c:pt>
                <c:pt idx="13127">
                  <c:v>30</c:v>
                </c:pt>
                <c:pt idx="13128">
                  <c:v>30</c:v>
                </c:pt>
                <c:pt idx="13129">
                  <c:v>30</c:v>
                </c:pt>
                <c:pt idx="13130">
                  <c:v>30</c:v>
                </c:pt>
                <c:pt idx="13131">
                  <c:v>30</c:v>
                </c:pt>
                <c:pt idx="13132">
                  <c:v>30</c:v>
                </c:pt>
                <c:pt idx="13133">
                  <c:v>30</c:v>
                </c:pt>
                <c:pt idx="13134">
                  <c:v>30</c:v>
                </c:pt>
                <c:pt idx="13135">
                  <c:v>30</c:v>
                </c:pt>
                <c:pt idx="13136">
                  <c:v>30</c:v>
                </c:pt>
                <c:pt idx="13137">
                  <c:v>30</c:v>
                </c:pt>
                <c:pt idx="13138">
                  <c:v>30</c:v>
                </c:pt>
                <c:pt idx="13139">
                  <c:v>30</c:v>
                </c:pt>
                <c:pt idx="13140">
                  <c:v>30</c:v>
                </c:pt>
                <c:pt idx="13141">
                  <c:v>30</c:v>
                </c:pt>
                <c:pt idx="13142">
                  <c:v>30</c:v>
                </c:pt>
                <c:pt idx="13143">
                  <c:v>30</c:v>
                </c:pt>
                <c:pt idx="13144">
                  <c:v>30</c:v>
                </c:pt>
                <c:pt idx="13145">
                  <c:v>30</c:v>
                </c:pt>
                <c:pt idx="13146">
                  <c:v>30</c:v>
                </c:pt>
                <c:pt idx="13147">
                  <c:v>30</c:v>
                </c:pt>
                <c:pt idx="13148">
                  <c:v>30</c:v>
                </c:pt>
                <c:pt idx="13149">
                  <c:v>30</c:v>
                </c:pt>
                <c:pt idx="13150">
                  <c:v>30</c:v>
                </c:pt>
                <c:pt idx="13151">
                  <c:v>30</c:v>
                </c:pt>
                <c:pt idx="13152">
                  <c:v>30</c:v>
                </c:pt>
                <c:pt idx="13153">
                  <c:v>30</c:v>
                </c:pt>
                <c:pt idx="13154">
                  <c:v>30</c:v>
                </c:pt>
                <c:pt idx="13155">
                  <c:v>30</c:v>
                </c:pt>
                <c:pt idx="13156">
                  <c:v>30</c:v>
                </c:pt>
                <c:pt idx="13157">
                  <c:v>30</c:v>
                </c:pt>
                <c:pt idx="13158">
                  <c:v>30</c:v>
                </c:pt>
                <c:pt idx="13159">
                  <c:v>30</c:v>
                </c:pt>
                <c:pt idx="13160">
                  <c:v>30</c:v>
                </c:pt>
                <c:pt idx="13161">
                  <c:v>30</c:v>
                </c:pt>
                <c:pt idx="13162">
                  <c:v>30</c:v>
                </c:pt>
                <c:pt idx="13163">
                  <c:v>30</c:v>
                </c:pt>
                <c:pt idx="13164">
                  <c:v>30</c:v>
                </c:pt>
                <c:pt idx="13165">
                  <c:v>30</c:v>
                </c:pt>
                <c:pt idx="13166">
                  <c:v>30</c:v>
                </c:pt>
                <c:pt idx="13167">
                  <c:v>30</c:v>
                </c:pt>
                <c:pt idx="13168">
                  <c:v>30</c:v>
                </c:pt>
                <c:pt idx="13169">
                  <c:v>30</c:v>
                </c:pt>
                <c:pt idx="13170">
                  <c:v>30</c:v>
                </c:pt>
                <c:pt idx="13171">
                  <c:v>30</c:v>
                </c:pt>
                <c:pt idx="13172">
                  <c:v>30</c:v>
                </c:pt>
                <c:pt idx="13173">
                  <c:v>30</c:v>
                </c:pt>
                <c:pt idx="13174">
                  <c:v>30</c:v>
                </c:pt>
                <c:pt idx="13175">
                  <c:v>30</c:v>
                </c:pt>
                <c:pt idx="13176">
                  <c:v>30</c:v>
                </c:pt>
                <c:pt idx="13177">
                  <c:v>30</c:v>
                </c:pt>
                <c:pt idx="13178">
                  <c:v>30</c:v>
                </c:pt>
                <c:pt idx="13179">
                  <c:v>30</c:v>
                </c:pt>
                <c:pt idx="13180">
                  <c:v>30</c:v>
                </c:pt>
                <c:pt idx="13181">
                  <c:v>30</c:v>
                </c:pt>
                <c:pt idx="13182">
                  <c:v>30</c:v>
                </c:pt>
                <c:pt idx="13183">
                  <c:v>30</c:v>
                </c:pt>
                <c:pt idx="13184">
                  <c:v>30</c:v>
                </c:pt>
                <c:pt idx="13185">
                  <c:v>30</c:v>
                </c:pt>
                <c:pt idx="13186">
                  <c:v>30</c:v>
                </c:pt>
                <c:pt idx="13187">
                  <c:v>30</c:v>
                </c:pt>
                <c:pt idx="13188">
                  <c:v>30</c:v>
                </c:pt>
                <c:pt idx="13189">
                  <c:v>30</c:v>
                </c:pt>
                <c:pt idx="13190">
                  <c:v>30</c:v>
                </c:pt>
                <c:pt idx="13191">
                  <c:v>30</c:v>
                </c:pt>
                <c:pt idx="13192">
                  <c:v>30</c:v>
                </c:pt>
                <c:pt idx="13193">
                  <c:v>30</c:v>
                </c:pt>
                <c:pt idx="13194">
                  <c:v>30</c:v>
                </c:pt>
                <c:pt idx="13195">
                  <c:v>30</c:v>
                </c:pt>
                <c:pt idx="13196">
                  <c:v>30</c:v>
                </c:pt>
                <c:pt idx="13197">
                  <c:v>30</c:v>
                </c:pt>
                <c:pt idx="13198">
                  <c:v>30</c:v>
                </c:pt>
                <c:pt idx="13199">
                  <c:v>30</c:v>
                </c:pt>
                <c:pt idx="13200">
                  <c:v>30</c:v>
                </c:pt>
                <c:pt idx="13201">
                  <c:v>30</c:v>
                </c:pt>
                <c:pt idx="13202">
                  <c:v>30</c:v>
                </c:pt>
                <c:pt idx="13203">
                  <c:v>30</c:v>
                </c:pt>
                <c:pt idx="13204">
                  <c:v>30</c:v>
                </c:pt>
                <c:pt idx="13205">
                  <c:v>30</c:v>
                </c:pt>
                <c:pt idx="13206">
                  <c:v>30</c:v>
                </c:pt>
                <c:pt idx="13207">
                  <c:v>30</c:v>
                </c:pt>
                <c:pt idx="13208">
                  <c:v>30</c:v>
                </c:pt>
                <c:pt idx="13209">
                  <c:v>30</c:v>
                </c:pt>
                <c:pt idx="13210">
                  <c:v>30</c:v>
                </c:pt>
                <c:pt idx="13211">
                  <c:v>30</c:v>
                </c:pt>
                <c:pt idx="13212">
                  <c:v>30</c:v>
                </c:pt>
                <c:pt idx="13213">
                  <c:v>30</c:v>
                </c:pt>
                <c:pt idx="13214">
                  <c:v>30</c:v>
                </c:pt>
                <c:pt idx="13215">
                  <c:v>30</c:v>
                </c:pt>
                <c:pt idx="13216">
                  <c:v>30</c:v>
                </c:pt>
                <c:pt idx="13217">
                  <c:v>30</c:v>
                </c:pt>
                <c:pt idx="13218">
                  <c:v>30</c:v>
                </c:pt>
                <c:pt idx="13219">
                  <c:v>30</c:v>
                </c:pt>
                <c:pt idx="13220">
                  <c:v>30</c:v>
                </c:pt>
                <c:pt idx="13221">
                  <c:v>30</c:v>
                </c:pt>
                <c:pt idx="13222">
                  <c:v>30</c:v>
                </c:pt>
                <c:pt idx="13223">
                  <c:v>30</c:v>
                </c:pt>
                <c:pt idx="13224">
                  <c:v>30</c:v>
                </c:pt>
                <c:pt idx="13225">
                  <c:v>30</c:v>
                </c:pt>
                <c:pt idx="13226">
                  <c:v>30</c:v>
                </c:pt>
                <c:pt idx="13227">
                  <c:v>30</c:v>
                </c:pt>
                <c:pt idx="13228">
                  <c:v>30</c:v>
                </c:pt>
                <c:pt idx="13229">
                  <c:v>30</c:v>
                </c:pt>
                <c:pt idx="13230">
                  <c:v>30</c:v>
                </c:pt>
                <c:pt idx="13231">
                  <c:v>30</c:v>
                </c:pt>
                <c:pt idx="13232">
                  <c:v>30</c:v>
                </c:pt>
                <c:pt idx="13233">
                  <c:v>30</c:v>
                </c:pt>
                <c:pt idx="13234">
                  <c:v>30</c:v>
                </c:pt>
                <c:pt idx="13235">
                  <c:v>30</c:v>
                </c:pt>
                <c:pt idx="13236">
                  <c:v>30</c:v>
                </c:pt>
                <c:pt idx="13237">
                  <c:v>30</c:v>
                </c:pt>
                <c:pt idx="13238">
                  <c:v>30</c:v>
                </c:pt>
                <c:pt idx="13239">
                  <c:v>30</c:v>
                </c:pt>
                <c:pt idx="13240">
                  <c:v>30</c:v>
                </c:pt>
                <c:pt idx="13241">
                  <c:v>30</c:v>
                </c:pt>
                <c:pt idx="13242">
                  <c:v>30</c:v>
                </c:pt>
                <c:pt idx="13243">
                  <c:v>30</c:v>
                </c:pt>
                <c:pt idx="13244">
                  <c:v>30</c:v>
                </c:pt>
                <c:pt idx="13245">
                  <c:v>30</c:v>
                </c:pt>
                <c:pt idx="13246">
                  <c:v>30</c:v>
                </c:pt>
                <c:pt idx="13247">
                  <c:v>30</c:v>
                </c:pt>
                <c:pt idx="13248">
                  <c:v>30</c:v>
                </c:pt>
                <c:pt idx="13249">
                  <c:v>30</c:v>
                </c:pt>
                <c:pt idx="13250">
                  <c:v>30</c:v>
                </c:pt>
                <c:pt idx="13251">
                  <c:v>30</c:v>
                </c:pt>
                <c:pt idx="13252">
                  <c:v>30</c:v>
                </c:pt>
                <c:pt idx="13253">
                  <c:v>30</c:v>
                </c:pt>
                <c:pt idx="13254">
                  <c:v>30</c:v>
                </c:pt>
                <c:pt idx="13255">
                  <c:v>30</c:v>
                </c:pt>
                <c:pt idx="13256">
                  <c:v>30</c:v>
                </c:pt>
                <c:pt idx="13257">
                  <c:v>30</c:v>
                </c:pt>
                <c:pt idx="13258">
                  <c:v>30</c:v>
                </c:pt>
                <c:pt idx="13259">
                  <c:v>30</c:v>
                </c:pt>
                <c:pt idx="13260">
                  <c:v>30</c:v>
                </c:pt>
                <c:pt idx="13261">
                  <c:v>30</c:v>
                </c:pt>
                <c:pt idx="13262">
                  <c:v>30</c:v>
                </c:pt>
                <c:pt idx="13263">
                  <c:v>30</c:v>
                </c:pt>
                <c:pt idx="13264">
                  <c:v>30</c:v>
                </c:pt>
                <c:pt idx="13265">
                  <c:v>30</c:v>
                </c:pt>
                <c:pt idx="13266">
                  <c:v>30</c:v>
                </c:pt>
                <c:pt idx="13267">
                  <c:v>30</c:v>
                </c:pt>
                <c:pt idx="13268">
                  <c:v>30</c:v>
                </c:pt>
                <c:pt idx="13269">
                  <c:v>30</c:v>
                </c:pt>
                <c:pt idx="13270">
                  <c:v>30</c:v>
                </c:pt>
                <c:pt idx="13271">
                  <c:v>30</c:v>
                </c:pt>
                <c:pt idx="13272">
                  <c:v>30</c:v>
                </c:pt>
                <c:pt idx="13273">
                  <c:v>30</c:v>
                </c:pt>
                <c:pt idx="13274">
                  <c:v>30</c:v>
                </c:pt>
                <c:pt idx="13275">
                  <c:v>30</c:v>
                </c:pt>
                <c:pt idx="13276">
                  <c:v>30</c:v>
                </c:pt>
                <c:pt idx="13277">
                  <c:v>30</c:v>
                </c:pt>
                <c:pt idx="13278">
                  <c:v>30</c:v>
                </c:pt>
                <c:pt idx="13279">
                  <c:v>30</c:v>
                </c:pt>
                <c:pt idx="13280">
                  <c:v>30</c:v>
                </c:pt>
                <c:pt idx="13281">
                  <c:v>30</c:v>
                </c:pt>
                <c:pt idx="13282">
                  <c:v>30</c:v>
                </c:pt>
                <c:pt idx="13283">
                  <c:v>30</c:v>
                </c:pt>
                <c:pt idx="13284">
                  <c:v>30</c:v>
                </c:pt>
                <c:pt idx="13285">
                  <c:v>30</c:v>
                </c:pt>
                <c:pt idx="13286">
                  <c:v>30</c:v>
                </c:pt>
                <c:pt idx="13287">
                  <c:v>30</c:v>
                </c:pt>
                <c:pt idx="13288">
                  <c:v>30</c:v>
                </c:pt>
                <c:pt idx="13289">
                  <c:v>30</c:v>
                </c:pt>
                <c:pt idx="13290">
                  <c:v>30</c:v>
                </c:pt>
                <c:pt idx="13291">
                  <c:v>30</c:v>
                </c:pt>
                <c:pt idx="13292">
                  <c:v>30</c:v>
                </c:pt>
                <c:pt idx="13293">
                  <c:v>30</c:v>
                </c:pt>
                <c:pt idx="13294">
                  <c:v>30</c:v>
                </c:pt>
                <c:pt idx="13295">
                  <c:v>30</c:v>
                </c:pt>
                <c:pt idx="13296">
                  <c:v>30</c:v>
                </c:pt>
                <c:pt idx="13297">
                  <c:v>30</c:v>
                </c:pt>
                <c:pt idx="13298">
                  <c:v>30</c:v>
                </c:pt>
                <c:pt idx="13299">
                  <c:v>30</c:v>
                </c:pt>
                <c:pt idx="13300">
                  <c:v>30</c:v>
                </c:pt>
                <c:pt idx="13301">
                  <c:v>30</c:v>
                </c:pt>
                <c:pt idx="13302">
                  <c:v>30</c:v>
                </c:pt>
                <c:pt idx="13303">
                  <c:v>30</c:v>
                </c:pt>
                <c:pt idx="13304">
                  <c:v>30</c:v>
                </c:pt>
                <c:pt idx="13305">
                  <c:v>30</c:v>
                </c:pt>
                <c:pt idx="13306">
                  <c:v>30</c:v>
                </c:pt>
                <c:pt idx="13307">
                  <c:v>30</c:v>
                </c:pt>
                <c:pt idx="13308">
                  <c:v>30</c:v>
                </c:pt>
                <c:pt idx="13309">
                  <c:v>30</c:v>
                </c:pt>
                <c:pt idx="13310">
                  <c:v>30</c:v>
                </c:pt>
                <c:pt idx="13311">
                  <c:v>30</c:v>
                </c:pt>
                <c:pt idx="13312">
                  <c:v>30</c:v>
                </c:pt>
                <c:pt idx="13313">
                  <c:v>30</c:v>
                </c:pt>
                <c:pt idx="13314">
                  <c:v>30</c:v>
                </c:pt>
                <c:pt idx="13315">
                  <c:v>30</c:v>
                </c:pt>
                <c:pt idx="13316">
                  <c:v>30</c:v>
                </c:pt>
                <c:pt idx="13317">
                  <c:v>30</c:v>
                </c:pt>
                <c:pt idx="13318">
                  <c:v>30</c:v>
                </c:pt>
                <c:pt idx="13319">
                  <c:v>30</c:v>
                </c:pt>
                <c:pt idx="13320">
                  <c:v>30</c:v>
                </c:pt>
                <c:pt idx="13321">
                  <c:v>30</c:v>
                </c:pt>
                <c:pt idx="13322">
                  <c:v>30</c:v>
                </c:pt>
                <c:pt idx="13323">
                  <c:v>30</c:v>
                </c:pt>
                <c:pt idx="13324">
                  <c:v>30</c:v>
                </c:pt>
                <c:pt idx="13325">
                  <c:v>30</c:v>
                </c:pt>
                <c:pt idx="13326">
                  <c:v>30</c:v>
                </c:pt>
                <c:pt idx="13327">
                  <c:v>30</c:v>
                </c:pt>
                <c:pt idx="13328">
                  <c:v>30</c:v>
                </c:pt>
                <c:pt idx="13329">
                  <c:v>30</c:v>
                </c:pt>
                <c:pt idx="13330">
                  <c:v>30</c:v>
                </c:pt>
                <c:pt idx="13331">
                  <c:v>30</c:v>
                </c:pt>
                <c:pt idx="13332">
                  <c:v>30</c:v>
                </c:pt>
                <c:pt idx="13333">
                  <c:v>30</c:v>
                </c:pt>
                <c:pt idx="13334">
                  <c:v>30</c:v>
                </c:pt>
                <c:pt idx="13335">
                  <c:v>30</c:v>
                </c:pt>
                <c:pt idx="13336">
                  <c:v>30</c:v>
                </c:pt>
                <c:pt idx="13337">
                  <c:v>30</c:v>
                </c:pt>
                <c:pt idx="13338">
                  <c:v>30</c:v>
                </c:pt>
                <c:pt idx="13339">
                  <c:v>30</c:v>
                </c:pt>
                <c:pt idx="13340">
                  <c:v>30</c:v>
                </c:pt>
                <c:pt idx="13341">
                  <c:v>30</c:v>
                </c:pt>
                <c:pt idx="13342">
                  <c:v>30</c:v>
                </c:pt>
                <c:pt idx="13343">
                  <c:v>30</c:v>
                </c:pt>
                <c:pt idx="13344">
                  <c:v>30</c:v>
                </c:pt>
                <c:pt idx="13345">
                  <c:v>30</c:v>
                </c:pt>
                <c:pt idx="13346">
                  <c:v>30</c:v>
                </c:pt>
                <c:pt idx="13347">
                  <c:v>30</c:v>
                </c:pt>
                <c:pt idx="13348">
                  <c:v>30</c:v>
                </c:pt>
                <c:pt idx="13349">
                  <c:v>30</c:v>
                </c:pt>
                <c:pt idx="13350">
                  <c:v>30</c:v>
                </c:pt>
                <c:pt idx="13351">
                  <c:v>30</c:v>
                </c:pt>
                <c:pt idx="13352">
                  <c:v>30</c:v>
                </c:pt>
                <c:pt idx="13353">
                  <c:v>30</c:v>
                </c:pt>
                <c:pt idx="13354">
                  <c:v>30</c:v>
                </c:pt>
                <c:pt idx="13355">
                  <c:v>30</c:v>
                </c:pt>
                <c:pt idx="13356">
                  <c:v>30</c:v>
                </c:pt>
                <c:pt idx="13357">
                  <c:v>30</c:v>
                </c:pt>
                <c:pt idx="13358">
                  <c:v>30</c:v>
                </c:pt>
                <c:pt idx="13359">
                  <c:v>30</c:v>
                </c:pt>
                <c:pt idx="13360">
                  <c:v>30</c:v>
                </c:pt>
                <c:pt idx="13361">
                  <c:v>30</c:v>
                </c:pt>
                <c:pt idx="13362">
                  <c:v>30</c:v>
                </c:pt>
                <c:pt idx="13363">
                  <c:v>30</c:v>
                </c:pt>
                <c:pt idx="13364">
                  <c:v>30</c:v>
                </c:pt>
                <c:pt idx="13365">
                  <c:v>30</c:v>
                </c:pt>
                <c:pt idx="13366">
                  <c:v>30</c:v>
                </c:pt>
                <c:pt idx="13367">
                  <c:v>30</c:v>
                </c:pt>
                <c:pt idx="13368">
                  <c:v>30</c:v>
                </c:pt>
                <c:pt idx="13369">
                  <c:v>30</c:v>
                </c:pt>
                <c:pt idx="13370">
                  <c:v>30</c:v>
                </c:pt>
                <c:pt idx="13371">
                  <c:v>30</c:v>
                </c:pt>
                <c:pt idx="13372">
                  <c:v>30</c:v>
                </c:pt>
                <c:pt idx="13373">
                  <c:v>30</c:v>
                </c:pt>
                <c:pt idx="13374">
                  <c:v>30</c:v>
                </c:pt>
                <c:pt idx="13375">
                  <c:v>30</c:v>
                </c:pt>
                <c:pt idx="13376">
                  <c:v>30</c:v>
                </c:pt>
                <c:pt idx="13377">
                  <c:v>30</c:v>
                </c:pt>
                <c:pt idx="13378">
                  <c:v>30</c:v>
                </c:pt>
                <c:pt idx="13379">
                  <c:v>30</c:v>
                </c:pt>
                <c:pt idx="13380">
                  <c:v>30</c:v>
                </c:pt>
                <c:pt idx="13381">
                  <c:v>30</c:v>
                </c:pt>
                <c:pt idx="13382">
                  <c:v>30</c:v>
                </c:pt>
                <c:pt idx="13383">
                  <c:v>30</c:v>
                </c:pt>
                <c:pt idx="13384">
                  <c:v>30</c:v>
                </c:pt>
                <c:pt idx="13385">
                  <c:v>30</c:v>
                </c:pt>
                <c:pt idx="13386">
                  <c:v>30</c:v>
                </c:pt>
                <c:pt idx="13387">
                  <c:v>30</c:v>
                </c:pt>
                <c:pt idx="13388">
                  <c:v>30</c:v>
                </c:pt>
                <c:pt idx="13389">
                  <c:v>30</c:v>
                </c:pt>
                <c:pt idx="13390">
                  <c:v>30</c:v>
                </c:pt>
                <c:pt idx="13391">
                  <c:v>30</c:v>
                </c:pt>
                <c:pt idx="13392">
                  <c:v>30</c:v>
                </c:pt>
                <c:pt idx="13393">
                  <c:v>30</c:v>
                </c:pt>
                <c:pt idx="13394">
                  <c:v>30</c:v>
                </c:pt>
                <c:pt idx="13395">
                  <c:v>30</c:v>
                </c:pt>
                <c:pt idx="13396">
                  <c:v>30</c:v>
                </c:pt>
                <c:pt idx="13397">
                  <c:v>30</c:v>
                </c:pt>
                <c:pt idx="13398">
                  <c:v>30</c:v>
                </c:pt>
                <c:pt idx="13399">
                  <c:v>30</c:v>
                </c:pt>
                <c:pt idx="13400">
                  <c:v>30</c:v>
                </c:pt>
                <c:pt idx="13401">
                  <c:v>30</c:v>
                </c:pt>
                <c:pt idx="13402">
                  <c:v>30</c:v>
                </c:pt>
                <c:pt idx="13403">
                  <c:v>30</c:v>
                </c:pt>
                <c:pt idx="13404">
                  <c:v>30</c:v>
                </c:pt>
                <c:pt idx="13405">
                  <c:v>30</c:v>
                </c:pt>
                <c:pt idx="13406">
                  <c:v>30</c:v>
                </c:pt>
                <c:pt idx="13407">
                  <c:v>30</c:v>
                </c:pt>
                <c:pt idx="13408">
                  <c:v>30</c:v>
                </c:pt>
                <c:pt idx="13409">
                  <c:v>30</c:v>
                </c:pt>
                <c:pt idx="13410">
                  <c:v>30</c:v>
                </c:pt>
                <c:pt idx="13411">
                  <c:v>30</c:v>
                </c:pt>
                <c:pt idx="13412">
                  <c:v>30</c:v>
                </c:pt>
                <c:pt idx="13413">
                  <c:v>30</c:v>
                </c:pt>
                <c:pt idx="13414">
                  <c:v>30</c:v>
                </c:pt>
                <c:pt idx="13415">
                  <c:v>30</c:v>
                </c:pt>
                <c:pt idx="13416">
                  <c:v>30</c:v>
                </c:pt>
                <c:pt idx="13417">
                  <c:v>30</c:v>
                </c:pt>
                <c:pt idx="13418">
                  <c:v>30</c:v>
                </c:pt>
                <c:pt idx="13419">
                  <c:v>30</c:v>
                </c:pt>
                <c:pt idx="13420">
                  <c:v>30</c:v>
                </c:pt>
                <c:pt idx="13421">
                  <c:v>30</c:v>
                </c:pt>
                <c:pt idx="13422">
                  <c:v>30</c:v>
                </c:pt>
                <c:pt idx="13423">
                  <c:v>30</c:v>
                </c:pt>
                <c:pt idx="13424">
                  <c:v>30</c:v>
                </c:pt>
                <c:pt idx="13425">
                  <c:v>30</c:v>
                </c:pt>
                <c:pt idx="13426">
                  <c:v>30</c:v>
                </c:pt>
                <c:pt idx="13427">
                  <c:v>30</c:v>
                </c:pt>
                <c:pt idx="13428">
                  <c:v>30</c:v>
                </c:pt>
                <c:pt idx="13429">
                  <c:v>30</c:v>
                </c:pt>
                <c:pt idx="13430">
                  <c:v>30</c:v>
                </c:pt>
                <c:pt idx="13431">
                  <c:v>30</c:v>
                </c:pt>
                <c:pt idx="13432">
                  <c:v>30</c:v>
                </c:pt>
                <c:pt idx="13433">
                  <c:v>30</c:v>
                </c:pt>
                <c:pt idx="13434">
                  <c:v>30</c:v>
                </c:pt>
                <c:pt idx="13435">
                  <c:v>30</c:v>
                </c:pt>
                <c:pt idx="13436">
                  <c:v>30</c:v>
                </c:pt>
                <c:pt idx="13437">
                  <c:v>30</c:v>
                </c:pt>
                <c:pt idx="13438">
                  <c:v>30</c:v>
                </c:pt>
                <c:pt idx="13439">
                  <c:v>30</c:v>
                </c:pt>
                <c:pt idx="13440">
                  <c:v>30</c:v>
                </c:pt>
                <c:pt idx="13441">
                  <c:v>30</c:v>
                </c:pt>
                <c:pt idx="13442">
                  <c:v>30</c:v>
                </c:pt>
                <c:pt idx="13443">
                  <c:v>30</c:v>
                </c:pt>
                <c:pt idx="13444">
                  <c:v>30</c:v>
                </c:pt>
                <c:pt idx="13445">
                  <c:v>30</c:v>
                </c:pt>
                <c:pt idx="13446">
                  <c:v>30</c:v>
                </c:pt>
                <c:pt idx="13447">
                  <c:v>30</c:v>
                </c:pt>
                <c:pt idx="13448">
                  <c:v>30</c:v>
                </c:pt>
                <c:pt idx="13449">
                  <c:v>30</c:v>
                </c:pt>
                <c:pt idx="13450">
                  <c:v>30</c:v>
                </c:pt>
                <c:pt idx="13451">
                  <c:v>30</c:v>
                </c:pt>
                <c:pt idx="13452">
                  <c:v>30</c:v>
                </c:pt>
                <c:pt idx="13453">
                  <c:v>30</c:v>
                </c:pt>
                <c:pt idx="13454">
                  <c:v>30</c:v>
                </c:pt>
                <c:pt idx="13455">
                  <c:v>30</c:v>
                </c:pt>
                <c:pt idx="13456">
                  <c:v>30</c:v>
                </c:pt>
                <c:pt idx="13457">
                  <c:v>30</c:v>
                </c:pt>
                <c:pt idx="13458">
                  <c:v>30</c:v>
                </c:pt>
                <c:pt idx="13459">
                  <c:v>30</c:v>
                </c:pt>
                <c:pt idx="13460">
                  <c:v>30</c:v>
                </c:pt>
                <c:pt idx="13461">
                  <c:v>30</c:v>
                </c:pt>
                <c:pt idx="13462">
                  <c:v>30</c:v>
                </c:pt>
                <c:pt idx="13463">
                  <c:v>30</c:v>
                </c:pt>
                <c:pt idx="13464">
                  <c:v>30</c:v>
                </c:pt>
                <c:pt idx="13465">
                  <c:v>30</c:v>
                </c:pt>
                <c:pt idx="13466">
                  <c:v>30</c:v>
                </c:pt>
                <c:pt idx="13467">
                  <c:v>30</c:v>
                </c:pt>
                <c:pt idx="13468">
                  <c:v>30</c:v>
                </c:pt>
                <c:pt idx="13469">
                  <c:v>30</c:v>
                </c:pt>
                <c:pt idx="13470">
                  <c:v>30</c:v>
                </c:pt>
                <c:pt idx="13471">
                  <c:v>30</c:v>
                </c:pt>
                <c:pt idx="13472">
                  <c:v>30</c:v>
                </c:pt>
                <c:pt idx="13473">
                  <c:v>30</c:v>
                </c:pt>
                <c:pt idx="13474">
                  <c:v>30</c:v>
                </c:pt>
                <c:pt idx="13475">
                  <c:v>30</c:v>
                </c:pt>
                <c:pt idx="13476">
                  <c:v>30</c:v>
                </c:pt>
                <c:pt idx="13477">
                  <c:v>30</c:v>
                </c:pt>
                <c:pt idx="13478">
                  <c:v>30</c:v>
                </c:pt>
                <c:pt idx="13479">
                  <c:v>30</c:v>
                </c:pt>
                <c:pt idx="13480">
                  <c:v>30</c:v>
                </c:pt>
                <c:pt idx="13481">
                  <c:v>30</c:v>
                </c:pt>
                <c:pt idx="13482">
                  <c:v>30</c:v>
                </c:pt>
                <c:pt idx="13483">
                  <c:v>30</c:v>
                </c:pt>
                <c:pt idx="13484">
                  <c:v>30</c:v>
                </c:pt>
                <c:pt idx="13485">
                  <c:v>30</c:v>
                </c:pt>
                <c:pt idx="13486">
                  <c:v>30</c:v>
                </c:pt>
                <c:pt idx="13487">
                  <c:v>30</c:v>
                </c:pt>
                <c:pt idx="13488">
                  <c:v>30</c:v>
                </c:pt>
                <c:pt idx="13489">
                  <c:v>30</c:v>
                </c:pt>
                <c:pt idx="13490">
                  <c:v>30</c:v>
                </c:pt>
                <c:pt idx="13491">
                  <c:v>30</c:v>
                </c:pt>
                <c:pt idx="13492">
                  <c:v>30</c:v>
                </c:pt>
                <c:pt idx="13493">
                  <c:v>30</c:v>
                </c:pt>
                <c:pt idx="13494">
                  <c:v>30</c:v>
                </c:pt>
                <c:pt idx="13495">
                  <c:v>30</c:v>
                </c:pt>
                <c:pt idx="13496">
                  <c:v>30</c:v>
                </c:pt>
                <c:pt idx="13497">
                  <c:v>30</c:v>
                </c:pt>
                <c:pt idx="13498">
                  <c:v>30</c:v>
                </c:pt>
                <c:pt idx="13499">
                  <c:v>30</c:v>
                </c:pt>
                <c:pt idx="13500">
                  <c:v>30</c:v>
                </c:pt>
                <c:pt idx="13501">
                  <c:v>30</c:v>
                </c:pt>
                <c:pt idx="13502">
                  <c:v>30</c:v>
                </c:pt>
                <c:pt idx="13503">
                  <c:v>30</c:v>
                </c:pt>
                <c:pt idx="13504">
                  <c:v>30</c:v>
                </c:pt>
                <c:pt idx="13505">
                  <c:v>30</c:v>
                </c:pt>
                <c:pt idx="13506">
                  <c:v>30</c:v>
                </c:pt>
                <c:pt idx="13507">
                  <c:v>30</c:v>
                </c:pt>
                <c:pt idx="13508">
                  <c:v>30</c:v>
                </c:pt>
                <c:pt idx="13509">
                  <c:v>30</c:v>
                </c:pt>
                <c:pt idx="13510">
                  <c:v>30</c:v>
                </c:pt>
                <c:pt idx="13511">
                  <c:v>30</c:v>
                </c:pt>
                <c:pt idx="13512">
                  <c:v>30</c:v>
                </c:pt>
                <c:pt idx="13513">
                  <c:v>30</c:v>
                </c:pt>
                <c:pt idx="13514">
                  <c:v>30</c:v>
                </c:pt>
                <c:pt idx="13515">
                  <c:v>30</c:v>
                </c:pt>
                <c:pt idx="13516">
                  <c:v>30</c:v>
                </c:pt>
                <c:pt idx="13517">
                  <c:v>30</c:v>
                </c:pt>
                <c:pt idx="13518">
                  <c:v>30</c:v>
                </c:pt>
                <c:pt idx="13519">
                  <c:v>30</c:v>
                </c:pt>
                <c:pt idx="13520">
                  <c:v>30</c:v>
                </c:pt>
                <c:pt idx="13521">
                  <c:v>30</c:v>
                </c:pt>
                <c:pt idx="13522">
                  <c:v>30</c:v>
                </c:pt>
                <c:pt idx="13523">
                  <c:v>30</c:v>
                </c:pt>
                <c:pt idx="13524">
                  <c:v>30</c:v>
                </c:pt>
                <c:pt idx="13525">
                  <c:v>30</c:v>
                </c:pt>
                <c:pt idx="13526">
                  <c:v>30</c:v>
                </c:pt>
                <c:pt idx="13527">
                  <c:v>30</c:v>
                </c:pt>
                <c:pt idx="13528">
                  <c:v>30</c:v>
                </c:pt>
                <c:pt idx="13529">
                  <c:v>30</c:v>
                </c:pt>
                <c:pt idx="13530">
                  <c:v>30</c:v>
                </c:pt>
                <c:pt idx="13531">
                  <c:v>30</c:v>
                </c:pt>
                <c:pt idx="13532">
                  <c:v>30</c:v>
                </c:pt>
                <c:pt idx="13533">
                  <c:v>30</c:v>
                </c:pt>
                <c:pt idx="13534">
                  <c:v>30</c:v>
                </c:pt>
                <c:pt idx="13535">
                  <c:v>30</c:v>
                </c:pt>
                <c:pt idx="13536">
                  <c:v>30</c:v>
                </c:pt>
                <c:pt idx="13537">
                  <c:v>30</c:v>
                </c:pt>
                <c:pt idx="13538">
                  <c:v>30</c:v>
                </c:pt>
                <c:pt idx="13539">
                  <c:v>30</c:v>
                </c:pt>
                <c:pt idx="13540">
                  <c:v>30</c:v>
                </c:pt>
                <c:pt idx="13541">
                  <c:v>30</c:v>
                </c:pt>
                <c:pt idx="13542">
                  <c:v>30</c:v>
                </c:pt>
                <c:pt idx="13543">
                  <c:v>30</c:v>
                </c:pt>
                <c:pt idx="13544">
                  <c:v>30</c:v>
                </c:pt>
                <c:pt idx="13545">
                  <c:v>30</c:v>
                </c:pt>
                <c:pt idx="13546">
                  <c:v>30</c:v>
                </c:pt>
                <c:pt idx="13547">
                  <c:v>30</c:v>
                </c:pt>
                <c:pt idx="13548">
                  <c:v>30</c:v>
                </c:pt>
                <c:pt idx="13549">
                  <c:v>30</c:v>
                </c:pt>
                <c:pt idx="13550">
                  <c:v>30</c:v>
                </c:pt>
                <c:pt idx="13551">
                  <c:v>30</c:v>
                </c:pt>
                <c:pt idx="13552">
                  <c:v>30</c:v>
                </c:pt>
                <c:pt idx="13553">
                  <c:v>30</c:v>
                </c:pt>
                <c:pt idx="13554">
                  <c:v>30</c:v>
                </c:pt>
                <c:pt idx="13555">
                  <c:v>30</c:v>
                </c:pt>
                <c:pt idx="13556">
                  <c:v>30</c:v>
                </c:pt>
                <c:pt idx="13557">
                  <c:v>30</c:v>
                </c:pt>
                <c:pt idx="13558">
                  <c:v>30</c:v>
                </c:pt>
                <c:pt idx="13559">
                  <c:v>30</c:v>
                </c:pt>
                <c:pt idx="13560">
                  <c:v>30</c:v>
                </c:pt>
                <c:pt idx="13561">
                  <c:v>30</c:v>
                </c:pt>
                <c:pt idx="13562">
                  <c:v>30</c:v>
                </c:pt>
                <c:pt idx="13563">
                  <c:v>30</c:v>
                </c:pt>
                <c:pt idx="13564">
                  <c:v>30</c:v>
                </c:pt>
                <c:pt idx="13565">
                  <c:v>30</c:v>
                </c:pt>
                <c:pt idx="13566">
                  <c:v>30</c:v>
                </c:pt>
                <c:pt idx="13567">
                  <c:v>30</c:v>
                </c:pt>
                <c:pt idx="13568">
                  <c:v>30</c:v>
                </c:pt>
                <c:pt idx="13569">
                  <c:v>30</c:v>
                </c:pt>
                <c:pt idx="13570">
                  <c:v>30</c:v>
                </c:pt>
                <c:pt idx="13571">
                  <c:v>30</c:v>
                </c:pt>
                <c:pt idx="13572">
                  <c:v>30</c:v>
                </c:pt>
                <c:pt idx="13573">
                  <c:v>30</c:v>
                </c:pt>
                <c:pt idx="13574">
                  <c:v>30</c:v>
                </c:pt>
                <c:pt idx="13575">
                  <c:v>30</c:v>
                </c:pt>
                <c:pt idx="13576">
                  <c:v>30</c:v>
                </c:pt>
                <c:pt idx="13577">
                  <c:v>30</c:v>
                </c:pt>
                <c:pt idx="13578">
                  <c:v>30</c:v>
                </c:pt>
                <c:pt idx="13579">
                  <c:v>30</c:v>
                </c:pt>
                <c:pt idx="13580">
                  <c:v>30</c:v>
                </c:pt>
                <c:pt idx="13581">
                  <c:v>30</c:v>
                </c:pt>
                <c:pt idx="13582">
                  <c:v>30</c:v>
                </c:pt>
                <c:pt idx="13583">
                  <c:v>30</c:v>
                </c:pt>
                <c:pt idx="13584">
                  <c:v>30</c:v>
                </c:pt>
                <c:pt idx="13585">
                  <c:v>30</c:v>
                </c:pt>
                <c:pt idx="13586">
                  <c:v>30</c:v>
                </c:pt>
                <c:pt idx="13587">
                  <c:v>30</c:v>
                </c:pt>
                <c:pt idx="13588">
                  <c:v>30</c:v>
                </c:pt>
                <c:pt idx="13589">
                  <c:v>30</c:v>
                </c:pt>
                <c:pt idx="13590">
                  <c:v>30</c:v>
                </c:pt>
                <c:pt idx="13591">
                  <c:v>30</c:v>
                </c:pt>
                <c:pt idx="13592">
                  <c:v>30</c:v>
                </c:pt>
                <c:pt idx="13593">
                  <c:v>30</c:v>
                </c:pt>
                <c:pt idx="13594">
                  <c:v>30</c:v>
                </c:pt>
                <c:pt idx="13595">
                  <c:v>30</c:v>
                </c:pt>
                <c:pt idx="13596">
                  <c:v>30</c:v>
                </c:pt>
                <c:pt idx="13597">
                  <c:v>30</c:v>
                </c:pt>
                <c:pt idx="13598">
                  <c:v>30</c:v>
                </c:pt>
                <c:pt idx="13599">
                  <c:v>30</c:v>
                </c:pt>
                <c:pt idx="13600">
                  <c:v>30</c:v>
                </c:pt>
                <c:pt idx="13601">
                  <c:v>30</c:v>
                </c:pt>
                <c:pt idx="13602">
                  <c:v>30</c:v>
                </c:pt>
                <c:pt idx="13603">
                  <c:v>30</c:v>
                </c:pt>
                <c:pt idx="13604">
                  <c:v>30</c:v>
                </c:pt>
                <c:pt idx="13605">
                  <c:v>30</c:v>
                </c:pt>
                <c:pt idx="13606">
                  <c:v>30</c:v>
                </c:pt>
                <c:pt idx="13607">
                  <c:v>30</c:v>
                </c:pt>
                <c:pt idx="13608">
                  <c:v>30</c:v>
                </c:pt>
                <c:pt idx="13609">
                  <c:v>30</c:v>
                </c:pt>
                <c:pt idx="13610">
                  <c:v>30</c:v>
                </c:pt>
                <c:pt idx="13611">
                  <c:v>30</c:v>
                </c:pt>
                <c:pt idx="13612">
                  <c:v>30</c:v>
                </c:pt>
                <c:pt idx="13613">
                  <c:v>30</c:v>
                </c:pt>
                <c:pt idx="13614">
                  <c:v>30</c:v>
                </c:pt>
                <c:pt idx="13615">
                  <c:v>30</c:v>
                </c:pt>
                <c:pt idx="13616">
                  <c:v>30</c:v>
                </c:pt>
                <c:pt idx="13617">
                  <c:v>30</c:v>
                </c:pt>
                <c:pt idx="13618">
                  <c:v>30</c:v>
                </c:pt>
                <c:pt idx="13619">
                  <c:v>30</c:v>
                </c:pt>
                <c:pt idx="13620">
                  <c:v>30</c:v>
                </c:pt>
                <c:pt idx="13621">
                  <c:v>30</c:v>
                </c:pt>
                <c:pt idx="13622">
                  <c:v>30</c:v>
                </c:pt>
                <c:pt idx="13623">
                  <c:v>30</c:v>
                </c:pt>
                <c:pt idx="13624">
                  <c:v>30</c:v>
                </c:pt>
                <c:pt idx="13625">
                  <c:v>30</c:v>
                </c:pt>
                <c:pt idx="13626">
                  <c:v>30</c:v>
                </c:pt>
                <c:pt idx="13627">
                  <c:v>30</c:v>
                </c:pt>
                <c:pt idx="13628">
                  <c:v>30</c:v>
                </c:pt>
                <c:pt idx="13629">
                  <c:v>30</c:v>
                </c:pt>
                <c:pt idx="13630">
                  <c:v>30</c:v>
                </c:pt>
                <c:pt idx="13631">
                  <c:v>30</c:v>
                </c:pt>
                <c:pt idx="13632">
                  <c:v>30</c:v>
                </c:pt>
                <c:pt idx="13633">
                  <c:v>30</c:v>
                </c:pt>
                <c:pt idx="13634">
                  <c:v>30</c:v>
                </c:pt>
                <c:pt idx="13635">
                  <c:v>30</c:v>
                </c:pt>
                <c:pt idx="13636">
                  <c:v>30</c:v>
                </c:pt>
                <c:pt idx="13637">
                  <c:v>30</c:v>
                </c:pt>
                <c:pt idx="13638">
                  <c:v>30</c:v>
                </c:pt>
                <c:pt idx="13639">
                  <c:v>30</c:v>
                </c:pt>
                <c:pt idx="13640">
                  <c:v>30</c:v>
                </c:pt>
                <c:pt idx="13641">
                  <c:v>30</c:v>
                </c:pt>
                <c:pt idx="13642">
                  <c:v>30</c:v>
                </c:pt>
                <c:pt idx="13643">
                  <c:v>30</c:v>
                </c:pt>
                <c:pt idx="13644">
                  <c:v>30</c:v>
                </c:pt>
                <c:pt idx="13645">
                  <c:v>30</c:v>
                </c:pt>
                <c:pt idx="13646">
                  <c:v>30</c:v>
                </c:pt>
                <c:pt idx="13647">
                  <c:v>30</c:v>
                </c:pt>
                <c:pt idx="13648">
                  <c:v>30</c:v>
                </c:pt>
                <c:pt idx="13649">
                  <c:v>30</c:v>
                </c:pt>
                <c:pt idx="13650">
                  <c:v>30</c:v>
                </c:pt>
                <c:pt idx="13651">
                  <c:v>30</c:v>
                </c:pt>
                <c:pt idx="13652">
                  <c:v>30</c:v>
                </c:pt>
                <c:pt idx="13653">
                  <c:v>30</c:v>
                </c:pt>
                <c:pt idx="13654">
                  <c:v>30</c:v>
                </c:pt>
                <c:pt idx="13655">
                  <c:v>30</c:v>
                </c:pt>
                <c:pt idx="13656">
                  <c:v>30</c:v>
                </c:pt>
                <c:pt idx="13657">
                  <c:v>30</c:v>
                </c:pt>
                <c:pt idx="13658">
                  <c:v>30</c:v>
                </c:pt>
                <c:pt idx="13659">
                  <c:v>30</c:v>
                </c:pt>
                <c:pt idx="13660">
                  <c:v>30</c:v>
                </c:pt>
                <c:pt idx="13661">
                  <c:v>30</c:v>
                </c:pt>
                <c:pt idx="13662">
                  <c:v>30</c:v>
                </c:pt>
                <c:pt idx="13663">
                  <c:v>30</c:v>
                </c:pt>
                <c:pt idx="13664">
                  <c:v>30</c:v>
                </c:pt>
                <c:pt idx="13665">
                  <c:v>30</c:v>
                </c:pt>
                <c:pt idx="13666">
                  <c:v>30</c:v>
                </c:pt>
                <c:pt idx="13667">
                  <c:v>30</c:v>
                </c:pt>
                <c:pt idx="13668">
                  <c:v>30</c:v>
                </c:pt>
                <c:pt idx="13669">
                  <c:v>30</c:v>
                </c:pt>
                <c:pt idx="13670">
                  <c:v>30</c:v>
                </c:pt>
                <c:pt idx="13671">
                  <c:v>1000</c:v>
                </c:pt>
                <c:pt idx="13672">
                  <c:v>30</c:v>
                </c:pt>
                <c:pt idx="13673">
                  <c:v>30</c:v>
                </c:pt>
                <c:pt idx="13674">
                  <c:v>30</c:v>
                </c:pt>
                <c:pt idx="13675">
                  <c:v>30</c:v>
                </c:pt>
                <c:pt idx="13676">
                  <c:v>30</c:v>
                </c:pt>
                <c:pt idx="13677">
                  <c:v>30</c:v>
                </c:pt>
                <c:pt idx="13678">
                  <c:v>30</c:v>
                </c:pt>
                <c:pt idx="13679">
                  <c:v>30</c:v>
                </c:pt>
                <c:pt idx="13680">
                  <c:v>30</c:v>
                </c:pt>
                <c:pt idx="13681">
                  <c:v>30</c:v>
                </c:pt>
                <c:pt idx="13682">
                  <c:v>30</c:v>
                </c:pt>
                <c:pt idx="13683">
                  <c:v>30</c:v>
                </c:pt>
                <c:pt idx="13684">
                  <c:v>30</c:v>
                </c:pt>
                <c:pt idx="13685">
                  <c:v>30</c:v>
                </c:pt>
                <c:pt idx="13686">
                  <c:v>30</c:v>
                </c:pt>
                <c:pt idx="13687">
                  <c:v>30</c:v>
                </c:pt>
                <c:pt idx="13688">
                  <c:v>30</c:v>
                </c:pt>
                <c:pt idx="13689">
                  <c:v>30</c:v>
                </c:pt>
                <c:pt idx="13690">
                  <c:v>30</c:v>
                </c:pt>
                <c:pt idx="13691">
                  <c:v>30</c:v>
                </c:pt>
                <c:pt idx="13692">
                  <c:v>30</c:v>
                </c:pt>
                <c:pt idx="13693">
                  <c:v>30</c:v>
                </c:pt>
                <c:pt idx="13694">
                  <c:v>30</c:v>
                </c:pt>
                <c:pt idx="13695">
                  <c:v>30</c:v>
                </c:pt>
                <c:pt idx="13696">
                  <c:v>30</c:v>
                </c:pt>
                <c:pt idx="13697">
                  <c:v>30</c:v>
                </c:pt>
                <c:pt idx="13698">
                  <c:v>30</c:v>
                </c:pt>
                <c:pt idx="13699">
                  <c:v>30</c:v>
                </c:pt>
                <c:pt idx="13700">
                  <c:v>30</c:v>
                </c:pt>
                <c:pt idx="13701">
                  <c:v>30</c:v>
                </c:pt>
                <c:pt idx="13702">
                  <c:v>30</c:v>
                </c:pt>
                <c:pt idx="13703">
                  <c:v>30</c:v>
                </c:pt>
                <c:pt idx="13704">
                  <c:v>30</c:v>
                </c:pt>
                <c:pt idx="13705">
                  <c:v>30</c:v>
                </c:pt>
                <c:pt idx="13706">
                  <c:v>30</c:v>
                </c:pt>
                <c:pt idx="13707">
                  <c:v>30</c:v>
                </c:pt>
                <c:pt idx="13708">
                  <c:v>30</c:v>
                </c:pt>
                <c:pt idx="13709">
                  <c:v>30</c:v>
                </c:pt>
                <c:pt idx="13710">
                  <c:v>30</c:v>
                </c:pt>
                <c:pt idx="13711">
                  <c:v>30</c:v>
                </c:pt>
                <c:pt idx="13712">
                  <c:v>30</c:v>
                </c:pt>
                <c:pt idx="13713">
                  <c:v>30</c:v>
                </c:pt>
                <c:pt idx="13714">
                  <c:v>30</c:v>
                </c:pt>
                <c:pt idx="13715">
                  <c:v>30</c:v>
                </c:pt>
                <c:pt idx="13716">
                  <c:v>30</c:v>
                </c:pt>
                <c:pt idx="13717">
                  <c:v>30</c:v>
                </c:pt>
                <c:pt idx="13718">
                  <c:v>30</c:v>
                </c:pt>
                <c:pt idx="13719">
                  <c:v>30</c:v>
                </c:pt>
                <c:pt idx="13720">
                  <c:v>30</c:v>
                </c:pt>
                <c:pt idx="13721">
                  <c:v>30</c:v>
                </c:pt>
                <c:pt idx="13722">
                  <c:v>30</c:v>
                </c:pt>
                <c:pt idx="13723">
                  <c:v>30</c:v>
                </c:pt>
                <c:pt idx="13724">
                  <c:v>30</c:v>
                </c:pt>
                <c:pt idx="13725">
                  <c:v>30</c:v>
                </c:pt>
                <c:pt idx="13726">
                  <c:v>30</c:v>
                </c:pt>
                <c:pt idx="13727">
                  <c:v>30</c:v>
                </c:pt>
                <c:pt idx="13728">
                  <c:v>30</c:v>
                </c:pt>
                <c:pt idx="13729">
                  <c:v>30</c:v>
                </c:pt>
                <c:pt idx="13730">
                  <c:v>30</c:v>
                </c:pt>
                <c:pt idx="13731">
                  <c:v>30</c:v>
                </c:pt>
                <c:pt idx="13732">
                  <c:v>30</c:v>
                </c:pt>
                <c:pt idx="13733">
                  <c:v>30</c:v>
                </c:pt>
                <c:pt idx="13734">
                  <c:v>30</c:v>
                </c:pt>
                <c:pt idx="13735">
                  <c:v>30</c:v>
                </c:pt>
                <c:pt idx="13736">
                  <c:v>30</c:v>
                </c:pt>
                <c:pt idx="13737">
                  <c:v>30</c:v>
                </c:pt>
                <c:pt idx="13738">
                  <c:v>30</c:v>
                </c:pt>
                <c:pt idx="13739">
                  <c:v>30</c:v>
                </c:pt>
                <c:pt idx="13740">
                  <c:v>30</c:v>
                </c:pt>
                <c:pt idx="13741">
                  <c:v>30</c:v>
                </c:pt>
                <c:pt idx="13742">
                  <c:v>30</c:v>
                </c:pt>
                <c:pt idx="13743">
                  <c:v>30</c:v>
                </c:pt>
                <c:pt idx="13744">
                  <c:v>30</c:v>
                </c:pt>
                <c:pt idx="13745">
                  <c:v>30</c:v>
                </c:pt>
                <c:pt idx="13746">
                  <c:v>30</c:v>
                </c:pt>
                <c:pt idx="13747">
                  <c:v>30</c:v>
                </c:pt>
                <c:pt idx="13748">
                  <c:v>30</c:v>
                </c:pt>
                <c:pt idx="13749">
                  <c:v>30</c:v>
                </c:pt>
                <c:pt idx="13750">
                  <c:v>30</c:v>
                </c:pt>
                <c:pt idx="13751">
                  <c:v>30</c:v>
                </c:pt>
                <c:pt idx="13752">
                  <c:v>30</c:v>
                </c:pt>
                <c:pt idx="13753">
                  <c:v>30</c:v>
                </c:pt>
                <c:pt idx="13754">
                  <c:v>30</c:v>
                </c:pt>
                <c:pt idx="13755">
                  <c:v>30</c:v>
                </c:pt>
                <c:pt idx="13756">
                  <c:v>30</c:v>
                </c:pt>
                <c:pt idx="13757">
                  <c:v>30</c:v>
                </c:pt>
                <c:pt idx="13758">
                  <c:v>30</c:v>
                </c:pt>
                <c:pt idx="13759">
                  <c:v>30</c:v>
                </c:pt>
                <c:pt idx="13760">
                  <c:v>30</c:v>
                </c:pt>
                <c:pt idx="13761">
                  <c:v>30</c:v>
                </c:pt>
                <c:pt idx="13762">
                  <c:v>30</c:v>
                </c:pt>
                <c:pt idx="13763">
                  <c:v>30</c:v>
                </c:pt>
                <c:pt idx="13764">
                  <c:v>30</c:v>
                </c:pt>
                <c:pt idx="13765">
                  <c:v>30</c:v>
                </c:pt>
                <c:pt idx="13766">
                  <c:v>30</c:v>
                </c:pt>
                <c:pt idx="13767">
                  <c:v>30</c:v>
                </c:pt>
                <c:pt idx="13768">
                  <c:v>30</c:v>
                </c:pt>
                <c:pt idx="13769">
                  <c:v>30</c:v>
                </c:pt>
                <c:pt idx="13770">
                  <c:v>30</c:v>
                </c:pt>
                <c:pt idx="13771">
                  <c:v>30</c:v>
                </c:pt>
                <c:pt idx="13772">
                  <c:v>30</c:v>
                </c:pt>
                <c:pt idx="13773">
                  <c:v>30</c:v>
                </c:pt>
                <c:pt idx="13774">
                  <c:v>30</c:v>
                </c:pt>
                <c:pt idx="13775">
                  <c:v>30</c:v>
                </c:pt>
                <c:pt idx="13776">
                  <c:v>30</c:v>
                </c:pt>
                <c:pt idx="13777">
                  <c:v>30</c:v>
                </c:pt>
                <c:pt idx="13778">
                  <c:v>30</c:v>
                </c:pt>
                <c:pt idx="13779">
                  <c:v>30</c:v>
                </c:pt>
                <c:pt idx="13780">
                  <c:v>30</c:v>
                </c:pt>
                <c:pt idx="13781">
                  <c:v>30</c:v>
                </c:pt>
                <c:pt idx="13782">
                  <c:v>30</c:v>
                </c:pt>
                <c:pt idx="13783">
                  <c:v>30</c:v>
                </c:pt>
                <c:pt idx="13784">
                  <c:v>30</c:v>
                </c:pt>
                <c:pt idx="13785">
                  <c:v>30</c:v>
                </c:pt>
                <c:pt idx="13786">
                  <c:v>30</c:v>
                </c:pt>
                <c:pt idx="13787">
                  <c:v>30</c:v>
                </c:pt>
                <c:pt idx="13788">
                  <c:v>30</c:v>
                </c:pt>
                <c:pt idx="13789">
                  <c:v>30</c:v>
                </c:pt>
                <c:pt idx="13790">
                  <c:v>30</c:v>
                </c:pt>
                <c:pt idx="13791">
                  <c:v>30</c:v>
                </c:pt>
                <c:pt idx="13792">
                  <c:v>30</c:v>
                </c:pt>
                <c:pt idx="13793">
                  <c:v>30</c:v>
                </c:pt>
                <c:pt idx="13794">
                  <c:v>30</c:v>
                </c:pt>
                <c:pt idx="13795">
                  <c:v>30</c:v>
                </c:pt>
                <c:pt idx="13796">
                  <c:v>30</c:v>
                </c:pt>
                <c:pt idx="13797">
                  <c:v>30</c:v>
                </c:pt>
                <c:pt idx="13798">
                  <c:v>30</c:v>
                </c:pt>
                <c:pt idx="13799">
                  <c:v>30</c:v>
                </c:pt>
                <c:pt idx="13800">
                  <c:v>30</c:v>
                </c:pt>
                <c:pt idx="13801">
                  <c:v>30</c:v>
                </c:pt>
                <c:pt idx="13802">
                  <c:v>30</c:v>
                </c:pt>
                <c:pt idx="13803">
                  <c:v>30</c:v>
                </c:pt>
                <c:pt idx="13804">
                  <c:v>30</c:v>
                </c:pt>
                <c:pt idx="13805">
                  <c:v>30</c:v>
                </c:pt>
                <c:pt idx="13806">
                  <c:v>30</c:v>
                </c:pt>
                <c:pt idx="13807">
                  <c:v>30</c:v>
                </c:pt>
                <c:pt idx="13808">
                  <c:v>30</c:v>
                </c:pt>
                <c:pt idx="13809">
                  <c:v>30</c:v>
                </c:pt>
                <c:pt idx="13810">
                  <c:v>30</c:v>
                </c:pt>
                <c:pt idx="13811">
                  <c:v>30</c:v>
                </c:pt>
                <c:pt idx="13812">
                  <c:v>30</c:v>
                </c:pt>
                <c:pt idx="13813">
                  <c:v>30</c:v>
                </c:pt>
                <c:pt idx="13814">
                  <c:v>30</c:v>
                </c:pt>
                <c:pt idx="13815">
                  <c:v>30</c:v>
                </c:pt>
                <c:pt idx="13816">
                  <c:v>30</c:v>
                </c:pt>
                <c:pt idx="13817">
                  <c:v>30</c:v>
                </c:pt>
                <c:pt idx="13818">
                  <c:v>30</c:v>
                </c:pt>
                <c:pt idx="13819">
                  <c:v>30</c:v>
                </c:pt>
                <c:pt idx="13820">
                  <c:v>30</c:v>
                </c:pt>
                <c:pt idx="13821">
                  <c:v>30</c:v>
                </c:pt>
                <c:pt idx="13822">
                  <c:v>30</c:v>
                </c:pt>
                <c:pt idx="13823">
                  <c:v>30</c:v>
                </c:pt>
                <c:pt idx="13824">
                  <c:v>30</c:v>
                </c:pt>
                <c:pt idx="13825">
                  <c:v>30</c:v>
                </c:pt>
                <c:pt idx="13826">
                  <c:v>30</c:v>
                </c:pt>
                <c:pt idx="13827">
                  <c:v>30</c:v>
                </c:pt>
                <c:pt idx="13828">
                  <c:v>30</c:v>
                </c:pt>
                <c:pt idx="13829">
                  <c:v>30</c:v>
                </c:pt>
                <c:pt idx="13830">
                  <c:v>30</c:v>
                </c:pt>
                <c:pt idx="13831">
                  <c:v>30</c:v>
                </c:pt>
                <c:pt idx="13832">
                  <c:v>30</c:v>
                </c:pt>
                <c:pt idx="13833">
                  <c:v>30</c:v>
                </c:pt>
                <c:pt idx="13834">
                  <c:v>30</c:v>
                </c:pt>
                <c:pt idx="13835">
                  <c:v>30</c:v>
                </c:pt>
                <c:pt idx="13836">
                  <c:v>30</c:v>
                </c:pt>
                <c:pt idx="13837">
                  <c:v>30</c:v>
                </c:pt>
                <c:pt idx="13838">
                  <c:v>30</c:v>
                </c:pt>
                <c:pt idx="13839">
                  <c:v>30</c:v>
                </c:pt>
                <c:pt idx="13840">
                  <c:v>30</c:v>
                </c:pt>
                <c:pt idx="13841">
                  <c:v>30</c:v>
                </c:pt>
                <c:pt idx="13842">
                  <c:v>30</c:v>
                </c:pt>
                <c:pt idx="13843">
                  <c:v>30</c:v>
                </c:pt>
                <c:pt idx="13844">
                  <c:v>30</c:v>
                </c:pt>
                <c:pt idx="13845">
                  <c:v>30</c:v>
                </c:pt>
                <c:pt idx="13846">
                  <c:v>30</c:v>
                </c:pt>
                <c:pt idx="13847">
                  <c:v>30</c:v>
                </c:pt>
                <c:pt idx="13848">
                  <c:v>30</c:v>
                </c:pt>
                <c:pt idx="13849">
                  <c:v>30</c:v>
                </c:pt>
                <c:pt idx="13850">
                  <c:v>30</c:v>
                </c:pt>
                <c:pt idx="13851">
                  <c:v>30</c:v>
                </c:pt>
                <c:pt idx="13852">
                  <c:v>30</c:v>
                </c:pt>
                <c:pt idx="13853">
                  <c:v>30</c:v>
                </c:pt>
                <c:pt idx="13854">
                  <c:v>30</c:v>
                </c:pt>
                <c:pt idx="13855">
                  <c:v>30</c:v>
                </c:pt>
                <c:pt idx="13856">
                  <c:v>30</c:v>
                </c:pt>
                <c:pt idx="13857">
                  <c:v>30</c:v>
                </c:pt>
                <c:pt idx="13858">
                  <c:v>30</c:v>
                </c:pt>
                <c:pt idx="13859">
                  <c:v>30</c:v>
                </c:pt>
                <c:pt idx="13860">
                  <c:v>30</c:v>
                </c:pt>
                <c:pt idx="13861">
                  <c:v>30</c:v>
                </c:pt>
                <c:pt idx="13862">
                  <c:v>30</c:v>
                </c:pt>
                <c:pt idx="13863">
                  <c:v>30</c:v>
                </c:pt>
                <c:pt idx="13864">
                  <c:v>30</c:v>
                </c:pt>
                <c:pt idx="13865">
                  <c:v>30</c:v>
                </c:pt>
                <c:pt idx="13866">
                  <c:v>30</c:v>
                </c:pt>
                <c:pt idx="13867">
                  <c:v>30</c:v>
                </c:pt>
                <c:pt idx="13868">
                  <c:v>30</c:v>
                </c:pt>
                <c:pt idx="13869">
                  <c:v>30</c:v>
                </c:pt>
                <c:pt idx="13870">
                  <c:v>30</c:v>
                </c:pt>
                <c:pt idx="13871">
                  <c:v>30</c:v>
                </c:pt>
                <c:pt idx="13872">
                  <c:v>30</c:v>
                </c:pt>
                <c:pt idx="13873">
                  <c:v>30</c:v>
                </c:pt>
                <c:pt idx="13874">
                  <c:v>30</c:v>
                </c:pt>
                <c:pt idx="13875">
                  <c:v>30</c:v>
                </c:pt>
                <c:pt idx="13876">
                  <c:v>30</c:v>
                </c:pt>
                <c:pt idx="13877">
                  <c:v>30</c:v>
                </c:pt>
                <c:pt idx="13878">
                  <c:v>30</c:v>
                </c:pt>
                <c:pt idx="13879">
                  <c:v>30</c:v>
                </c:pt>
                <c:pt idx="13880">
                  <c:v>30</c:v>
                </c:pt>
                <c:pt idx="13881">
                  <c:v>30</c:v>
                </c:pt>
                <c:pt idx="13882">
                  <c:v>30</c:v>
                </c:pt>
                <c:pt idx="13883">
                  <c:v>30</c:v>
                </c:pt>
                <c:pt idx="13884">
                  <c:v>30</c:v>
                </c:pt>
                <c:pt idx="13885">
                  <c:v>30</c:v>
                </c:pt>
                <c:pt idx="13886">
                  <c:v>30</c:v>
                </c:pt>
                <c:pt idx="13887">
                  <c:v>30</c:v>
                </c:pt>
                <c:pt idx="13888">
                  <c:v>30</c:v>
                </c:pt>
                <c:pt idx="13889">
                  <c:v>30</c:v>
                </c:pt>
                <c:pt idx="13890">
                  <c:v>30</c:v>
                </c:pt>
                <c:pt idx="13891">
                  <c:v>30</c:v>
                </c:pt>
                <c:pt idx="13892">
                  <c:v>30</c:v>
                </c:pt>
                <c:pt idx="13893">
                  <c:v>30</c:v>
                </c:pt>
                <c:pt idx="13894">
                  <c:v>30</c:v>
                </c:pt>
                <c:pt idx="13895">
                  <c:v>30</c:v>
                </c:pt>
                <c:pt idx="13896">
                  <c:v>30</c:v>
                </c:pt>
                <c:pt idx="13897">
                  <c:v>30</c:v>
                </c:pt>
                <c:pt idx="13898">
                  <c:v>30</c:v>
                </c:pt>
                <c:pt idx="13899">
                  <c:v>30</c:v>
                </c:pt>
                <c:pt idx="13900">
                  <c:v>30</c:v>
                </c:pt>
                <c:pt idx="13901">
                  <c:v>30</c:v>
                </c:pt>
                <c:pt idx="13902">
                  <c:v>30</c:v>
                </c:pt>
                <c:pt idx="13903">
                  <c:v>30</c:v>
                </c:pt>
                <c:pt idx="13904">
                  <c:v>30</c:v>
                </c:pt>
                <c:pt idx="13905">
                  <c:v>30</c:v>
                </c:pt>
                <c:pt idx="13906">
                  <c:v>30</c:v>
                </c:pt>
                <c:pt idx="13907">
                  <c:v>30</c:v>
                </c:pt>
                <c:pt idx="13908">
                  <c:v>30</c:v>
                </c:pt>
                <c:pt idx="13909">
                  <c:v>30</c:v>
                </c:pt>
                <c:pt idx="13910">
                  <c:v>30</c:v>
                </c:pt>
                <c:pt idx="13911">
                  <c:v>30</c:v>
                </c:pt>
                <c:pt idx="13912">
                  <c:v>30</c:v>
                </c:pt>
                <c:pt idx="13913">
                  <c:v>30</c:v>
                </c:pt>
                <c:pt idx="13914">
                  <c:v>30</c:v>
                </c:pt>
                <c:pt idx="13915">
                  <c:v>30</c:v>
                </c:pt>
                <c:pt idx="13916">
                  <c:v>30</c:v>
                </c:pt>
                <c:pt idx="13917">
                  <c:v>30</c:v>
                </c:pt>
                <c:pt idx="13918">
                  <c:v>30</c:v>
                </c:pt>
                <c:pt idx="13919">
                  <c:v>30</c:v>
                </c:pt>
                <c:pt idx="13920">
                  <c:v>30</c:v>
                </c:pt>
                <c:pt idx="13921">
                  <c:v>30</c:v>
                </c:pt>
                <c:pt idx="13922">
                  <c:v>30</c:v>
                </c:pt>
                <c:pt idx="13923">
                  <c:v>30</c:v>
                </c:pt>
                <c:pt idx="13924">
                  <c:v>30</c:v>
                </c:pt>
                <c:pt idx="13925">
                  <c:v>30</c:v>
                </c:pt>
                <c:pt idx="13926">
                  <c:v>30</c:v>
                </c:pt>
                <c:pt idx="13927">
                  <c:v>30</c:v>
                </c:pt>
                <c:pt idx="13928">
                  <c:v>30</c:v>
                </c:pt>
                <c:pt idx="13929">
                  <c:v>30</c:v>
                </c:pt>
                <c:pt idx="13930">
                  <c:v>30</c:v>
                </c:pt>
                <c:pt idx="13931">
                  <c:v>30</c:v>
                </c:pt>
                <c:pt idx="13932">
                  <c:v>30</c:v>
                </c:pt>
                <c:pt idx="13933">
                  <c:v>30</c:v>
                </c:pt>
                <c:pt idx="13934">
                  <c:v>30</c:v>
                </c:pt>
                <c:pt idx="13935">
                  <c:v>30</c:v>
                </c:pt>
                <c:pt idx="13936">
                  <c:v>30</c:v>
                </c:pt>
                <c:pt idx="13937">
                  <c:v>30</c:v>
                </c:pt>
                <c:pt idx="13938">
                  <c:v>30</c:v>
                </c:pt>
                <c:pt idx="13939">
                  <c:v>30</c:v>
                </c:pt>
                <c:pt idx="13940">
                  <c:v>30</c:v>
                </c:pt>
                <c:pt idx="13941">
                  <c:v>30</c:v>
                </c:pt>
                <c:pt idx="13942">
                  <c:v>30</c:v>
                </c:pt>
                <c:pt idx="13943">
                  <c:v>30</c:v>
                </c:pt>
                <c:pt idx="13944">
                  <c:v>30</c:v>
                </c:pt>
                <c:pt idx="13945">
                  <c:v>30</c:v>
                </c:pt>
                <c:pt idx="13946">
                  <c:v>30</c:v>
                </c:pt>
                <c:pt idx="13947">
                  <c:v>30</c:v>
                </c:pt>
                <c:pt idx="13948">
                  <c:v>30</c:v>
                </c:pt>
                <c:pt idx="13949">
                  <c:v>30</c:v>
                </c:pt>
                <c:pt idx="13950">
                  <c:v>30</c:v>
                </c:pt>
                <c:pt idx="13951">
                  <c:v>30</c:v>
                </c:pt>
                <c:pt idx="13952">
                  <c:v>30</c:v>
                </c:pt>
                <c:pt idx="13953">
                  <c:v>30</c:v>
                </c:pt>
                <c:pt idx="13954">
                  <c:v>30</c:v>
                </c:pt>
                <c:pt idx="13955">
                  <c:v>30</c:v>
                </c:pt>
                <c:pt idx="13956">
                  <c:v>30</c:v>
                </c:pt>
                <c:pt idx="13957">
                  <c:v>30</c:v>
                </c:pt>
                <c:pt idx="13958">
                  <c:v>30</c:v>
                </c:pt>
                <c:pt idx="13959">
                  <c:v>30</c:v>
                </c:pt>
                <c:pt idx="13960">
                  <c:v>30</c:v>
                </c:pt>
                <c:pt idx="13961">
                  <c:v>30</c:v>
                </c:pt>
                <c:pt idx="13962">
                  <c:v>30</c:v>
                </c:pt>
                <c:pt idx="13963">
                  <c:v>30</c:v>
                </c:pt>
                <c:pt idx="13964">
                  <c:v>30</c:v>
                </c:pt>
                <c:pt idx="13965">
                  <c:v>30</c:v>
                </c:pt>
                <c:pt idx="13966">
                  <c:v>30</c:v>
                </c:pt>
                <c:pt idx="13967">
                  <c:v>30</c:v>
                </c:pt>
                <c:pt idx="13968">
                  <c:v>30</c:v>
                </c:pt>
                <c:pt idx="13969">
                  <c:v>30</c:v>
                </c:pt>
                <c:pt idx="13970">
                  <c:v>30</c:v>
                </c:pt>
                <c:pt idx="13971">
                  <c:v>30</c:v>
                </c:pt>
                <c:pt idx="13972">
                  <c:v>30</c:v>
                </c:pt>
                <c:pt idx="13973">
                  <c:v>30</c:v>
                </c:pt>
                <c:pt idx="13974">
                  <c:v>30</c:v>
                </c:pt>
                <c:pt idx="13975">
                  <c:v>30</c:v>
                </c:pt>
                <c:pt idx="13976">
                  <c:v>30</c:v>
                </c:pt>
                <c:pt idx="13977">
                  <c:v>30</c:v>
                </c:pt>
                <c:pt idx="13978">
                  <c:v>30</c:v>
                </c:pt>
                <c:pt idx="13979">
                  <c:v>30</c:v>
                </c:pt>
                <c:pt idx="13980">
                  <c:v>30</c:v>
                </c:pt>
                <c:pt idx="13981">
                  <c:v>30</c:v>
                </c:pt>
                <c:pt idx="13982">
                  <c:v>30</c:v>
                </c:pt>
                <c:pt idx="13983">
                  <c:v>30</c:v>
                </c:pt>
                <c:pt idx="13984">
                  <c:v>30</c:v>
                </c:pt>
                <c:pt idx="13985">
                  <c:v>30</c:v>
                </c:pt>
                <c:pt idx="13986">
                  <c:v>30</c:v>
                </c:pt>
                <c:pt idx="13987">
                  <c:v>30</c:v>
                </c:pt>
                <c:pt idx="13988">
                  <c:v>30</c:v>
                </c:pt>
                <c:pt idx="13989">
                  <c:v>30</c:v>
                </c:pt>
                <c:pt idx="13990">
                  <c:v>30</c:v>
                </c:pt>
                <c:pt idx="13991">
                  <c:v>30</c:v>
                </c:pt>
                <c:pt idx="13992">
                  <c:v>30</c:v>
                </c:pt>
                <c:pt idx="13993">
                  <c:v>30</c:v>
                </c:pt>
                <c:pt idx="13994">
                  <c:v>30</c:v>
                </c:pt>
                <c:pt idx="13995">
                  <c:v>30</c:v>
                </c:pt>
                <c:pt idx="13996">
                  <c:v>30</c:v>
                </c:pt>
                <c:pt idx="13997">
                  <c:v>30</c:v>
                </c:pt>
                <c:pt idx="13998">
                  <c:v>30</c:v>
                </c:pt>
                <c:pt idx="13999">
                  <c:v>30</c:v>
                </c:pt>
                <c:pt idx="14000">
                  <c:v>30</c:v>
                </c:pt>
                <c:pt idx="14001">
                  <c:v>30</c:v>
                </c:pt>
                <c:pt idx="14002">
                  <c:v>30</c:v>
                </c:pt>
                <c:pt idx="14003">
                  <c:v>30</c:v>
                </c:pt>
                <c:pt idx="14004">
                  <c:v>30</c:v>
                </c:pt>
                <c:pt idx="14005">
                  <c:v>30</c:v>
                </c:pt>
                <c:pt idx="14006">
                  <c:v>30</c:v>
                </c:pt>
                <c:pt idx="14007">
                  <c:v>30</c:v>
                </c:pt>
                <c:pt idx="14008">
                  <c:v>30</c:v>
                </c:pt>
                <c:pt idx="14009">
                  <c:v>30</c:v>
                </c:pt>
                <c:pt idx="14010">
                  <c:v>30</c:v>
                </c:pt>
                <c:pt idx="14011">
                  <c:v>30</c:v>
                </c:pt>
                <c:pt idx="14012">
                  <c:v>30</c:v>
                </c:pt>
                <c:pt idx="14013">
                  <c:v>30</c:v>
                </c:pt>
                <c:pt idx="14014">
                  <c:v>30</c:v>
                </c:pt>
                <c:pt idx="14015">
                  <c:v>30</c:v>
                </c:pt>
                <c:pt idx="14016">
                  <c:v>30</c:v>
                </c:pt>
                <c:pt idx="14017">
                  <c:v>30</c:v>
                </c:pt>
                <c:pt idx="14018">
                  <c:v>30</c:v>
                </c:pt>
                <c:pt idx="14019">
                  <c:v>30</c:v>
                </c:pt>
                <c:pt idx="14020">
                  <c:v>30</c:v>
                </c:pt>
                <c:pt idx="14021">
                  <c:v>30</c:v>
                </c:pt>
                <c:pt idx="14022">
                  <c:v>30</c:v>
                </c:pt>
                <c:pt idx="14023">
                  <c:v>30</c:v>
                </c:pt>
                <c:pt idx="14024">
                  <c:v>30</c:v>
                </c:pt>
                <c:pt idx="14025">
                  <c:v>30</c:v>
                </c:pt>
                <c:pt idx="14026">
                  <c:v>30</c:v>
                </c:pt>
                <c:pt idx="14027">
                  <c:v>30</c:v>
                </c:pt>
                <c:pt idx="14028">
                  <c:v>30</c:v>
                </c:pt>
                <c:pt idx="14029">
                  <c:v>30</c:v>
                </c:pt>
                <c:pt idx="14030">
                  <c:v>30</c:v>
                </c:pt>
                <c:pt idx="14031">
                  <c:v>30</c:v>
                </c:pt>
                <c:pt idx="14032">
                  <c:v>30</c:v>
                </c:pt>
                <c:pt idx="14033">
                  <c:v>30</c:v>
                </c:pt>
                <c:pt idx="14034">
                  <c:v>30</c:v>
                </c:pt>
                <c:pt idx="14035">
                  <c:v>30</c:v>
                </c:pt>
                <c:pt idx="14036">
                  <c:v>30</c:v>
                </c:pt>
                <c:pt idx="14037">
                  <c:v>30</c:v>
                </c:pt>
                <c:pt idx="14038">
                  <c:v>30</c:v>
                </c:pt>
                <c:pt idx="14039">
                  <c:v>30</c:v>
                </c:pt>
                <c:pt idx="14040">
                  <c:v>30</c:v>
                </c:pt>
                <c:pt idx="14041">
                  <c:v>30</c:v>
                </c:pt>
                <c:pt idx="14042">
                  <c:v>30</c:v>
                </c:pt>
                <c:pt idx="14043">
                  <c:v>30</c:v>
                </c:pt>
                <c:pt idx="14044">
                  <c:v>30</c:v>
                </c:pt>
                <c:pt idx="14045">
                  <c:v>30</c:v>
                </c:pt>
                <c:pt idx="14046">
                  <c:v>30</c:v>
                </c:pt>
                <c:pt idx="14047">
                  <c:v>30</c:v>
                </c:pt>
                <c:pt idx="14048">
                  <c:v>30</c:v>
                </c:pt>
                <c:pt idx="14049">
                  <c:v>30</c:v>
                </c:pt>
                <c:pt idx="14050">
                  <c:v>30</c:v>
                </c:pt>
                <c:pt idx="14051">
                  <c:v>30</c:v>
                </c:pt>
                <c:pt idx="14052">
                  <c:v>30</c:v>
                </c:pt>
                <c:pt idx="14053">
                  <c:v>30</c:v>
                </c:pt>
                <c:pt idx="14054">
                  <c:v>30</c:v>
                </c:pt>
                <c:pt idx="14055">
                  <c:v>30</c:v>
                </c:pt>
                <c:pt idx="14056">
                  <c:v>30</c:v>
                </c:pt>
                <c:pt idx="14057">
                  <c:v>30</c:v>
                </c:pt>
                <c:pt idx="14058">
                  <c:v>30</c:v>
                </c:pt>
                <c:pt idx="14059">
                  <c:v>30</c:v>
                </c:pt>
                <c:pt idx="14060">
                  <c:v>30</c:v>
                </c:pt>
                <c:pt idx="14061">
                  <c:v>30</c:v>
                </c:pt>
                <c:pt idx="14062">
                  <c:v>30</c:v>
                </c:pt>
                <c:pt idx="14063">
                  <c:v>30</c:v>
                </c:pt>
                <c:pt idx="14064">
                  <c:v>30</c:v>
                </c:pt>
                <c:pt idx="14065">
                  <c:v>30</c:v>
                </c:pt>
                <c:pt idx="14066">
                  <c:v>30</c:v>
                </c:pt>
                <c:pt idx="14067">
                  <c:v>30</c:v>
                </c:pt>
                <c:pt idx="14068">
                  <c:v>30</c:v>
                </c:pt>
                <c:pt idx="14069">
                  <c:v>30</c:v>
                </c:pt>
                <c:pt idx="14070">
                  <c:v>30</c:v>
                </c:pt>
                <c:pt idx="14071">
                  <c:v>30</c:v>
                </c:pt>
                <c:pt idx="14072">
                  <c:v>30</c:v>
                </c:pt>
                <c:pt idx="14073">
                  <c:v>30</c:v>
                </c:pt>
                <c:pt idx="14074">
                  <c:v>30</c:v>
                </c:pt>
                <c:pt idx="14075">
                  <c:v>30</c:v>
                </c:pt>
                <c:pt idx="14076">
                  <c:v>30</c:v>
                </c:pt>
                <c:pt idx="14077">
                  <c:v>30</c:v>
                </c:pt>
                <c:pt idx="14078">
                  <c:v>30</c:v>
                </c:pt>
                <c:pt idx="14079">
                  <c:v>30</c:v>
                </c:pt>
                <c:pt idx="14080">
                  <c:v>30</c:v>
                </c:pt>
                <c:pt idx="14081">
                  <c:v>30</c:v>
                </c:pt>
                <c:pt idx="14082">
                  <c:v>30</c:v>
                </c:pt>
                <c:pt idx="14083">
                  <c:v>30</c:v>
                </c:pt>
                <c:pt idx="14084">
                  <c:v>30</c:v>
                </c:pt>
                <c:pt idx="14085">
                  <c:v>30</c:v>
                </c:pt>
                <c:pt idx="14086">
                  <c:v>30</c:v>
                </c:pt>
                <c:pt idx="14087">
                  <c:v>30</c:v>
                </c:pt>
                <c:pt idx="14088">
                  <c:v>30</c:v>
                </c:pt>
                <c:pt idx="14089">
                  <c:v>30</c:v>
                </c:pt>
                <c:pt idx="14090">
                  <c:v>30</c:v>
                </c:pt>
                <c:pt idx="14091">
                  <c:v>30</c:v>
                </c:pt>
                <c:pt idx="14092">
                  <c:v>30</c:v>
                </c:pt>
                <c:pt idx="14093">
                  <c:v>30</c:v>
                </c:pt>
                <c:pt idx="14094">
                  <c:v>30</c:v>
                </c:pt>
                <c:pt idx="14095">
                  <c:v>30</c:v>
                </c:pt>
                <c:pt idx="14096">
                  <c:v>30</c:v>
                </c:pt>
                <c:pt idx="14097">
                  <c:v>30</c:v>
                </c:pt>
                <c:pt idx="14098">
                  <c:v>30</c:v>
                </c:pt>
                <c:pt idx="14099">
                  <c:v>30</c:v>
                </c:pt>
                <c:pt idx="14100">
                  <c:v>30</c:v>
                </c:pt>
                <c:pt idx="14101">
                  <c:v>30</c:v>
                </c:pt>
                <c:pt idx="14102">
                  <c:v>30</c:v>
                </c:pt>
                <c:pt idx="14103">
                  <c:v>30</c:v>
                </c:pt>
                <c:pt idx="14104">
                  <c:v>30</c:v>
                </c:pt>
                <c:pt idx="14105">
                  <c:v>30</c:v>
                </c:pt>
                <c:pt idx="14106">
                  <c:v>30</c:v>
                </c:pt>
                <c:pt idx="14107">
                  <c:v>30</c:v>
                </c:pt>
                <c:pt idx="14108">
                  <c:v>30</c:v>
                </c:pt>
                <c:pt idx="14109">
                  <c:v>30</c:v>
                </c:pt>
                <c:pt idx="14110">
                  <c:v>30</c:v>
                </c:pt>
                <c:pt idx="14111">
                  <c:v>30</c:v>
                </c:pt>
                <c:pt idx="14112">
                  <c:v>30</c:v>
                </c:pt>
                <c:pt idx="14113">
                  <c:v>30</c:v>
                </c:pt>
                <c:pt idx="14114">
                  <c:v>30</c:v>
                </c:pt>
                <c:pt idx="14115">
                  <c:v>30</c:v>
                </c:pt>
                <c:pt idx="14116">
                  <c:v>30</c:v>
                </c:pt>
                <c:pt idx="14117">
                  <c:v>30</c:v>
                </c:pt>
                <c:pt idx="14118">
                  <c:v>30</c:v>
                </c:pt>
                <c:pt idx="14119">
                  <c:v>30</c:v>
                </c:pt>
                <c:pt idx="14120">
                  <c:v>30</c:v>
                </c:pt>
                <c:pt idx="14121">
                  <c:v>30</c:v>
                </c:pt>
                <c:pt idx="14122">
                  <c:v>30</c:v>
                </c:pt>
                <c:pt idx="14123">
                  <c:v>30</c:v>
                </c:pt>
                <c:pt idx="14124">
                  <c:v>30</c:v>
                </c:pt>
                <c:pt idx="14125">
                  <c:v>30</c:v>
                </c:pt>
                <c:pt idx="14126">
                  <c:v>30</c:v>
                </c:pt>
                <c:pt idx="14127">
                  <c:v>30</c:v>
                </c:pt>
                <c:pt idx="14128">
                  <c:v>30</c:v>
                </c:pt>
                <c:pt idx="14129">
                  <c:v>30</c:v>
                </c:pt>
                <c:pt idx="14130">
                  <c:v>30</c:v>
                </c:pt>
                <c:pt idx="14131">
                  <c:v>30</c:v>
                </c:pt>
                <c:pt idx="14132">
                  <c:v>30</c:v>
                </c:pt>
                <c:pt idx="14133">
                  <c:v>30</c:v>
                </c:pt>
                <c:pt idx="14134">
                  <c:v>30</c:v>
                </c:pt>
                <c:pt idx="14135">
                  <c:v>30</c:v>
                </c:pt>
                <c:pt idx="14136">
                  <c:v>30</c:v>
                </c:pt>
                <c:pt idx="14137">
                  <c:v>30</c:v>
                </c:pt>
                <c:pt idx="14138">
                  <c:v>30</c:v>
                </c:pt>
                <c:pt idx="14139">
                  <c:v>30</c:v>
                </c:pt>
                <c:pt idx="14140">
                  <c:v>30</c:v>
                </c:pt>
                <c:pt idx="14141">
                  <c:v>30</c:v>
                </c:pt>
                <c:pt idx="14142">
                  <c:v>30</c:v>
                </c:pt>
                <c:pt idx="14143">
                  <c:v>30</c:v>
                </c:pt>
                <c:pt idx="14144">
                  <c:v>30</c:v>
                </c:pt>
                <c:pt idx="14145">
                  <c:v>30</c:v>
                </c:pt>
                <c:pt idx="14146">
                  <c:v>30</c:v>
                </c:pt>
                <c:pt idx="14147">
                  <c:v>30</c:v>
                </c:pt>
                <c:pt idx="14148">
                  <c:v>30</c:v>
                </c:pt>
                <c:pt idx="14149">
                  <c:v>30</c:v>
                </c:pt>
                <c:pt idx="14150">
                  <c:v>30</c:v>
                </c:pt>
                <c:pt idx="14151">
                  <c:v>30</c:v>
                </c:pt>
                <c:pt idx="14152">
                  <c:v>30</c:v>
                </c:pt>
                <c:pt idx="14153">
                  <c:v>30</c:v>
                </c:pt>
                <c:pt idx="14154">
                  <c:v>30</c:v>
                </c:pt>
                <c:pt idx="14155">
                  <c:v>30</c:v>
                </c:pt>
                <c:pt idx="14156">
                  <c:v>30</c:v>
                </c:pt>
                <c:pt idx="14157">
                  <c:v>30</c:v>
                </c:pt>
                <c:pt idx="14158">
                  <c:v>30</c:v>
                </c:pt>
                <c:pt idx="14159">
                  <c:v>30</c:v>
                </c:pt>
                <c:pt idx="14160">
                  <c:v>30</c:v>
                </c:pt>
                <c:pt idx="14161">
                  <c:v>30</c:v>
                </c:pt>
                <c:pt idx="14162">
                  <c:v>30</c:v>
                </c:pt>
                <c:pt idx="14163">
                  <c:v>30</c:v>
                </c:pt>
                <c:pt idx="14164">
                  <c:v>30</c:v>
                </c:pt>
                <c:pt idx="14165">
                  <c:v>30</c:v>
                </c:pt>
                <c:pt idx="14166">
                  <c:v>30</c:v>
                </c:pt>
                <c:pt idx="14167">
                  <c:v>30</c:v>
                </c:pt>
                <c:pt idx="14168">
                  <c:v>30</c:v>
                </c:pt>
                <c:pt idx="14169">
                  <c:v>30</c:v>
                </c:pt>
                <c:pt idx="14170">
                  <c:v>30</c:v>
                </c:pt>
                <c:pt idx="14171">
                  <c:v>30</c:v>
                </c:pt>
                <c:pt idx="14172">
                  <c:v>30</c:v>
                </c:pt>
                <c:pt idx="14173">
                  <c:v>30</c:v>
                </c:pt>
                <c:pt idx="14174">
                  <c:v>30</c:v>
                </c:pt>
                <c:pt idx="14175">
                  <c:v>30</c:v>
                </c:pt>
                <c:pt idx="14176">
                  <c:v>30</c:v>
                </c:pt>
                <c:pt idx="14177">
                  <c:v>30</c:v>
                </c:pt>
                <c:pt idx="14178">
                  <c:v>30</c:v>
                </c:pt>
                <c:pt idx="14179">
                  <c:v>30</c:v>
                </c:pt>
                <c:pt idx="14180">
                  <c:v>30</c:v>
                </c:pt>
                <c:pt idx="14181">
                  <c:v>30</c:v>
                </c:pt>
                <c:pt idx="14182">
                  <c:v>30</c:v>
                </c:pt>
                <c:pt idx="14183">
                  <c:v>30</c:v>
                </c:pt>
                <c:pt idx="14184">
                  <c:v>30</c:v>
                </c:pt>
                <c:pt idx="14185">
                  <c:v>30</c:v>
                </c:pt>
                <c:pt idx="14186">
                  <c:v>30</c:v>
                </c:pt>
                <c:pt idx="14187">
                  <c:v>30</c:v>
                </c:pt>
                <c:pt idx="14188">
                  <c:v>30</c:v>
                </c:pt>
                <c:pt idx="14189">
                  <c:v>30</c:v>
                </c:pt>
                <c:pt idx="14190">
                  <c:v>30</c:v>
                </c:pt>
                <c:pt idx="14191">
                  <c:v>30</c:v>
                </c:pt>
                <c:pt idx="14192">
                  <c:v>30</c:v>
                </c:pt>
                <c:pt idx="14193">
                  <c:v>30</c:v>
                </c:pt>
                <c:pt idx="14194">
                  <c:v>30</c:v>
                </c:pt>
                <c:pt idx="14195">
                  <c:v>30</c:v>
                </c:pt>
                <c:pt idx="14196">
                  <c:v>30</c:v>
                </c:pt>
                <c:pt idx="14197">
                  <c:v>30</c:v>
                </c:pt>
                <c:pt idx="14198">
                  <c:v>30</c:v>
                </c:pt>
                <c:pt idx="14199">
                  <c:v>30</c:v>
                </c:pt>
                <c:pt idx="14200">
                  <c:v>30</c:v>
                </c:pt>
                <c:pt idx="14201">
                  <c:v>30</c:v>
                </c:pt>
                <c:pt idx="14202">
                  <c:v>30</c:v>
                </c:pt>
                <c:pt idx="14203">
                  <c:v>30</c:v>
                </c:pt>
                <c:pt idx="14204">
                  <c:v>30</c:v>
                </c:pt>
                <c:pt idx="14205">
                  <c:v>30</c:v>
                </c:pt>
                <c:pt idx="14206">
                  <c:v>30</c:v>
                </c:pt>
                <c:pt idx="14207">
                  <c:v>30</c:v>
                </c:pt>
                <c:pt idx="14208">
                  <c:v>30</c:v>
                </c:pt>
                <c:pt idx="14209">
                  <c:v>30</c:v>
                </c:pt>
                <c:pt idx="14210">
                  <c:v>30</c:v>
                </c:pt>
                <c:pt idx="14211">
                  <c:v>30</c:v>
                </c:pt>
                <c:pt idx="14212">
                  <c:v>30</c:v>
                </c:pt>
                <c:pt idx="14213">
                  <c:v>30</c:v>
                </c:pt>
                <c:pt idx="14214">
                  <c:v>30</c:v>
                </c:pt>
                <c:pt idx="14215">
                  <c:v>30</c:v>
                </c:pt>
                <c:pt idx="14216">
                  <c:v>30</c:v>
                </c:pt>
                <c:pt idx="14217">
                  <c:v>30</c:v>
                </c:pt>
                <c:pt idx="14218">
                  <c:v>30</c:v>
                </c:pt>
                <c:pt idx="14219">
                  <c:v>30</c:v>
                </c:pt>
                <c:pt idx="14220">
                  <c:v>30</c:v>
                </c:pt>
                <c:pt idx="14221">
                  <c:v>30</c:v>
                </c:pt>
                <c:pt idx="14222">
                  <c:v>30</c:v>
                </c:pt>
                <c:pt idx="14223">
                  <c:v>30</c:v>
                </c:pt>
                <c:pt idx="14224">
                  <c:v>30</c:v>
                </c:pt>
                <c:pt idx="14225">
                  <c:v>30</c:v>
                </c:pt>
                <c:pt idx="14226">
                  <c:v>30</c:v>
                </c:pt>
                <c:pt idx="14227">
                  <c:v>30</c:v>
                </c:pt>
                <c:pt idx="14228">
                  <c:v>30</c:v>
                </c:pt>
                <c:pt idx="14229">
                  <c:v>30</c:v>
                </c:pt>
                <c:pt idx="14230">
                  <c:v>30</c:v>
                </c:pt>
                <c:pt idx="14231">
                  <c:v>30</c:v>
                </c:pt>
                <c:pt idx="14232">
                  <c:v>30</c:v>
                </c:pt>
                <c:pt idx="14233">
                  <c:v>30</c:v>
                </c:pt>
                <c:pt idx="14234">
                  <c:v>30</c:v>
                </c:pt>
                <c:pt idx="14235">
                  <c:v>30</c:v>
                </c:pt>
                <c:pt idx="14236">
                  <c:v>30</c:v>
                </c:pt>
                <c:pt idx="14237">
                  <c:v>30</c:v>
                </c:pt>
                <c:pt idx="14238">
                  <c:v>30</c:v>
                </c:pt>
                <c:pt idx="14239">
                  <c:v>30</c:v>
                </c:pt>
                <c:pt idx="14240">
                  <c:v>30</c:v>
                </c:pt>
                <c:pt idx="14241">
                  <c:v>30</c:v>
                </c:pt>
                <c:pt idx="14242">
                  <c:v>30</c:v>
                </c:pt>
                <c:pt idx="14243">
                  <c:v>30</c:v>
                </c:pt>
                <c:pt idx="14244">
                  <c:v>30</c:v>
                </c:pt>
                <c:pt idx="14245">
                  <c:v>30</c:v>
                </c:pt>
                <c:pt idx="14246">
                  <c:v>30</c:v>
                </c:pt>
                <c:pt idx="14247">
                  <c:v>30</c:v>
                </c:pt>
                <c:pt idx="14248">
                  <c:v>30</c:v>
                </c:pt>
                <c:pt idx="14249">
                  <c:v>30</c:v>
                </c:pt>
                <c:pt idx="14250">
                  <c:v>30</c:v>
                </c:pt>
                <c:pt idx="14251">
                  <c:v>30</c:v>
                </c:pt>
                <c:pt idx="14252">
                  <c:v>30</c:v>
                </c:pt>
                <c:pt idx="14253">
                  <c:v>30</c:v>
                </c:pt>
                <c:pt idx="14254">
                  <c:v>30</c:v>
                </c:pt>
                <c:pt idx="14255">
                  <c:v>30</c:v>
                </c:pt>
                <c:pt idx="14256">
                  <c:v>30</c:v>
                </c:pt>
                <c:pt idx="14257">
                  <c:v>30</c:v>
                </c:pt>
                <c:pt idx="14258">
                  <c:v>30</c:v>
                </c:pt>
                <c:pt idx="14259">
                  <c:v>30</c:v>
                </c:pt>
                <c:pt idx="14260">
                  <c:v>30</c:v>
                </c:pt>
                <c:pt idx="14261">
                  <c:v>30</c:v>
                </c:pt>
                <c:pt idx="14262">
                  <c:v>30</c:v>
                </c:pt>
                <c:pt idx="14263">
                  <c:v>30</c:v>
                </c:pt>
                <c:pt idx="14264">
                  <c:v>30</c:v>
                </c:pt>
                <c:pt idx="14265">
                  <c:v>30</c:v>
                </c:pt>
                <c:pt idx="14266">
                  <c:v>30</c:v>
                </c:pt>
                <c:pt idx="14267">
                  <c:v>30</c:v>
                </c:pt>
                <c:pt idx="14268">
                  <c:v>30</c:v>
                </c:pt>
                <c:pt idx="14269">
                  <c:v>30</c:v>
                </c:pt>
                <c:pt idx="14270">
                  <c:v>30</c:v>
                </c:pt>
                <c:pt idx="14271">
                  <c:v>30</c:v>
                </c:pt>
                <c:pt idx="14272">
                  <c:v>30</c:v>
                </c:pt>
                <c:pt idx="14273">
                  <c:v>30</c:v>
                </c:pt>
                <c:pt idx="14274">
                  <c:v>30</c:v>
                </c:pt>
                <c:pt idx="14275">
                  <c:v>30</c:v>
                </c:pt>
                <c:pt idx="14276">
                  <c:v>30</c:v>
                </c:pt>
                <c:pt idx="14277">
                  <c:v>30</c:v>
                </c:pt>
                <c:pt idx="14278">
                  <c:v>30</c:v>
                </c:pt>
                <c:pt idx="14279">
                  <c:v>30</c:v>
                </c:pt>
                <c:pt idx="14280">
                  <c:v>30</c:v>
                </c:pt>
                <c:pt idx="14281">
                  <c:v>30</c:v>
                </c:pt>
                <c:pt idx="14282">
                  <c:v>30</c:v>
                </c:pt>
                <c:pt idx="14283">
                  <c:v>30</c:v>
                </c:pt>
                <c:pt idx="14284">
                  <c:v>30</c:v>
                </c:pt>
                <c:pt idx="14285">
                  <c:v>30</c:v>
                </c:pt>
                <c:pt idx="14286">
                  <c:v>30</c:v>
                </c:pt>
                <c:pt idx="14287">
                  <c:v>30</c:v>
                </c:pt>
                <c:pt idx="14288">
                  <c:v>30</c:v>
                </c:pt>
                <c:pt idx="14289">
                  <c:v>30</c:v>
                </c:pt>
                <c:pt idx="14290">
                  <c:v>30</c:v>
                </c:pt>
                <c:pt idx="14291">
                  <c:v>30</c:v>
                </c:pt>
                <c:pt idx="14292">
                  <c:v>30</c:v>
                </c:pt>
                <c:pt idx="14293">
                  <c:v>30</c:v>
                </c:pt>
                <c:pt idx="14294">
                  <c:v>30</c:v>
                </c:pt>
                <c:pt idx="14295">
                  <c:v>30</c:v>
                </c:pt>
                <c:pt idx="14296">
                  <c:v>30</c:v>
                </c:pt>
                <c:pt idx="14297">
                  <c:v>30</c:v>
                </c:pt>
                <c:pt idx="14298">
                  <c:v>30</c:v>
                </c:pt>
                <c:pt idx="14299">
                  <c:v>30</c:v>
                </c:pt>
                <c:pt idx="14300">
                  <c:v>30</c:v>
                </c:pt>
                <c:pt idx="14301">
                  <c:v>30</c:v>
                </c:pt>
                <c:pt idx="14302">
                  <c:v>30</c:v>
                </c:pt>
                <c:pt idx="14303">
                  <c:v>30</c:v>
                </c:pt>
                <c:pt idx="14304">
                  <c:v>30</c:v>
                </c:pt>
                <c:pt idx="14305">
                  <c:v>30</c:v>
                </c:pt>
                <c:pt idx="14306">
                  <c:v>30</c:v>
                </c:pt>
                <c:pt idx="14307">
                  <c:v>30</c:v>
                </c:pt>
                <c:pt idx="14308">
                  <c:v>30</c:v>
                </c:pt>
                <c:pt idx="14309">
                  <c:v>30</c:v>
                </c:pt>
                <c:pt idx="14310">
                  <c:v>30</c:v>
                </c:pt>
                <c:pt idx="14311">
                  <c:v>30</c:v>
                </c:pt>
                <c:pt idx="14312">
                  <c:v>30</c:v>
                </c:pt>
                <c:pt idx="14313">
                  <c:v>30</c:v>
                </c:pt>
                <c:pt idx="14314">
                  <c:v>30</c:v>
                </c:pt>
                <c:pt idx="14315">
                  <c:v>30</c:v>
                </c:pt>
                <c:pt idx="14316">
                  <c:v>30</c:v>
                </c:pt>
                <c:pt idx="14317">
                  <c:v>30</c:v>
                </c:pt>
                <c:pt idx="14318">
                  <c:v>30</c:v>
                </c:pt>
                <c:pt idx="14319">
                  <c:v>30</c:v>
                </c:pt>
                <c:pt idx="14320">
                  <c:v>30</c:v>
                </c:pt>
                <c:pt idx="14321">
                  <c:v>30</c:v>
                </c:pt>
                <c:pt idx="14322">
                  <c:v>30</c:v>
                </c:pt>
                <c:pt idx="14323">
                  <c:v>30</c:v>
                </c:pt>
                <c:pt idx="14324">
                  <c:v>30</c:v>
                </c:pt>
                <c:pt idx="14325">
                  <c:v>30</c:v>
                </c:pt>
                <c:pt idx="14326">
                  <c:v>30</c:v>
                </c:pt>
                <c:pt idx="14327">
                  <c:v>30</c:v>
                </c:pt>
                <c:pt idx="14328">
                  <c:v>30</c:v>
                </c:pt>
                <c:pt idx="14329">
                  <c:v>30</c:v>
                </c:pt>
                <c:pt idx="14330">
                  <c:v>30</c:v>
                </c:pt>
                <c:pt idx="14331">
                  <c:v>30</c:v>
                </c:pt>
                <c:pt idx="14332">
                  <c:v>30</c:v>
                </c:pt>
                <c:pt idx="14333">
                  <c:v>30</c:v>
                </c:pt>
                <c:pt idx="14334">
                  <c:v>30</c:v>
                </c:pt>
                <c:pt idx="14335">
                  <c:v>30</c:v>
                </c:pt>
                <c:pt idx="14336">
                  <c:v>30</c:v>
                </c:pt>
                <c:pt idx="14337">
                  <c:v>30</c:v>
                </c:pt>
                <c:pt idx="14338">
                  <c:v>30</c:v>
                </c:pt>
                <c:pt idx="14339">
                  <c:v>30</c:v>
                </c:pt>
                <c:pt idx="14340">
                  <c:v>30</c:v>
                </c:pt>
                <c:pt idx="14341">
                  <c:v>30</c:v>
                </c:pt>
                <c:pt idx="14342">
                  <c:v>30</c:v>
                </c:pt>
                <c:pt idx="14343">
                  <c:v>30</c:v>
                </c:pt>
                <c:pt idx="14344">
                  <c:v>30</c:v>
                </c:pt>
                <c:pt idx="14345">
                  <c:v>30</c:v>
                </c:pt>
                <c:pt idx="14346">
                  <c:v>30</c:v>
                </c:pt>
                <c:pt idx="14347">
                  <c:v>30</c:v>
                </c:pt>
                <c:pt idx="14348">
                  <c:v>30</c:v>
                </c:pt>
                <c:pt idx="14349">
                  <c:v>30</c:v>
                </c:pt>
                <c:pt idx="14350">
                  <c:v>30</c:v>
                </c:pt>
                <c:pt idx="14351">
                  <c:v>30</c:v>
                </c:pt>
                <c:pt idx="14352">
                  <c:v>30</c:v>
                </c:pt>
                <c:pt idx="14353">
                  <c:v>30</c:v>
                </c:pt>
                <c:pt idx="14354">
                  <c:v>30</c:v>
                </c:pt>
                <c:pt idx="14355">
                  <c:v>30</c:v>
                </c:pt>
                <c:pt idx="14356">
                  <c:v>30</c:v>
                </c:pt>
                <c:pt idx="14357">
                  <c:v>30</c:v>
                </c:pt>
                <c:pt idx="14358">
                  <c:v>30</c:v>
                </c:pt>
                <c:pt idx="14359">
                  <c:v>30</c:v>
                </c:pt>
                <c:pt idx="14360">
                  <c:v>30</c:v>
                </c:pt>
                <c:pt idx="14361">
                  <c:v>30</c:v>
                </c:pt>
                <c:pt idx="14362">
                  <c:v>30</c:v>
                </c:pt>
                <c:pt idx="14363">
                  <c:v>30</c:v>
                </c:pt>
                <c:pt idx="14364">
                  <c:v>30</c:v>
                </c:pt>
                <c:pt idx="14365">
                  <c:v>30</c:v>
                </c:pt>
                <c:pt idx="14366">
                  <c:v>30</c:v>
                </c:pt>
                <c:pt idx="14367">
                  <c:v>30</c:v>
                </c:pt>
                <c:pt idx="14368">
                  <c:v>30</c:v>
                </c:pt>
                <c:pt idx="14369">
                  <c:v>30</c:v>
                </c:pt>
                <c:pt idx="14370">
                  <c:v>30</c:v>
                </c:pt>
                <c:pt idx="14371">
                  <c:v>30</c:v>
                </c:pt>
                <c:pt idx="14372">
                  <c:v>30</c:v>
                </c:pt>
                <c:pt idx="14373">
                  <c:v>30</c:v>
                </c:pt>
                <c:pt idx="14374">
                  <c:v>30</c:v>
                </c:pt>
                <c:pt idx="14375">
                  <c:v>30</c:v>
                </c:pt>
                <c:pt idx="14376">
                  <c:v>30</c:v>
                </c:pt>
                <c:pt idx="14377">
                  <c:v>30</c:v>
                </c:pt>
                <c:pt idx="14378">
                  <c:v>30</c:v>
                </c:pt>
                <c:pt idx="14379">
                  <c:v>30</c:v>
                </c:pt>
                <c:pt idx="14380">
                  <c:v>30</c:v>
                </c:pt>
                <c:pt idx="14381">
                  <c:v>30</c:v>
                </c:pt>
                <c:pt idx="14382">
                  <c:v>30</c:v>
                </c:pt>
                <c:pt idx="14383">
                  <c:v>30</c:v>
                </c:pt>
                <c:pt idx="14384">
                  <c:v>30</c:v>
                </c:pt>
                <c:pt idx="14385">
                  <c:v>30</c:v>
                </c:pt>
                <c:pt idx="14386">
                  <c:v>30</c:v>
                </c:pt>
                <c:pt idx="14387">
                  <c:v>30</c:v>
                </c:pt>
                <c:pt idx="14388">
                  <c:v>30</c:v>
                </c:pt>
                <c:pt idx="14389">
                  <c:v>30</c:v>
                </c:pt>
                <c:pt idx="14390">
                  <c:v>30</c:v>
                </c:pt>
                <c:pt idx="14391">
                  <c:v>30</c:v>
                </c:pt>
                <c:pt idx="14392">
                  <c:v>30</c:v>
                </c:pt>
                <c:pt idx="14393">
                  <c:v>30</c:v>
                </c:pt>
                <c:pt idx="14394">
                  <c:v>30</c:v>
                </c:pt>
                <c:pt idx="14395">
                  <c:v>30</c:v>
                </c:pt>
                <c:pt idx="14396">
                  <c:v>30</c:v>
                </c:pt>
                <c:pt idx="14397">
                  <c:v>30</c:v>
                </c:pt>
                <c:pt idx="14398">
                  <c:v>30</c:v>
                </c:pt>
                <c:pt idx="14399">
                  <c:v>30</c:v>
                </c:pt>
                <c:pt idx="14400">
                  <c:v>30</c:v>
                </c:pt>
                <c:pt idx="14401">
                  <c:v>30</c:v>
                </c:pt>
                <c:pt idx="14402">
                  <c:v>30</c:v>
                </c:pt>
                <c:pt idx="14403">
                  <c:v>30</c:v>
                </c:pt>
                <c:pt idx="14404">
                  <c:v>30</c:v>
                </c:pt>
                <c:pt idx="14405">
                  <c:v>30</c:v>
                </c:pt>
                <c:pt idx="14406">
                  <c:v>30</c:v>
                </c:pt>
                <c:pt idx="14407">
                  <c:v>30</c:v>
                </c:pt>
                <c:pt idx="14408">
                  <c:v>30</c:v>
                </c:pt>
                <c:pt idx="14409">
                  <c:v>30</c:v>
                </c:pt>
                <c:pt idx="14410">
                  <c:v>30</c:v>
                </c:pt>
                <c:pt idx="14411">
                  <c:v>30</c:v>
                </c:pt>
                <c:pt idx="14412">
                  <c:v>30</c:v>
                </c:pt>
                <c:pt idx="14413">
                  <c:v>30</c:v>
                </c:pt>
                <c:pt idx="14414">
                  <c:v>30</c:v>
                </c:pt>
                <c:pt idx="14415">
                  <c:v>30</c:v>
                </c:pt>
                <c:pt idx="14416">
                  <c:v>30</c:v>
                </c:pt>
                <c:pt idx="14417">
                  <c:v>30</c:v>
                </c:pt>
                <c:pt idx="14418">
                  <c:v>30</c:v>
                </c:pt>
                <c:pt idx="14419">
                  <c:v>30</c:v>
                </c:pt>
                <c:pt idx="14420">
                  <c:v>30</c:v>
                </c:pt>
                <c:pt idx="14421">
                  <c:v>30</c:v>
                </c:pt>
                <c:pt idx="14422">
                  <c:v>30</c:v>
                </c:pt>
                <c:pt idx="14423">
                  <c:v>30</c:v>
                </c:pt>
                <c:pt idx="14424">
                  <c:v>30</c:v>
                </c:pt>
                <c:pt idx="14425">
                  <c:v>30</c:v>
                </c:pt>
                <c:pt idx="14426">
                  <c:v>30</c:v>
                </c:pt>
                <c:pt idx="14427">
                  <c:v>30</c:v>
                </c:pt>
                <c:pt idx="14428">
                  <c:v>30</c:v>
                </c:pt>
                <c:pt idx="14429">
                  <c:v>30</c:v>
                </c:pt>
                <c:pt idx="14430">
                  <c:v>30</c:v>
                </c:pt>
                <c:pt idx="14431">
                  <c:v>30</c:v>
                </c:pt>
                <c:pt idx="14432">
                  <c:v>30</c:v>
                </c:pt>
                <c:pt idx="14433">
                  <c:v>30</c:v>
                </c:pt>
                <c:pt idx="14434">
                  <c:v>30</c:v>
                </c:pt>
                <c:pt idx="14435">
                  <c:v>30</c:v>
                </c:pt>
                <c:pt idx="14436">
                  <c:v>30</c:v>
                </c:pt>
                <c:pt idx="14437">
                  <c:v>30</c:v>
                </c:pt>
                <c:pt idx="14438">
                  <c:v>30</c:v>
                </c:pt>
                <c:pt idx="14439">
                  <c:v>30</c:v>
                </c:pt>
                <c:pt idx="14440">
                  <c:v>30</c:v>
                </c:pt>
                <c:pt idx="14441">
                  <c:v>30</c:v>
                </c:pt>
                <c:pt idx="14442">
                  <c:v>30</c:v>
                </c:pt>
                <c:pt idx="14443">
                  <c:v>30</c:v>
                </c:pt>
                <c:pt idx="14444">
                  <c:v>30</c:v>
                </c:pt>
                <c:pt idx="14445">
                  <c:v>30</c:v>
                </c:pt>
                <c:pt idx="14446">
                  <c:v>30</c:v>
                </c:pt>
                <c:pt idx="14447">
                  <c:v>30</c:v>
                </c:pt>
                <c:pt idx="14448">
                  <c:v>30</c:v>
                </c:pt>
                <c:pt idx="14449">
                  <c:v>30</c:v>
                </c:pt>
                <c:pt idx="14450">
                  <c:v>30</c:v>
                </c:pt>
                <c:pt idx="14451">
                  <c:v>30</c:v>
                </c:pt>
                <c:pt idx="14452">
                  <c:v>30</c:v>
                </c:pt>
                <c:pt idx="14453">
                  <c:v>30</c:v>
                </c:pt>
                <c:pt idx="14454">
                  <c:v>30</c:v>
                </c:pt>
                <c:pt idx="14455">
                  <c:v>30</c:v>
                </c:pt>
                <c:pt idx="14456">
                  <c:v>30</c:v>
                </c:pt>
                <c:pt idx="14457">
                  <c:v>30</c:v>
                </c:pt>
                <c:pt idx="14458">
                  <c:v>30</c:v>
                </c:pt>
                <c:pt idx="14459">
                  <c:v>30</c:v>
                </c:pt>
                <c:pt idx="14460">
                  <c:v>30</c:v>
                </c:pt>
                <c:pt idx="14461">
                  <c:v>30</c:v>
                </c:pt>
                <c:pt idx="14462">
                  <c:v>30</c:v>
                </c:pt>
                <c:pt idx="14463">
                  <c:v>30</c:v>
                </c:pt>
                <c:pt idx="14464">
                  <c:v>30</c:v>
                </c:pt>
                <c:pt idx="14465">
                  <c:v>30</c:v>
                </c:pt>
                <c:pt idx="14466">
                  <c:v>30</c:v>
                </c:pt>
                <c:pt idx="14467">
                  <c:v>30</c:v>
                </c:pt>
                <c:pt idx="14468">
                  <c:v>30</c:v>
                </c:pt>
                <c:pt idx="14469">
                  <c:v>30</c:v>
                </c:pt>
                <c:pt idx="14470">
                  <c:v>30</c:v>
                </c:pt>
                <c:pt idx="14471">
                  <c:v>30</c:v>
                </c:pt>
                <c:pt idx="14472">
                  <c:v>30</c:v>
                </c:pt>
                <c:pt idx="14473">
                  <c:v>30</c:v>
                </c:pt>
                <c:pt idx="14474">
                  <c:v>30</c:v>
                </c:pt>
                <c:pt idx="14475">
                  <c:v>30</c:v>
                </c:pt>
                <c:pt idx="14476">
                  <c:v>30</c:v>
                </c:pt>
                <c:pt idx="14477">
                  <c:v>30</c:v>
                </c:pt>
                <c:pt idx="14478">
                  <c:v>30</c:v>
                </c:pt>
                <c:pt idx="14479">
                  <c:v>30</c:v>
                </c:pt>
                <c:pt idx="14480">
                  <c:v>30</c:v>
                </c:pt>
                <c:pt idx="14481">
                  <c:v>30</c:v>
                </c:pt>
                <c:pt idx="14482">
                  <c:v>30</c:v>
                </c:pt>
                <c:pt idx="14483">
                  <c:v>30</c:v>
                </c:pt>
                <c:pt idx="14484">
                  <c:v>30</c:v>
                </c:pt>
                <c:pt idx="14485">
                  <c:v>30</c:v>
                </c:pt>
                <c:pt idx="14486">
                  <c:v>30</c:v>
                </c:pt>
                <c:pt idx="14487">
                  <c:v>30</c:v>
                </c:pt>
                <c:pt idx="14488">
                  <c:v>30</c:v>
                </c:pt>
                <c:pt idx="14489">
                  <c:v>30</c:v>
                </c:pt>
                <c:pt idx="14490">
                  <c:v>30</c:v>
                </c:pt>
                <c:pt idx="14491">
                  <c:v>30</c:v>
                </c:pt>
                <c:pt idx="14492">
                  <c:v>30</c:v>
                </c:pt>
                <c:pt idx="14493">
                  <c:v>30</c:v>
                </c:pt>
                <c:pt idx="14494">
                  <c:v>30</c:v>
                </c:pt>
                <c:pt idx="14495">
                  <c:v>30</c:v>
                </c:pt>
                <c:pt idx="14496">
                  <c:v>30</c:v>
                </c:pt>
                <c:pt idx="14497">
                  <c:v>30</c:v>
                </c:pt>
                <c:pt idx="14498">
                  <c:v>30</c:v>
                </c:pt>
                <c:pt idx="14499">
                  <c:v>30</c:v>
                </c:pt>
                <c:pt idx="14500">
                  <c:v>30</c:v>
                </c:pt>
                <c:pt idx="14501">
                  <c:v>30</c:v>
                </c:pt>
                <c:pt idx="14502">
                  <c:v>30</c:v>
                </c:pt>
                <c:pt idx="14503">
                  <c:v>30</c:v>
                </c:pt>
                <c:pt idx="14504">
                  <c:v>30</c:v>
                </c:pt>
                <c:pt idx="14505">
                  <c:v>30</c:v>
                </c:pt>
                <c:pt idx="14506">
                  <c:v>30</c:v>
                </c:pt>
                <c:pt idx="14507">
                  <c:v>30</c:v>
                </c:pt>
                <c:pt idx="14508">
                  <c:v>30</c:v>
                </c:pt>
                <c:pt idx="14509">
                  <c:v>30</c:v>
                </c:pt>
                <c:pt idx="14510">
                  <c:v>30</c:v>
                </c:pt>
                <c:pt idx="14511">
                  <c:v>30</c:v>
                </c:pt>
                <c:pt idx="14512">
                  <c:v>30</c:v>
                </c:pt>
                <c:pt idx="14513">
                  <c:v>30</c:v>
                </c:pt>
                <c:pt idx="14514">
                  <c:v>30</c:v>
                </c:pt>
                <c:pt idx="14515">
                  <c:v>30</c:v>
                </c:pt>
                <c:pt idx="14516">
                  <c:v>30</c:v>
                </c:pt>
                <c:pt idx="14517">
                  <c:v>30</c:v>
                </c:pt>
                <c:pt idx="14518">
                  <c:v>30</c:v>
                </c:pt>
                <c:pt idx="14519">
                  <c:v>30</c:v>
                </c:pt>
                <c:pt idx="14520">
                  <c:v>30</c:v>
                </c:pt>
                <c:pt idx="14521">
                  <c:v>30</c:v>
                </c:pt>
                <c:pt idx="14522">
                  <c:v>30</c:v>
                </c:pt>
                <c:pt idx="14523">
                  <c:v>30</c:v>
                </c:pt>
                <c:pt idx="14524">
                  <c:v>30</c:v>
                </c:pt>
                <c:pt idx="14525">
                  <c:v>30</c:v>
                </c:pt>
                <c:pt idx="14526">
                  <c:v>30</c:v>
                </c:pt>
                <c:pt idx="14527">
                  <c:v>30</c:v>
                </c:pt>
                <c:pt idx="14528">
                  <c:v>30</c:v>
                </c:pt>
                <c:pt idx="14529">
                  <c:v>30</c:v>
                </c:pt>
                <c:pt idx="14530">
                  <c:v>30</c:v>
                </c:pt>
                <c:pt idx="14531">
                  <c:v>30</c:v>
                </c:pt>
                <c:pt idx="14532">
                  <c:v>30</c:v>
                </c:pt>
                <c:pt idx="14533">
                  <c:v>30</c:v>
                </c:pt>
                <c:pt idx="14534">
                  <c:v>30</c:v>
                </c:pt>
                <c:pt idx="14535">
                  <c:v>30</c:v>
                </c:pt>
                <c:pt idx="14536">
                  <c:v>30</c:v>
                </c:pt>
                <c:pt idx="14537">
                  <c:v>30</c:v>
                </c:pt>
                <c:pt idx="14538">
                  <c:v>30</c:v>
                </c:pt>
                <c:pt idx="14539">
                  <c:v>30</c:v>
                </c:pt>
                <c:pt idx="14540">
                  <c:v>30</c:v>
                </c:pt>
                <c:pt idx="14541">
                  <c:v>30</c:v>
                </c:pt>
                <c:pt idx="14542">
                  <c:v>30</c:v>
                </c:pt>
                <c:pt idx="14543">
                  <c:v>30</c:v>
                </c:pt>
                <c:pt idx="14544">
                  <c:v>30</c:v>
                </c:pt>
                <c:pt idx="14545">
                  <c:v>30</c:v>
                </c:pt>
                <c:pt idx="14546">
                  <c:v>30</c:v>
                </c:pt>
                <c:pt idx="14547">
                  <c:v>30</c:v>
                </c:pt>
                <c:pt idx="14548">
                  <c:v>30</c:v>
                </c:pt>
                <c:pt idx="14549">
                  <c:v>30</c:v>
                </c:pt>
                <c:pt idx="14550">
                  <c:v>30</c:v>
                </c:pt>
                <c:pt idx="14551">
                  <c:v>30</c:v>
                </c:pt>
                <c:pt idx="14552">
                  <c:v>30</c:v>
                </c:pt>
                <c:pt idx="14553">
                  <c:v>30</c:v>
                </c:pt>
                <c:pt idx="14554">
                  <c:v>30</c:v>
                </c:pt>
                <c:pt idx="14555">
                  <c:v>30</c:v>
                </c:pt>
                <c:pt idx="14556">
                  <c:v>30</c:v>
                </c:pt>
                <c:pt idx="14557">
                  <c:v>30</c:v>
                </c:pt>
                <c:pt idx="14558">
                  <c:v>30</c:v>
                </c:pt>
                <c:pt idx="14559">
                  <c:v>30</c:v>
                </c:pt>
                <c:pt idx="14560">
                  <c:v>30</c:v>
                </c:pt>
                <c:pt idx="14561">
                  <c:v>30</c:v>
                </c:pt>
                <c:pt idx="14562">
                  <c:v>30</c:v>
                </c:pt>
                <c:pt idx="14563">
                  <c:v>30</c:v>
                </c:pt>
                <c:pt idx="14564">
                  <c:v>30</c:v>
                </c:pt>
                <c:pt idx="14565">
                  <c:v>30</c:v>
                </c:pt>
                <c:pt idx="14566">
                  <c:v>30</c:v>
                </c:pt>
                <c:pt idx="14567">
                  <c:v>30</c:v>
                </c:pt>
                <c:pt idx="14568">
                  <c:v>30</c:v>
                </c:pt>
                <c:pt idx="14569">
                  <c:v>30</c:v>
                </c:pt>
                <c:pt idx="14570">
                  <c:v>30</c:v>
                </c:pt>
                <c:pt idx="14571">
                  <c:v>30</c:v>
                </c:pt>
                <c:pt idx="14572">
                  <c:v>30</c:v>
                </c:pt>
                <c:pt idx="14573">
                  <c:v>30</c:v>
                </c:pt>
                <c:pt idx="14574">
                  <c:v>30</c:v>
                </c:pt>
                <c:pt idx="14575">
                  <c:v>30</c:v>
                </c:pt>
                <c:pt idx="14576">
                  <c:v>30</c:v>
                </c:pt>
                <c:pt idx="14577">
                  <c:v>30</c:v>
                </c:pt>
                <c:pt idx="14578">
                  <c:v>30</c:v>
                </c:pt>
                <c:pt idx="14579">
                  <c:v>30</c:v>
                </c:pt>
                <c:pt idx="14580">
                  <c:v>30</c:v>
                </c:pt>
                <c:pt idx="14581">
                  <c:v>30</c:v>
                </c:pt>
                <c:pt idx="14582">
                  <c:v>30</c:v>
                </c:pt>
                <c:pt idx="14583">
                  <c:v>30</c:v>
                </c:pt>
                <c:pt idx="14584">
                  <c:v>30</c:v>
                </c:pt>
                <c:pt idx="14585">
                  <c:v>30</c:v>
                </c:pt>
                <c:pt idx="14586">
                  <c:v>30</c:v>
                </c:pt>
                <c:pt idx="14587">
                  <c:v>30</c:v>
                </c:pt>
                <c:pt idx="14588">
                  <c:v>30</c:v>
                </c:pt>
                <c:pt idx="14589">
                  <c:v>30</c:v>
                </c:pt>
                <c:pt idx="14590">
                  <c:v>30</c:v>
                </c:pt>
                <c:pt idx="14591">
                  <c:v>30</c:v>
                </c:pt>
                <c:pt idx="14592">
                  <c:v>30</c:v>
                </c:pt>
                <c:pt idx="14593">
                  <c:v>30</c:v>
                </c:pt>
                <c:pt idx="14594">
                  <c:v>30</c:v>
                </c:pt>
                <c:pt idx="14595">
                  <c:v>30</c:v>
                </c:pt>
                <c:pt idx="14596">
                  <c:v>30</c:v>
                </c:pt>
                <c:pt idx="14597">
                  <c:v>30</c:v>
                </c:pt>
                <c:pt idx="14598">
                  <c:v>30</c:v>
                </c:pt>
                <c:pt idx="14599">
                  <c:v>30</c:v>
                </c:pt>
                <c:pt idx="14600">
                  <c:v>30</c:v>
                </c:pt>
                <c:pt idx="14601">
                  <c:v>30</c:v>
                </c:pt>
                <c:pt idx="14602">
                  <c:v>30</c:v>
                </c:pt>
                <c:pt idx="14603">
                  <c:v>30</c:v>
                </c:pt>
                <c:pt idx="14604">
                  <c:v>30</c:v>
                </c:pt>
                <c:pt idx="14605">
                  <c:v>30</c:v>
                </c:pt>
                <c:pt idx="14606">
                  <c:v>30</c:v>
                </c:pt>
                <c:pt idx="14607">
                  <c:v>30</c:v>
                </c:pt>
                <c:pt idx="14608">
                  <c:v>30</c:v>
                </c:pt>
                <c:pt idx="14609">
                  <c:v>30</c:v>
                </c:pt>
                <c:pt idx="14610">
                  <c:v>30</c:v>
                </c:pt>
                <c:pt idx="14611">
                  <c:v>30</c:v>
                </c:pt>
                <c:pt idx="14612">
                  <c:v>30</c:v>
                </c:pt>
                <c:pt idx="14613">
                  <c:v>30</c:v>
                </c:pt>
                <c:pt idx="14614">
                  <c:v>30</c:v>
                </c:pt>
                <c:pt idx="14615">
                  <c:v>30</c:v>
                </c:pt>
                <c:pt idx="14616">
                  <c:v>30</c:v>
                </c:pt>
                <c:pt idx="14617">
                  <c:v>30</c:v>
                </c:pt>
                <c:pt idx="14618">
                  <c:v>30</c:v>
                </c:pt>
                <c:pt idx="14619">
                  <c:v>30</c:v>
                </c:pt>
                <c:pt idx="14620">
                  <c:v>30</c:v>
                </c:pt>
                <c:pt idx="14621">
                  <c:v>30</c:v>
                </c:pt>
                <c:pt idx="14622">
                  <c:v>30</c:v>
                </c:pt>
                <c:pt idx="14623">
                  <c:v>30</c:v>
                </c:pt>
                <c:pt idx="14624">
                  <c:v>30</c:v>
                </c:pt>
                <c:pt idx="14625">
                  <c:v>30</c:v>
                </c:pt>
                <c:pt idx="14626">
                  <c:v>30</c:v>
                </c:pt>
                <c:pt idx="14627">
                  <c:v>30</c:v>
                </c:pt>
                <c:pt idx="14628">
                  <c:v>30</c:v>
                </c:pt>
                <c:pt idx="14629">
                  <c:v>30</c:v>
                </c:pt>
                <c:pt idx="14630">
                  <c:v>30</c:v>
                </c:pt>
                <c:pt idx="14631">
                  <c:v>30</c:v>
                </c:pt>
                <c:pt idx="14632">
                  <c:v>30</c:v>
                </c:pt>
                <c:pt idx="14633">
                  <c:v>30</c:v>
                </c:pt>
                <c:pt idx="14634">
                  <c:v>30</c:v>
                </c:pt>
                <c:pt idx="14635">
                  <c:v>30</c:v>
                </c:pt>
                <c:pt idx="14636">
                  <c:v>30</c:v>
                </c:pt>
                <c:pt idx="14637">
                  <c:v>30</c:v>
                </c:pt>
                <c:pt idx="14638">
                  <c:v>30</c:v>
                </c:pt>
                <c:pt idx="14639">
                  <c:v>30</c:v>
                </c:pt>
                <c:pt idx="14640">
                  <c:v>30</c:v>
                </c:pt>
                <c:pt idx="14641">
                  <c:v>30</c:v>
                </c:pt>
                <c:pt idx="14642">
                  <c:v>30</c:v>
                </c:pt>
                <c:pt idx="14643">
                  <c:v>30</c:v>
                </c:pt>
                <c:pt idx="14644">
                  <c:v>30</c:v>
                </c:pt>
                <c:pt idx="14645">
                  <c:v>30</c:v>
                </c:pt>
                <c:pt idx="14646">
                  <c:v>30</c:v>
                </c:pt>
                <c:pt idx="14647">
                  <c:v>30</c:v>
                </c:pt>
                <c:pt idx="14648">
                  <c:v>30</c:v>
                </c:pt>
                <c:pt idx="14649">
                  <c:v>30</c:v>
                </c:pt>
                <c:pt idx="14650">
                  <c:v>30</c:v>
                </c:pt>
                <c:pt idx="14651">
                  <c:v>30</c:v>
                </c:pt>
                <c:pt idx="14652">
                  <c:v>30</c:v>
                </c:pt>
                <c:pt idx="14653">
                  <c:v>30</c:v>
                </c:pt>
                <c:pt idx="14654">
                  <c:v>30</c:v>
                </c:pt>
                <c:pt idx="14655">
                  <c:v>30</c:v>
                </c:pt>
                <c:pt idx="14656">
                  <c:v>30</c:v>
                </c:pt>
                <c:pt idx="14657">
                  <c:v>30</c:v>
                </c:pt>
                <c:pt idx="14658">
                  <c:v>30</c:v>
                </c:pt>
                <c:pt idx="14659">
                  <c:v>30</c:v>
                </c:pt>
                <c:pt idx="14660">
                  <c:v>30</c:v>
                </c:pt>
                <c:pt idx="14661">
                  <c:v>30</c:v>
                </c:pt>
                <c:pt idx="14662">
                  <c:v>30</c:v>
                </c:pt>
                <c:pt idx="14663">
                  <c:v>30</c:v>
                </c:pt>
                <c:pt idx="14664">
                  <c:v>30</c:v>
                </c:pt>
                <c:pt idx="14665">
                  <c:v>30</c:v>
                </c:pt>
                <c:pt idx="14666">
                  <c:v>30</c:v>
                </c:pt>
                <c:pt idx="14667">
                  <c:v>30</c:v>
                </c:pt>
                <c:pt idx="14668">
                  <c:v>30</c:v>
                </c:pt>
                <c:pt idx="14669">
                  <c:v>30</c:v>
                </c:pt>
                <c:pt idx="14670">
                  <c:v>30</c:v>
                </c:pt>
                <c:pt idx="14671">
                  <c:v>30</c:v>
                </c:pt>
                <c:pt idx="14672">
                  <c:v>30</c:v>
                </c:pt>
                <c:pt idx="14673">
                  <c:v>30</c:v>
                </c:pt>
                <c:pt idx="14674">
                  <c:v>30</c:v>
                </c:pt>
                <c:pt idx="14675">
                  <c:v>30</c:v>
                </c:pt>
                <c:pt idx="14676">
                  <c:v>30</c:v>
                </c:pt>
                <c:pt idx="14677">
                  <c:v>30</c:v>
                </c:pt>
                <c:pt idx="14678">
                  <c:v>30</c:v>
                </c:pt>
                <c:pt idx="14679">
                  <c:v>30</c:v>
                </c:pt>
                <c:pt idx="14680">
                  <c:v>30</c:v>
                </c:pt>
                <c:pt idx="14681">
                  <c:v>30</c:v>
                </c:pt>
                <c:pt idx="14682">
                  <c:v>30</c:v>
                </c:pt>
                <c:pt idx="14683">
                  <c:v>30</c:v>
                </c:pt>
                <c:pt idx="14684">
                  <c:v>30</c:v>
                </c:pt>
                <c:pt idx="14685">
                  <c:v>30</c:v>
                </c:pt>
                <c:pt idx="14686">
                  <c:v>30</c:v>
                </c:pt>
                <c:pt idx="14687">
                  <c:v>30</c:v>
                </c:pt>
                <c:pt idx="14688">
                  <c:v>30</c:v>
                </c:pt>
                <c:pt idx="14689">
                  <c:v>30</c:v>
                </c:pt>
                <c:pt idx="14690">
                  <c:v>30</c:v>
                </c:pt>
                <c:pt idx="14691">
                  <c:v>30</c:v>
                </c:pt>
                <c:pt idx="14692">
                  <c:v>30</c:v>
                </c:pt>
                <c:pt idx="14693">
                  <c:v>30</c:v>
                </c:pt>
                <c:pt idx="14694">
                  <c:v>30</c:v>
                </c:pt>
                <c:pt idx="14695">
                  <c:v>30</c:v>
                </c:pt>
                <c:pt idx="14696">
                  <c:v>30</c:v>
                </c:pt>
                <c:pt idx="14697">
                  <c:v>30</c:v>
                </c:pt>
                <c:pt idx="14698">
                  <c:v>30</c:v>
                </c:pt>
                <c:pt idx="14699">
                  <c:v>30</c:v>
                </c:pt>
                <c:pt idx="14700">
                  <c:v>30</c:v>
                </c:pt>
                <c:pt idx="14701">
                  <c:v>30</c:v>
                </c:pt>
                <c:pt idx="14702">
                  <c:v>30</c:v>
                </c:pt>
                <c:pt idx="14703">
                  <c:v>30</c:v>
                </c:pt>
                <c:pt idx="14704">
                  <c:v>30</c:v>
                </c:pt>
                <c:pt idx="14705">
                  <c:v>30</c:v>
                </c:pt>
                <c:pt idx="14706">
                  <c:v>30</c:v>
                </c:pt>
                <c:pt idx="14707">
                  <c:v>30</c:v>
                </c:pt>
                <c:pt idx="14708">
                  <c:v>30</c:v>
                </c:pt>
                <c:pt idx="14709">
                  <c:v>30</c:v>
                </c:pt>
                <c:pt idx="14710">
                  <c:v>30</c:v>
                </c:pt>
                <c:pt idx="14711">
                  <c:v>30</c:v>
                </c:pt>
                <c:pt idx="14712">
                  <c:v>30</c:v>
                </c:pt>
                <c:pt idx="14713">
                  <c:v>30</c:v>
                </c:pt>
                <c:pt idx="14714">
                  <c:v>30</c:v>
                </c:pt>
                <c:pt idx="14715">
                  <c:v>30</c:v>
                </c:pt>
                <c:pt idx="14716">
                  <c:v>30</c:v>
                </c:pt>
                <c:pt idx="14717">
                  <c:v>30</c:v>
                </c:pt>
                <c:pt idx="14718">
                  <c:v>30</c:v>
                </c:pt>
                <c:pt idx="14719">
                  <c:v>30</c:v>
                </c:pt>
                <c:pt idx="14720">
                  <c:v>30</c:v>
                </c:pt>
                <c:pt idx="14721">
                  <c:v>30</c:v>
                </c:pt>
                <c:pt idx="14722">
                  <c:v>30</c:v>
                </c:pt>
                <c:pt idx="14723">
                  <c:v>30</c:v>
                </c:pt>
                <c:pt idx="14724">
                  <c:v>30</c:v>
                </c:pt>
                <c:pt idx="14725">
                  <c:v>30</c:v>
                </c:pt>
                <c:pt idx="14726">
                  <c:v>30</c:v>
                </c:pt>
                <c:pt idx="14727">
                  <c:v>30</c:v>
                </c:pt>
                <c:pt idx="14728">
                  <c:v>30</c:v>
                </c:pt>
                <c:pt idx="14729">
                  <c:v>30</c:v>
                </c:pt>
                <c:pt idx="14730">
                  <c:v>30</c:v>
                </c:pt>
                <c:pt idx="14731">
                  <c:v>30</c:v>
                </c:pt>
                <c:pt idx="14732">
                  <c:v>30</c:v>
                </c:pt>
                <c:pt idx="14733">
                  <c:v>30</c:v>
                </c:pt>
                <c:pt idx="14734">
                  <c:v>30</c:v>
                </c:pt>
                <c:pt idx="14735">
                  <c:v>30</c:v>
                </c:pt>
                <c:pt idx="14736">
                  <c:v>30</c:v>
                </c:pt>
                <c:pt idx="14737">
                  <c:v>30</c:v>
                </c:pt>
                <c:pt idx="14738">
                  <c:v>30</c:v>
                </c:pt>
                <c:pt idx="14739">
                  <c:v>30</c:v>
                </c:pt>
                <c:pt idx="14740">
                  <c:v>30</c:v>
                </c:pt>
                <c:pt idx="14741">
                  <c:v>30</c:v>
                </c:pt>
                <c:pt idx="14742">
                  <c:v>30</c:v>
                </c:pt>
                <c:pt idx="14743">
                  <c:v>30</c:v>
                </c:pt>
                <c:pt idx="14744">
                  <c:v>30</c:v>
                </c:pt>
                <c:pt idx="14745">
                  <c:v>30</c:v>
                </c:pt>
                <c:pt idx="14746">
                  <c:v>30</c:v>
                </c:pt>
                <c:pt idx="14747">
                  <c:v>30</c:v>
                </c:pt>
                <c:pt idx="14748">
                  <c:v>30</c:v>
                </c:pt>
                <c:pt idx="14749">
                  <c:v>30</c:v>
                </c:pt>
                <c:pt idx="14750">
                  <c:v>30</c:v>
                </c:pt>
                <c:pt idx="14751">
                  <c:v>30</c:v>
                </c:pt>
                <c:pt idx="14752">
                  <c:v>30</c:v>
                </c:pt>
                <c:pt idx="14753">
                  <c:v>30</c:v>
                </c:pt>
                <c:pt idx="14754">
                  <c:v>30</c:v>
                </c:pt>
                <c:pt idx="14755">
                  <c:v>30</c:v>
                </c:pt>
                <c:pt idx="14756">
                  <c:v>30</c:v>
                </c:pt>
                <c:pt idx="14757">
                  <c:v>30</c:v>
                </c:pt>
                <c:pt idx="14758">
                  <c:v>30</c:v>
                </c:pt>
                <c:pt idx="14759">
                  <c:v>30</c:v>
                </c:pt>
                <c:pt idx="14760">
                  <c:v>30</c:v>
                </c:pt>
                <c:pt idx="14761">
                  <c:v>30</c:v>
                </c:pt>
                <c:pt idx="14762">
                  <c:v>30</c:v>
                </c:pt>
                <c:pt idx="14763">
                  <c:v>30</c:v>
                </c:pt>
                <c:pt idx="14764">
                  <c:v>30</c:v>
                </c:pt>
                <c:pt idx="14765">
                  <c:v>30</c:v>
                </c:pt>
                <c:pt idx="14766">
                  <c:v>30</c:v>
                </c:pt>
                <c:pt idx="14767">
                  <c:v>30</c:v>
                </c:pt>
                <c:pt idx="14768">
                  <c:v>30</c:v>
                </c:pt>
                <c:pt idx="14769">
                  <c:v>30</c:v>
                </c:pt>
                <c:pt idx="14770">
                  <c:v>30</c:v>
                </c:pt>
                <c:pt idx="14771">
                  <c:v>30</c:v>
                </c:pt>
                <c:pt idx="14772">
                  <c:v>30</c:v>
                </c:pt>
                <c:pt idx="14773">
                  <c:v>30</c:v>
                </c:pt>
                <c:pt idx="14774">
                  <c:v>30</c:v>
                </c:pt>
                <c:pt idx="14775">
                  <c:v>30</c:v>
                </c:pt>
                <c:pt idx="14776">
                  <c:v>30</c:v>
                </c:pt>
                <c:pt idx="14777">
                  <c:v>30</c:v>
                </c:pt>
                <c:pt idx="14778">
                  <c:v>30</c:v>
                </c:pt>
                <c:pt idx="14779">
                  <c:v>30</c:v>
                </c:pt>
                <c:pt idx="14780">
                  <c:v>30</c:v>
                </c:pt>
                <c:pt idx="14781">
                  <c:v>30</c:v>
                </c:pt>
                <c:pt idx="14782">
                  <c:v>30</c:v>
                </c:pt>
                <c:pt idx="14783">
                  <c:v>30</c:v>
                </c:pt>
                <c:pt idx="14784">
                  <c:v>30</c:v>
                </c:pt>
                <c:pt idx="14785">
                  <c:v>30</c:v>
                </c:pt>
                <c:pt idx="14786">
                  <c:v>30</c:v>
                </c:pt>
                <c:pt idx="14787">
                  <c:v>30</c:v>
                </c:pt>
                <c:pt idx="14788">
                  <c:v>30</c:v>
                </c:pt>
                <c:pt idx="14789">
                  <c:v>30</c:v>
                </c:pt>
                <c:pt idx="14790">
                  <c:v>30</c:v>
                </c:pt>
                <c:pt idx="14791">
                  <c:v>30</c:v>
                </c:pt>
                <c:pt idx="14792">
                  <c:v>30</c:v>
                </c:pt>
                <c:pt idx="14793">
                  <c:v>30</c:v>
                </c:pt>
                <c:pt idx="14794">
                  <c:v>30</c:v>
                </c:pt>
                <c:pt idx="14795">
                  <c:v>30</c:v>
                </c:pt>
                <c:pt idx="14796">
                  <c:v>30</c:v>
                </c:pt>
                <c:pt idx="14797">
                  <c:v>30</c:v>
                </c:pt>
                <c:pt idx="14798">
                  <c:v>30</c:v>
                </c:pt>
                <c:pt idx="14799">
                  <c:v>30</c:v>
                </c:pt>
                <c:pt idx="14800">
                  <c:v>30</c:v>
                </c:pt>
                <c:pt idx="14801">
                  <c:v>30</c:v>
                </c:pt>
                <c:pt idx="14802">
                  <c:v>30</c:v>
                </c:pt>
                <c:pt idx="14803">
                  <c:v>30</c:v>
                </c:pt>
                <c:pt idx="14804">
                  <c:v>30</c:v>
                </c:pt>
                <c:pt idx="14805">
                  <c:v>30</c:v>
                </c:pt>
                <c:pt idx="14806">
                  <c:v>30</c:v>
                </c:pt>
                <c:pt idx="14807">
                  <c:v>30</c:v>
                </c:pt>
                <c:pt idx="14808">
                  <c:v>30</c:v>
                </c:pt>
                <c:pt idx="14809">
                  <c:v>30</c:v>
                </c:pt>
                <c:pt idx="14810">
                  <c:v>30</c:v>
                </c:pt>
                <c:pt idx="14811">
                  <c:v>30</c:v>
                </c:pt>
                <c:pt idx="14812">
                  <c:v>30</c:v>
                </c:pt>
                <c:pt idx="14813">
                  <c:v>30</c:v>
                </c:pt>
                <c:pt idx="14814">
                  <c:v>30</c:v>
                </c:pt>
                <c:pt idx="14815">
                  <c:v>30</c:v>
                </c:pt>
                <c:pt idx="14816">
                  <c:v>30</c:v>
                </c:pt>
                <c:pt idx="14817">
                  <c:v>30</c:v>
                </c:pt>
                <c:pt idx="14818">
                  <c:v>30</c:v>
                </c:pt>
                <c:pt idx="14819">
                  <c:v>30</c:v>
                </c:pt>
                <c:pt idx="14820">
                  <c:v>30</c:v>
                </c:pt>
                <c:pt idx="14821">
                  <c:v>30</c:v>
                </c:pt>
                <c:pt idx="14822">
                  <c:v>30</c:v>
                </c:pt>
                <c:pt idx="14823">
                  <c:v>30</c:v>
                </c:pt>
                <c:pt idx="14824">
                  <c:v>30</c:v>
                </c:pt>
                <c:pt idx="14825">
                  <c:v>30</c:v>
                </c:pt>
                <c:pt idx="14826">
                  <c:v>30</c:v>
                </c:pt>
                <c:pt idx="14827">
                  <c:v>30</c:v>
                </c:pt>
                <c:pt idx="14828">
                  <c:v>30</c:v>
                </c:pt>
                <c:pt idx="14829">
                  <c:v>30</c:v>
                </c:pt>
                <c:pt idx="14830">
                  <c:v>30</c:v>
                </c:pt>
                <c:pt idx="14831">
                  <c:v>30</c:v>
                </c:pt>
                <c:pt idx="14832">
                  <c:v>30</c:v>
                </c:pt>
                <c:pt idx="14833">
                  <c:v>30</c:v>
                </c:pt>
                <c:pt idx="14834">
                  <c:v>30</c:v>
                </c:pt>
                <c:pt idx="14835">
                  <c:v>30</c:v>
                </c:pt>
                <c:pt idx="14836">
                  <c:v>30</c:v>
                </c:pt>
                <c:pt idx="14837">
                  <c:v>30</c:v>
                </c:pt>
                <c:pt idx="14838">
                  <c:v>30</c:v>
                </c:pt>
                <c:pt idx="14839">
                  <c:v>30</c:v>
                </c:pt>
                <c:pt idx="14840">
                  <c:v>30</c:v>
                </c:pt>
                <c:pt idx="14841">
                  <c:v>30</c:v>
                </c:pt>
                <c:pt idx="14842">
                  <c:v>30</c:v>
                </c:pt>
                <c:pt idx="14843">
                  <c:v>30</c:v>
                </c:pt>
                <c:pt idx="14844">
                  <c:v>30</c:v>
                </c:pt>
                <c:pt idx="14845">
                  <c:v>30</c:v>
                </c:pt>
                <c:pt idx="14846">
                  <c:v>30</c:v>
                </c:pt>
                <c:pt idx="14847">
                  <c:v>30</c:v>
                </c:pt>
                <c:pt idx="14848">
                  <c:v>30</c:v>
                </c:pt>
                <c:pt idx="14849">
                  <c:v>30</c:v>
                </c:pt>
                <c:pt idx="14850">
                  <c:v>30</c:v>
                </c:pt>
                <c:pt idx="14851">
                  <c:v>30</c:v>
                </c:pt>
                <c:pt idx="14852">
                  <c:v>30</c:v>
                </c:pt>
                <c:pt idx="14853">
                  <c:v>30</c:v>
                </c:pt>
                <c:pt idx="14854">
                  <c:v>30</c:v>
                </c:pt>
                <c:pt idx="14855">
                  <c:v>30</c:v>
                </c:pt>
                <c:pt idx="14856">
                  <c:v>30</c:v>
                </c:pt>
                <c:pt idx="14857">
                  <c:v>30</c:v>
                </c:pt>
                <c:pt idx="14858">
                  <c:v>30</c:v>
                </c:pt>
                <c:pt idx="14859">
                  <c:v>30</c:v>
                </c:pt>
                <c:pt idx="14860">
                  <c:v>30</c:v>
                </c:pt>
                <c:pt idx="14861">
                  <c:v>30</c:v>
                </c:pt>
                <c:pt idx="14862">
                  <c:v>30</c:v>
                </c:pt>
                <c:pt idx="14863">
                  <c:v>30</c:v>
                </c:pt>
                <c:pt idx="14864">
                  <c:v>30</c:v>
                </c:pt>
                <c:pt idx="14865">
                  <c:v>30</c:v>
                </c:pt>
                <c:pt idx="14866">
                  <c:v>30</c:v>
                </c:pt>
                <c:pt idx="14867">
                  <c:v>30</c:v>
                </c:pt>
                <c:pt idx="14868">
                  <c:v>30</c:v>
                </c:pt>
                <c:pt idx="14869">
                  <c:v>30</c:v>
                </c:pt>
                <c:pt idx="14870">
                  <c:v>30</c:v>
                </c:pt>
                <c:pt idx="14871">
                  <c:v>30</c:v>
                </c:pt>
                <c:pt idx="14872">
                  <c:v>30</c:v>
                </c:pt>
                <c:pt idx="14873">
                  <c:v>30</c:v>
                </c:pt>
                <c:pt idx="14874">
                  <c:v>30</c:v>
                </c:pt>
                <c:pt idx="14875">
                  <c:v>30</c:v>
                </c:pt>
                <c:pt idx="14876">
                  <c:v>30</c:v>
                </c:pt>
                <c:pt idx="14877">
                  <c:v>30</c:v>
                </c:pt>
                <c:pt idx="14878">
                  <c:v>30</c:v>
                </c:pt>
                <c:pt idx="14879">
                  <c:v>30</c:v>
                </c:pt>
                <c:pt idx="14880">
                  <c:v>30</c:v>
                </c:pt>
                <c:pt idx="14881">
                  <c:v>30</c:v>
                </c:pt>
                <c:pt idx="14882">
                  <c:v>30</c:v>
                </c:pt>
                <c:pt idx="14883">
                  <c:v>30</c:v>
                </c:pt>
                <c:pt idx="14884">
                  <c:v>30</c:v>
                </c:pt>
                <c:pt idx="14885">
                  <c:v>30</c:v>
                </c:pt>
                <c:pt idx="14886">
                  <c:v>30</c:v>
                </c:pt>
                <c:pt idx="14887">
                  <c:v>30</c:v>
                </c:pt>
                <c:pt idx="14888">
                  <c:v>30</c:v>
                </c:pt>
                <c:pt idx="14889">
                  <c:v>30</c:v>
                </c:pt>
                <c:pt idx="14890">
                  <c:v>30</c:v>
                </c:pt>
                <c:pt idx="14891">
                  <c:v>30</c:v>
                </c:pt>
                <c:pt idx="14892">
                  <c:v>30</c:v>
                </c:pt>
                <c:pt idx="14893">
                  <c:v>30</c:v>
                </c:pt>
                <c:pt idx="14894">
                  <c:v>30</c:v>
                </c:pt>
                <c:pt idx="14895">
                  <c:v>30</c:v>
                </c:pt>
                <c:pt idx="14896">
                  <c:v>30</c:v>
                </c:pt>
                <c:pt idx="14897">
                  <c:v>30</c:v>
                </c:pt>
                <c:pt idx="14898">
                  <c:v>30</c:v>
                </c:pt>
                <c:pt idx="14899">
                  <c:v>30</c:v>
                </c:pt>
                <c:pt idx="14900">
                  <c:v>30</c:v>
                </c:pt>
                <c:pt idx="14901">
                  <c:v>30</c:v>
                </c:pt>
                <c:pt idx="14902">
                  <c:v>30</c:v>
                </c:pt>
                <c:pt idx="14903">
                  <c:v>30</c:v>
                </c:pt>
                <c:pt idx="14904">
                  <c:v>30</c:v>
                </c:pt>
                <c:pt idx="14905">
                  <c:v>30</c:v>
                </c:pt>
                <c:pt idx="14906">
                  <c:v>30</c:v>
                </c:pt>
                <c:pt idx="14907">
                  <c:v>30</c:v>
                </c:pt>
                <c:pt idx="14908">
                  <c:v>30</c:v>
                </c:pt>
                <c:pt idx="14909">
                  <c:v>30</c:v>
                </c:pt>
                <c:pt idx="14910">
                  <c:v>30</c:v>
                </c:pt>
                <c:pt idx="14911">
                  <c:v>30</c:v>
                </c:pt>
                <c:pt idx="14912">
                  <c:v>30</c:v>
                </c:pt>
                <c:pt idx="14913">
                  <c:v>30</c:v>
                </c:pt>
                <c:pt idx="14914">
                  <c:v>30</c:v>
                </c:pt>
                <c:pt idx="14915">
                  <c:v>30</c:v>
                </c:pt>
                <c:pt idx="14916">
                  <c:v>30</c:v>
                </c:pt>
                <c:pt idx="14917">
                  <c:v>30</c:v>
                </c:pt>
                <c:pt idx="14918">
                  <c:v>30</c:v>
                </c:pt>
                <c:pt idx="14919">
                  <c:v>30</c:v>
                </c:pt>
                <c:pt idx="14920">
                  <c:v>30</c:v>
                </c:pt>
                <c:pt idx="14921">
                  <c:v>30</c:v>
                </c:pt>
                <c:pt idx="14922">
                  <c:v>30</c:v>
                </c:pt>
                <c:pt idx="14923">
                  <c:v>30</c:v>
                </c:pt>
                <c:pt idx="14924">
                  <c:v>30</c:v>
                </c:pt>
                <c:pt idx="14925">
                  <c:v>30</c:v>
                </c:pt>
                <c:pt idx="14926">
                  <c:v>30</c:v>
                </c:pt>
                <c:pt idx="14927">
                  <c:v>30</c:v>
                </c:pt>
                <c:pt idx="14928">
                  <c:v>30</c:v>
                </c:pt>
                <c:pt idx="14929">
                  <c:v>30</c:v>
                </c:pt>
                <c:pt idx="14930">
                  <c:v>30</c:v>
                </c:pt>
                <c:pt idx="14931">
                  <c:v>30</c:v>
                </c:pt>
                <c:pt idx="14932">
                  <c:v>30</c:v>
                </c:pt>
                <c:pt idx="14933">
                  <c:v>30</c:v>
                </c:pt>
                <c:pt idx="14934">
                  <c:v>30</c:v>
                </c:pt>
                <c:pt idx="14935">
                  <c:v>30</c:v>
                </c:pt>
                <c:pt idx="14936">
                  <c:v>30</c:v>
                </c:pt>
                <c:pt idx="14937">
                  <c:v>30</c:v>
                </c:pt>
                <c:pt idx="14938">
                  <c:v>30</c:v>
                </c:pt>
                <c:pt idx="14939">
                  <c:v>30</c:v>
                </c:pt>
                <c:pt idx="14940">
                  <c:v>30</c:v>
                </c:pt>
                <c:pt idx="14941">
                  <c:v>30</c:v>
                </c:pt>
                <c:pt idx="14942">
                  <c:v>30</c:v>
                </c:pt>
                <c:pt idx="14943">
                  <c:v>30</c:v>
                </c:pt>
                <c:pt idx="14944">
                  <c:v>30</c:v>
                </c:pt>
                <c:pt idx="14945">
                  <c:v>30</c:v>
                </c:pt>
                <c:pt idx="14946">
                  <c:v>30</c:v>
                </c:pt>
                <c:pt idx="14947">
                  <c:v>30</c:v>
                </c:pt>
                <c:pt idx="14948">
                  <c:v>30</c:v>
                </c:pt>
                <c:pt idx="14949">
                  <c:v>30</c:v>
                </c:pt>
                <c:pt idx="14950">
                  <c:v>30</c:v>
                </c:pt>
                <c:pt idx="14951">
                  <c:v>30</c:v>
                </c:pt>
                <c:pt idx="14952">
                  <c:v>30</c:v>
                </c:pt>
                <c:pt idx="14953">
                  <c:v>30</c:v>
                </c:pt>
                <c:pt idx="14954">
                  <c:v>30</c:v>
                </c:pt>
                <c:pt idx="14955">
                  <c:v>30</c:v>
                </c:pt>
                <c:pt idx="14956">
                  <c:v>30</c:v>
                </c:pt>
                <c:pt idx="14957">
                  <c:v>30</c:v>
                </c:pt>
                <c:pt idx="14958">
                  <c:v>30</c:v>
                </c:pt>
                <c:pt idx="14959">
                  <c:v>30</c:v>
                </c:pt>
                <c:pt idx="14960">
                  <c:v>30</c:v>
                </c:pt>
                <c:pt idx="14961">
                  <c:v>30</c:v>
                </c:pt>
                <c:pt idx="14962">
                  <c:v>30</c:v>
                </c:pt>
                <c:pt idx="14963">
                  <c:v>30</c:v>
                </c:pt>
                <c:pt idx="14964">
                  <c:v>30</c:v>
                </c:pt>
                <c:pt idx="14965">
                  <c:v>30</c:v>
                </c:pt>
                <c:pt idx="14966">
                  <c:v>30</c:v>
                </c:pt>
                <c:pt idx="14967">
                  <c:v>30</c:v>
                </c:pt>
                <c:pt idx="14968">
                  <c:v>30</c:v>
                </c:pt>
                <c:pt idx="14969">
                  <c:v>30</c:v>
                </c:pt>
                <c:pt idx="14970">
                  <c:v>30</c:v>
                </c:pt>
                <c:pt idx="14971">
                  <c:v>30</c:v>
                </c:pt>
                <c:pt idx="14972">
                  <c:v>30</c:v>
                </c:pt>
                <c:pt idx="14973">
                  <c:v>30</c:v>
                </c:pt>
                <c:pt idx="14974">
                  <c:v>30</c:v>
                </c:pt>
                <c:pt idx="14975">
                  <c:v>30</c:v>
                </c:pt>
                <c:pt idx="14976">
                  <c:v>30</c:v>
                </c:pt>
                <c:pt idx="14977">
                  <c:v>30</c:v>
                </c:pt>
                <c:pt idx="14978">
                  <c:v>30</c:v>
                </c:pt>
                <c:pt idx="14979">
                  <c:v>30</c:v>
                </c:pt>
                <c:pt idx="14980">
                  <c:v>30</c:v>
                </c:pt>
                <c:pt idx="14981">
                  <c:v>30</c:v>
                </c:pt>
                <c:pt idx="14982">
                  <c:v>30</c:v>
                </c:pt>
                <c:pt idx="14983">
                  <c:v>30</c:v>
                </c:pt>
                <c:pt idx="14984">
                  <c:v>30</c:v>
                </c:pt>
                <c:pt idx="14985">
                  <c:v>30</c:v>
                </c:pt>
                <c:pt idx="14986">
                  <c:v>30</c:v>
                </c:pt>
                <c:pt idx="14987">
                  <c:v>30</c:v>
                </c:pt>
                <c:pt idx="14988">
                  <c:v>30</c:v>
                </c:pt>
                <c:pt idx="14989">
                  <c:v>30</c:v>
                </c:pt>
                <c:pt idx="14990">
                  <c:v>30</c:v>
                </c:pt>
                <c:pt idx="14991">
                  <c:v>30</c:v>
                </c:pt>
                <c:pt idx="14992">
                  <c:v>30</c:v>
                </c:pt>
                <c:pt idx="14993">
                  <c:v>30</c:v>
                </c:pt>
                <c:pt idx="14994">
                  <c:v>30</c:v>
                </c:pt>
                <c:pt idx="14995">
                  <c:v>30</c:v>
                </c:pt>
                <c:pt idx="14996">
                  <c:v>30</c:v>
                </c:pt>
                <c:pt idx="14997">
                  <c:v>30</c:v>
                </c:pt>
                <c:pt idx="14998">
                  <c:v>30</c:v>
                </c:pt>
                <c:pt idx="14999">
                  <c:v>30</c:v>
                </c:pt>
                <c:pt idx="15000">
                  <c:v>30</c:v>
                </c:pt>
                <c:pt idx="15001">
                  <c:v>30</c:v>
                </c:pt>
                <c:pt idx="15002">
                  <c:v>30</c:v>
                </c:pt>
                <c:pt idx="15003">
                  <c:v>30</c:v>
                </c:pt>
                <c:pt idx="15004">
                  <c:v>30</c:v>
                </c:pt>
                <c:pt idx="15005">
                  <c:v>30</c:v>
                </c:pt>
                <c:pt idx="15006">
                  <c:v>30</c:v>
                </c:pt>
                <c:pt idx="15007">
                  <c:v>30</c:v>
                </c:pt>
                <c:pt idx="15008">
                  <c:v>30</c:v>
                </c:pt>
                <c:pt idx="15009">
                  <c:v>30</c:v>
                </c:pt>
                <c:pt idx="15010">
                  <c:v>30</c:v>
                </c:pt>
                <c:pt idx="15011">
                  <c:v>30</c:v>
                </c:pt>
                <c:pt idx="15012">
                  <c:v>30</c:v>
                </c:pt>
                <c:pt idx="15013">
                  <c:v>30</c:v>
                </c:pt>
                <c:pt idx="15014">
                  <c:v>30</c:v>
                </c:pt>
                <c:pt idx="15015">
                  <c:v>30</c:v>
                </c:pt>
                <c:pt idx="15016">
                  <c:v>30</c:v>
                </c:pt>
                <c:pt idx="15017">
                  <c:v>30</c:v>
                </c:pt>
                <c:pt idx="15018">
                  <c:v>30</c:v>
                </c:pt>
                <c:pt idx="15019">
                  <c:v>30</c:v>
                </c:pt>
                <c:pt idx="15020">
                  <c:v>30</c:v>
                </c:pt>
                <c:pt idx="15021">
                  <c:v>30</c:v>
                </c:pt>
                <c:pt idx="15022">
                  <c:v>30</c:v>
                </c:pt>
                <c:pt idx="15023">
                  <c:v>30</c:v>
                </c:pt>
                <c:pt idx="15024">
                  <c:v>30</c:v>
                </c:pt>
                <c:pt idx="15025">
                  <c:v>30</c:v>
                </c:pt>
                <c:pt idx="15026">
                  <c:v>30</c:v>
                </c:pt>
                <c:pt idx="15027">
                  <c:v>30</c:v>
                </c:pt>
                <c:pt idx="15028">
                  <c:v>30</c:v>
                </c:pt>
                <c:pt idx="15029">
                  <c:v>30</c:v>
                </c:pt>
                <c:pt idx="15030">
                  <c:v>30</c:v>
                </c:pt>
                <c:pt idx="15031">
                  <c:v>30</c:v>
                </c:pt>
                <c:pt idx="15032">
                  <c:v>30</c:v>
                </c:pt>
                <c:pt idx="15033">
                  <c:v>30</c:v>
                </c:pt>
                <c:pt idx="15034">
                  <c:v>30</c:v>
                </c:pt>
                <c:pt idx="15035">
                  <c:v>30</c:v>
                </c:pt>
                <c:pt idx="15036">
                  <c:v>30</c:v>
                </c:pt>
                <c:pt idx="15037">
                  <c:v>30</c:v>
                </c:pt>
                <c:pt idx="15038">
                  <c:v>30</c:v>
                </c:pt>
                <c:pt idx="15039">
                  <c:v>30</c:v>
                </c:pt>
                <c:pt idx="15040">
                  <c:v>30</c:v>
                </c:pt>
                <c:pt idx="15041">
                  <c:v>30</c:v>
                </c:pt>
                <c:pt idx="15042">
                  <c:v>30</c:v>
                </c:pt>
                <c:pt idx="15043">
                  <c:v>30</c:v>
                </c:pt>
                <c:pt idx="15044">
                  <c:v>30</c:v>
                </c:pt>
                <c:pt idx="15045">
                  <c:v>30</c:v>
                </c:pt>
                <c:pt idx="15046">
                  <c:v>30</c:v>
                </c:pt>
                <c:pt idx="15047">
                  <c:v>30</c:v>
                </c:pt>
                <c:pt idx="15048">
                  <c:v>30</c:v>
                </c:pt>
                <c:pt idx="15049">
                  <c:v>30</c:v>
                </c:pt>
                <c:pt idx="15050">
                  <c:v>30</c:v>
                </c:pt>
                <c:pt idx="15051">
                  <c:v>30</c:v>
                </c:pt>
                <c:pt idx="15052">
                  <c:v>30</c:v>
                </c:pt>
                <c:pt idx="15053">
                  <c:v>30</c:v>
                </c:pt>
                <c:pt idx="15054">
                  <c:v>30</c:v>
                </c:pt>
                <c:pt idx="15055">
                  <c:v>30</c:v>
                </c:pt>
                <c:pt idx="15056">
                  <c:v>30</c:v>
                </c:pt>
                <c:pt idx="15057">
                  <c:v>30</c:v>
                </c:pt>
                <c:pt idx="15058">
                  <c:v>30</c:v>
                </c:pt>
                <c:pt idx="15059">
                  <c:v>30</c:v>
                </c:pt>
                <c:pt idx="15060">
                  <c:v>30</c:v>
                </c:pt>
                <c:pt idx="15061">
                  <c:v>30</c:v>
                </c:pt>
                <c:pt idx="15062">
                  <c:v>30</c:v>
                </c:pt>
                <c:pt idx="15063">
                  <c:v>30</c:v>
                </c:pt>
                <c:pt idx="15064">
                  <c:v>30</c:v>
                </c:pt>
                <c:pt idx="15065">
                  <c:v>30</c:v>
                </c:pt>
                <c:pt idx="15066">
                  <c:v>30</c:v>
                </c:pt>
                <c:pt idx="15067">
                  <c:v>30</c:v>
                </c:pt>
                <c:pt idx="15068">
                  <c:v>30</c:v>
                </c:pt>
                <c:pt idx="15069">
                  <c:v>30</c:v>
                </c:pt>
                <c:pt idx="15070">
                  <c:v>30</c:v>
                </c:pt>
                <c:pt idx="15071">
                  <c:v>30</c:v>
                </c:pt>
                <c:pt idx="15072">
                  <c:v>30</c:v>
                </c:pt>
                <c:pt idx="15073">
                  <c:v>30</c:v>
                </c:pt>
                <c:pt idx="15074">
                  <c:v>30</c:v>
                </c:pt>
                <c:pt idx="15075">
                  <c:v>30</c:v>
                </c:pt>
                <c:pt idx="15076">
                  <c:v>30</c:v>
                </c:pt>
                <c:pt idx="15077">
                  <c:v>30</c:v>
                </c:pt>
                <c:pt idx="15078">
                  <c:v>30</c:v>
                </c:pt>
                <c:pt idx="15079">
                  <c:v>30</c:v>
                </c:pt>
                <c:pt idx="15080">
                  <c:v>30</c:v>
                </c:pt>
                <c:pt idx="15081">
                  <c:v>30</c:v>
                </c:pt>
                <c:pt idx="15082">
                  <c:v>30</c:v>
                </c:pt>
                <c:pt idx="15083">
                  <c:v>30</c:v>
                </c:pt>
                <c:pt idx="15084">
                  <c:v>30</c:v>
                </c:pt>
                <c:pt idx="15085">
                  <c:v>30</c:v>
                </c:pt>
                <c:pt idx="15086">
                  <c:v>30</c:v>
                </c:pt>
                <c:pt idx="15087">
                  <c:v>30</c:v>
                </c:pt>
                <c:pt idx="15088">
                  <c:v>30</c:v>
                </c:pt>
                <c:pt idx="15089">
                  <c:v>30</c:v>
                </c:pt>
                <c:pt idx="15090">
                  <c:v>30</c:v>
                </c:pt>
                <c:pt idx="15091">
                  <c:v>30</c:v>
                </c:pt>
                <c:pt idx="15092">
                  <c:v>30</c:v>
                </c:pt>
                <c:pt idx="15093">
                  <c:v>30</c:v>
                </c:pt>
                <c:pt idx="15094">
                  <c:v>30</c:v>
                </c:pt>
                <c:pt idx="15095">
                  <c:v>30</c:v>
                </c:pt>
                <c:pt idx="15096">
                  <c:v>30</c:v>
                </c:pt>
                <c:pt idx="15097">
                  <c:v>30</c:v>
                </c:pt>
                <c:pt idx="15098">
                  <c:v>30</c:v>
                </c:pt>
                <c:pt idx="15099">
                  <c:v>30</c:v>
                </c:pt>
                <c:pt idx="15100">
                  <c:v>30</c:v>
                </c:pt>
                <c:pt idx="15101">
                  <c:v>30</c:v>
                </c:pt>
                <c:pt idx="15102">
                  <c:v>30</c:v>
                </c:pt>
                <c:pt idx="15103">
                  <c:v>30</c:v>
                </c:pt>
                <c:pt idx="15104">
                  <c:v>30</c:v>
                </c:pt>
                <c:pt idx="15105">
                  <c:v>30</c:v>
                </c:pt>
                <c:pt idx="15106">
                  <c:v>30</c:v>
                </c:pt>
                <c:pt idx="15107">
                  <c:v>30</c:v>
                </c:pt>
                <c:pt idx="15108">
                  <c:v>30</c:v>
                </c:pt>
                <c:pt idx="15109">
                  <c:v>30</c:v>
                </c:pt>
                <c:pt idx="15110">
                  <c:v>30</c:v>
                </c:pt>
                <c:pt idx="15111">
                  <c:v>30</c:v>
                </c:pt>
                <c:pt idx="15112">
                  <c:v>30</c:v>
                </c:pt>
                <c:pt idx="15113">
                  <c:v>30</c:v>
                </c:pt>
                <c:pt idx="15114">
                  <c:v>30</c:v>
                </c:pt>
                <c:pt idx="15115">
                  <c:v>30</c:v>
                </c:pt>
                <c:pt idx="15116">
                  <c:v>30</c:v>
                </c:pt>
                <c:pt idx="15117">
                  <c:v>30</c:v>
                </c:pt>
                <c:pt idx="15118">
                  <c:v>30</c:v>
                </c:pt>
                <c:pt idx="15119">
                  <c:v>30</c:v>
                </c:pt>
                <c:pt idx="15120">
                  <c:v>30</c:v>
                </c:pt>
                <c:pt idx="15121">
                  <c:v>30</c:v>
                </c:pt>
                <c:pt idx="15122">
                  <c:v>30</c:v>
                </c:pt>
                <c:pt idx="15123">
                  <c:v>30</c:v>
                </c:pt>
                <c:pt idx="15124">
                  <c:v>30</c:v>
                </c:pt>
                <c:pt idx="15125">
                  <c:v>30</c:v>
                </c:pt>
                <c:pt idx="15126">
                  <c:v>30</c:v>
                </c:pt>
                <c:pt idx="15127">
                  <c:v>30</c:v>
                </c:pt>
                <c:pt idx="15128">
                  <c:v>30</c:v>
                </c:pt>
                <c:pt idx="15129">
                  <c:v>30</c:v>
                </c:pt>
                <c:pt idx="15130">
                  <c:v>30</c:v>
                </c:pt>
                <c:pt idx="15131">
                  <c:v>30</c:v>
                </c:pt>
                <c:pt idx="15132">
                  <c:v>30</c:v>
                </c:pt>
                <c:pt idx="15133">
                  <c:v>30</c:v>
                </c:pt>
                <c:pt idx="15134">
                  <c:v>30</c:v>
                </c:pt>
                <c:pt idx="15135">
                  <c:v>30</c:v>
                </c:pt>
                <c:pt idx="15136">
                  <c:v>30</c:v>
                </c:pt>
                <c:pt idx="15137">
                  <c:v>30</c:v>
                </c:pt>
                <c:pt idx="15138">
                  <c:v>30</c:v>
                </c:pt>
                <c:pt idx="15139">
                  <c:v>30</c:v>
                </c:pt>
                <c:pt idx="15140">
                  <c:v>30</c:v>
                </c:pt>
                <c:pt idx="15141">
                  <c:v>30</c:v>
                </c:pt>
                <c:pt idx="15142">
                  <c:v>30</c:v>
                </c:pt>
                <c:pt idx="15143">
                  <c:v>30</c:v>
                </c:pt>
                <c:pt idx="15144">
                  <c:v>30</c:v>
                </c:pt>
                <c:pt idx="15145">
                  <c:v>30</c:v>
                </c:pt>
                <c:pt idx="15146">
                  <c:v>30</c:v>
                </c:pt>
                <c:pt idx="15147">
                  <c:v>30</c:v>
                </c:pt>
                <c:pt idx="15148">
                  <c:v>30</c:v>
                </c:pt>
                <c:pt idx="15149">
                  <c:v>30</c:v>
                </c:pt>
                <c:pt idx="15150">
                  <c:v>30</c:v>
                </c:pt>
                <c:pt idx="15151">
                  <c:v>30</c:v>
                </c:pt>
                <c:pt idx="15152">
                  <c:v>30</c:v>
                </c:pt>
                <c:pt idx="15153">
                  <c:v>30</c:v>
                </c:pt>
                <c:pt idx="15154">
                  <c:v>30</c:v>
                </c:pt>
                <c:pt idx="15155">
                  <c:v>30</c:v>
                </c:pt>
                <c:pt idx="15156">
                  <c:v>30</c:v>
                </c:pt>
                <c:pt idx="15157">
                  <c:v>30</c:v>
                </c:pt>
                <c:pt idx="15158">
                  <c:v>30</c:v>
                </c:pt>
                <c:pt idx="15159">
                  <c:v>30</c:v>
                </c:pt>
                <c:pt idx="15160">
                  <c:v>30</c:v>
                </c:pt>
                <c:pt idx="15161">
                  <c:v>30</c:v>
                </c:pt>
                <c:pt idx="15162">
                  <c:v>30</c:v>
                </c:pt>
                <c:pt idx="15163">
                  <c:v>30</c:v>
                </c:pt>
                <c:pt idx="15164">
                  <c:v>30</c:v>
                </c:pt>
                <c:pt idx="15165">
                  <c:v>30</c:v>
                </c:pt>
                <c:pt idx="15166">
                  <c:v>30</c:v>
                </c:pt>
                <c:pt idx="15167">
                  <c:v>30</c:v>
                </c:pt>
                <c:pt idx="15168">
                  <c:v>30</c:v>
                </c:pt>
                <c:pt idx="15169">
                  <c:v>30</c:v>
                </c:pt>
                <c:pt idx="15170">
                  <c:v>30</c:v>
                </c:pt>
                <c:pt idx="15171">
                  <c:v>30</c:v>
                </c:pt>
                <c:pt idx="15172">
                  <c:v>30</c:v>
                </c:pt>
                <c:pt idx="15173">
                  <c:v>30</c:v>
                </c:pt>
                <c:pt idx="15174">
                  <c:v>30</c:v>
                </c:pt>
                <c:pt idx="15175">
                  <c:v>30</c:v>
                </c:pt>
                <c:pt idx="15176">
                  <c:v>30</c:v>
                </c:pt>
                <c:pt idx="15177">
                  <c:v>30</c:v>
                </c:pt>
                <c:pt idx="15178">
                  <c:v>30</c:v>
                </c:pt>
                <c:pt idx="15179">
                  <c:v>30</c:v>
                </c:pt>
                <c:pt idx="15180">
                  <c:v>30</c:v>
                </c:pt>
                <c:pt idx="15181">
                  <c:v>30</c:v>
                </c:pt>
                <c:pt idx="15182">
                  <c:v>30</c:v>
                </c:pt>
                <c:pt idx="15183">
                  <c:v>30</c:v>
                </c:pt>
                <c:pt idx="15184">
                  <c:v>30</c:v>
                </c:pt>
                <c:pt idx="15185">
                  <c:v>30</c:v>
                </c:pt>
                <c:pt idx="15186">
                  <c:v>30</c:v>
                </c:pt>
                <c:pt idx="15187">
                  <c:v>30</c:v>
                </c:pt>
                <c:pt idx="15188">
                  <c:v>30</c:v>
                </c:pt>
                <c:pt idx="15189">
                  <c:v>30</c:v>
                </c:pt>
                <c:pt idx="15190">
                  <c:v>30</c:v>
                </c:pt>
                <c:pt idx="15191">
                  <c:v>30</c:v>
                </c:pt>
                <c:pt idx="15192">
                  <c:v>30</c:v>
                </c:pt>
                <c:pt idx="15193">
                  <c:v>30</c:v>
                </c:pt>
                <c:pt idx="15194">
                  <c:v>30</c:v>
                </c:pt>
                <c:pt idx="15195">
                  <c:v>30</c:v>
                </c:pt>
                <c:pt idx="15196">
                  <c:v>30</c:v>
                </c:pt>
                <c:pt idx="15197">
                  <c:v>30</c:v>
                </c:pt>
                <c:pt idx="15198">
                  <c:v>30</c:v>
                </c:pt>
                <c:pt idx="15199">
                  <c:v>30</c:v>
                </c:pt>
                <c:pt idx="15200">
                  <c:v>30</c:v>
                </c:pt>
                <c:pt idx="15201">
                  <c:v>30</c:v>
                </c:pt>
                <c:pt idx="15202">
                  <c:v>30</c:v>
                </c:pt>
                <c:pt idx="15203">
                  <c:v>30</c:v>
                </c:pt>
                <c:pt idx="15204">
                  <c:v>30</c:v>
                </c:pt>
                <c:pt idx="15205">
                  <c:v>30</c:v>
                </c:pt>
                <c:pt idx="15206">
                  <c:v>30</c:v>
                </c:pt>
                <c:pt idx="15207">
                  <c:v>30</c:v>
                </c:pt>
                <c:pt idx="15208">
                  <c:v>30</c:v>
                </c:pt>
                <c:pt idx="15209">
                  <c:v>30</c:v>
                </c:pt>
                <c:pt idx="15210">
                  <c:v>30</c:v>
                </c:pt>
                <c:pt idx="15211">
                  <c:v>30</c:v>
                </c:pt>
                <c:pt idx="15212">
                  <c:v>30</c:v>
                </c:pt>
                <c:pt idx="15213">
                  <c:v>30</c:v>
                </c:pt>
                <c:pt idx="15214">
                  <c:v>30</c:v>
                </c:pt>
                <c:pt idx="15215">
                  <c:v>30</c:v>
                </c:pt>
                <c:pt idx="15216">
                  <c:v>30</c:v>
                </c:pt>
                <c:pt idx="15217">
                  <c:v>30</c:v>
                </c:pt>
                <c:pt idx="15218">
                  <c:v>30</c:v>
                </c:pt>
                <c:pt idx="15219">
                  <c:v>30</c:v>
                </c:pt>
                <c:pt idx="15220">
                  <c:v>30</c:v>
                </c:pt>
                <c:pt idx="15221">
                  <c:v>30</c:v>
                </c:pt>
                <c:pt idx="15222">
                  <c:v>30</c:v>
                </c:pt>
                <c:pt idx="15223">
                  <c:v>30</c:v>
                </c:pt>
                <c:pt idx="15224">
                  <c:v>30</c:v>
                </c:pt>
                <c:pt idx="15225">
                  <c:v>30</c:v>
                </c:pt>
                <c:pt idx="15226">
                  <c:v>30</c:v>
                </c:pt>
                <c:pt idx="15227">
                  <c:v>30</c:v>
                </c:pt>
                <c:pt idx="15228">
                  <c:v>30</c:v>
                </c:pt>
                <c:pt idx="15229">
                  <c:v>30</c:v>
                </c:pt>
                <c:pt idx="15230">
                  <c:v>30</c:v>
                </c:pt>
                <c:pt idx="15231">
                  <c:v>30</c:v>
                </c:pt>
                <c:pt idx="15232">
                  <c:v>30</c:v>
                </c:pt>
                <c:pt idx="15233">
                  <c:v>30</c:v>
                </c:pt>
                <c:pt idx="15234">
                  <c:v>30</c:v>
                </c:pt>
                <c:pt idx="15235">
                  <c:v>30</c:v>
                </c:pt>
                <c:pt idx="15236">
                  <c:v>30</c:v>
                </c:pt>
                <c:pt idx="15237">
                  <c:v>30</c:v>
                </c:pt>
                <c:pt idx="15238">
                  <c:v>30</c:v>
                </c:pt>
                <c:pt idx="15239">
                  <c:v>30</c:v>
                </c:pt>
                <c:pt idx="15240">
                  <c:v>30</c:v>
                </c:pt>
                <c:pt idx="15241">
                  <c:v>30</c:v>
                </c:pt>
                <c:pt idx="15242">
                  <c:v>30</c:v>
                </c:pt>
                <c:pt idx="15243">
                  <c:v>30</c:v>
                </c:pt>
                <c:pt idx="15244">
                  <c:v>30</c:v>
                </c:pt>
                <c:pt idx="15245">
                  <c:v>30</c:v>
                </c:pt>
                <c:pt idx="15246">
                  <c:v>30</c:v>
                </c:pt>
                <c:pt idx="15247">
                  <c:v>30</c:v>
                </c:pt>
                <c:pt idx="15248">
                  <c:v>30</c:v>
                </c:pt>
                <c:pt idx="15249">
                  <c:v>30</c:v>
                </c:pt>
                <c:pt idx="15250">
                  <c:v>30</c:v>
                </c:pt>
                <c:pt idx="15251">
                  <c:v>30</c:v>
                </c:pt>
                <c:pt idx="15252">
                  <c:v>30</c:v>
                </c:pt>
                <c:pt idx="15253">
                  <c:v>30</c:v>
                </c:pt>
                <c:pt idx="15254">
                  <c:v>30</c:v>
                </c:pt>
                <c:pt idx="15255">
                  <c:v>30</c:v>
                </c:pt>
                <c:pt idx="15256">
                  <c:v>30</c:v>
                </c:pt>
                <c:pt idx="15257">
                  <c:v>30</c:v>
                </c:pt>
                <c:pt idx="15258">
                  <c:v>30</c:v>
                </c:pt>
                <c:pt idx="15259">
                  <c:v>30</c:v>
                </c:pt>
                <c:pt idx="15260">
                  <c:v>30</c:v>
                </c:pt>
                <c:pt idx="15261">
                  <c:v>30</c:v>
                </c:pt>
                <c:pt idx="15262">
                  <c:v>30</c:v>
                </c:pt>
                <c:pt idx="15263">
                  <c:v>30</c:v>
                </c:pt>
                <c:pt idx="15264">
                  <c:v>30</c:v>
                </c:pt>
                <c:pt idx="15265">
                  <c:v>30</c:v>
                </c:pt>
                <c:pt idx="15266">
                  <c:v>30</c:v>
                </c:pt>
                <c:pt idx="15267">
                  <c:v>30</c:v>
                </c:pt>
                <c:pt idx="15268">
                  <c:v>30</c:v>
                </c:pt>
                <c:pt idx="15269">
                  <c:v>30</c:v>
                </c:pt>
                <c:pt idx="15270">
                  <c:v>30</c:v>
                </c:pt>
                <c:pt idx="15271">
                  <c:v>30</c:v>
                </c:pt>
                <c:pt idx="15272">
                  <c:v>30</c:v>
                </c:pt>
                <c:pt idx="15273">
                  <c:v>30</c:v>
                </c:pt>
                <c:pt idx="15274">
                  <c:v>30</c:v>
                </c:pt>
                <c:pt idx="15275">
                  <c:v>30</c:v>
                </c:pt>
                <c:pt idx="15276">
                  <c:v>30</c:v>
                </c:pt>
                <c:pt idx="15277">
                  <c:v>30</c:v>
                </c:pt>
                <c:pt idx="15278">
                  <c:v>30</c:v>
                </c:pt>
                <c:pt idx="15279">
                  <c:v>30</c:v>
                </c:pt>
                <c:pt idx="15280">
                  <c:v>30</c:v>
                </c:pt>
                <c:pt idx="15281">
                  <c:v>30</c:v>
                </c:pt>
                <c:pt idx="15282">
                  <c:v>30</c:v>
                </c:pt>
                <c:pt idx="15283">
                  <c:v>30</c:v>
                </c:pt>
                <c:pt idx="15284">
                  <c:v>30</c:v>
                </c:pt>
                <c:pt idx="15285">
                  <c:v>30</c:v>
                </c:pt>
                <c:pt idx="15286">
                  <c:v>30</c:v>
                </c:pt>
                <c:pt idx="15287">
                  <c:v>30</c:v>
                </c:pt>
                <c:pt idx="15288">
                  <c:v>30</c:v>
                </c:pt>
                <c:pt idx="15289">
                  <c:v>30</c:v>
                </c:pt>
                <c:pt idx="15290">
                  <c:v>30</c:v>
                </c:pt>
                <c:pt idx="15291">
                  <c:v>30</c:v>
                </c:pt>
                <c:pt idx="15292">
                  <c:v>30</c:v>
                </c:pt>
                <c:pt idx="15293">
                  <c:v>30</c:v>
                </c:pt>
                <c:pt idx="15294">
                  <c:v>30</c:v>
                </c:pt>
                <c:pt idx="15295">
                  <c:v>30</c:v>
                </c:pt>
                <c:pt idx="15296">
                  <c:v>30</c:v>
                </c:pt>
                <c:pt idx="15297">
                  <c:v>30</c:v>
                </c:pt>
                <c:pt idx="15298">
                  <c:v>30</c:v>
                </c:pt>
                <c:pt idx="15299">
                  <c:v>30</c:v>
                </c:pt>
                <c:pt idx="15300">
                  <c:v>30</c:v>
                </c:pt>
                <c:pt idx="15301">
                  <c:v>30</c:v>
                </c:pt>
                <c:pt idx="15302">
                  <c:v>30</c:v>
                </c:pt>
                <c:pt idx="15303">
                  <c:v>30</c:v>
                </c:pt>
                <c:pt idx="15304">
                  <c:v>30</c:v>
                </c:pt>
                <c:pt idx="15305">
                  <c:v>30</c:v>
                </c:pt>
                <c:pt idx="15306">
                  <c:v>30</c:v>
                </c:pt>
                <c:pt idx="15307">
                  <c:v>30</c:v>
                </c:pt>
                <c:pt idx="15308">
                  <c:v>30</c:v>
                </c:pt>
                <c:pt idx="15309">
                  <c:v>30</c:v>
                </c:pt>
                <c:pt idx="15310">
                  <c:v>30</c:v>
                </c:pt>
                <c:pt idx="15311">
                  <c:v>30</c:v>
                </c:pt>
                <c:pt idx="15312">
                  <c:v>30</c:v>
                </c:pt>
                <c:pt idx="15313">
                  <c:v>30</c:v>
                </c:pt>
                <c:pt idx="15314">
                  <c:v>30</c:v>
                </c:pt>
                <c:pt idx="15315">
                  <c:v>30</c:v>
                </c:pt>
                <c:pt idx="15316">
                  <c:v>30</c:v>
                </c:pt>
                <c:pt idx="15317">
                  <c:v>30</c:v>
                </c:pt>
                <c:pt idx="15318">
                  <c:v>30</c:v>
                </c:pt>
                <c:pt idx="15319">
                  <c:v>30</c:v>
                </c:pt>
                <c:pt idx="15320">
                  <c:v>30</c:v>
                </c:pt>
                <c:pt idx="15321">
                  <c:v>30</c:v>
                </c:pt>
                <c:pt idx="15322">
                  <c:v>30</c:v>
                </c:pt>
                <c:pt idx="15323">
                  <c:v>30</c:v>
                </c:pt>
                <c:pt idx="15324">
                  <c:v>30</c:v>
                </c:pt>
                <c:pt idx="15325">
                  <c:v>30</c:v>
                </c:pt>
                <c:pt idx="15326">
                  <c:v>30</c:v>
                </c:pt>
                <c:pt idx="15327">
                  <c:v>30</c:v>
                </c:pt>
                <c:pt idx="15328">
                  <c:v>30</c:v>
                </c:pt>
                <c:pt idx="15329">
                  <c:v>30</c:v>
                </c:pt>
                <c:pt idx="15330">
                  <c:v>30</c:v>
                </c:pt>
                <c:pt idx="15331">
                  <c:v>30</c:v>
                </c:pt>
                <c:pt idx="15332">
                  <c:v>30</c:v>
                </c:pt>
                <c:pt idx="15333">
                  <c:v>30</c:v>
                </c:pt>
                <c:pt idx="15334">
                  <c:v>30</c:v>
                </c:pt>
                <c:pt idx="15335">
                  <c:v>30</c:v>
                </c:pt>
                <c:pt idx="15336">
                  <c:v>30</c:v>
                </c:pt>
                <c:pt idx="15337">
                  <c:v>30</c:v>
                </c:pt>
                <c:pt idx="15338">
                  <c:v>30</c:v>
                </c:pt>
                <c:pt idx="15339">
                  <c:v>30</c:v>
                </c:pt>
                <c:pt idx="15340">
                  <c:v>30</c:v>
                </c:pt>
                <c:pt idx="15341">
                  <c:v>30</c:v>
                </c:pt>
                <c:pt idx="15342">
                  <c:v>30</c:v>
                </c:pt>
                <c:pt idx="15343">
                  <c:v>30</c:v>
                </c:pt>
                <c:pt idx="15344">
                  <c:v>30</c:v>
                </c:pt>
                <c:pt idx="15345">
                  <c:v>30</c:v>
                </c:pt>
                <c:pt idx="15346">
                  <c:v>30</c:v>
                </c:pt>
                <c:pt idx="15347">
                  <c:v>30</c:v>
                </c:pt>
                <c:pt idx="15348">
                  <c:v>30</c:v>
                </c:pt>
                <c:pt idx="15349">
                  <c:v>30</c:v>
                </c:pt>
                <c:pt idx="15350">
                  <c:v>30</c:v>
                </c:pt>
                <c:pt idx="15351">
                  <c:v>30</c:v>
                </c:pt>
                <c:pt idx="15352">
                  <c:v>30</c:v>
                </c:pt>
                <c:pt idx="15353">
                  <c:v>30</c:v>
                </c:pt>
                <c:pt idx="15354">
                  <c:v>30</c:v>
                </c:pt>
                <c:pt idx="15355">
                  <c:v>30</c:v>
                </c:pt>
                <c:pt idx="15356">
                  <c:v>30</c:v>
                </c:pt>
                <c:pt idx="15357">
                  <c:v>30</c:v>
                </c:pt>
                <c:pt idx="15358">
                  <c:v>30</c:v>
                </c:pt>
                <c:pt idx="15359">
                  <c:v>30</c:v>
                </c:pt>
                <c:pt idx="15360">
                  <c:v>30</c:v>
                </c:pt>
                <c:pt idx="15361">
                  <c:v>30</c:v>
                </c:pt>
                <c:pt idx="15362">
                  <c:v>30</c:v>
                </c:pt>
                <c:pt idx="15363">
                  <c:v>30</c:v>
                </c:pt>
                <c:pt idx="15364">
                  <c:v>30</c:v>
                </c:pt>
                <c:pt idx="15365">
                  <c:v>30</c:v>
                </c:pt>
                <c:pt idx="15366">
                  <c:v>30</c:v>
                </c:pt>
                <c:pt idx="15367">
                  <c:v>30</c:v>
                </c:pt>
                <c:pt idx="15368">
                  <c:v>30</c:v>
                </c:pt>
                <c:pt idx="15369">
                  <c:v>30</c:v>
                </c:pt>
                <c:pt idx="15370">
                  <c:v>30</c:v>
                </c:pt>
                <c:pt idx="15371">
                  <c:v>30</c:v>
                </c:pt>
                <c:pt idx="15372">
                  <c:v>30</c:v>
                </c:pt>
                <c:pt idx="15373">
                  <c:v>30</c:v>
                </c:pt>
                <c:pt idx="15374">
                  <c:v>30</c:v>
                </c:pt>
                <c:pt idx="15375">
                  <c:v>30</c:v>
                </c:pt>
                <c:pt idx="15376">
                  <c:v>30</c:v>
                </c:pt>
                <c:pt idx="15377">
                  <c:v>30</c:v>
                </c:pt>
                <c:pt idx="15378">
                  <c:v>30</c:v>
                </c:pt>
                <c:pt idx="15379">
                  <c:v>30</c:v>
                </c:pt>
                <c:pt idx="15380">
                  <c:v>30</c:v>
                </c:pt>
                <c:pt idx="15381">
                  <c:v>30</c:v>
                </c:pt>
                <c:pt idx="15382">
                  <c:v>30</c:v>
                </c:pt>
                <c:pt idx="15383">
                  <c:v>30</c:v>
                </c:pt>
                <c:pt idx="15384">
                  <c:v>30</c:v>
                </c:pt>
                <c:pt idx="15385">
                  <c:v>30</c:v>
                </c:pt>
                <c:pt idx="15386">
                  <c:v>30</c:v>
                </c:pt>
                <c:pt idx="15387">
                  <c:v>30</c:v>
                </c:pt>
                <c:pt idx="15388">
                  <c:v>30</c:v>
                </c:pt>
                <c:pt idx="15389">
                  <c:v>30</c:v>
                </c:pt>
                <c:pt idx="15390">
                  <c:v>30</c:v>
                </c:pt>
                <c:pt idx="15391">
                  <c:v>30</c:v>
                </c:pt>
                <c:pt idx="15392">
                  <c:v>30</c:v>
                </c:pt>
                <c:pt idx="15393">
                  <c:v>30</c:v>
                </c:pt>
                <c:pt idx="15394">
                  <c:v>30</c:v>
                </c:pt>
                <c:pt idx="15395">
                  <c:v>30</c:v>
                </c:pt>
                <c:pt idx="15396">
                  <c:v>30</c:v>
                </c:pt>
                <c:pt idx="15397">
                  <c:v>30</c:v>
                </c:pt>
                <c:pt idx="15398">
                  <c:v>30</c:v>
                </c:pt>
                <c:pt idx="15399">
                  <c:v>30</c:v>
                </c:pt>
                <c:pt idx="15400">
                  <c:v>30</c:v>
                </c:pt>
                <c:pt idx="15401">
                  <c:v>30</c:v>
                </c:pt>
                <c:pt idx="15402">
                  <c:v>30</c:v>
                </c:pt>
                <c:pt idx="15403">
                  <c:v>30</c:v>
                </c:pt>
                <c:pt idx="15404">
                  <c:v>30</c:v>
                </c:pt>
                <c:pt idx="15405">
                  <c:v>30</c:v>
                </c:pt>
                <c:pt idx="15406">
                  <c:v>30</c:v>
                </c:pt>
                <c:pt idx="15407">
                  <c:v>30</c:v>
                </c:pt>
                <c:pt idx="15408">
                  <c:v>30</c:v>
                </c:pt>
                <c:pt idx="15409">
                  <c:v>30</c:v>
                </c:pt>
                <c:pt idx="15410">
                  <c:v>30</c:v>
                </c:pt>
                <c:pt idx="15411">
                  <c:v>30</c:v>
                </c:pt>
                <c:pt idx="15412">
                  <c:v>30</c:v>
                </c:pt>
                <c:pt idx="15413">
                  <c:v>30</c:v>
                </c:pt>
                <c:pt idx="15414">
                  <c:v>30</c:v>
                </c:pt>
                <c:pt idx="15415">
                  <c:v>30</c:v>
                </c:pt>
                <c:pt idx="15416">
                  <c:v>30</c:v>
                </c:pt>
                <c:pt idx="15417">
                  <c:v>30</c:v>
                </c:pt>
                <c:pt idx="15418">
                  <c:v>30</c:v>
                </c:pt>
                <c:pt idx="15419">
                  <c:v>30</c:v>
                </c:pt>
                <c:pt idx="15420">
                  <c:v>30</c:v>
                </c:pt>
                <c:pt idx="15421">
                  <c:v>30</c:v>
                </c:pt>
                <c:pt idx="15422">
                  <c:v>30</c:v>
                </c:pt>
                <c:pt idx="15423">
                  <c:v>30</c:v>
                </c:pt>
                <c:pt idx="15424">
                  <c:v>30</c:v>
                </c:pt>
                <c:pt idx="15425">
                  <c:v>30</c:v>
                </c:pt>
                <c:pt idx="15426">
                  <c:v>30</c:v>
                </c:pt>
                <c:pt idx="15427">
                  <c:v>30</c:v>
                </c:pt>
                <c:pt idx="15428">
                  <c:v>30</c:v>
                </c:pt>
                <c:pt idx="15429">
                  <c:v>30</c:v>
                </c:pt>
                <c:pt idx="15430">
                  <c:v>30</c:v>
                </c:pt>
                <c:pt idx="15431">
                  <c:v>30</c:v>
                </c:pt>
                <c:pt idx="15432">
                  <c:v>30</c:v>
                </c:pt>
                <c:pt idx="15433">
                  <c:v>30</c:v>
                </c:pt>
                <c:pt idx="15434">
                  <c:v>30</c:v>
                </c:pt>
                <c:pt idx="15435">
                  <c:v>30</c:v>
                </c:pt>
                <c:pt idx="15436">
                  <c:v>30</c:v>
                </c:pt>
                <c:pt idx="15437">
                  <c:v>30</c:v>
                </c:pt>
                <c:pt idx="15438">
                  <c:v>30</c:v>
                </c:pt>
                <c:pt idx="15439">
                  <c:v>30</c:v>
                </c:pt>
                <c:pt idx="15440">
                  <c:v>30</c:v>
                </c:pt>
                <c:pt idx="15441">
                  <c:v>30</c:v>
                </c:pt>
                <c:pt idx="15442">
                  <c:v>30</c:v>
                </c:pt>
                <c:pt idx="15443">
                  <c:v>30</c:v>
                </c:pt>
                <c:pt idx="15444">
                  <c:v>30</c:v>
                </c:pt>
                <c:pt idx="15445">
                  <c:v>30</c:v>
                </c:pt>
                <c:pt idx="15446">
                  <c:v>30</c:v>
                </c:pt>
                <c:pt idx="15447">
                  <c:v>30</c:v>
                </c:pt>
                <c:pt idx="15448">
                  <c:v>30</c:v>
                </c:pt>
                <c:pt idx="15449">
                  <c:v>30</c:v>
                </c:pt>
                <c:pt idx="15450">
                  <c:v>30</c:v>
                </c:pt>
                <c:pt idx="15451">
                  <c:v>30</c:v>
                </c:pt>
                <c:pt idx="15452">
                  <c:v>30</c:v>
                </c:pt>
                <c:pt idx="15453">
                  <c:v>30</c:v>
                </c:pt>
                <c:pt idx="15454">
                  <c:v>30</c:v>
                </c:pt>
                <c:pt idx="15455">
                  <c:v>30</c:v>
                </c:pt>
                <c:pt idx="15456">
                  <c:v>30</c:v>
                </c:pt>
                <c:pt idx="15457">
                  <c:v>30</c:v>
                </c:pt>
                <c:pt idx="15458">
                  <c:v>30</c:v>
                </c:pt>
                <c:pt idx="15459">
                  <c:v>30</c:v>
                </c:pt>
                <c:pt idx="15460">
                  <c:v>30</c:v>
                </c:pt>
                <c:pt idx="15461">
                  <c:v>30</c:v>
                </c:pt>
                <c:pt idx="15462">
                  <c:v>30</c:v>
                </c:pt>
                <c:pt idx="15463">
                  <c:v>30</c:v>
                </c:pt>
                <c:pt idx="15464">
                  <c:v>30</c:v>
                </c:pt>
                <c:pt idx="15465">
                  <c:v>30</c:v>
                </c:pt>
                <c:pt idx="15466">
                  <c:v>30</c:v>
                </c:pt>
                <c:pt idx="15467">
                  <c:v>30</c:v>
                </c:pt>
                <c:pt idx="15468">
                  <c:v>30</c:v>
                </c:pt>
                <c:pt idx="15469">
                  <c:v>30</c:v>
                </c:pt>
                <c:pt idx="15470">
                  <c:v>30</c:v>
                </c:pt>
                <c:pt idx="15471">
                  <c:v>30</c:v>
                </c:pt>
                <c:pt idx="15472">
                  <c:v>30</c:v>
                </c:pt>
                <c:pt idx="15473">
                  <c:v>30</c:v>
                </c:pt>
                <c:pt idx="15474">
                  <c:v>30</c:v>
                </c:pt>
                <c:pt idx="15475">
                  <c:v>30</c:v>
                </c:pt>
                <c:pt idx="15476">
                  <c:v>30</c:v>
                </c:pt>
                <c:pt idx="15477">
                  <c:v>30</c:v>
                </c:pt>
                <c:pt idx="15478">
                  <c:v>30</c:v>
                </c:pt>
                <c:pt idx="15479">
                  <c:v>30</c:v>
                </c:pt>
                <c:pt idx="15480">
                  <c:v>30</c:v>
                </c:pt>
                <c:pt idx="15481">
                  <c:v>30</c:v>
                </c:pt>
                <c:pt idx="15482">
                  <c:v>30</c:v>
                </c:pt>
                <c:pt idx="15483">
                  <c:v>30</c:v>
                </c:pt>
                <c:pt idx="15484">
                  <c:v>30</c:v>
                </c:pt>
                <c:pt idx="15485">
                  <c:v>30</c:v>
                </c:pt>
                <c:pt idx="15486">
                  <c:v>30</c:v>
                </c:pt>
                <c:pt idx="15487">
                  <c:v>30</c:v>
                </c:pt>
                <c:pt idx="15488">
                  <c:v>30</c:v>
                </c:pt>
                <c:pt idx="15489">
                  <c:v>30</c:v>
                </c:pt>
                <c:pt idx="15490">
                  <c:v>30</c:v>
                </c:pt>
                <c:pt idx="15491">
                  <c:v>30</c:v>
                </c:pt>
                <c:pt idx="15492">
                  <c:v>30</c:v>
                </c:pt>
                <c:pt idx="15493">
                  <c:v>30</c:v>
                </c:pt>
                <c:pt idx="15494">
                  <c:v>30</c:v>
                </c:pt>
                <c:pt idx="15495">
                  <c:v>30</c:v>
                </c:pt>
                <c:pt idx="15496">
                  <c:v>30</c:v>
                </c:pt>
                <c:pt idx="15497">
                  <c:v>30</c:v>
                </c:pt>
                <c:pt idx="15498">
                  <c:v>30</c:v>
                </c:pt>
                <c:pt idx="15499">
                  <c:v>30</c:v>
                </c:pt>
                <c:pt idx="15500">
                  <c:v>30</c:v>
                </c:pt>
                <c:pt idx="15501">
                  <c:v>30</c:v>
                </c:pt>
                <c:pt idx="15502">
                  <c:v>30</c:v>
                </c:pt>
                <c:pt idx="15503">
                  <c:v>30</c:v>
                </c:pt>
                <c:pt idx="15504">
                  <c:v>30</c:v>
                </c:pt>
                <c:pt idx="15505">
                  <c:v>30</c:v>
                </c:pt>
                <c:pt idx="15506">
                  <c:v>30</c:v>
                </c:pt>
                <c:pt idx="15507">
                  <c:v>30</c:v>
                </c:pt>
                <c:pt idx="15508">
                  <c:v>30</c:v>
                </c:pt>
                <c:pt idx="15509">
                  <c:v>30</c:v>
                </c:pt>
                <c:pt idx="15510">
                  <c:v>30</c:v>
                </c:pt>
                <c:pt idx="15511">
                  <c:v>30</c:v>
                </c:pt>
                <c:pt idx="15512">
                  <c:v>30</c:v>
                </c:pt>
                <c:pt idx="15513">
                  <c:v>30</c:v>
                </c:pt>
                <c:pt idx="15514">
                  <c:v>30</c:v>
                </c:pt>
                <c:pt idx="15515">
                  <c:v>30</c:v>
                </c:pt>
                <c:pt idx="15516">
                  <c:v>30</c:v>
                </c:pt>
                <c:pt idx="15517">
                  <c:v>30</c:v>
                </c:pt>
                <c:pt idx="15518">
                  <c:v>30</c:v>
                </c:pt>
                <c:pt idx="15519">
                  <c:v>30</c:v>
                </c:pt>
                <c:pt idx="15520">
                  <c:v>30</c:v>
                </c:pt>
                <c:pt idx="15521">
                  <c:v>30</c:v>
                </c:pt>
                <c:pt idx="15522">
                  <c:v>30</c:v>
                </c:pt>
                <c:pt idx="15523">
                  <c:v>30</c:v>
                </c:pt>
                <c:pt idx="15524">
                  <c:v>30</c:v>
                </c:pt>
                <c:pt idx="15525">
                  <c:v>30</c:v>
                </c:pt>
                <c:pt idx="15526">
                  <c:v>30</c:v>
                </c:pt>
                <c:pt idx="15527">
                  <c:v>30</c:v>
                </c:pt>
                <c:pt idx="15528">
                  <c:v>30</c:v>
                </c:pt>
                <c:pt idx="15529">
                  <c:v>30</c:v>
                </c:pt>
                <c:pt idx="15530">
                  <c:v>30</c:v>
                </c:pt>
                <c:pt idx="15531">
                  <c:v>30</c:v>
                </c:pt>
                <c:pt idx="15532">
                  <c:v>30</c:v>
                </c:pt>
                <c:pt idx="15533">
                  <c:v>30</c:v>
                </c:pt>
                <c:pt idx="15534">
                  <c:v>30</c:v>
                </c:pt>
                <c:pt idx="15535">
                  <c:v>30</c:v>
                </c:pt>
                <c:pt idx="15536">
                  <c:v>30</c:v>
                </c:pt>
                <c:pt idx="15537">
                  <c:v>30</c:v>
                </c:pt>
                <c:pt idx="15538">
                  <c:v>30</c:v>
                </c:pt>
                <c:pt idx="15539">
                  <c:v>30</c:v>
                </c:pt>
                <c:pt idx="15540">
                  <c:v>30</c:v>
                </c:pt>
                <c:pt idx="15541">
                  <c:v>30</c:v>
                </c:pt>
                <c:pt idx="15542">
                  <c:v>30</c:v>
                </c:pt>
                <c:pt idx="15543">
                  <c:v>30</c:v>
                </c:pt>
                <c:pt idx="15544">
                  <c:v>30</c:v>
                </c:pt>
                <c:pt idx="15545">
                  <c:v>30</c:v>
                </c:pt>
                <c:pt idx="15546">
                  <c:v>30</c:v>
                </c:pt>
                <c:pt idx="15547">
                  <c:v>30</c:v>
                </c:pt>
                <c:pt idx="15548">
                  <c:v>30</c:v>
                </c:pt>
                <c:pt idx="15549">
                  <c:v>30</c:v>
                </c:pt>
                <c:pt idx="15550">
                  <c:v>30</c:v>
                </c:pt>
                <c:pt idx="15551">
                  <c:v>30</c:v>
                </c:pt>
                <c:pt idx="15552">
                  <c:v>30</c:v>
                </c:pt>
                <c:pt idx="15553">
                  <c:v>30</c:v>
                </c:pt>
                <c:pt idx="15554">
                  <c:v>30</c:v>
                </c:pt>
                <c:pt idx="15555">
                  <c:v>30</c:v>
                </c:pt>
                <c:pt idx="15556">
                  <c:v>30</c:v>
                </c:pt>
                <c:pt idx="15557">
                  <c:v>30</c:v>
                </c:pt>
                <c:pt idx="15558">
                  <c:v>30</c:v>
                </c:pt>
                <c:pt idx="15559">
                  <c:v>30</c:v>
                </c:pt>
                <c:pt idx="15560">
                  <c:v>30</c:v>
                </c:pt>
                <c:pt idx="15561">
                  <c:v>30</c:v>
                </c:pt>
                <c:pt idx="15562">
                  <c:v>30</c:v>
                </c:pt>
                <c:pt idx="15563">
                  <c:v>30</c:v>
                </c:pt>
                <c:pt idx="15564">
                  <c:v>30</c:v>
                </c:pt>
                <c:pt idx="15565">
                  <c:v>30</c:v>
                </c:pt>
                <c:pt idx="15566">
                  <c:v>30</c:v>
                </c:pt>
                <c:pt idx="15567">
                  <c:v>30</c:v>
                </c:pt>
                <c:pt idx="15568">
                  <c:v>30</c:v>
                </c:pt>
                <c:pt idx="15569">
                  <c:v>30</c:v>
                </c:pt>
                <c:pt idx="15570">
                  <c:v>30</c:v>
                </c:pt>
                <c:pt idx="15571">
                  <c:v>30</c:v>
                </c:pt>
                <c:pt idx="15572">
                  <c:v>30</c:v>
                </c:pt>
                <c:pt idx="15573">
                  <c:v>30</c:v>
                </c:pt>
                <c:pt idx="15574">
                  <c:v>30</c:v>
                </c:pt>
                <c:pt idx="15575">
                  <c:v>30</c:v>
                </c:pt>
                <c:pt idx="15576">
                  <c:v>30</c:v>
                </c:pt>
                <c:pt idx="15577">
                  <c:v>30</c:v>
                </c:pt>
                <c:pt idx="15578">
                  <c:v>30</c:v>
                </c:pt>
                <c:pt idx="15579">
                  <c:v>30</c:v>
                </c:pt>
                <c:pt idx="15580">
                  <c:v>30</c:v>
                </c:pt>
                <c:pt idx="15581">
                  <c:v>30</c:v>
                </c:pt>
                <c:pt idx="15582">
                  <c:v>30</c:v>
                </c:pt>
                <c:pt idx="15583">
                  <c:v>30</c:v>
                </c:pt>
                <c:pt idx="15584">
                  <c:v>30</c:v>
                </c:pt>
                <c:pt idx="15585">
                  <c:v>30</c:v>
                </c:pt>
                <c:pt idx="15586">
                  <c:v>30</c:v>
                </c:pt>
                <c:pt idx="15587">
                  <c:v>30</c:v>
                </c:pt>
                <c:pt idx="15588">
                  <c:v>30</c:v>
                </c:pt>
                <c:pt idx="15589">
                  <c:v>30</c:v>
                </c:pt>
                <c:pt idx="15590">
                  <c:v>30</c:v>
                </c:pt>
                <c:pt idx="15591">
                  <c:v>30</c:v>
                </c:pt>
                <c:pt idx="15592">
                  <c:v>30</c:v>
                </c:pt>
                <c:pt idx="15593">
                  <c:v>30</c:v>
                </c:pt>
                <c:pt idx="15594">
                  <c:v>30</c:v>
                </c:pt>
                <c:pt idx="15595">
                  <c:v>30</c:v>
                </c:pt>
                <c:pt idx="15596">
                  <c:v>30</c:v>
                </c:pt>
                <c:pt idx="15597">
                  <c:v>30</c:v>
                </c:pt>
                <c:pt idx="15598">
                  <c:v>30</c:v>
                </c:pt>
                <c:pt idx="15599">
                  <c:v>30</c:v>
                </c:pt>
                <c:pt idx="15600">
                  <c:v>30</c:v>
                </c:pt>
                <c:pt idx="15601">
                  <c:v>30</c:v>
                </c:pt>
                <c:pt idx="15602">
                  <c:v>30</c:v>
                </c:pt>
                <c:pt idx="15603">
                  <c:v>30</c:v>
                </c:pt>
                <c:pt idx="15604">
                  <c:v>30</c:v>
                </c:pt>
                <c:pt idx="15605">
                  <c:v>30</c:v>
                </c:pt>
                <c:pt idx="15606">
                  <c:v>30</c:v>
                </c:pt>
                <c:pt idx="15607">
                  <c:v>30</c:v>
                </c:pt>
                <c:pt idx="15608">
                  <c:v>30</c:v>
                </c:pt>
                <c:pt idx="15609">
                  <c:v>30</c:v>
                </c:pt>
                <c:pt idx="15610">
                  <c:v>30</c:v>
                </c:pt>
                <c:pt idx="15611">
                  <c:v>30</c:v>
                </c:pt>
                <c:pt idx="15612">
                  <c:v>30</c:v>
                </c:pt>
                <c:pt idx="15613">
                  <c:v>30</c:v>
                </c:pt>
                <c:pt idx="15614">
                  <c:v>30</c:v>
                </c:pt>
                <c:pt idx="15615">
                  <c:v>30</c:v>
                </c:pt>
                <c:pt idx="15616">
                  <c:v>30</c:v>
                </c:pt>
                <c:pt idx="15617">
                  <c:v>30</c:v>
                </c:pt>
                <c:pt idx="15618">
                  <c:v>30</c:v>
                </c:pt>
                <c:pt idx="15619">
                  <c:v>30</c:v>
                </c:pt>
                <c:pt idx="15620">
                  <c:v>30</c:v>
                </c:pt>
                <c:pt idx="15621">
                  <c:v>30</c:v>
                </c:pt>
                <c:pt idx="15622">
                  <c:v>30</c:v>
                </c:pt>
                <c:pt idx="15623">
                  <c:v>30</c:v>
                </c:pt>
                <c:pt idx="15624">
                  <c:v>30</c:v>
                </c:pt>
                <c:pt idx="15625">
                  <c:v>30</c:v>
                </c:pt>
                <c:pt idx="15626">
                  <c:v>30</c:v>
                </c:pt>
                <c:pt idx="15627">
                  <c:v>30</c:v>
                </c:pt>
                <c:pt idx="15628">
                  <c:v>30</c:v>
                </c:pt>
                <c:pt idx="15629">
                  <c:v>30</c:v>
                </c:pt>
                <c:pt idx="15630">
                  <c:v>30</c:v>
                </c:pt>
                <c:pt idx="15631">
                  <c:v>30</c:v>
                </c:pt>
                <c:pt idx="15632">
                  <c:v>30</c:v>
                </c:pt>
                <c:pt idx="15633">
                  <c:v>30</c:v>
                </c:pt>
                <c:pt idx="15634">
                  <c:v>30</c:v>
                </c:pt>
                <c:pt idx="15635">
                  <c:v>30</c:v>
                </c:pt>
                <c:pt idx="15636">
                  <c:v>30</c:v>
                </c:pt>
                <c:pt idx="15637">
                  <c:v>30</c:v>
                </c:pt>
                <c:pt idx="15638">
                  <c:v>30</c:v>
                </c:pt>
                <c:pt idx="15639">
                  <c:v>30</c:v>
                </c:pt>
                <c:pt idx="15640">
                  <c:v>30</c:v>
                </c:pt>
                <c:pt idx="15641">
                  <c:v>30</c:v>
                </c:pt>
                <c:pt idx="15642">
                  <c:v>30</c:v>
                </c:pt>
                <c:pt idx="15643">
                  <c:v>30</c:v>
                </c:pt>
                <c:pt idx="15644">
                  <c:v>30</c:v>
                </c:pt>
                <c:pt idx="15645">
                  <c:v>30</c:v>
                </c:pt>
                <c:pt idx="15646">
                  <c:v>30</c:v>
                </c:pt>
                <c:pt idx="15647">
                  <c:v>30</c:v>
                </c:pt>
                <c:pt idx="15648">
                  <c:v>30</c:v>
                </c:pt>
                <c:pt idx="15649">
                  <c:v>30</c:v>
                </c:pt>
                <c:pt idx="15650">
                  <c:v>30</c:v>
                </c:pt>
                <c:pt idx="15651">
                  <c:v>30</c:v>
                </c:pt>
                <c:pt idx="15652">
                  <c:v>30</c:v>
                </c:pt>
                <c:pt idx="15653">
                  <c:v>30</c:v>
                </c:pt>
                <c:pt idx="15654">
                  <c:v>30</c:v>
                </c:pt>
                <c:pt idx="15655">
                  <c:v>30</c:v>
                </c:pt>
                <c:pt idx="15656">
                  <c:v>30</c:v>
                </c:pt>
                <c:pt idx="15657">
                  <c:v>30</c:v>
                </c:pt>
                <c:pt idx="15658">
                  <c:v>30</c:v>
                </c:pt>
                <c:pt idx="15659">
                  <c:v>30</c:v>
                </c:pt>
                <c:pt idx="15660">
                  <c:v>30</c:v>
                </c:pt>
                <c:pt idx="15661">
                  <c:v>30</c:v>
                </c:pt>
                <c:pt idx="15662">
                  <c:v>30</c:v>
                </c:pt>
                <c:pt idx="15663">
                  <c:v>30</c:v>
                </c:pt>
                <c:pt idx="15664">
                  <c:v>30</c:v>
                </c:pt>
                <c:pt idx="15665">
                  <c:v>30</c:v>
                </c:pt>
                <c:pt idx="15666">
                  <c:v>30</c:v>
                </c:pt>
                <c:pt idx="15667">
                  <c:v>30</c:v>
                </c:pt>
                <c:pt idx="15668">
                  <c:v>30</c:v>
                </c:pt>
                <c:pt idx="15669">
                  <c:v>30</c:v>
                </c:pt>
                <c:pt idx="15670">
                  <c:v>30</c:v>
                </c:pt>
                <c:pt idx="15671">
                  <c:v>30</c:v>
                </c:pt>
                <c:pt idx="15672">
                  <c:v>30</c:v>
                </c:pt>
                <c:pt idx="15673">
                  <c:v>30</c:v>
                </c:pt>
                <c:pt idx="15674">
                  <c:v>30</c:v>
                </c:pt>
                <c:pt idx="15675">
                  <c:v>30</c:v>
                </c:pt>
                <c:pt idx="15676">
                  <c:v>30</c:v>
                </c:pt>
                <c:pt idx="15677">
                  <c:v>30</c:v>
                </c:pt>
                <c:pt idx="15678">
                  <c:v>30</c:v>
                </c:pt>
                <c:pt idx="15679">
                  <c:v>30</c:v>
                </c:pt>
                <c:pt idx="15680">
                  <c:v>30</c:v>
                </c:pt>
                <c:pt idx="15681">
                  <c:v>30</c:v>
                </c:pt>
                <c:pt idx="15682">
                  <c:v>30</c:v>
                </c:pt>
                <c:pt idx="15683">
                  <c:v>30</c:v>
                </c:pt>
                <c:pt idx="15684">
                  <c:v>30</c:v>
                </c:pt>
                <c:pt idx="15685">
                  <c:v>30</c:v>
                </c:pt>
                <c:pt idx="15686">
                  <c:v>30</c:v>
                </c:pt>
                <c:pt idx="15687">
                  <c:v>30</c:v>
                </c:pt>
                <c:pt idx="15688">
                  <c:v>30</c:v>
                </c:pt>
                <c:pt idx="15689">
                  <c:v>30</c:v>
                </c:pt>
                <c:pt idx="15690">
                  <c:v>30</c:v>
                </c:pt>
                <c:pt idx="15691">
                  <c:v>30</c:v>
                </c:pt>
                <c:pt idx="15692">
                  <c:v>30</c:v>
                </c:pt>
                <c:pt idx="15693">
                  <c:v>30</c:v>
                </c:pt>
                <c:pt idx="15694">
                  <c:v>30</c:v>
                </c:pt>
                <c:pt idx="15695">
                  <c:v>30</c:v>
                </c:pt>
                <c:pt idx="15696">
                  <c:v>30</c:v>
                </c:pt>
                <c:pt idx="15697">
                  <c:v>30</c:v>
                </c:pt>
                <c:pt idx="15698">
                  <c:v>30</c:v>
                </c:pt>
                <c:pt idx="15699">
                  <c:v>30</c:v>
                </c:pt>
                <c:pt idx="15700">
                  <c:v>30</c:v>
                </c:pt>
                <c:pt idx="15701">
                  <c:v>30</c:v>
                </c:pt>
                <c:pt idx="15702">
                  <c:v>30</c:v>
                </c:pt>
                <c:pt idx="15703">
                  <c:v>30</c:v>
                </c:pt>
                <c:pt idx="15704">
                  <c:v>30</c:v>
                </c:pt>
                <c:pt idx="15705">
                  <c:v>30</c:v>
                </c:pt>
                <c:pt idx="15706">
                  <c:v>30</c:v>
                </c:pt>
                <c:pt idx="15707">
                  <c:v>30</c:v>
                </c:pt>
                <c:pt idx="15708">
                  <c:v>30</c:v>
                </c:pt>
                <c:pt idx="15709">
                  <c:v>30</c:v>
                </c:pt>
                <c:pt idx="15710">
                  <c:v>30</c:v>
                </c:pt>
                <c:pt idx="15711">
                  <c:v>30</c:v>
                </c:pt>
                <c:pt idx="15712">
                  <c:v>30</c:v>
                </c:pt>
                <c:pt idx="15713">
                  <c:v>30</c:v>
                </c:pt>
                <c:pt idx="15714">
                  <c:v>30</c:v>
                </c:pt>
                <c:pt idx="15715">
                  <c:v>30</c:v>
                </c:pt>
                <c:pt idx="15716">
                  <c:v>30</c:v>
                </c:pt>
                <c:pt idx="15717">
                  <c:v>30</c:v>
                </c:pt>
                <c:pt idx="15718">
                  <c:v>30</c:v>
                </c:pt>
                <c:pt idx="15719">
                  <c:v>30</c:v>
                </c:pt>
                <c:pt idx="15720">
                  <c:v>30</c:v>
                </c:pt>
                <c:pt idx="15721">
                  <c:v>30</c:v>
                </c:pt>
                <c:pt idx="15722">
                  <c:v>30</c:v>
                </c:pt>
                <c:pt idx="15723">
                  <c:v>30</c:v>
                </c:pt>
                <c:pt idx="15724">
                  <c:v>30</c:v>
                </c:pt>
                <c:pt idx="15725">
                  <c:v>30</c:v>
                </c:pt>
                <c:pt idx="15726">
                  <c:v>30</c:v>
                </c:pt>
                <c:pt idx="15727">
                  <c:v>30</c:v>
                </c:pt>
                <c:pt idx="15728">
                  <c:v>30</c:v>
                </c:pt>
                <c:pt idx="15729">
                  <c:v>30</c:v>
                </c:pt>
                <c:pt idx="15730">
                  <c:v>30</c:v>
                </c:pt>
                <c:pt idx="15731">
                  <c:v>30</c:v>
                </c:pt>
                <c:pt idx="15732">
                  <c:v>30</c:v>
                </c:pt>
                <c:pt idx="15733">
                  <c:v>30</c:v>
                </c:pt>
                <c:pt idx="15734">
                  <c:v>30</c:v>
                </c:pt>
                <c:pt idx="15735">
                  <c:v>30</c:v>
                </c:pt>
                <c:pt idx="15736">
                  <c:v>30</c:v>
                </c:pt>
                <c:pt idx="15737">
                  <c:v>30</c:v>
                </c:pt>
                <c:pt idx="15738">
                  <c:v>30</c:v>
                </c:pt>
                <c:pt idx="15739">
                  <c:v>30</c:v>
                </c:pt>
                <c:pt idx="15740">
                  <c:v>30</c:v>
                </c:pt>
                <c:pt idx="15741">
                  <c:v>30</c:v>
                </c:pt>
                <c:pt idx="15742">
                  <c:v>30</c:v>
                </c:pt>
                <c:pt idx="15743">
                  <c:v>30</c:v>
                </c:pt>
                <c:pt idx="15744">
                  <c:v>30</c:v>
                </c:pt>
                <c:pt idx="15745">
                  <c:v>30</c:v>
                </c:pt>
                <c:pt idx="15746">
                  <c:v>30</c:v>
                </c:pt>
                <c:pt idx="15747">
                  <c:v>30</c:v>
                </c:pt>
                <c:pt idx="15748">
                  <c:v>30</c:v>
                </c:pt>
                <c:pt idx="15749">
                  <c:v>30</c:v>
                </c:pt>
                <c:pt idx="15750">
                  <c:v>30</c:v>
                </c:pt>
                <c:pt idx="15751">
                  <c:v>30</c:v>
                </c:pt>
                <c:pt idx="15752">
                  <c:v>30</c:v>
                </c:pt>
                <c:pt idx="15753">
                  <c:v>30</c:v>
                </c:pt>
                <c:pt idx="15754">
                  <c:v>30</c:v>
                </c:pt>
                <c:pt idx="15755">
                  <c:v>30</c:v>
                </c:pt>
                <c:pt idx="15756">
                  <c:v>30</c:v>
                </c:pt>
                <c:pt idx="15757">
                  <c:v>30</c:v>
                </c:pt>
                <c:pt idx="15758">
                  <c:v>30</c:v>
                </c:pt>
                <c:pt idx="15759">
                  <c:v>30</c:v>
                </c:pt>
                <c:pt idx="15760">
                  <c:v>30</c:v>
                </c:pt>
                <c:pt idx="15761">
                  <c:v>30</c:v>
                </c:pt>
                <c:pt idx="15762">
                  <c:v>30</c:v>
                </c:pt>
                <c:pt idx="15763">
                  <c:v>30</c:v>
                </c:pt>
                <c:pt idx="15764">
                  <c:v>30</c:v>
                </c:pt>
                <c:pt idx="15765">
                  <c:v>30</c:v>
                </c:pt>
                <c:pt idx="15766">
                  <c:v>30</c:v>
                </c:pt>
                <c:pt idx="15767">
                  <c:v>30</c:v>
                </c:pt>
                <c:pt idx="15768">
                  <c:v>30</c:v>
                </c:pt>
                <c:pt idx="15769">
                  <c:v>30</c:v>
                </c:pt>
                <c:pt idx="15770">
                  <c:v>30</c:v>
                </c:pt>
                <c:pt idx="15771">
                  <c:v>30</c:v>
                </c:pt>
                <c:pt idx="15772">
                  <c:v>30</c:v>
                </c:pt>
                <c:pt idx="15773">
                  <c:v>30</c:v>
                </c:pt>
                <c:pt idx="15774">
                  <c:v>30</c:v>
                </c:pt>
                <c:pt idx="15775">
                  <c:v>30</c:v>
                </c:pt>
                <c:pt idx="15776">
                  <c:v>30</c:v>
                </c:pt>
                <c:pt idx="15777">
                  <c:v>30</c:v>
                </c:pt>
                <c:pt idx="15778">
                  <c:v>30</c:v>
                </c:pt>
                <c:pt idx="15779">
                  <c:v>30</c:v>
                </c:pt>
                <c:pt idx="15780">
                  <c:v>30</c:v>
                </c:pt>
                <c:pt idx="15781">
                  <c:v>30</c:v>
                </c:pt>
                <c:pt idx="15782">
                  <c:v>30</c:v>
                </c:pt>
                <c:pt idx="15783">
                  <c:v>30</c:v>
                </c:pt>
                <c:pt idx="15784">
                  <c:v>30</c:v>
                </c:pt>
                <c:pt idx="15785">
                  <c:v>30</c:v>
                </c:pt>
                <c:pt idx="15786">
                  <c:v>30</c:v>
                </c:pt>
                <c:pt idx="15787">
                  <c:v>30</c:v>
                </c:pt>
                <c:pt idx="15788">
                  <c:v>30</c:v>
                </c:pt>
                <c:pt idx="15789">
                  <c:v>30</c:v>
                </c:pt>
                <c:pt idx="15790">
                  <c:v>30</c:v>
                </c:pt>
                <c:pt idx="15791">
                  <c:v>30</c:v>
                </c:pt>
                <c:pt idx="15792">
                  <c:v>30</c:v>
                </c:pt>
                <c:pt idx="15793">
                  <c:v>30</c:v>
                </c:pt>
                <c:pt idx="15794">
                  <c:v>30</c:v>
                </c:pt>
                <c:pt idx="15795">
                  <c:v>30</c:v>
                </c:pt>
                <c:pt idx="15796">
                  <c:v>30</c:v>
                </c:pt>
                <c:pt idx="15797">
                  <c:v>30</c:v>
                </c:pt>
                <c:pt idx="15798">
                  <c:v>30</c:v>
                </c:pt>
                <c:pt idx="15799">
                  <c:v>30</c:v>
                </c:pt>
                <c:pt idx="15800">
                  <c:v>30</c:v>
                </c:pt>
                <c:pt idx="15801">
                  <c:v>30</c:v>
                </c:pt>
                <c:pt idx="15802">
                  <c:v>30</c:v>
                </c:pt>
                <c:pt idx="15803">
                  <c:v>30</c:v>
                </c:pt>
                <c:pt idx="15804">
                  <c:v>30</c:v>
                </c:pt>
                <c:pt idx="15805">
                  <c:v>30</c:v>
                </c:pt>
                <c:pt idx="15806">
                  <c:v>30</c:v>
                </c:pt>
                <c:pt idx="15807">
                  <c:v>30</c:v>
                </c:pt>
                <c:pt idx="15808">
                  <c:v>30</c:v>
                </c:pt>
                <c:pt idx="15809">
                  <c:v>30</c:v>
                </c:pt>
                <c:pt idx="15810">
                  <c:v>30</c:v>
                </c:pt>
                <c:pt idx="15811">
                  <c:v>30</c:v>
                </c:pt>
                <c:pt idx="15812">
                  <c:v>30</c:v>
                </c:pt>
                <c:pt idx="15813">
                  <c:v>30</c:v>
                </c:pt>
                <c:pt idx="15814">
                  <c:v>30</c:v>
                </c:pt>
                <c:pt idx="15815">
                  <c:v>30</c:v>
                </c:pt>
                <c:pt idx="15816">
                  <c:v>30</c:v>
                </c:pt>
                <c:pt idx="15817">
                  <c:v>30</c:v>
                </c:pt>
                <c:pt idx="15818">
                  <c:v>30</c:v>
                </c:pt>
                <c:pt idx="15819">
                  <c:v>30</c:v>
                </c:pt>
                <c:pt idx="15820">
                  <c:v>30</c:v>
                </c:pt>
                <c:pt idx="15821">
                  <c:v>30</c:v>
                </c:pt>
                <c:pt idx="15822">
                  <c:v>30</c:v>
                </c:pt>
                <c:pt idx="15823">
                  <c:v>30</c:v>
                </c:pt>
                <c:pt idx="15824">
                  <c:v>30</c:v>
                </c:pt>
                <c:pt idx="15825">
                  <c:v>30</c:v>
                </c:pt>
                <c:pt idx="15826">
                  <c:v>30</c:v>
                </c:pt>
                <c:pt idx="15827">
                  <c:v>30</c:v>
                </c:pt>
                <c:pt idx="15828">
                  <c:v>30</c:v>
                </c:pt>
                <c:pt idx="15829">
                  <c:v>30</c:v>
                </c:pt>
                <c:pt idx="15830">
                  <c:v>30</c:v>
                </c:pt>
                <c:pt idx="15831">
                  <c:v>30</c:v>
                </c:pt>
                <c:pt idx="15832">
                  <c:v>30</c:v>
                </c:pt>
                <c:pt idx="15833">
                  <c:v>30</c:v>
                </c:pt>
                <c:pt idx="15834">
                  <c:v>30</c:v>
                </c:pt>
                <c:pt idx="15835">
                  <c:v>30</c:v>
                </c:pt>
                <c:pt idx="15836">
                  <c:v>30</c:v>
                </c:pt>
                <c:pt idx="15837">
                  <c:v>30</c:v>
                </c:pt>
                <c:pt idx="15838">
                  <c:v>30</c:v>
                </c:pt>
                <c:pt idx="15839">
                  <c:v>30</c:v>
                </c:pt>
                <c:pt idx="15840">
                  <c:v>30</c:v>
                </c:pt>
                <c:pt idx="15841">
                  <c:v>30</c:v>
                </c:pt>
                <c:pt idx="15842">
                  <c:v>30</c:v>
                </c:pt>
                <c:pt idx="15843">
                  <c:v>30</c:v>
                </c:pt>
                <c:pt idx="15844">
                  <c:v>30</c:v>
                </c:pt>
                <c:pt idx="15845">
                  <c:v>30</c:v>
                </c:pt>
                <c:pt idx="15846">
                  <c:v>30</c:v>
                </c:pt>
                <c:pt idx="15847">
                  <c:v>30</c:v>
                </c:pt>
                <c:pt idx="15848">
                  <c:v>30</c:v>
                </c:pt>
                <c:pt idx="15849">
                  <c:v>30</c:v>
                </c:pt>
                <c:pt idx="15850">
                  <c:v>30</c:v>
                </c:pt>
                <c:pt idx="15851">
                  <c:v>30</c:v>
                </c:pt>
                <c:pt idx="15852">
                  <c:v>30</c:v>
                </c:pt>
                <c:pt idx="15853">
                  <c:v>30</c:v>
                </c:pt>
                <c:pt idx="15854">
                  <c:v>30</c:v>
                </c:pt>
                <c:pt idx="15855">
                  <c:v>30</c:v>
                </c:pt>
                <c:pt idx="15856">
                  <c:v>30</c:v>
                </c:pt>
                <c:pt idx="15857">
                  <c:v>30</c:v>
                </c:pt>
                <c:pt idx="15858">
                  <c:v>30</c:v>
                </c:pt>
                <c:pt idx="15859">
                  <c:v>30</c:v>
                </c:pt>
                <c:pt idx="15860">
                  <c:v>30</c:v>
                </c:pt>
                <c:pt idx="15861">
                  <c:v>30</c:v>
                </c:pt>
                <c:pt idx="15862">
                  <c:v>30</c:v>
                </c:pt>
                <c:pt idx="15863">
                  <c:v>30</c:v>
                </c:pt>
                <c:pt idx="15864">
                  <c:v>30</c:v>
                </c:pt>
                <c:pt idx="15865">
                  <c:v>30</c:v>
                </c:pt>
                <c:pt idx="15866">
                  <c:v>30</c:v>
                </c:pt>
                <c:pt idx="15867">
                  <c:v>30</c:v>
                </c:pt>
                <c:pt idx="15868">
                  <c:v>30</c:v>
                </c:pt>
                <c:pt idx="15869">
                  <c:v>30</c:v>
                </c:pt>
                <c:pt idx="15870">
                  <c:v>30</c:v>
                </c:pt>
                <c:pt idx="15871">
                  <c:v>30</c:v>
                </c:pt>
                <c:pt idx="15872">
                  <c:v>30</c:v>
                </c:pt>
                <c:pt idx="15873">
                  <c:v>30</c:v>
                </c:pt>
                <c:pt idx="15874">
                  <c:v>30</c:v>
                </c:pt>
                <c:pt idx="15875">
                  <c:v>30</c:v>
                </c:pt>
                <c:pt idx="15876">
                  <c:v>30</c:v>
                </c:pt>
                <c:pt idx="15877">
                  <c:v>30</c:v>
                </c:pt>
                <c:pt idx="15878">
                  <c:v>30</c:v>
                </c:pt>
                <c:pt idx="15879">
                  <c:v>30</c:v>
                </c:pt>
                <c:pt idx="15880">
                  <c:v>30</c:v>
                </c:pt>
                <c:pt idx="15881">
                  <c:v>30</c:v>
                </c:pt>
                <c:pt idx="15882">
                  <c:v>30</c:v>
                </c:pt>
                <c:pt idx="15883">
                  <c:v>30</c:v>
                </c:pt>
                <c:pt idx="15884">
                  <c:v>30</c:v>
                </c:pt>
                <c:pt idx="15885">
                  <c:v>30</c:v>
                </c:pt>
                <c:pt idx="15886">
                  <c:v>30</c:v>
                </c:pt>
                <c:pt idx="15887">
                  <c:v>30</c:v>
                </c:pt>
                <c:pt idx="15888">
                  <c:v>30</c:v>
                </c:pt>
                <c:pt idx="15889">
                  <c:v>30</c:v>
                </c:pt>
                <c:pt idx="15890">
                  <c:v>30</c:v>
                </c:pt>
                <c:pt idx="15891">
                  <c:v>30</c:v>
                </c:pt>
                <c:pt idx="15892">
                  <c:v>30</c:v>
                </c:pt>
                <c:pt idx="15893">
                  <c:v>30</c:v>
                </c:pt>
                <c:pt idx="15894">
                  <c:v>30</c:v>
                </c:pt>
                <c:pt idx="15895">
                  <c:v>30</c:v>
                </c:pt>
                <c:pt idx="15896">
                  <c:v>30</c:v>
                </c:pt>
                <c:pt idx="15897">
                  <c:v>30</c:v>
                </c:pt>
                <c:pt idx="15898">
                  <c:v>30</c:v>
                </c:pt>
                <c:pt idx="15899">
                  <c:v>30</c:v>
                </c:pt>
                <c:pt idx="15900">
                  <c:v>30</c:v>
                </c:pt>
                <c:pt idx="15901">
                  <c:v>30</c:v>
                </c:pt>
                <c:pt idx="15902">
                  <c:v>30</c:v>
                </c:pt>
                <c:pt idx="15903">
                  <c:v>30</c:v>
                </c:pt>
                <c:pt idx="15904">
                  <c:v>30</c:v>
                </c:pt>
                <c:pt idx="15905">
                  <c:v>30</c:v>
                </c:pt>
                <c:pt idx="15906">
                  <c:v>30</c:v>
                </c:pt>
                <c:pt idx="15907">
                  <c:v>30</c:v>
                </c:pt>
                <c:pt idx="15908">
                  <c:v>30</c:v>
                </c:pt>
                <c:pt idx="15909">
                  <c:v>30</c:v>
                </c:pt>
                <c:pt idx="15910">
                  <c:v>30</c:v>
                </c:pt>
                <c:pt idx="15911">
                  <c:v>30</c:v>
                </c:pt>
                <c:pt idx="15912">
                  <c:v>30</c:v>
                </c:pt>
                <c:pt idx="15913">
                  <c:v>30</c:v>
                </c:pt>
                <c:pt idx="15914">
                  <c:v>30</c:v>
                </c:pt>
                <c:pt idx="15915">
                  <c:v>30</c:v>
                </c:pt>
                <c:pt idx="15916">
                  <c:v>30</c:v>
                </c:pt>
                <c:pt idx="15917">
                  <c:v>30</c:v>
                </c:pt>
                <c:pt idx="15918">
                  <c:v>30</c:v>
                </c:pt>
                <c:pt idx="15919">
                  <c:v>30</c:v>
                </c:pt>
                <c:pt idx="15920">
                  <c:v>30</c:v>
                </c:pt>
                <c:pt idx="15921">
                  <c:v>30</c:v>
                </c:pt>
                <c:pt idx="15922">
                  <c:v>30</c:v>
                </c:pt>
                <c:pt idx="15923">
                  <c:v>30</c:v>
                </c:pt>
                <c:pt idx="15924">
                  <c:v>30</c:v>
                </c:pt>
                <c:pt idx="15925">
                  <c:v>30</c:v>
                </c:pt>
                <c:pt idx="15926">
                  <c:v>30</c:v>
                </c:pt>
                <c:pt idx="15927">
                  <c:v>30</c:v>
                </c:pt>
                <c:pt idx="15928">
                  <c:v>30</c:v>
                </c:pt>
                <c:pt idx="15929">
                  <c:v>30</c:v>
                </c:pt>
                <c:pt idx="15930">
                  <c:v>30</c:v>
                </c:pt>
                <c:pt idx="15931">
                  <c:v>30</c:v>
                </c:pt>
                <c:pt idx="15932">
                  <c:v>30</c:v>
                </c:pt>
                <c:pt idx="15933">
                  <c:v>30</c:v>
                </c:pt>
                <c:pt idx="15934">
                  <c:v>30</c:v>
                </c:pt>
                <c:pt idx="15935">
                  <c:v>30</c:v>
                </c:pt>
                <c:pt idx="15936">
                  <c:v>30</c:v>
                </c:pt>
                <c:pt idx="15937">
                  <c:v>30</c:v>
                </c:pt>
                <c:pt idx="15938">
                  <c:v>30</c:v>
                </c:pt>
                <c:pt idx="15939">
                  <c:v>30</c:v>
                </c:pt>
                <c:pt idx="15940">
                  <c:v>30</c:v>
                </c:pt>
                <c:pt idx="15941">
                  <c:v>30</c:v>
                </c:pt>
                <c:pt idx="15942">
                  <c:v>30</c:v>
                </c:pt>
                <c:pt idx="15943">
                  <c:v>30</c:v>
                </c:pt>
                <c:pt idx="15944">
                  <c:v>30</c:v>
                </c:pt>
                <c:pt idx="15945">
                  <c:v>30</c:v>
                </c:pt>
                <c:pt idx="15946">
                  <c:v>30</c:v>
                </c:pt>
                <c:pt idx="15947">
                  <c:v>30</c:v>
                </c:pt>
                <c:pt idx="15948">
                  <c:v>30</c:v>
                </c:pt>
                <c:pt idx="15949">
                  <c:v>30</c:v>
                </c:pt>
                <c:pt idx="15950">
                  <c:v>30</c:v>
                </c:pt>
                <c:pt idx="15951">
                  <c:v>30</c:v>
                </c:pt>
                <c:pt idx="15952">
                  <c:v>30</c:v>
                </c:pt>
                <c:pt idx="15953">
                  <c:v>30</c:v>
                </c:pt>
                <c:pt idx="15954">
                  <c:v>30</c:v>
                </c:pt>
                <c:pt idx="15955">
                  <c:v>30</c:v>
                </c:pt>
                <c:pt idx="15956">
                  <c:v>30</c:v>
                </c:pt>
                <c:pt idx="15957">
                  <c:v>30</c:v>
                </c:pt>
                <c:pt idx="15958">
                  <c:v>30</c:v>
                </c:pt>
                <c:pt idx="15959">
                  <c:v>30</c:v>
                </c:pt>
                <c:pt idx="15960">
                  <c:v>30</c:v>
                </c:pt>
                <c:pt idx="15961">
                  <c:v>30</c:v>
                </c:pt>
                <c:pt idx="15962">
                  <c:v>30</c:v>
                </c:pt>
                <c:pt idx="15963">
                  <c:v>30</c:v>
                </c:pt>
                <c:pt idx="15964">
                  <c:v>30</c:v>
                </c:pt>
                <c:pt idx="15965">
                  <c:v>30</c:v>
                </c:pt>
                <c:pt idx="15966">
                  <c:v>30</c:v>
                </c:pt>
                <c:pt idx="15967">
                  <c:v>30</c:v>
                </c:pt>
                <c:pt idx="15968">
                  <c:v>30</c:v>
                </c:pt>
                <c:pt idx="15969">
                  <c:v>30</c:v>
                </c:pt>
                <c:pt idx="15970">
                  <c:v>30</c:v>
                </c:pt>
                <c:pt idx="15971">
                  <c:v>30</c:v>
                </c:pt>
                <c:pt idx="15972">
                  <c:v>30</c:v>
                </c:pt>
                <c:pt idx="15973">
                  <c:v>30</c:v>
                </c:pt>
                <c:pt idx="15974">
                  <c:v>30</c:v>
                </c:pt>
                <c:pt idx="15975">
                  <c:v>30</c:v>
                </c:pt>
                <c:pt idx="15976">
                  <c:v>30</c:v>
                </c:pt>
                <c:pt idx="15977">
                  <c:v>30</c:v>
                </c:pt>
                <c:pt idx="15978">
                  <c:v>30</c:v>
                </c:pt>
                <c:pt idx="15979">
                  <c:v>30</c:v>
                </c:pt>
                <c:pt idx="15980">
                  <c:v>30</c:v>
                </c:pt>
                <c:pt idx="15981">
                  <c:v>30</c:v>
                </c:pt>
                <c:pt idx="15982">
                  <c:v>30</c:v>
                </c:pt>
                <c:pt idx="15983">
                  <c:v>30</c:v>
                </c:pt>
                <c:pt idx="15984">
                  <c:v>30</c:v>
                </c:pt>
                <c:pt idx="15985">
                  <c:v>30</c:v>
                </c:pt>
                <c:pt idx="15986">
                  <c:v>30</c:v>
                </c:pt>
                <c:pt idx="15987">
                  <c:v>30</c:v>
                </c:pt>
                <c:pt idx="15988">
                  <c:v>30</c:v>
                </c:pt>
                <c:pt idx="15989">
                  <c:v>30</c:v>
                </c:pt>
                <c:pt idx="15990">
                  <c:v>30</c:v>
                </c:pt>
                <c:pt idx="15991">
                  <c:v>30</c:v>
                </c:pt>
                <c:pt idx="15992">
                  <c:v>30</c:v>
                </c:pt>
                <c:pt idx="15993">
                  <c:v>30</c:v>
                </c:pt>
                <c:pt idx="15994">
                  <c:v>30</c:v>
                </c:pt>
                <c:pt idx="15995">
                  <c:v>30</c:v>
                </c:pt>
                <c:pt idx="15996">
                  <c:v>30</c:v>
                </c:pt>
                <c:pt idx="15997">
                  <c:v>30</c:v>
                </c:pt>
                <c:pt idx="15998">
                  <c:v>30</c:v>
                </c:pt>
                <c:pt idx="15999">
                  <c:v>30</c:v>
                </c:pt>
                <c:pt idx="16000">
                  <c:v>30</c:v>
                </c:pt>
                <c:pt idx="16001">
                  <c:v>30</c:v>
                </c:pt>
                <c:pt idx="16002">
                  <c:v>30</c:v>
                </c:pt>
                <c:pt idx="16003">
                  <c:v>30</c:v>
                </c:pt>
                <c:pt idx="16004">
                  <c:v>30</c:v>
                </c:pt>
                <c:pt idx="16005">
                  <c:v>30</c:v>
                </c:pt>
                <c:pt idx="16006">
                  <c:v>30</c:v>
                </c:pt>
                <c:pt idx="16007">
                  <c:v>30</c:v>
                </c:pt>
                <c:pt idx="16008">
                  <c:v>30</c:v>
                </c:pt>
                <c:pt idx="16009">
                  <c:v>30</c:v>
                </c:pt>
                <c:pt idx="16010">
                  <c:v>30</c:v>
                </c:pt>
                <c:pt idx="16011">
                  <c:v>30</c:v>
                </c:pt>
                <c:pt idx="16012">
                  <c:v>30</c:v>
                </c:pt>
                <c:pt idx="16013">
                  <c:v>30</c:v>
                </c:pt>
                <c:pt idx="16014">
                  <c:v>30</c:v>
                </c:pt>
                <c:pt idx="16015">
                  <c:v>30</c:v>
                </c:pt>
                <c:pt idx="16016">
                  <c:v>30</c:v>
                </c:pt>
                <c:pt idx="16017">
                  <c:v>30</c:v>
                </c:pt>
                <c:pt idx="16018">
                  <c:v>30</c:v>
                </c:pt>
                <c:pt idx="16019">
                  <c:v>30</c:v>
                </c:pt>
                <c:pt idx="16020">
                  <c:v>30</c:v>
                </c:pt>
                <c:pt idx="16021">
                  <c:v>30</c:v>
                </c:pt>
                <c:pt idx="16022">
                  <c:v>30</c:v>
                </c:pt>
                <c:pt idx="16023">
                  <c:v>30</c:v>
                </c:pt>
                <c:pt idx="16024">
                  <c:v>30</c:v>
                </c:pt>
                <c:pt idx="16025">
                  <c:v>30</c:v>
                </c:pt>
                <c:pt idx="16026">
                  <c:v>30</c:v>
                </c:pt>
                <c:pt idx="16027">
                  <c:v>30</c:v>
                </c:pt>
                <c:pt idx="16028">
                  <c:v>30</c:v>
                </c:pt>
                <c:pt idx="16029">
                  <c:v>30</c:v>
                </c:pt>
                <c:pt idx="16030">
                  <c:v>30</c:v>
                </c:pt>
                <c:pt idx="16031">
                  <c:v>30</c:v>
                </c:pt>
                <c:pt idx="16032">
                  <c:v>30</c:v>
                </c:pt>
                <c:pt idx="16033">
                  <c:v>30</c:v>
                </c:pt>
                <c:pt idx="16034">
                  <c:v>30</c:v>
                </c:pt>
                <c:pt idx="16035">
                  <c:v>30</c:v>
                </c:pt>
                <c:pt idx="16036">
                  <c:v>30</c:v>
                </c:pt>
                <c:pt idx="16037">
                  <c:v>30</c:v>
                </c:pt>
                <c:pt idx="16038">
                  <c:v>30</c:v>
                </c:pt>
                <c:pt idx="16039">
                  <c:v>30</c:v>
                </c:pt>
                <c:pt idx="16040">
                  <c:v>30</c:v>
                </c:pt>
                <c:pt idx="16041">
                  <c:v>30</c:v>
                </c:pt>
                <c:pt idx="16042">
                  <c:v>30</c:v>
                </c:pt>
                <c:pt idx="16043">
                  <c:v>30</c:v>
                </c:pt>
                <c:pt idx="16044">
                  <c:v>30</c:v>
                </c:pt>
                <c:pt idx="16045">
                  <c:v>30</c:v>
                </c:pt>
                <c:pt idx="16046">
                  <c:v>30</c:v>
                </c:pt>
                <c:pt idx="16047">
                  <c:v>30</c:v>
                </c:pt>
                <c:pt idx="16048">
                  <c:v>30</c:v>
                </c:pt>
                <c:pt idx="16049">
                  <c:v>30</c:v>
                </c:pt>
                <c:pt idx="16050">
                  <c:v>30</c:v>
                </c:pt>
                <c:pt idx="16051">
                  <c:v>30</c:v>
                </c:pt>
                <c:pt idx="16052">
                  <c:v>30</c:v>
                </c:pt>
                <c:pt idx="16053">
                  <c:v>30</c:v>
                </c:pt>
                <c:pt idx="16054">
                  <c:v>30</c:v>
                </c:pt>
                <c:pt idx="16055">
                  <c:v>30</c:v>
                </c:pt>
                <c:pt idx="16056">
                  <c:v>30</c:v>
                </c:pt>
                <c:pt idx="16057">
                  <c:v>30</c:v>
                </c:pt>
                <c:pt idx="16058">
                  <c:v>30</c:v>
                </c:pt>
                <c:pt idx="16059">
                  <c:v>30</c:v>
                </c:pt>
                <c:pt idx="16060">
                  <c:v>30</c:v>
                </c:pt>
                <c:pt idx="16061">
                  <c:v>30</c:v>
                </c:pt>
                <c:pt idx="16062">
                  <c:v>30</c:v>
                </c:pt>
                <c:pt idx="16063">
                  <c:v>30</c:v>
                </c:pt>
                <c:pt idx="16064">
                  <c:v>30</c:v>
                </c:pt>
                <c:pt idx="16065">
                  <c:v>30</c:v>
                </c:pt>
                <c:pt idx="16066">
                  <c:v>30</c:v>
                </c:pt>
                <c:pt idx="16067">
                  <c:v>30</c:v>
                </c:pt>
                <c:pt idx="16068">
                  <c:v>30</c:v>
                </c:pt>
                <c:pt idx="16069">
                  <c:v>30</c:v>
                </c:pt>
                <c:pt idx="16070">
                  <c:v>30</c:v>
                </c:pt>
                <c:pt idx="16071">
                  <c:v>30</c:v>
                </c:pt>
                <c:pt idx="16072">
                  <c:v>30</c:v>
                </c:pt>
                <c:pt idx="16073">
                  <c:v>30</c:v>
                </c:pt>
                <c:pt idx="16074">
                  <c:v>30</c:v>
                </c:pt>
                <c:pt idx="16075">
                  <c:v>30</c:v>
                </c:pt>
                <c:pt idx="16076">
                  <c:v>30</c:v>
                </c:pt>
                <c:pt idx="16077">
                  <c:v>30</c:v>
                </c:pt>
                <c:pt idx="16078">
                  <c:v>30</c:v>
                </c:pt>
                <c:pt idx="16079">
                  <c:v>30</c:v>
                </c:pt>
                <c:pt idx="16080">
                  <c:v>30</c:v>
                </c:pt>
                <c:pt idx="16081">
                  <c:v>30</c:v>
                </c:pt>
                <c:pt idx="16082">
                  <c:v>30</c:v>
                </c:pt>
                <c:pt idx="16083">
                  <c:v>30</c:v>
                </c:pt>
                <c:pt idx="16084">
                  <c:v>30</c:v>
                </c:pt>
                <c:pt idx="16085">
                  <c:v>30</c:v>
                </c:pt>
                <c:pt idx="16086">
                  <c:v>30</c:v>
                </c:pt>
                <c:pt idx="16087">
                  <c:v>30</c:v>
                </c:pt>
                <c:pt idx="16088">
                  <c:v>30</c:v>
                </c:pt>
                <c:pt idx="16089">
                  <c:v>30</c:v>
                </c:pt>
                <c:pt idx="16090">
                  <c:v>30</c:v>
                </c:pt>
                <c:pt idx="16091">
                  <c:v>30</c:v>
                </c:pt>
                <c:pt idx="16092">
                  <c:v>30</c:v>
                </c:pt>
                <c:pt idx="16093">
                  <c:v>30</c:v>
                </c:pt>
                <c:pt idx="16094">
                  <c:v>30</c:v>
                </c:pt>
                <c:pt idx="16095">
                  <c:v>30</c:v>
                </c:pt>
                <c:pt idx="16096">
                  <c:v>30</c:v>
                </c:pt>
                <c:pt idx="16097">
                  <c:v>30</c:v>
                </c:pt>
                <c:pt idx="16098">
                  <c:v>30</c:v>
                </c:pt>
                <c:pt idx="16099">
                  <c:v>30</c:v>
                </c:pt>
                <c:pt idx="16100">
                  <c:v>30</c:v>
                </c:pt>
                <c:pt idx="16101">
                  <c:v>30</c:v>
                </c:pt>
                <c:pt idx="16102">
                  <c:v>30</c:v>
                </c:pt>
                <c:pt idx="16103">
                  <c:v>30</c:v>
                </c:pt>
                <c:pt idx="16104">
                  <c:v>30</c:v>
                </c:pt>
                <c:pt idx="16105">
                  <c:v>30</c:v>
                </c:pt>
                <c:pt idx="16106">
                  <c:v>30</c:v>
                </c:pt>
                <c:pt idx="16107">
                  <c:v>30</c:v>
                </c:pt>
                <c:pt idx="16108">
                  <c:v>30</c:v>
                </c:pt>
                <c:pt idx="16109">
                  <c:v>30</c:v>
                </c:pt>
                <c:pt idx="16110">
                  <c:v>30</c:v>
                </c:pt>
                <c:pt idx="16111">
                  <c:v>30</c:v>
                </c:pt>
                <c:pt idx="16112">
                  <c:v>30</c:v>
                </c:pt>
                <c:pt idx="16113">
                  <c:v>30</c:v>
                </c:pt>
                <c:pt idx="16114">
                  <c:v>30</c:v>
                </c:pt>
                <c:pt idx="16115">
                  <c:v>30</c:v>
                </c:pt>
                <c:pt idx="16116">
                  <c:v>30</c:v>
                </c:pt>
                <c:pt idx="16117">
                  <c:v>30</c:v>
                </c:pt>
                <c:pt idx="16118">
                  <c:v>30</c:v>
                </c:pt>
                <c:pt idx="16119">
                  <c:v>30</c:v>
                </c:pt>
                <c:pt idx="16120">
                  <c:v>30</c:v>
                </c:pt>
                <c:pt idx="16121">
                  <c:v>30</c:v>
                </c:pt>
                <c:pt idx="16122">
                  <c:v>30</c:v>
                </c:pt>
                <c:pt idx="16123">
                  <c:v>30</c:v>
                </c:pt>
                <c:pt idx="16124">
                  <c:v>30</c:v>
                </c:pt>
                <c:pt idx="16125">
                  <c:v>30</c:v>
                </c:pt>
                <c:pt idx="16126">
                  <c:v>30</c:v>
                </c:pt>
                <c:pt idx="16127">
                  <c:v>30</c:v>
                </c:pt>
                <c:pt idx="16128">
                  <c:v>30</c:v>
                </c:pt>
                <c:pt idx="16129">
                  <c:v>30</c:v>
                </c:pt>
                <c:pt idx="16130">
                  <c:v>30</c:v>
                </c:pt>
                <c:pt idx="16131">
                  <c:v>30</c:v>
                </c:pt>
                <c:pt idx="16132">
                  <c:v>30</c:v>
                </c:pt>
                <c:pt idx="16133">
                  <c:v>30</c:v>
                </c:pt>
                <c:pt idx="16134">
                  <c:v>30</c:v>
                </c:pt>
                <c:pt idx="16135">
                  <c:v>30</c:v>
                </c:pt>
                <c:pt idx="16136">
                  <c:v>30</c:v>
                </c:pt>
                <c:pt idx="16137">
                  <c:v>30</c:v>
                </c:pt>
                <c:pt idx="16138">
                  <c:v>30</c:v>
                </c:pt>
                <c:pt idx="16139">
                  <c:v>30</c:v>
                </c:pt>
                <c:pt idx="16140">
                  <c:v>30</c:v>
                </c:pt>
                <c:pt idx="16141">
                  <c:v>30</c:v>
                </c:pt>
                <c:pt idx="16142">
                  <c:v>30</c:v>
                </c:pt>
                <c:pt idx="16143">
                  <c:v>30</c:v>
                </c:pt>
                <c:pt idx="16144">
                  <c:v>30</c:v>
                </c:pt>
                <c:pt idx="16145">
                  <c:v>30</c:v>
                </c:pt>
                <c:pt idx="16146">
                  <c:v>30</c:v>
                </c:pt>
                <c:pt idx="16147">
                  <c:v>30</c:v>
                </c:pt>
                <c:pt idx="16148">
                  <c:v>30</c:v>
                </c:pt>
                <c:pt idx="16149">
                  <c:v>30</c:v>
                </c:pt>
                <c:pt idx="16150">
                  <c:v>30</c:v>
                </c:pt>
                <c:pt idx="16151">
                  <c:v>30</c:v>
                </c:pt>
                <c:pt idx="16152">
                  <c:v>30</c:v>
                </c:pt>
                <c:pt idx="16153">
                  <c:v>30</c:v>
                </c:pt>
                <c:pt idx="16154">
                  <c:v>30</c:v>
                </c:pt>
                <c:pt idx="16155">
                  <c:v>30</c:v>
                </c:pt>
                <c:pt idx="16156">
                  <c:v>30</c:v>
                </c:pt>
                <c:pt idx="16157">
                  <c:v>30</c:v>
                </c:pt>
                <c:pt idx="16158">
                  <c:v>30</c:v>
                </c:pt>
                <c:pt idx="16159">
                  <c:v>30</c:v>
                </c:pt>
                <c:pt idx="16160">
                  <c:v>30</c:v>
                </c:pt>
                <c:pt idx="16161">
                  <c:v>30</c:v>
                </c:pt>
                <c:pt idx="16162">
                  <c:v>30</c:v>
                </c:pt>
                <c:pt idx="16163">
                  <c:v>30</c:v>
                </c:pt>
                <c:pt idx="16164">
                  <c:v>30</c:v>
                </c:pt>
                <c:pt idx="16165">
                  <c:v>30</c:v>
                </c:pt>
                <c:pt idx="16166">
                  <c:v>30</c:v>
                </c:pt>
                <c:pt idx="16167">
                  <c:v>30</c:v>
                </c:pt>
                <c:pt idx="16168">
                  <c:v>30</c:v>
                </c:pt>
                <c:pt idx="16169">
                  <c:v>30</c:v>
                </c:pt>
                <c:pt idx="16170">
                  <c:v>30</c:v>
                </c:pt>
                <c:pt idx="16171">
                  <c:v>30</c:v>
                </c:pt>
                <c:pt idx="16172">
                  <c:v>30</c:v>
                </c:pt>
                <c:pt idx="16173">
                  <c:v>30</c:v>
                </c:pt>
                <c:pt idx="16174">
                  <c:v>30</c:v>
                </c:pt>
                <c:pt idx="16175">
                  <c:v>30</c:v>
                </c:pt>
                <c:pt idx="16176">
                  <c:v>30</c:v>
                </c:pt>
                <c:pt idx="16177">
                  <c:v>30</c:v>
                </c:pt>
                <c:pt idx="16178">
                  <c:v>30</c:v>
                </c:pt>
                <c:pt idx="16179">
                  <c:v>30</c:v>
                </c:pt>
                <c:pt idx="16180">
                  <c:v>30</c:v>
                </c:pt>
                <c:pt idx="16181">
                  <c:v>30</c:v>
                </c:pt>
                <c:pt idx="16182">
                  <c:v>30</c:v>
                </c:pt>
                <c:pt idx="16183">
                  <c:v>30</c:v>
                </c:pt>
                <c:pt idx="16184">
                  <c:v>30</c:v>
                </c:pt>
                <c:pt idx="16185">
                  <c:v>30</c:v>
                </c:pt>
                <c:pt idx="16186">
                  <c:v>30</c:v>
                </c:pt>
                <c:pt idx="16187">
                  <c:v>30</c:v>
                </c:pt>
                <c:pt idx="16188">
                  <c:v>30</c:v>
                </c:pt>
                <c:pt idx="16189">
                  <c:v>30</c:v>
                </c:pt>
                <c:pt idx="16190">
                  <c:v>30</c:v>
                </c:pt>
                <c:pt idx="16191">
                  <c:v>30</c:v>
                </c:pt>
                <c:pt idx="16192">
                  <c:v>30</c:v>
                </c:pt>
                <c:pt idx="16193">
                  <c:v>30</c:v>
                </c:pt>
                <c:pt idx="16194">
                  <c:v>30</c:v>
                </c:pt>
                <c:pt idx="16195">
                  <c:v>30</c:v>
                </c:pt>
                <c:pt idx="16196">
                  <c:v>30</c:v>
                </c:pt>
                <c:pt idx="16197">
                  <c:v>30</c:v>
                </c:pt>
                <c:pt idx="16198">
                  <c:v>30</c:v>
                </c:pt>
                <c:pt idx="16199">
                  <c:v>30</c:v>
                </c:pt>
                <c:pt idx="16200">
                  <c:v>30</c:v>
                </c:pt>
                <c:pt idx="16201">
                  <c:v>30</c:v>
                </c:pt>
                <c:pt idx="16202">
                  <c:v>30</c:v>
                </c:pt>
                <c:pt idx="16203">
                  <c:v>30</c:v>
                </c:pt>
                <c:pt idx="16204">
                  <c:v>30</c:v>
                </c:pt>
                <c:pt idx="16205">
                  <c:v>30</c:v>
                </c:pt>
                <c:pt idx="16206">
                  <c:v>30</c:v>
                </c:pt>
                <c:pt idx="16207">
                  <c:v>30</c:v>
                </c:pt>
                <c:pt idx="16208">
                  <c:v>30</c:v>
                </c:pt>
                <c:pt idx="16209">
                  <c:v>30</c:v>
                </c:pt>
                <c:pt idx="16210">
                  <c:v>30</c:v>
                </c:pt>
                <c:pt idx="16211">
                  <c:v>30</c:v>
                </c:pt>
                <c:pt idx="16212">
                  <c:v>30</c:v>
                </c:pt>
                <c:pt idx="16213">
                  <c:v>30</c:v>
                </c:pt>
                <c:pt idx="16214">
                  <c:v>30</c:v>
                </c:pt>
                <c:pt idx="16215">
                  <c:v>30</c:v>
                </c:pt>
                <c:pt idx="16216">
                  <c:v>30</c:v>
                </c:pt>
                <c:pt idx="16217">
                  <c:v>30</c:v>
                </c:pt>
                <c:pt idx="16218">
                  <c:v>30</c:v>
                </c:pt>
                <c:pt idx="16219">
                  <c:v>30</c:v>
                </c:pt>
                <c:pt idx="16220">
                  <c:v>30</c:v>
                </c:pt>
                <c:pt idx="16221">
                  <c:v>30</c:v>
                </c:pt>
                <c:pt idx="16222">
                  <c:v>30</c:v>
                </c:pt>
                <c:pt idx="16223">
                  <c:v>30</c:v>
                </c:pt>
                <c:pt idx="16224">
                  <c:v>30</c:v>
                </c:pt>
                <c:pt idx="16225">
                  <c:v>30</c:v>
                </c:pt>
                <c:pt idx="16226">
                  <c:v>30</c:v>
                </c:pt>
                <c:pt idx="16227">
                  <c:v>30</c:v>
                </c:pt>
                <c:pt idx="16228">
                  <c:v>30</c:v>
                </c:pt>
                <c:pt idx="16229">
                  <c:v>30</c:v>
                </c:pt>
                <c:pt idx="16230">
                  <c:v>30</c:v>
                </c:pt>
                <c:pt idx="16231">
                  <c:v>30</c:v>
                </c:pt>
                <c:pt idx="16232">
                  <c:v>30</c:v>
                </c:pt>
                <c:pt idx="16233">
                  <c:v>30</c:v>
                </c:pt>
                <c:pt idx="16234">
                  <c:v>30</c:v>
                </c:pt>
                <c:pt idx="16235">
                  <c:v>30</c:v>
                </c:pt>
                <c:pt idx="16236">
                  <c:v>30</c:v>
                </c:pt>
                <c:pt idx="16237">
                  <c:v>30</c:v>
                </c:pt>
                <c:pt idx="16238">
                  <c:v>30</c:v>
                </c:pt>
                <c:pt idx="16239">
                  <c:v>30</c:v>
                </c:pt>
                <c:pt idx="16240">
                  <c:v>30</c:v>
                </c:pt>
                <c:pt idx="16241">
                  <c:v>30</c:v>
                </c:pt>
                <c:pt idx="16242">
                  <c:v>30</c:v>
                </c:pt>
                <c:pt idx="16243">
                  <c:v>30</c:v>
                </c:pt>
                <c:pt idx="16244">
                  <c:v>30</c:v>
                </c:pt>
                <c:pt idx="16245">
                  <c:v>30</c:v>
                </c:pt>
                <c:pt idx="16246">
                  <c:v>30</c:v>
                </c:pt>
                <c:pt idx="16247">
                  <c:v>30</c:v>
                </c:pt>
                <c:pt idx="16248">
                  <c:v>30</c:v>
                </c:pt>
                <c:pt idx="16249">
                  <c:v>30</c:v>
                </c:pt>
                <c:pt idx="16250">
                  <c:v>30</c:v>
                </c:pt>
                <c:pt idx="16251">
                  <c:v>30</c:v>
                </c:pt>
                <c:pt idx="16252">
                  <c:v>30</c:v>
                </c:pt>
                <c:pt idx="16253">
                  <c:v>30</c:v>
                </c:pt>
                <c:pt idx="16254">
                  <c:v>30</c:v>
                </c:pt>
                <c:pt idx="16255">
                  <c:v>30</c:v>
                </c:pt>
                <c:pt idx="16256">
                  <c:v>30</c:v>
                </c:pt>
                <c:pt idx="16257">
                  <c:v>30</c:v>
                </c:pt>
                <c:pt idx="16258">
                  <c:v>30</c:v>
                </c:pt>
                <c:pt idx="16259">
                  <c:v>30</c:v>
                </c:pt>
                <c:pt idx="16260">
                  <c:v>30</c:v>
                </c:pt>
                <c:pt idx="16261">
                  <c:v>30</c:v>
                </c:pt>
                <c:pt idx="16262">
                  <c:v>30</c:v>
                </c:pt>
                <c:pt idx="16263">
                  <c:v>30</c:v>
                </c:pt>
                <c:pt idx="16264">
                  <c:v>30</c:v>
                </c:pt>
                <c:pt idx="16265">
                  <c:v>30</c:v>
                </c:pt>
                <c:pt idx="16266">
                  <c:v>30</c:v>
                </c:pt>
                <c:pt idx="16267">
                  <c:v>30</c:v>
                </c:pt>
                <c:pt idx="16268">
                  <c:v>30</c:v>
                </c:pt>
                <c:pt idx="16269">
                  <c:v>30</c:v>
                </c:pt>
                <c:pt idx="16270">
                  <c:v>30</c:v>
                </c:pt>
                <c:pt idx="16271">
                  <c:v>30</c:v>
                </c:pt>
                <c:pt idx="16272">
                  <c:v>30</c:v>
                </c:pt>
                <c:pt idx="16273">
                  <c:v>30</c:v>
                </c:pt>
                <c:pt idx="16274">
                  <c:v>30</c:v>
                </c:pt>
                <c:pt idx="16275">
                  <c:v>30</c:v>
                </c:pt>
                <c:pt idx="16276">
                  <c:v>30</c:v>
                </c:pt>
                <c:pt idx="16277">
                  <c:v>30</c:v>
                </c:pt>
                <c:pt idx="16278">
                  <c:v>30</c:v>
                </c:pt>
                <c:pt idx="16279">
                  <c:v>30</c:v>
                </c:pt>
                <c:pt idx="16280">
                  <c:v>30</c:v>
                </c:pt>
                <c:pt idx="16281">
                  <c:v>30</c:v>
                </c:pt>
                <c:pt idx="16282">
                  <c:v>30</c:v>
                </c:pt>
                <c:pt idx="16283">
                  <c:v>30</c:v>
                </c:pt>
                <c:pt idx="16284">
                  <c:v>30</c:v>
                </c:pt>
                <c:pt idx="16285">
                  <c:v>30</c:v>
                </c:pt>
                <c:pt idx="16286">
                  <c:v>30</c:v>
                </c:pt>
                <c:pt idx="16287">
                  <c:v>30</c:v>
                </c:pt>
                <c:pt idx="16288">
                  <c:v>30</c:v>
                </c:pt>
                <c:pt idx="16289">
                  <c:v>30</c:v>
                </c:pt>
                <c:pt idx="16290">
                  <c:v>30</c:v>
                </c:pt>
                <c:pt idx="16291">
                  <c:v>30</c:v>
                </c:pt>
                <c:pt idx="16292">
                  <c:v>30</c:v>
                </c:pt>
                <c:pt idx="16293">
                  <c:v>30</c:v>
                </c:pt>
                <c:pt idx="16294">
                  <c:v>30</c:v>
                </c:pt>
                <c:pt idx="16295">
                  <c:v>30</c:v>
                </c:pt>
                <c:pt idx="16296">
                  <c:v>30</c:v>
                </c:pt>
                <c:pt idx="16297">
                  <c:v>30</c:v>
                </c:pt>
                <c:pt idx="16298">
                  <c:v>30</c:v>
                </c:pt>
                <c:pt idx="16299">
                  <c:v>30</c:v>
                </c:pt>
                <c:pt idx="16300">
                  <c:v>30</c:v>
                </c:pt>
                <c:pt idx="16301">
                  <c:v>30</c:v>
                </c:pt>
                <c:pt idx="16302">
                  <c:v>30</c:v>
                </c:pt>
                <c:pt idx="16303">
                  <c:v>30</c:v>
                </c:pt>
                <c:pt idx="16304">
                  <c:v>30</c:v>
                </c:pt>
                <c:pt idx="16305">
                  <c:v>30</c:v>
                </c:pt>
                <c:pt idx="16306">
                  <c:v>30</c:v>
                </c:pt>
                <c:pt idx="16307">
                  <c:v>30</c:v>
                </c:pt>
                <c:pt idx="16308">
                  <c:v>30</c:v>
                </c:pt>
                <c:pt idx="16309">
                  <c:v>30</c:v>
                </c:pt>
                <c:pt idx="16310">
                  <c:v>30</c:v>
                </c:pt>
                <c:pt idx="16311">
                  <c:v>30</c:v>
                </c:pt>
                <c:pt idx="16312">
                  <c:v>30</c:v>
                </c:pt>
                <c:pt idx="16313">
                  <c:v>30</c:v>
                </c:pt>
                <c:pt idx="16314">
                  <c:v>30</c:v>
                </c:pt>
                <c:pt idx="16315">
                  <c:v>30</c:v>
                </c:pt>
                <c:pt idx="16316">
                  <c:v>30</c:v>
                </c:pt>
                <c:pt idx="16317">
                  <c:v>30</c:v>
                </c:pt>
                <c:pt idx="16318">
                  <c:v>30</c:v>
                </c:pt>
                <c:pt idx="16319">
                  <c:v>30</c:v>
                </c:pt>
                <c:pt idx="16320">
                  <c:v>30</c:v>
                </c:pt>
                <c:pt idx="16321">
                  <c:v>30</c:v>
                </c:pt>
                <c:pt idx="16322">
                  <c:v>30</c:v>
                </c:pt>
                <c:pt idx="16323">
                  <c:v>30</c:v>
                </c:pt>
                <c:pt idx="16324">
                  <c:v>30</c:v>
                </c:pt>
                <c:pt idx="16325">
                  <c:v>30</c:v>
                </c:pt>
                <c:pt idx="16326">
                  <c:v>30</c:v>
                </c:pt>
                <c:pt idx="16327">
                  <c:v>30</c:v>
                </c:pt>
                <c:pt idx="16328">
                  <c:v>30</c:v>
                </c:pt>
                <c:pt idx="16329">
                  <c:v>30</c:v>
                </c:pt>
                <c:pt idx="16330">
                  <c:v>30</c:v>
                </c:pt>
                <c:pt idx="16331">
                  <c:v>30</c:v>
                </c:pt>
                <c:pt idx="16332">
                  <c:v>30</c:v>
                </c:pt>
                <c:pt idx="16333">
                  <c:v>30</c:v>
                </c:pt>
                <c:pt idx="16334">
                  <c:v>30</c:v>
                </c:pt>
                <c:pt idx="16335">
                  <c:v>30</c:v>
                </c:pt>
                <c:pt idx="16336">
                  <c:v>30</c:v>
                </c:pt>
                <c:pt idx="16337">
                  <c:v>30</c:v>
                </c:pt>
                <c:pt idx="16338">
                  <c:v>30</c:v>
                </c:pt>
                <c:pt idx="16339">
                  <c:v>30</c:v>
                </c:pt>
                <c:pt idx="16340">
                  <c:v>30</c:v>
                </c:pt>
                <c:pt idx="16341">
                  <c:v>30</c:v>
                </c:pt>
                <c:pt idx="16342">
                  <c:v>30</c:v>
                </c:pt>
                <c:pt idx="16343">
                  <c:v>30</c:v>
                </c:pt>
                <c:pt idx="16344">
                  <c:v>30</c:v>
                </c:pt>
                <c:pt idx="16345">
                  <c:v>30</c:v>
                </c:pt>
                <c:pt idx="16346">
                  <c:v>30</c:v>
                </c:pt>
                <c:pt idx="16347">
                  <c:v>30</c:v>
                </c:pt>
                <c:pt idx="16348">
                  <c:v>30</c:v>
                </c:pt>
                <c:pt idx="16349">
                  <c:v>30</c:v>
                </c:pt>
                <c:pt idx="16350">
                  <c:v>30</c:v>
                </c:pt>
                <c:pt idx="16351">
                  <c:v>30</c:v>
                </c:pt>
                <c:pt idx="16352">
                  <c:v>30</c:v>
                </c:pt>
                <c:pt idx="16353">
                  <c:v>30</c:v>
                </c:pt>
                <c:pt idx="16354">
                  <c:v>30</c:v>
                </c:pt>
                <c:pt idx="16355">
                  <c:v>30</c:v>
                </c:pt>
                <c:pt idx="16356">
                  <c:v>30</c:v>
                </c:pt>
                <c:pt idx="16357">
                  <c:v>30</c:v>
                </c:pt>
                <c:pt idx="16358">
                  <c:v>30</c:v>
                </c:pt>
                <c:pt idx="16359">
                  <c:v>30</c:v>
                </c:pt>
                <c:pt idx="16360">
                  <c:v>30</c:v>
                </c:pt>
                <c:pt idx="16361">
                  <c:v>30</c:v>
                </c:pt>
                <c:pt idx="16362">
                  <c:v>30</c:v>
                </c:pt>
                <c:pt idx="16363">
                  <c:v>30</c:v>
                </c:pt>
                <c:pt idx="16364">
                  <c:v>30</c:v>
                </c:pt>
                <c:pt idx="16365">
                  <c:v>30</c:v>
                </c:pt>
                <c:pt idx="16366">
                  <c:v>30</c:v>
                </c:pt>
                <c:pt idx="16367">
                  <c:v>30</c:v>
                </c:pt>
                <c:pt idx="16368">
                  <c:v>30</c:v>
                </c:pt>
                <c:pt idx="16369">
                  <c:v>30</c:v>
                </c:pt>
                <c:pt idx="16370">
                  <c:v>30</c:v>
                </c:pt>
                <c:pt idx="16371">
                  <c:v>30</c:v>
                </c:pt>
                <c:pt idx="16372">
                  <c:v>30</c:v>
                </c:pt>
                <c:pt idx="16373">
                  <c:v>30</c:v>
                </c:pt>
                <c:pt idx="16374">
                  <c:v>30</c:v>
                </c:pt>
                <c:pt idx="16375">
                  <c:v>30</c:v>
                </c:pt>
                <c:pt idx="16376">
                  <c:v>30</c:v>
                </c:pt>
                <c:pt idx="16377">
                  <c:v>30</c:v>
                </c:pt>
                <c:pt idx="16378">
                  <c:v>30</c:v>
                </c:pt>
                <c:pt idx="16379">
                  <c:v>30</c:v>
                </c:pt>
                <c:pt idx="16380">
                  <c:v>30</c:v>
                </c:pt>
                <c:pt idx="16381">
                  <c:v>30</c:v>
                </c:pt>
                <c:pt idx="16382">
                  <c:v>30</c:v>
                </c:pt>
                <c:pt idx="16383">
                  <c:v>30</c:v>
                </c:pt>
                <c:pt idx="16384">
                  <c:v>30</c:v>
                </c:pt>
                <c:pt idx="16385">
                  <c:v>30</c:v>
                </c:pt>
                <c:pt idx="16386">
                  <c:v>30</c:v>
                </c:pt>
                <c:pt idx="16387">
                  <c:v>30</c:v>
                </c:pt>
                <c:pt idx="16388">
                  <c:v>30</c:v>
                </c:pt>
                <c:pt idx="16389">
                  <c:v>30</c:v>
                </c:pt>
                <c:pt idx="16390">
                  <c:v>30</c:v>
                </c:pt>
                <c:pt idx="16391">
                  <c:v>30</c:v>
                </c:pt>
                <c:pt idx="16392">
                  <c:v>30</c:v>
                </c:pt>
                <c:pt idx="16393">
                  <c:v>30</c:v>
                </c:pt>
                <c:pt idx="16394">
                  <c:v>30</c:v>
                </c:pt>
                <c:pt idx="16395">
                  <c:v>30</c:v>
                </c:pt>
                <c:pt idx="16396">
                  <c:v>30</c:v>
                </c:pt>
                <c:pt idx="16397">
                  <c:v>30</c:v>
                </c:pt>
                <c:pt idx="16398">
                  <c:v>30</c:v>
                </c:pt>
                <c:pt idx="16399">
                  <c:v>30</c:v>
                </c:pt>
                <c:pt idx="16400">
                  <c:v>30</c:v>
                </c:pt>
                <c:pt idx="16401">
                  <c:v>30</c:v>
                </c:pt>
                <c:pt idx="16402">
                  <c:v>30</c:v>
                </c:pt>
                <c:pt idx="16403">
                  <c:v>30</c:v>
                </c:pt>
                <c:pt idx="16404">
                  <c:v>30</c:v>
                </c:pt>
                <c:pt idx="16405">
                  <c:v>30</c:v>
                </c:pt>
                <c:pt idx="16406">
                  <c:v>30</c:v>
                </c:pt>
                <c:pt idx="16407">
                  <c:v>30</c:v>
                </c:pt>
                <c:pt idx="16408">
                  <c:v>30</c:v>
                </c:pt>
                <c:pt idx="16409">
                  <c:v>30</c:v>
                </c:pt>
                <c:pt idx="16410">
                  <c:v>30</c:v>
                </c:pt>
                <c:pt idx="16411">
                  <c:v>30</c:v>
                </c:pt>
                <c:pt idx="16412">
                  <c:v>30</c:v>
                </c:pt>
                <c:pt idx="16413">
                  <c:v>30</c:v>
                </c:pt>
                <c:pt idx="16414">
                  <c:v>30</c:v>
                </c:pt>
                <c:pt idx="16415">
                  <c:v>30</c:v>
                </c:pt>
                <c:pt idx="16416">
                  <c:v>30</c:v>
                </c:pt>
                <c:pt idx="16417">
                  <c:v>30</c:v>
                </c:pt>
                <c:pt idx="16418">
                  <c:v>30</c:v>
                </c:pt>
                <c:pt idx="16419">
                  <c:v>30</c:v>
                </c:pt>
                <c:pt idx="16420">
                  <c:v>30</c:v>
                </c:pt>
                <c:pt idx="16421">
                  <c:v>30</c:v>
                </c:pt>
                <c:pt idx="16422">
                  <c:v>30</c:v>
                </c:pt>
                <c:pt idx="16423">
                  <c:v>30</c:v>
                </c:pt>
                <c:pt idx="16424">
                  <c:v>30</c:v>
                </c:pt>
                <c:pt idx="16425">
                  <c:v>30</c:v>
                </c:pt>
                <c:pt idx="16426">
                  <c:v>30</c:v>
                </c:pt>
                <c:pt idx="16427">
                  <c:v>30</c:v>
                </c:pt>
                <c:pt idx="16428">
                  <c:v>30</c:v>
                </c:pt>
                <c:pt idx="16429">
                  <c:v>30</c:v>
                </c:pt>
                <c:pt idx="16430">
                  <c:v>30</c:v>
                </c:pt>
                <c:pt idx="16431">
                  <c:v>30</c:v>
                </c:pt>
                <c:pt idx="16432">
                  <c:v>30</c:v>
                </c:pt>
                <c:pt idx="16433">
                  <c:v>30</c:v>
                </c:pt>
                <c:pt idx="16434">
                  <c:v>30</c:v>
                </c:pt>
                <c:pt idx="16435">
                  <c:v>30</c:v>
                </c:pt>
                <c:pt idx="16436">
                  <c:v>30</c:v>
                </c:pt>
                <c:pt idx="16437">
                  <c:v>30</c:v>
                </c:pt>
                <c:pt idx="16438">
                  <c:v>30</c:v>
                </c:pt>
                <c:pt idx="16439">
                  <c:v>30</c:v>
                </c:pt>
                <c:pt idx="16440">
                  <c:v>30</c:v>
                </c:pt>
                <c:pt idx="16441">
                  <c:v>30</c:v>
                </c:pt>
                <c:pt idx="16442">
                  <c:v>30</c:v>
                </c:pt>
                <c:pt idx="16443">
                  <c:v>30</c:v>
                </c:pt>
                <c:pt idx="16444">
                  <c:v>30</c:v>
                </c:pt>
                <c:pt idx="16445">
                  <c:v>30</c:v>
                </c:pt>
                <c:pt idx="16446">
                  <c:v>30</c:v>
                </c:pt>
                <c:pt idx="16447">
                  <c:v>30</c:v>
                </c:pt>
                <c:pt idx="16448">
                  <c:v>30</c:v>
                </c:pt>
                <c:pt idx="16449">
                  <c:v>30</c:v>
                </c:pt>
                <c:pt idx="16450">
                  <c:v>30</c:v>
                </c:pt>
                <c:pt idx="16451">
                  <c:v>30</c:v>
                </c:pt>
                <c:pt idx="16452">
                  <c:v>30</c:v>
                </c:pt>
                <c:pt idx="16453">
                  <c:v>30</c:v>
                </c:pt>
                <c:pt idx="16454">
                  <c:v>30</c:v>
                </c:pt>
                <c:pt idx="16455">
                  <c:v>30</c:v>
                </c:pt>
                <c:pt idx="16456">
                  <c:v>30</c:v>
                </c:pt>
                <c:pt idx="16457">
                  <c:v>30</c:v>
                </c:pt>
                <c:pt idx="16458">
                  <c:v>30</c:v>
                </c:pt>
                <c:pt idx="16459">
                  <c:v>30</c:v>
                </c:pt>
                <c:pt idx="16460">
                  <c:v>30</c:v>
                </c:pt>
                <c:pt idx="16461">
                  <c:v>30</c:v>
                </c:pt>
                <c:pt idx="16462">
                  <c:v>30</c:v>
                </c:pt>
                <c:pt idx="16463">
                  <c:v>30</c:v>
                </c:pt>
                <c:pt idx="16464">
                  <c:v>30</c:v>
                </c:pt>
                <c:pt idx="16465">
                  <c:v>30</c:v>
                </c:pt>
                <c:pt idx="16466">
                  <c:v>30</c:v>
                </c:pt>
                <c:pt idx="16467">
                  <c:v>30</c:v>
                </c:pt>
                <c:pt idx="16468">
                  <c:v>30</c:v>
                </c:pt>
                <c:pt idx="16469">
                  <c:v>30</c:v>
                </c:pt>
                <c:pt idx="16470">
                  <c:v>30</c:v>
                </c:pt>
                <c:pt idx="16471">
                  <c:v>30</c:v>
                </c:pt>
                <c:pt idx="16472">
                  <c:v>30</c:v>
                </c:pt>
                <c:pt idx="16473">
                  <c:v>30</c:v>
                </c:pt>
                <c:pt idx="16474">
                  <c:v>30</c:v>
                </c:pt>
                <c:pt idx="16475">
                  <c:v>30</c:v>
                </c:pt>
                <c:pt idx="16476">
                  <c:v>30</c:v>
                </c:pt>
                <c:pt idx="16477">
                  <c:v>30</c:v>
                </c:pt>
                <c:pt idx="16478">
                  <c:v>30</c:v>
                </c:pt>
                <c:pt idx="16479">
                  <c:v>30</c:v>
                </c:pt>
                <c:pt idx="16480">
                  <c:v>30</c:v>
                </c:pt>
                <c:pt idx="16481">
                  <c:v>30</c:v>
                </c:pt>
                <c:pt idx="16482">
                  <c:v>30</c:v>
                </c:pt>
                <c:pt idx="16483">
                  <c:v>30</c:v>
                </c:pt>
                <c:pt idx="16484">
                  <c:v>30</c:v>
                </c:pt>
                <c:pt idx="16485">
                  <c:v>30</c:v>
                </c:pt>
                <c:pt idx="16486">
                  <c:v>30</c:v>
                </c:pt>
                <c:pt idx="16487">
                  <c:v>30</c:v>
                </c:pt>
                <c:pt idx="16488">
                  <c:v>30</c:v>
                </c:pt>
                <c:pt idx="16489">
                  <c:v>30</c:v>
                </c:pt>
                <c:pt idx="16490">
                  <c:v>30</c:v>
                </c:pt>
                <c:pt idx="16491">
                  <c:v>30</c:v>
                </c:pt>
                <c:pt idx="16492">
                  <c:v>30</c:v>
                </c:pt>
                <c:pt idx="16493">
                  <c:v>30</c:v>
                </c:pt>
                <c:pt idx="16494">
                  <c:v>30</c:v>
                </c:pt>
                <c:pt idx="16495">
                  <c:v>30</c:v>
                </c:pt>
                <c:pt idx="16496">
                  <c:v>30</c:v>
                </c:pt>
                <c:pt idx="16497">
                  <c:v>30</c:v>
                </c:pt>
                <c:pt idx="16498">
                  <c:v>30</c:v>
                </c:pt>
                <c:pt idx="16499">
                  <c:v>30</c:v>
                </c:pt>
                <c:pt idx="16500">
                  <c:v>30</c:v>
                </c:pt>
                <c:pt idx="16501">
                  <c:v>30</c:v>
                </c:pt>
                <c:pt idx="16502">
                  <c:v>30</c:v>
                </c:pt>
                <c:pt idx="16503">
                  <c:v>30</c:v>
                </c:pt>
                <c:pt idx="16504">
                  <c:v>30</c:v>
                </c:pt>
                <c:pt idx="16505">
                  <c:v>30</c:v>
                </c:pt>
                <c:pt idx="16506">
                  <c:v>30</c:v>
                </c:pt>
                <c:pt idx="16507">
                  <c:v>30</c:v>
                </c:pt>
                <c:pt idx="16508">
                  <c:v>30</c:v>
                </c:pt>
                <c:pt idx="16509">
                  <c:v>30</c:v>
                </c:pt>
                <c:pt idx="16510">
                  <c:v>30</c:v>
                </c:pt>
                <c:pt idx="16511">
                  <c:v>30</c:v>
                </c:pt>
                <c:pt idx="16512">
                  <c:v>30</c:v>
                </c:pt>
                <c:pt idx="16513">
                  <c:v>30</c:v>
                </c:pt>
                <c:pt idx="16514">
                  <c:v>30</c:v>
                </c:pt>
                <c:pt idx="16515">
                  <c:v>30</c:v>
                </c:pt>
                <c:pt idx="16516">
                  <c:v>30</c:v>
                </c:pt>
                <c:pt idx="16517">
                  <c:v>30</c:v>
                </c:pt>
                <c:pt idx="16518">
                  <c:v>30</c:v>
                </c:pt>
                <c:pt idx="16519">
                  <c:v>30</c:v>
                </c:pt>
                <c:pt idx="16520">
                  <c:v>30</c:v>
                </c:pt>
                <c:pt idx="16521">
                  <c:v>30</c:v>
                </c:pt>
                <c:pt idx="16522">
                  <c:v>30</c:v>
                </c:pt>
                <c:pt idx="16523">
                  <c:v>30</c:v>
                </c:pt>
                <c:pt idx="16524">
                  <c:v>30</c:v>
                </c:pt>
                <c:pt idx="16525">
                  <c:v>30</c:v>
                </c:pt>
                <c:pt idx="16526">
                  <c:v>30</c:v>
                </c:pt>
                <c:pt idx="16527">
                  <c:v>30</c:v>
                </c:pt>
                <c:pt idx="16528">
                  <c:v>30</c:v>
                </c:pt>
                <c:pt idx="16529">
                  <c:v>30</c:v>
                </c:pt>
                <c:pt idx="16530">
                  <c:v>30</c:v>
                </c:pt>
                <c:pt idx="16531">
                  <c:v>30</c:v>
                </c:pt>
                <c:pt idx="16532">
                  <c:v>30</c:v>
                </c:pt>
                <c:pt idx="16533">
                  <c:v>30</c:v>
                </c:pt>
                <c:pt idx="16534">
                  <c:v>30</c:v>
                </c:pt>
                <c:pt idx="16535">
                  <c:v>30</c:v>
                </c:pt>
                <c:pt idx="16536">
                  <c:v>30</c:v>
                </c:pt>
                <c:pt idx="16537">
                  <c:v>30</c:v>
                </c:pt>
                <c:pt idx="16538">
                  <c:v>30</c:v>
                </c:pt>
                <c:pt idx="16539">
                  <c:v>30</c:v>
                </c:pt>
                <c:pt idx="16540">
                  <c:v>30</c:v>
                </c:pt>
                <c:pt idx="16541">
                  <c:v>30</c:v>
                </c:pt>
                <c:pt idx="16542">
                  <c:v>30</c:v>
                </c:pt>
                <c:pt idx="16543">
                  <c:v>30</c:v>
                </c:pt>
                <c:pt idx="16544">
                  <c:v>30</c:v>
                </c:pt>
                <c:pt idx="16545">
                  <c:v>30</c:v>
                </c:pt>
                <c:pt idx="16546">
                  <c:v>30</c:v>
                </c:pt>
                <c:pt idx="16547">
                  <c:v>30</c:v>
                </c:pt>
                <c:pt idx="16548">
                  <c:v>30</c:v>
                </c:pt>
                <c:pt idx="16549">
                  <c:v>30</c:v>
                </c:pt>
                <c:pt idx="16550">
                  <c:v>30</c:v>
                </c:pt>
                <c:pt idx="16551">
                  <c:v>30</c:v>
                </c:pt>
                <c:pt idx="16552">
                  <c:v>30</c:v>
                </c:pt>
                <c:pt idx="16553">
                  <c:v>30</c:v>
                </c:pt>
                <c:pt idx="16554">
                  <c:v>30</c:v>
                </c:pt>
                <c:pt idx="16555">
                  <c:v>30</c:v>
                </c:pt>
                <c:pt idx="16556">
                  <c:v>30</c:v>
                </c:pt>
                <c:pt idx="16557">
                  <c:v>30</c:v>
                </c:pt>
                <c:pt idx="16558">
                  <c:v>30</c:v>
                </c:pt>
                <c:pt idx="16559">
                  <c:v>30</c:v>
                </c:pt>
                <c:pt idx="16560">
                  <c:v>30</c:v>
                </c:pt>
                <c:pt idx="16561">
                  <c:v>30</c:v>
                </c:pt>
                <c:pt idx="16562">
                  <c:v>30</c:v>
                </c:pt>
                <c:pt idx="16563">
                  <c:v>30</c:v>
                </c:pt>
                <c:pt idx="16564">
                  <c:v>30</c:v>
                </c:pt>
                <c:pt idx="16565">
                  <c:v>30</c:v>
                </c:pt>
                <c:pt idx="16566">
                  <c:v>30</c:v>
                </c:pt>
                <c:pt idx="16567">
                  <c:v>30</c:v>
                </c:pt>
                <c:pt idx="16568">
                  <c:v>30</c:v>
                </c:pt>
                <c:pt idx="16569">
                  <c:v>30</c:v>
                </c:pt>
                <c:pt idx="16570">
                  <c:v>30</c:v>
                </c:pt>
                <c:pt idx="16571">
                  <c:v>30</c:v>
                </c:pt>
                <c:pt idx="16572">
                  <c:v>30</c:v>
                </c:pt>
                <c:pt idx="16573">
                  <c:v>30</c:v>
                </c:pt>
                <c:pt idx="16574">
                  <c:v>30</c:v>
                </c:pt>
                <c:pt idx="16575">
                  <c:v>30</c:v>
                </c:pt>
                <c:pt idx="16576">
                  <c:v>30</c:v>
                </c:pt>
                <c:pt idx="16577">
                  <c:v>30</c:v>
                </c:pt>
                <c:pt idx="16578">
                  <c:v>30</c:v>
                </c:pt>
                <c:pt idx="16579">
                  <c:v>30</c:v>
                </c:pt>
                <c:pt idx="16580">
                  <c:v>30</c:v>
                </c:pt>
                <c:pt idx="16581">
                  <c:v>30</c:v>
                </c:pt>
                <c:pt idx="16582">
                  <c:v>30</c:v>
                </c:pt>
                <c:pt idx="16583">
                  <c:v>30</c:v>
                </c:pt>
                <c:pt idx="16584">
                  <c:v>30</c:v>
                </c:pt>
                <c:pt idx="16585">
                  <c:v>30</c:v>
                </c:pt>
                <c:pt idx="16586">
                  <c:v>30</c:v>
                </c:pt>
                <c:pt idx="16587">
                  <c:v>30</c:v>
                </c:pt>
                <c:pt idx="16588">
                  <c:v>30</c:v>
                </c:pt>
                <c:pt idx="16589">
                  <c:v>30</c:v>
                </c:pt>
                <c:pt idx="16590">
                  <c:v>30</c:v>
                </c:pt>
                <c:pt idx="16591">
                  <c:v>30</c:v>
                </c:pt>
                <c:pt idx="16592">
                  <c:v>30</c:v>
                </c:pt>
                <c:pt idx="16593">
                  <c:v>30</c:v>
                </c:pt>
                <c:pt idx="16594">
                  <c:v>30</c:v>
                </c:pt>
                <c:pt idx="16595">
                  <c:v>30</c:v>
                </c:pt>
                <c:pt idx="16596">
                  <c:v>30</c:v>
                </c:pt>
                <c:pt idx="16597">
                  <c:v>30</c:v>
                </c:pt>
                <c:pt idx="16598">
                  <c:v>30</c:v>
                </c:pt>
                <c:pt idx="16599">
                  <c:v>30</c:v>
                </c:pt>
                <c:pt idx="16600">
                  <c:v>30</c:v>
                </c:pt>
                <c:pt idx="16601">
                  <c:v>30</c:v>
                </c:pt>
                <c:pt idx="16602">
                  <c:v>30</c:v>
                </c:pt>
                <c:pt idx="16603">
                  <c:v>30</c:v>
                </c:pt>
                <c:pt idx="16604">
                  <c:v>30</c:v>
                </c:pt>
                <c:pt idx="16605">
                  <c:v>30</c:v>
                </c:pt>
                <c:pt idx="16606">
                  <c:v>30</c:v>
                </c:pt>
                <c:pt idx="16607">
                  <c:v>30</c:v>
                </c:pt>
                <c:pt idx="16608">
                  <c:v>30</c:v>
                </c:pt>
                <c:pt idx="16609">
                  <c:v>30</c:v>
                </c:pt>
                <c:pt idx="16610">
                  <c:v>30</c:v>
                </c:pt>
                <c:pt idx="16611">
                  <c:v>30</c:v>
                </c:pt>
                <c:pt idx="16612">
                  <c:v>30</c:v>
                </c:pt>
                <c:pt idx="16613">
                  <c:v>30</c:v>
                </c:pt>
                <c:pt idx="16614">
                  <c:v>30</c:v>
                </c:pt>
                <c:pt idx="16615">
                  <c:v>30</c:v>
                </c:pt>
                <c:pt idx="16616">
                  <c:v>30</c:v>
                </c:pt>
                <c:pt idx="16617">
                  <c:v>30</c:v>
                </c:pt>
                <c:pt idx="16618">
                  <c:v>30</c:v>
                </c:pt>
                <c:pt idx="16619">
                  <c:v>30</c:v>
                </c:pt>
                <c:pt idx="16620">
                  <c:v>30</c:v>
                </c:pt>
                <c:pt idx="16621">
                  <c:v>30</c:v>
                </c:pt>
                <c:pt idx="16622">
                  <c:v>30</c:v>
                </c:pt>
                <c:pt idx="16623">
                  <c:v>30</c:v>
                </c:pt>
                <c:pt idx="16624">
                  <c:v>30</c:v>
                </c:pt>
                <c:pt idx="16625">
                  <c:v>30</c:v>
                </c:pt>
                <c:pt idx="16626">
                  <c:v>30</c:v>
                </c:pt>
                <c:pt idx="16627">
                  <c:v>30</c:v>
                </c:pt>
                <c:pt idx="16628">
                  <c:v>30</c:v>
                </c:pt>
                <c:pt idx="16629">
                  <c:v>30</c:v>
                </c:pt>
                <c:pt idx="16630">
                  <c:v>30</c:v>
                </c:pt>
                <c:pt idx="16631">
                  <c:v>30</c:v>
                </c:pt>
                <c:pt idx="16632">
                  <c:v>30</c:v>
                </c:pt>
                <c:pt idx="16633">
                  <c:v>30</c:v>
                </c:pt>
                <c:pt idx="16634">
                  <c:v>30</c:v>
                </c:pt>
                <c:pt idx="16635">
                  <c:v>30</c:v>
                </c:pt>
                <c:pt idx="16636">
                  <c:v>30</c:v>
                </c:pt>
                <c:pt idx="16637">
                  <c:v>30</c:v>
                </c:pt>
                <c:pt idx="16638">
                  <c:v>30</c:v>
                </c:pt>
                <c:pt idx="16639">
                  <c:v>30</c:v>
                </c:pt>
                <c:pt idx="16640">
                  <c:v>30</c:v>
                </c:pt>
                <c:pt idx="16641">
                  <c:v>30</c:v>
                </c:pt>
                <c:pt idx="16642">
                  <c:v>30</c:v>
                </c:pt>
                <c:pt idx="16643">
                  <c:v>30</c:v>
                </c:pt>
                <c:pt idx="16644">
                  <c:v>30</c:v>
                </c:pt>
                <c:pt idx="16645">
                  <c:v>30</c:v>
                </c:pt>
                <c:pt idx="16646">
                  <c:v>30</c:v>
                </c:pt>
                <c:pt idx="16647">
                  <c:v>30</c:v>
                </c:pt>
                <c:pt idx="16648">
                  <c:v>30</c:v>
                </c:pt>
                <c:pt idx="16649">
                  <c:v>30</c:v>
                </c:pt>
                <c:pt idx="16650">
                  <c:v>30</c:v>
                </c:pt>
                <c:pt idx="16651">
                  <c:v>30</c:v>
                </c:pt>
                <c:pt idx="16652">
                  <c:v>30</c:v>
                </c:pt>
                <c:pt idx="16653">
                  <c:v>30</c:v>
                </c:pt>
                <c:pt idx="16654">
                  <c:v>30</c:v>
                </c:pt>
                <c:pt idx="16655">
                  <c:v>30</c:v>
                </c:pt>
                <c:pt idx="16656">
                  <c:v>30</c:v>
                </c:pt>
                <c:pt idx="16657">
                  <c:v>30</c:v>
                </c:pt>
                <c:pt idx="16658">
                  <c:v>30</c:v>
                </c:pt>
                <c:pt idx="16659">
                  <c:v>30</c:v>
                </c:pt>
                <c:pt idx="16660">
                  <c:v>30</c:v>
                </c:pt>
                <c:pt idx="16661">
                  <c:v>30</c:v>
                </c:pt>
                <c:pt idx="16662">
                  <c:v>30</c:v>
                </c:pt>
                <c:pt idx="16663">
                  <c:v>30</c:v>
                </c:pt>
                <c:pt idx="16664">
                  <c:v>30</c:v>
                </c:pt>
                <c:pt idx="16665">
                  <c:v>30</c:v>
                </c:pt>
                <c:pt idx="16666">
                  <c:v>30</c:v>
                </c:pt>
                <c:pt idx="16667">
                  <c:v>30</c:v>
                </c:pt>
                <c:pt idx="16668">
                  <c:v>30</c:v>
                </c:pt>
                <c:pt idx="16669">
                  <c:v>30</c:v>
                </c:pt>
                <c:pt idx="16670">
                  <c:v>30</c:v>
                </c:pt>
                <c:pt idx="16671">
                  <c:v>30</c:v>
                </c:pt>
                <c:pt idx="16672">
                  <c:v>30</c:v>
                </c:pt>
                <c:pt idx="16673">
                  <c:v>30</c:v>
                </c:pt>
                <c:pt idx="16674">
                  <c:v>30</c:v>
                </c:pt>
                <c:pt idx="16675">
                  <c:v>30</c:v>
                </c:pt>
                <c:pt idx="16676">
                  <c:v>30</c:v>
                </c:pt>
                <c:pt idx="16677">
                  <c:v>30</c:v>
                </c:pt>
                <c:pt idx="16678">
                  <c:v>30</c:v>
                </c:pt>
                <c:pt idx="16679">
                  <c:v>30</c:v>
                </c:pt>
                <c:pt idx="16680">
                  <c:v>30</c:v>
                </c:pt>
                <c:pt idx="16681">
                  <c:v>30</c:v>
                </c:pt>
                <c:pt idx="16682">
                  <c:v>30</c:v>
                </c:pt>
                <c:pt idx="16683">
                  <c:v>30</c:v>
                </c:pt>
                <c:pt idx="16684">
                  <c:v>30</c:v>
                </c:pt>
                <c:pt idx="16685">
                  <c:v>30</c:v>
                </c:pt>
                <c:pt idx="16686">
                  <c:v>30</c:v>
                </c:pt>
                <c:pt idx="16687">
                  <c:v>30</c:v>
                </c:pt>
                <c:pt idx="16688">
                  <c:v>30</c:v>
                </c:pt>
                <c:pt idx="16689">
                  <c:v>30</c:v>
                </c:pt>
                <c:pt idx="16690">
                  <c:v>30</c:v>
                </c:pt>
                <c:pt idx="16691">
                  <c:v>30</c:v>
                </c:pt>
                <c:pt idx="16692">
                  <c:v>30</c:v>
                </c:pt>
                <c:pt idx="16693">
                  <c:v>30</c:v>
                </c:pt>
                <c:pt idx="16694">
                  <c:v>30</c:v>
                </c:pt>
                <c:pt idx="16695">
                  <c:v>30</c:v>
                </c:pt>
                <c:pt idx="16696">
                  <c:v>30</c:v>
                </c:pt>
                <c:pt idx="16697">
                  <c:v>30</c:v>
                </c:pt>
                <c:pt idx="16698">
                  <c:v>30</c:v>
                </c:pt>
                <c:pt idx="16699">
                  <c:v>30</c:v>
                </c:pt>
                <c:pt idx="16700">
                  <c:v>30</c:v>
                </c:pt>
                <c:pt idx="16701">
                  <c:v>30</c:v>
                </c:pt>
                <c:pt idx="16702">
                  <c:v>30</c:v>
                </c:pt>
                <c:pt idx="16703">
                  <c:v>30</c:v>
                </c:pt>
                <c:pt idx="16704">
                  <c:v>30</c:v>
                </c:pt>
                <c:pt idx="16705">
                  <c:v>30</c:v>
                </c:pt>
                <c:pt idx="16706">
                  <c:v>30</c:v>
                </c:pt>
                <c:pt idx="16707">
                  <c:v>30</c:v>
                </c:pt>
                <c:pt idx="16708">
                  <c:v>30</c:v>
                </c:pt>
                <c:pt idx="16709">
                  <c:v>30</c:v>
                </c:pt>
                <c:pt idx="16710">
                  <c:v>30</c:v>
                </c:pt>
                <c:pt idx="16711">
                  <c:v>30</c:v>
                </c:pt>
                <c:pt idx="16712">
                  <c:v>30</c:v>
                </c:pt>
                <c:pt idx="16713">
                  <c:v>30</c:v>
                </c:pt>
                <c:pt idx="16714">
                  <c:v>30</c:v>
                </c:pt>
                <c:pt idx="16715">
                  <c:v>30</c:v>
                </c:pt>
                <c:pt idx="16716">
                  <c:v>30</c:v>
                </c:pt>
                <c:pt idx="16717">
                  <c:v>30</c:v>
                </c:pt>
                <c:pt idx="16718">
                  <c:v>30</c:v>
                </c:pt>
                <c:pt idx="16719">
                  <c:v>30</c:v>
                </c:pt>
                <c:pt idx="16720">
                  <c:v>30</c:v>
                </c:pt>
                <c:pt idx="16721">
                  <c:v>30</c:v>
                </c:pt>
                <c:pt idx="16722">
                  <c:v>30</c:v>
                </c:pt>
                <c:pt idx="16723">
                  <c:v>30</c:v>
                </c:pt>
                <c:pt idx="16724">
                  <c:v>30</c:v>
                </c:pt>
                <c:pt idx="16725">
                  <c:v>30</c:v>
                </c:pt>
                <c:pt idx="16726">
                  <c:v>30</c:v>
                </c:pt>
                <c:pt idx="16727">
                  <c:v>30</c:v>
                </c:pt>
                <c:pt idx="16728">
                  <c:v>30</c:v>
                </c:pt>
                <c:pt idx="16729">
                  <c:v>30</c:v>
                </c:pt>
                <c:pt idx="16730">
                  <c:v>30</c:v>
                </c:pt>
                <c:pt idx="16731">
                  <c:v>30</c:v>
                </c:pt>
                <c:pt idx="16732">
                  <c:v>30</c:v>
                </c:pt>
                <c:pt idx="16733">
                  <c:v>30</c:v>
                </c:pt>
                <c:pt idx="16734">
                  <c:v>30</c:v>
                </c:pt>
                <c:pt idx="16735">
                  <c:v>30</c:v>
                </c:pt>
                <c:pt idx="16736">
                  <c:v>30</c:v>
                </c:pt>
                <c:pt idx="16737">
                  <c:v>30</c:v>
                </c:pt>
                <c:pt idx="16738">
                  <c:v>30</c:v>
                </c:pt>
                <c:pt idx="16739">
                  <c:v>30</c:v>
                </c:pt>
                <c:pt idx="16740">
                  <c:v>30</c:v>
                </c:pt>
                <c:pt idx="16741">
                  <c:v>30</c:v>
                </c:pt>
                <c:pt idx="16742">
                  <c:v>30</c:v>
                </c:pt>
                <c:pt idx="16743">
                  <c:v>30</c:v>
                </c:pt>
                <c:pt idx="16744">
                  <c:v>30</c:v>
                </c:pt>
                <c:pt idx="16745">
                  <c:v>30</c:v>
                </c:pt>
                <c:pt idx="16746">
                  <c:v>30</c:v>
                </c:pt>
                <c:pt idx="16747">
                  <c:v>30</c:v>
                </c:pt>
                <c:pt idx="16748">
                  <c:v>30</c:v>
                </c:pt>
                <c:pt idx="16749">
                  <c:v>30</c:v>
                </c:pt>
                <c:pt idx="16750">
                  <c:v>30</c:v>
                </c:pt>
                <c:pt idx="16751">
                  <c:v>30</c:v>
                </c:pt>
                <c:pt idx="16752">
                  <c:v>30</c:v>
                </c:pt>
                <c:pt idx="16753">
                  <c:v>30</c:v>
                </c:pt>
                <c:pt idx="16754">
                  <c:v>30</c:v>
                </c:pt>
                <c:pt idx="16755">
                  <c:v>30</c:v>
                </c:pt>
                <c:pt idx="16756">
                  <c:v>30</c:v>
                </c:pt>
                <c:pt idx="16757">
                  <c:v>30</c:v>
                </c:pt>
                <c:pt idx="16758">
                  <c:v>30</c:v>
                </c:pt>
                <c:pt idx="16759">
                  <c:v>30</c:v>
                </c:pt>
                <c:pt idx="16760">
                  <c:v>30</c:v>
                </c:pt>
                <c:pt idx="16761">
                  <c:v>30</c:v>
                </c:pt>
                <c:pt idx="16762">
                  <c:v>30</c:v>
                </c:pt>
                <c:pt idx="16763">
                  <c:v>30</c:v>
                </c:pt>
                <c:pt idx="16764">
                  <c:v>30</c:v>
                </c:pt>
                <c:pt idx="16765">
                  <c:v>30</c:v>
                </c:pt>
                <c:pt idx="16766">
                  <c:v>30</c:v>
                </c:pt>
                <c:pt idx="16767">
                  <c:v>30</c:v>
                </c:pt>
                <c:pt idx="16768">
                  <c:v>30</c:v>
                </c:pt>
                <c:pt idx="16769">
                  <c:v>30</c:v>
                </c:pt>
                <c:pt idx="16770">
                  <c:v>30</c:v>
                </c:pt>
                <c:pt idx="16771">
                  <c:v>30</c:v>
                </c:pt>
                <c:pt idx="16772">
                  <c:v>30</c:v>
                </c:pt>
                <c:pt idx="16773">
                  <c:v>30</c:v>
                </c:pt>
                <c:pt idx="16774">
                  <c:v>30</c:v>
                </c:pt>
                <c:pt idx="16775">
                  <c:v>30</c:v>
                </c:pt>
                <c:pt idx="16776">
                  <c:v>30</c:v>
                </c:pt>
                <c:pt idx="16777">
                  <c:v>30</c:v>
                </c:pt>
                <c:pt idx="16778">
                  <c:v>30</c:v>
                </c:pt>
                <c:pt idx="16779">
                  <c:v>30</c:v>
                </c:pt>
                <c:pt idx="16780">
                  <c:v>30</c:v>
                </c:pt>
                <c:pt idx="16781">
                  <c:v>30</c:v>
                </c:pt>
                <c:pt idx="16782">
                  <c:v>30</c:v>
                </c:pt>
                <c:pt idx="16783">
                  <c:v>30</c:v>
                </c:pt>
                <c:pt idx="16784">
                  <c:v>30</c:v>
                </c:pt>
                <c:pt idx="16785">
                  <c:v>30</c:v>
                </c:pt>
                <c:pt idx="16786">
                  <c:v>30</c:v>
                </c:pt>
                <c:pt idx="16787">
                  <c:v>30</c:v>
                </c:pt>
                <c:pt idx="16788">
                  <c:v>30</c:v>
                </c:pt>
                <c:pt idx="16789">
                  <c:v>30</c:v>
                </c:pt>
                <c:pt idx="16790">
                  <c:v>30</c:v>
                </c:pt>
                <c:pt idx="16791">
                  <c:v>30</c:v>
                </c:pt>
                <c:pt idx="16792">
                  <c:v>30</c:v>
                </c:pt>
                <c:pt idx="16793">
                  <c:v>30</c:v>
                </c:pt>
                <c:pt idx="16794">
                  <c:v>30</c:v>
                </c:pt>
                <c:pt idx="16795">
                  <c:v>30</c:v>
                </c:pt>
                <c:pt idx="16796">
                  <c:v>30</c:v>
                </c:pt>
                <c:pt idx="16797">
                  <c:v>30</c:v>
                </c:pt>
                <c:pt idx="16798">
                  <c:v>30</c:v>
                </c:pt>
                <c:pt idx="16799">
                  <c:v>30</c:v>
                </c:pt>
                <c:pt idx="16800">
                  <c:v>30</c:v>
                </c:pt>
                <c:pt idx="16801">
                  <c:v>30</c:v>
                </c:pt>
                <c:pt idx="16802">
                  <c:v>30</c:v>
                </c:pt>
                <c:pt idx="16803">
                  <c:v>30</c:v>
                </c:pt>
                <c:pt idx="16804">
                  <c:v>30</c:v>
                </c:pt>
                <c:pt idx="16805">
                  <c:v>30</c:v>
                </c:pt>
                <c:pt idx="16806">
                  <c:v>30</c:v>
                </c:pt>
                <c:pt idx="16807">
                  <c:v>30</c:v>
                </c:pt>
                <c:pt idx="16808">
                  <c:v>30</c:v>
                </c:pt>
                <c:pt idx="16809">
                  <c:v>30</c:v>
                </c:pt>
                <c:pt idx="16810">
                  <c:v>30</c:v>
                </c:pt>
                <c:pt idx="16811">
                  <c:v>30</c:v>
                </c:pt>
                <c:pt idx="16812">
                  <c:v>30</c:v>
                </c:pt>
                <c:pt idx="16813">
                  <c:v>30</c:v>
                </c:pt>
                <c:pt idx="16814">
                  <c:v>30</c:v>
                </c:pt>
                <c:pt idx="16815">
                  <c:v>30</c:v>
                </c:pt>
                <c:pt idx="16816">
                  <c:v>30</c:v>
                </c:pt>
                <c:pt idx="16817">
                  <c:v>30</c:v>
                </c:pt>
                <c:pt idx="16818">
                  <c:v>30</c:v>
                </c:pt>
                <c:pt idx="16819">
                  <c:v>30</c:v>
                </c:pt>
                <c:pt idx="16820">
                  <c:v>30</c:v>
                </c:pt>
                <c:pt idx="16821">
                  <c:v>30</c:v>
                </c:pt>
                <c:pt idx="16822">
                  <c:v>30</c:v>
                </c:pt>
                <c:pt idx="16823">
                  <c:v>30</c:v>
                </c:pt>
                <c:pt idx="16824">
                  <c:v>30</c:v>
                </c:pt>
                <c:pt idx="16825">
                  <c:v>30</c:v>
                </c:pt>
                <c:pt idx="16826">
                  <c:v>30</c:v>
                </c:pt>
                <c:pt idx="16827">
                  <c:v>30</c:v>
                </c:pt>
                <c:pt idx="16828">
                  <c:v>30</c:v>
                </c:pt>
                <c:pt idx="16829">
                  <c:v>30</c:v>
                </c:pt>
                <c:pt idx="16830">
                  <c:v>30</c:v>
                </c:pt>
                <c:pt idx="16831">
                  <c:v>30</c:v>
                </c:pt>
                <c:pt idx="16832">
                  <c:v>30</c:v>
                </c:pt>
                <c:pt idx="16833">
                  <c:v>30</c:v>
                </c:pt>
                <c:pt idx="16834">
                  <c:v>30</c:v>
                </c:pt>
                <c:pt idx="16835">
                  <c:v>30</c:v>
                </c:pt>
                <c:pt idx="16836">
                  <c:v>30</c:v>
                </c:pt>
                <c:pt idx="16837">
                  <c:v>30</c:v>
                </c:pt>
                <c:pt idx="16838">
                  <c:v>30</c:v>
                </c:pt>
                <c:pt idx="16839">
                  <c:v>30</c:v>
                </c:pt>
                <c:pt idx="16840">
                  <c:v>30</c:v>
                </c:pt>
                <c:pt idx="16841">
                  <c:v>30</c:v>
                </c:pt>
                <c:pt idx="16842">
                  <c:v>30</c:v>
                </c:pt>
                <c:pt idx="16843">
                  <c:v>30</c:v>
                </c:pt>
                <c:pt idx="16844">
                  <c:v>30</c:v>
                </c:pt>
                <c:pt idx="16845">
                  <c:v>30</c:v>
                </c:pt>
                <c:pt idx="16846">
                  <c:v>30</c:v>
                </c:pt>
                <c:pt idx="16847">
                  <c:v>30</c:v>
                </c:pt>
                <c:pt idx="16848">
                  <c:v>30</c:v>
                </c:pt>
                <c:pt idx="16849">
                  <c:v>30</c:v>
                </c:pt>
                <c:pt idx="16850">
                  <c:v>30</c:v>
                </c:pt>
                <c:pt idx="16851">
                  <c:v>30</c:v>
                </c:pt>
                <c:pt idx="16852">
                  <c:v>30</c:v>
                </c:pt>
                <c:pt idx="16853">
                  <c:v>30</c:v>
                </c:pt>
                <c:pt idx="16854">
                  <c:v>30</c:v>
                </c:pt>
                <c:pt idx="16855">
                  <c:v>30</c:v>
                </c:pt>
                <c:pt idx="16856">
                  <c:v>30</c:v>
                </c:pt>
                <c:pt idx="16857">
                  <c:v>30</c:v>
                </c:pt>
                <c:pt idx="16858">
                  <c:v>30</c:v>
                </c:pt>
                <c:pt idx="16859">
                  <c:v>30</c:v>
                </c:pt>
                <c:pt idx="16860">
                  <c:v>30</c:v>
                </c:pt>
                <c:pt idx="16861">
                  <c:v>30</c:v>
                </c:pt>
                <c:pt idx="16862">
                  <c:v>30</c:v>
                </c:pt>
                <c:pt idx="16863">
                  <c:v>30</c:v>
                </c:pt>
                <c:pt idx="16864">
                  <c:v>30</c:v>
                </c:pt>
                <c:pt idx="16865">
                  <c:v>30</c:v>
                </c:pt>
                <c:pt idx="16866">
                  <c:v>30</c:v>
                </c:pt>
                <c:pt idx="16867">
                  <c:v>30</c:v>
                </c:pt>
                <c:pt idx="16868">
                  <c:v>30</c:v>
                </c:pt>
                <c:pt idx="16869">
                  <c:v>30</c:v>
                </c:pt>
                <c:pt idx="16870">
                  <c:v>30</c:v>
                </c:pt>
                <c:pt idx="16871">
                  <c:v>30</c:v>
                </c:pt>
                <c:pt idx="16872">
                  <c:v>30</c:v>
                </c:pt>
                <c:pt idx="16873">
                  <c:v>30</c:v>
                </c:pt>
                <c:pt idx="16874">
                  <c:v>30</c:v>
                </c:pt>
                <c:pt idx="16875">
                  <c:v>30</c:v>
                </c:pt>
                <c:pt idx="16876">
                  <c:v>30</c:v>
                </c:pt>
                <c:pt idx="16877">
                  <c:v>30</c:v>
                </c:pt>
                <c:pt idx="16878">
                  <c:v>30</c:v>
                </c:pt>
                <c:pt idx="16879">
                  <c:v>30</c:v>
                </c:pt>
                <c:pt idx="16880">
                  <c:v>30</c:v>
                </c:pt>
                <c:pt idx="16881">
                  <c:v>30</c:v>
                </c:pt>
                <c:pt idx="16882">
                  <c:v>30</c:v>
                </c:pt>
                <c:pt idx="16883">
                  <c:v>30</c:v>
                </c:pt>
                <c:pt idx="16884">
                  <c:v>30</c:v>
                </c:pt>
                <c:pt idx="16885">
                  <c:v>30</c:v>
                </c:pt>
                <c:pt idx="16886">
                  <c:v>30</c:v>
                </c:pt>
                <c:pt idx="16887">
                  <c:v>30</c:v>
                </c:pt>
                <c:pt idx="16888">
                  <c:v>30</c:v>
                </c:pt>
                <c:pt idx="16889">
                  <c:v>30</c:v>
                </c:pt>
                <c:pt idx="16890">
                  <c:v>30</c:v>
                </c:pt>
                <c:pt idx="16891">
                  <c:v>30</c:v>
                </c:pt>
                <c:pt idx="16892">
                  <c:v>30</c:v>
                </c:pt>
                <c:pt idx="16893">
                  <c:v>30</c:v>
                </c:pt>
                <c:pt idx="16894">
                  <c:v>30</c:v>
                </c:pt>
                <c:pt idx="16895">
                  <c:v>30</c:v>
                </c:pt>
                <c:pt idx="16896">
                  <c:v>30</c:v>
                </c:pt>
                <c:pt idx="16897">
                  <c:v>30</c:v>
                </c:pt>
                <c:pt idx="16898">
                  <c:v>30</c:v>
                </c:pt>
                <c:pt idx="16899">
                  <c:v>30</c:v>
                </c:pt>
                <c:pt idx="16900">
                  <c:v>30</c:v>
                </c:pt>
                <c:pt idx="16901">
                  <c:v>30</c:v>
                </c:pt>
                <c:pt idx="16902">
                  <c:v>30</c:v>
                </c:pt>
                <c:pt idx="16903">
                  <c:v>30</c:v>
                </c:pt>
                <c:pt idx="16904">
                  <c:v>30</c:v>
                </c:pt>
                <c:pt idx="16905">
                  <c:v>30</c:v>
                </c:pt>
                <c:pt idx="16906">
                  <c:v>30</c:v>
                </c:pt>
                <c:pt idx="16907">
                  <c:v>30</c:v>
                </c:pt>
                <c:pt idx="16908">
                  <c:v>30</c:v>
                </c:pt>
                <c:pt idx="16909">
                  <c:v>30</c:v>
                </c:pt>
                <c:pt idx="16910">
                  <c:v>30</c:v>
                </c:pt>
                <c:pt idx="16911">
                  <c:v>30</c:v>
                </c:pt>
                <c:pt idx="16912">
                  <c:v>30</c:v>
                </c:pt>
                <c:pt idx="16913">
                  <c:v>30</c:v>
                </c:pt>
                <c:pt idx="16914">
                  <c:v>30</c:v>
                </c:pt>
                <c:pt idx="16915">
                  <c:v>30</c:v>
                </c:pt>
                <c:pt idx="16916">
                  <c:v>30</c:v>
                </c:pt>
                <c:pt idx="16917">
                  <c:v>30</c:v>
                </c:pt>
                <c:pt idx="16918">
                  <c:v>30</c:v>
                </c:pt>
                <c:pt idx="16919">
                  <c:v>30</c:v>
                </c:pt>
                <c:pt idx="16920">
                  <c:v>30</c:v>
                </c:pt>
                <c:pt idx="16921">
                  <c:v>30</c:v>
                </c:pt>
                <c:pt idx="16922">
                  <c:v>30</c:v>
                </c:pt>
                <c:pt idx="16923">
                  <c:v>30</c:v>
                </c:pt>
                <c:pt idx="16924">
                  <c:v>30</c:v>
                </c:pt>
                <c:pt idx="16925">
                  <c:v>30</c:v>
                </c:pt>
                <c:pt idx="16926">
                  <c:v>30</c:v>
                </c:pt>
                <c:pt idx="16927">
                  <c:v>30</c:v>
                </c:pt>
                <c:pt idx="16928">
                  <c:v>30</c:v>
                </c:pt>
                <c:pt idx="16929">
                  <c:v>30</c:v>
                </c:pt>
                <c:pt idx="16930">
                  <c:v>30</c:v>
                </c:pt>
                <c:pt idx="16931">
                  <c:v>30</c:v>
                </c:pt>
                <c:pt idx="16932">
                  <c:v>30</c:v>
                </c:pt>
                <c:pt idx="16933">
                  <c:v>30</c:v>
                </c:pt>
                <c:pt idx="16934">
                  <c:v>30</c:v>
                </c:pt>
                <c:pt idx="16935">
                  <c:v>30</c:v>
                </c:pt>
                <c:pt idx="16936">
                  <c:v>30</c:v>
                </c:pt>
                <c:pt idx="16937">
                  <c:v>30</c:v>
                </c:pt>
                <c:pt idx="16938">
                  <c:v>30</c:v>
                </c:pt>
                <c:pt idx="16939">
                  <c:v>30</c:v>
                </c:pt>
                <c:pt idx="16940">
                  <c:v>30</c:v>
                </c:pt>
                <c:pt idx="16941">
                  <c:v>30</c:v>
                </c:pt>
                <c:pt idx="16942">
                  <c:v>30</c:v>
                </c:pt>
                <c:pt idx="16943">
                  <c:v>30</c:v>
                </c:pt>
                <c:pt idx="16944">
                  <c:v>30</c:v>
                </c:pt>
                <c:pt idx="16945">
                  <c:v>30</c:v>
                </c:pt>
                <c:pt idx="16946">
                  <c:v>30</c:v>
                </c:pt>
                <c:pt idx="16947">
                  <c:v>30</c:v>
                </c:pt>
                <c:pt idx="16948">
                  <c:v>30</c:v>
                </c:pt>
                <c:pt idx="16949">
                  <c:v>30</c:v>
                </c:pt>
                <c:pt idx="16950">
                  <c:v>30</c:v>
                </c:pt>
                <c:pt idx="16951">
                  <c:v>30</c:v>
                </c:pt>
                <c:pt idx="16952">
                  <c:v>30</c:v>
                </c:pt>
                <c:pt idx="16953">
                  <c:v>30</c:v>
                </c:pt>
                <c:pt idx="16954">
                  <c:v>30</c:v>
                </c:pt>
                <c:pt idx="16955">
                  <c:v>30</c:v>
                </c:pt>
                <c:pt idx="16956">
                  <c:v>30</c:v>
                </c:pt>
                <c:pt idx="16957">
                  <c:v>30</c:v>
                </c:pt>
                <c:pt idx="16958">
                  <c:v>30</c:v>
                </c:pt>
                <c:pt idx="16959">
                  <c:v>30</c:v>
                </c:pt>
                <c:pt idx="16960">
                  <c:v>30</c:v>
                </c:pt>
                <c:pt idx="16961">
                  <c:v>30</c:v>
                </c:pt>
                <c:pt idx="16962">
                  <c:v>30</c:v>
                </c:pt>
                <c:pt idx="16963">
                  <c:v>30</c:v>
                </c:pt>
                <c:pt idx="16964">
                  <c:v>30</c:v>
                </c:pt>
                <c:pt idx="16965">
                  <c:v>30</c:v>
                </c:pt>
                <c:pt idx="16966">
                  <c:v>30</c:v>
                </c:pt>
                <c:pt idx="16967">
                  <c:v>30</c:v>
                </c:pt>
                <c:pt idx="16968">
                  <c:v>30</c:v>
                </c:pt>
                <c:pt idx="16969">
                  <c:v>30</c:v>
                </c:pt>
                <c:pt idx="16970">
                  <c:v>30</c:v>
                </c:pt>
                <c:pt idx="16971">
                  <c:v>30</c:v>
                </c:pt>
                <c:pt idx="16972">
                  <c:v>30</c:v>
                </c:pt>
                <c:pt idx="16973">
                  <c:v>30</c:v>
                </c:pt>
                <c:pt idx="16974">
                  <c:v>30</c:v>
                </c:pt>
                <c:pt idx="16975">
                  <c:v>30</c:v>
                </c:pt>
                <c:pt idx="16976">
                  <c:v>30</c:v>
                </c:pt>
                <c:pt idx="16977">
                  <c:v>30</c:v>
                </c:pt>
                <c:pt idx="16978">
                  <c:v>30</c:v>
                </c:pt>
                <c:pt idx="16979">
                  <c:v>30</c:v>
                </c:pt>
                <c:pt idx="16980">
                  <c:v>30</c:v>
                </c:pt>
                <c:pt idx="16981">
                  <c:v>30</c:v>
                </c:pt>
                <c:pt idx="16982">
                  <c:v>30</c:v>
                </c:pt>
                <c:pt idx="16983">
                  <c:v>30</c:v>
                </c:pt>
                <c:pt idx="16984">
                  <c:v>30</c:v>
                </c:pt>
                <c:pt idx="16985">
                  <c:v>30</c:v>
                </c:pt>
                <c:pt idx="16986">
                  <c:v>30</c:v>
                </c:pt>
                <c:pt idx="16987">
                  <c:v>30</c:v>
                </c:pt>
                <c:pt idx="16988">
                  <c:v>30</c:v>
                </c:pt>
                <c:pt idx="16989">
                  <c:v>30</c:v>
                </c:pt>
                <c:pt idx="16990">
                  <c:v>30</c:v>
                </c:pt>
                <c:pt idx="16991">
                  <c:v>30</c:v>
                </c:pt>
                <c:pt idx="16992">
                  <c:v>30</c:v>
                </c:pt>
                <c:pt idx="16993">
                  <c:v>30</c:v>
                </c:pt>
                <c:pt idx="16994">
                  <c:v>30</c:v>
                </c:pt>
                <c:pt idx="16995">
                  <c:v>30</c:v>
                </c:pt>
                <c:pt idx="16996">
                  <c:v>30</c:v>
                </c:pt>
                <c:pt idx="16997">
                  <c:v>30</c:v>
                </c:pt>
                <c:pt idx="16998">
                  <c:v>30</c:v>
                </c:pt>
                <c:pt idx="16999">
                  <c:v>30</c:v>
                </c:pt>
                <c:pt idx="17000">
                  <c:v>30</c:v>
                </c:pt>
                <c:pt idx="17001">
                  <c:v>30</c:v>
                </c:pt>
                <c:pt idx="17002">
                  <c:v>30</c:v>
                </c:pt>
                <c:pt idx="17003">
                  <c:v>30</c:v>
                </c:pt>
                <c:pt idx="17004">
                  <c:v>30</c:v>
                </c:pt>
                <c:pt idx="17005">
                  <c:v>30</c:v>
                </c:pt>
                <c:pt idx="17006">
                  <c:v>30</c:v>
                </c:pt>
                <c:pt idx="17007">
                  <c:v>30</c:v>
                </c:pt>
                <c:pt idx="17008">
                  <c:v>30</c:v>
                </c:pt>
                <c:pt idx="17009">
                  <c:v>30</c:v>
                </c:pt>
                <c:pt idx="17010">
                  <c:v>30</c:v>
                </c:pt>
                <c:pt idx="17011">
                  <c:v>30</c:v>
                </c:pt>
                <c:pt idx="17012">
                  <c:v>30</c:v>
                </c:pt>
                <c:pt idx="17013">
                  <c:v>30</c:v>
                </c:pt>
                <c:pt idx="17014">
                  <c:v>30</c:v>
                </c:pt>
                <c:pt idx="17015">
                  <c:v>30</c:v>
                </c:pt>
                <c:pt idx="17016">
                  <c:v>30</c:v>
                </c:pt>
                <c:pt idx="17017">
                  <c:v>30</c:v>
                </c:pt>
                <c:pt idx="17018">
                  <c:v>30</c:v>
                </c:pt>
                <c:pt idx="17019">
                  <c:v>30</c:v>
                </c:pt>
                <c:pt idx="17020">
                  <c:v>30</c:v>
                </c:pt>
                <c:pt idx="17021">
                  <c:v>30</c:v>
                </c:pt>
                <c:pt idx="17022">
                  <c:v>30</c:v>
                </c:pt>
                <c:pt idx="17023">
                  <c:v>30</c:v>
                </c:pt>
                <c:pt idx="17024">
                  <c:v>30</c:v>
                </c:pt>
                <c:pt idx="17025">
                  <c:v>30</c:v>
                </c:pt>
                <c:pt idx="17026">
                  <c:v>30</c:v>
                </c:pt>
                <c:pt idx="17027">
                  <c:v>30</c:v>
                </c:pt>
                <c:pt idx="17028">
                  <c:v>30</c:v>
                </c:pt>
                <c:pt idx="17029">
                  <c:v>30</c:v>
                </c:pt>
                <c:pt idx="17030">
                  <c:v>30</c:v>
                </c:pt>
                <c:pt idx="17031">
                  <c:v>30</c:v>
                </c:pt>
                <c:pt idx="17032">
                  <c:v>30</c:v>
                </c:pt>
                <c:pt idx="17033">
                  <c:v>30</c:v>
                </c:pt>
                <c:pt idx="17034">
                  <c:v>30</c:v>
                </c:pt>
                <c:pt idx="17035">
                  <c:v>30</c:v>
                </c:pt>
                <c:pt idx="17036">
                  <c:v>30</c:v>
                </c:pt>
                <c:pt idx="17037">
                  <c:v>30</c:v>
                </c:pt>
                <c:pt idx="17038">
                  <c:v>30</c:v>
                </c:pt>
                <c:pt idx="17039">
                  <c:v>30</c:v>
                </c:pt>
                <c:pt idx="17040">
                  <c:v>30</c:v>
                </c:pt>
                <c:pt idx="17041">
                  <c:v>30</c:v>
                </c:pt>
                <c:pt idx="17042">
                  <c:v>30</c:v>
                </c:pt>
                <c:pt idx="17043">
                  <c:v>30</c:v>
                </c:pt>
                <c:pt idx="17044">
                  <c:v>30</c:v>
                </c:pt>
                <c:pt idx="17045">
                  <c:v>30</c:v>
                </c:pt>
                <c:pt idx="17046">
                  <c:v>30</c:v>
                </c:pt>
                <c:pt idx="17047">
                  <c:v>30</c:v>
                </c:pt>
                <c:pt idx="17048">
                  <c:v>30</c:v>
                </c:pt>
                <c:pt idx="17049">
                  <c:v>30</c:v>
                </c:pt>
                <c:pt idx="17050">
                  <c:v>30</c:v>
                </c:pt>
                <c:pt idx="17051">
                  <c:v>30</c:v>
                </c:pt>
                <c:pt idx="17052">
                  <c:v>30</c:v>
                </c:pt>
                <c:pt idx="17053">
                  <c:v>30</c:v>
                </c:pt>
                <c:pt idx="17054">
                  <c:v>30</c:v>
                </c:pt>
                <c:pt idx="17055">
                  <c:v>30</c:v>
                </c:pt>
                <c:pt idx="17056">
                  <c:v>30</c:v>
                </c:pt>
                <c:pt idx="17057">
                  <c:v>30</c:v>
                </c:pt>
                <c:pt idx="17058">
                  <c:v>30</c:v>
                </c:pt>
                <c:pt idx="17059">
                  <c:v>30</c:v>
                </c:pt>
                <c:pt idx="17060">
                  <c:v>30</c:v>
                </c:pt>
                <c:pt idx="17061">
                  <c:v>30</c:v>
                </c:pt>
                <c:pt idx="17062">
                  <c:v>30</c:v>
                </c:pt>
                <c:pt idx="17063">
                  <c:v>30</c:v>
                </c:pt>
                <c:pt idx="17064">
                  <c:v>30</c:v>
                </c:pt>
                <c:pt idx="17065">
                  <c:v>30</c:v>
                </c:pt>
                <c:pt idx="17066">
                  <c:v>30</c:v>
                </c:pt>
                <c:pt idx="17067">
                  <c:v>30</c:v>
                </c:pt>
                <c:pt idx="17068">
                  <c:v>30</c:v>
                </c:pt>
                <c:pt idx="17069">
                  <c:v>30</c:v>
                </c:pt>
                <c:pt idx="17070">
                  <c:v>30</c:v>
                </c:pt>
                <c:pt idx="17071">
                  <c:v>30</c:v>
                </c:pt>
                <c:pt idx="17072">
                  <c:v>30</c:v>
                </c:pt>
                <c:pt idx="17073">
                  <c:v>30</c:v>
                </c:pt>
                <c:pt idx="17074">
                  <c:v>30</c:v>
                </c:pt>
                <c:pt idx="17075">
                  <c:v>30</c:v>
                </c:pt>
                <c:pt idx="17076">
                  <c:v>30</c:v>
                </c:pt>
                <c:pt idx="17077">
                  <c:v>30</c:v>
                </c:pt>
                <c:pt idx="17078">
                  <c:v>30</c:v>
                </c:pt>
                <c:pt idx="17079">
                  <c:v>30</c:v>
                </c:pt>
                <c:pt idx="17080">
                  <c:v>30</c:v>
                </c:pt>
                <c:pt idx="17081">
                  <c:v>30</c:v>
                </c:pt>
                <c:pt idx="17082">
                  <c:v>30</c:v>
                </c:pt>
                <c:pt idx="17083">
                  <c:v>30</c:v>
                </c:pt>
                <c:pt idx="17084">
                  <c:v>30</c:v>
                </c:pt>
                <c:pt idx="17085">
                  <c:v>30</c:v>
                </c:pt>
                <c:pt idx="17086">
                  <c:v>30</c:v>
                </c:pt>
                <c:pt idx="17087">
                  <c:v>30</c:v>
                </c:pt>
                <c:pt idx="17088">
                  <c:v>30</c:v>
                </c:pt>
                <c:pt idx="17089">
                  <c:v>30</c:v>
                </c:pt>
                <c:pt idx="17090">
                  <c:v>30</c:v>
                </c:pt>
                <c:pt idx="17091">
                  <c:v>30</c:v>
                </c:pt>
                <c:pt idx="17092">
                  <c:v>30</c:v>
                </c:pt>
                <c:pt idx="17093">
                  <c:v>30</c:v>
                </c:pt>
                <c:pt idx="17094">
                  <c:v>30</c:v>
                </c:pt>
                <c:pt idx="17095">
                  <c:v>30</c:v>
                </c:pt>
                <c:pt idx="17096">
                  <c:v>30</c:v>
                </c:pt>
                <c:pt idx="17097">
                  <c:v>30</c:v>
                </c:pt>
                <c:pt idx="17098">
                  <c:v>30</c:v>
                </c:pt>
                <c:pt idx="17099">
                  <c:v>30</c:v>
                </c:pt>
                <c:pt idx="17100">
                  <c:v>30</c:v>
                </c:pt>
                <c:pt idx="17101">
                  <c:v>30</c:v>
                </c:pt>
                <c:pt idx="17102">
                  <c:v>30</c:v>
                </c:pt>
                <c:pt idx="17103">
                  <c:v>30</c:v>
                </c:pt>
                <c:pt idx="17104">
                  <c:v>30</c:v>
                </c:pt>
                <c:pt idx="17105">
                  <c:v>30</c:v>
                </c:pt>
                <c:pt idx="17106">
                  <c:v>30</c:v>
                </c:pt>
                <c:pt idx="17107">
                  <c:v>30</c:v>
                </c:pt>
                <c:pt idx="17108">
                  <c:v>30</c:v>
                </c:pt>
                <c:pt idx="17109">
                  <c:v>30</c:v>
                </c:pt>
                <c:pt idx="17110">
                  <c:v>30</c:v>
                </c:pt>
                <c:pt idx="17111">
                  <c:v>30</c:v>
                </c:pt>
                <c:pt idx="17112">
                  <c:v>30</c:v>
                </c:pt>
                <c:pt idx="17113">
                  <c:v>30</c:v>
                </c:pt>
                <c:pt idx="17114">
                  <c:v>30</c:v>
                </c:pt>
                <c:pt idx="17115">
                  <c:v>30</c:v>
                </c:pt>
                <c:pt idx="17116">
                  <c:v>30</c:v>
                </c:pt>
                <c:pt idx="17117">
                  <c:v>30</c:v>
                </c:pt>
                <c:pt idx="17118">
                  <c:v>30</c:v>
                </c:pt>
                <c:pt idx="17119">
                  <c:v>30</c:v>
                </c:pt>
                <c:pt idx="17120">
                  <c:v>30</c:v>
                </c:pt>
                <c:pt idx="17121">
                  <c:v>30</c:v>
                </c:pt>
                <c:pt idx="17122">
                  <c:v>30</c:v>
                </c:pt>
                <c:pt idx="17123">
                  <c:v>30</c:v>
                </c:pt>
                <c:pt idx="17124">
                  <c:v>30</c:v>
                </c:pt>
                <c:pt idx="17125">
                  <c:v>30</c:v>
                </c:pt>
                <c:pt idx="17126">
                  <c:v>30</c:v>
                </c:pt>
                <c:pt idx="17127">
                  <c:v>30</c:v>
                </c:pt>
                <c:pt idx="17128">
                  <c:v>30</c:v>
                </c:pt>
                <c:pt idx="17129">
                  <c:v>30</c:v>
                </c:pt>
                <c:pt idx="17130">
                  <c:v>30</c:v>
                </c:pt>
                <c:pt idx="17131">
                  <c:v>30</c:v>
                </c:pt>
                <c:pt idx="17132">
                  <c:v>30</c:v>
                </c:pt>
                <c:pt idx="17133">
                  <c:v>30</c:v>
                </c:pt>
                <c:pt idx="17134">
                  <c:v>30</c:v>
                </c:pt>
                <c:pt idx="17135">
                  <c:v>30</c:v>
                </c:pt>
                <c:pt idx="17136">
                  <c:v>30</c:v>
                </c:pt>
                <c:pt idx="17137">
                  <c:v>30</c:v>
                </c:pt>
                <c:pt idx="17138">
                  <c:v>30</c:v>
                </c:pt>
                <c:pt idx="17139">
                  <c:v>30</c:v>
                </c:pt>
                <c:pt idx="17140">
                  <c:v>30</c:v>
                </c:pt>
                <c:pt idx="17141">
                  <c:v>30</c:v>
                </c:pt>
                <c:pt idx="17142">
                  <c:v>30</c:v>
                </c:pt>
                <c:pt idx="17143">
                  <c:v>30</c:v>
                </c:pt>
                <c:pt idx="17144">
                  <c:v>30</c:v>
                </c:pt>
                <c:pt idx="17145">
                  <c:v>30</c:v>
                </c:pt>
                <c:pt idx="17146">
                  <c:v>30</c:v>
                </c:pt>
                <c:pt idx="17147">
                  <c:v>30</c:v>
                </c:pt>
                <c:pt idx="17148">
                  <c:v>30</c:v>
                </c:pt>
                <c:pt idx="17149">
                  <c:v>30</c:v>
                </c:pt>
                <c:pt idx="17150">
                  <c:v>30</c:v>
                </c:pt>
                <c:pt idx="17151">
                  <c:v>30</c:v>
                </c:pt>
                <c:pt idx="17152">
                  <c:v>30</c:v>
                </c:pt>
                <c:pt idx="17153">
                  <c:v>30</c:v>
                </c:pt>
                <c:pt idx="17154">
                  <c:v>30</c:v>
                </c:pt>
                <c:pt idx="17155">
                  <c:v>30</c:v>
                </c:pt>
                <c:pt idx="17156">
                  <c:v>30</c:v>
                </c:pt>
                <c:pt idx="17157">
                  <c:v>30</c:v>
                </c:pt>
                <c:pt idx="17158">
                  <c:v>30</c:v>
                </c:pt>
                <c:pt idx="17159">
                  <c:v>30</c:v>
                </c:pt>
                <c:pt idx="17160">
                  <c:v>30</c:v>
                </c:pt>
                <c:pt idx="17161">
                  <c:v>30</c:v>
                </c:pt>
                <c:pt idx="17162">
                  <c:v>30</c:v>
                </c:pt>
                <c:pt idx="17163">
                  <c:v>30</c:v>
                </c:pt>
                <c:pt idx="17164">
                  <c:v>30</c:v>
                </c:pt>
                <c:pt idx="17165">
                  <c:v>30</c:v>
                </c:pt>
                <c:pt idx="17166">
                  <c:v>30</c:v>
                </c:pt>
                <c:pt idx="17167">
                  <c:v>30</c:v>
                </c:pt>
                <c:pt idx="17168">
                  <c:v>30</c:v>
                </c:pt>
                <c:pt idx="17169">
                  <c:v>30</c:v>
                </c:pt>
                <c:pt idx="17170">
                  <c:v>30</c:v>
                </c:pt>
                <c:pt idx="17171">
                  <c:v>30</c:v>
                </c:pt>
                <c:pt idx="17172">
                  <c:v>30</c:v>
                </c:pt>
                <c:pt idx="17173">
                  <c:v>30</c:v>
                </c:pt>
                <c:pt idx="17174">
                  <c:v>30</c:v>
                </c:pt>
                <c:pt idx="17175">
                  <c:v>30</c:v>
                </c:pt>
                <c:pt idx="17176">
                  <c:v>30</c:v>
                </c:pt>
                <c:pt idx="17177">
                  <c:v>30</c:v>
                </c:pt>
                <c:pt idx="17178">
                  <c:v>30</c:v>
                </c:pt>
                <c:pt idx="17179">
                  <c:v>30</c:v>
                </c:pt>
                <c:pt idx="17180">
                  <c:v>30</c:v>
                </c:pt>
                <c:pt idx="17181">
                  <c:v>30</c:v>
                </c:pt>
                <c:pt idx="17182">
                  <c:v>30</c:v>
                </c:pt>
                <c:pt idx="17183">
                  <c:v>30</c:v>
                </c:pt>
                <c:pt idx="17184">
                  <c:v>30</c:v>
                </c:pt>
                <c:pt idx="17185">
                  <c:v>30</c:v>
                </c:pt>
                <c:pt idx="17186">
                  <c:v>30</c:v>
                </c:pt>
                <c:pt idx="17187">
                  <c:v>30</c:v>
                </c:pt>
                <c:pt idx="17188">
                  <c:v>30</c:v>
                </c:pt>
                <c:pt idx="17189">
                  <c:v>30</c:v>
                </c:pt>
                <c:pt idx="17190">
                  <c:v>30</c:v>
                </c:pt>
                <c:pt idx="17191">
                  <c:v>30</c:v>
                </c:pt>
                <c:pt idx="17192">
                  <c:v>30</c:v>
                </c:pt>
                <c:pt idx="17193">
                  <c:v>30</c:v>
                </c:pt>
                <c:pt idx="17194">
                  <c:v>30</c:v>
                </c:pt>
                <c:pt idx="17195">
                  <c:v>30</c:v>
                </c:pt>
                <c:pt idx="17196">
                  <c:v>30</c:v>
                </c:pt>
                <c:pt idx="17197">
                  <c:v>30</c:v>
                </c:pt>
                <c:pt idx="17198">
                  <c:v>30</c:v>
                </c:pt>
                <c:pt idx="17199">
                  <c:v>30</c:v>
                </c:pt>
                <c:pt idx="17200">
                  <c:v>30</c:v>
                </c:pt>
                <c:pt idx="17201">
                  <c:v>30</c:v>
                </c:pt>
                <c:pt idx="17202">
                  <c:v>30</c:v>
                </c:pt>
                <c:pt idx="17203">
                  <c:v>30</c:v>
                </c:pt>
                <c:pt idx="17204">
                  <c:v>30</c:v>
                </c:pt>
                <c:pt idx="17205">
                  <c:v>30</c:v>
                </c:pt>
                <c:pt idx="17206">
                  <c:v>30</c:v>
                </c:pt>
                <c:pt idx="17207">
                  <c:v>30</c:v>
                </c:pt>
                <c:pt idx="17208">
                  <c:v>30</c:v>
                </c:pt>
                <c:pt idx="17209">
                  <c:v>30</c:v>
                </c:pt>
                <c:pt idx="17210">
                  <c:v>30</c:v>
                </c:pt>
                <c:pt idx="17211">
                  <c:v>30</c:v>
                </c:pt>
                <c:pt idx="17212">
                  <c:v>30</c:v>
                </c:pt>
                <c:pt idx="17213">
                  <c:v>30</c:v>
                </c:pt>
                <c:pt idx="17214">
                  <c:v>30</c:v>
                </c:pt>
                <c:pt idx="17215">
                  <c:v>30</c:v>
                </c:pt>
                <c:pt idx="17216">
                  <c:v>30</c:v>
                </c:pt>
                <c:pt idx="17217">
                  <c:v>30</c:v>
                </c:pt>
                <c:pt idx="17218">
                  <c:v>30</c:v>
                </c:pt>
                <c:pt idx="17219">
                  <c:v>30</c:v>
                </c:pt>
                <c:pt idx="17220">
                  <c:v>30</c:v>
                </c:pt>
                <c:pt idx="17221">
                  <c:v>30</c:v>
                </c:pt>
                <c:pt idx="17222">
                  <c:v>30</c:v>
                </c:pt>
                <c:pt idx="17223">
                  <c:v>30</c:v>
                </c:pt>
                <c:pt idx="17224">
                  <c:v>30</c:v>
                </c:pt>
                <c:pt idx="17225">
                  <c:v>30</c:v>
                </c:pt>
                <c:pt idx="17226">
                  <c:v>30</c:v>
                </c:pt>
                <c:pt idx="17227">
                  <c:v>30</c:v>
                </c:pt>
                <c:pt idx="17228">
                  <c:v>30</c:v>
                </c:pt>
                <c:pt idx="17229">
                  <c:v>30</c:v>
                </c:pt>
                <c:pt idx="17230">
                  <c:v>30</c:v>
                </c:pt>
                <c:pt idx="17231">
                  <c:v>30</c:v>
                </c:pt>
                <c:pt idx="17232">
                  <c:v>30</c:v>
                </c:pt>
                <c:pt idx="17233">
                  <c:v>30</c:v>
                </c:pt>
                <c:pt idx="17234">
                  <c:v>30</c:v>
                </c:pt>
                <c:pt idx="17235">
                  <c:v>30</c:v>
                </c:pt>
                <c:pt idx="17236">
                  <c:v>30</c:v>
                </c:pt>
                <c:pt idx="17237">
                  <c:v>30</c:v>
                </c:pt>
                <c:pt idx="17238">
                  <c:v>30</c:v>
                </c:pt>
                <c:pt idx="17239">
                  <c:v>30</c:v>
                </c:pt>
                <c:pt idx="17240">
                  <c:v>30</c:v>
                </c:pt>
                <c:pt idx="17241">
                  <c:v>30</c:v>
                </c:pt>
                <c:pt idx="17242">
                  <c:v>30</c:v>
                </c:pt>
                <c:pt idx="17243">
                  <c:v>30</c:v>
                </c:pt>
                <c:pt idx="17244">
                  <c:v>30</c:v>
                </c:pt>
                <c:pt idx="17245">
                  <c:v>30</c:v>
                </c:pt>
                <c:pt idx="17246">
                  <c:v>30</c:v>
                </c:pt>
                <c:pt idx="17247">
                  <c:v>30</c:v>
                </c:pt>
                <c:pt idx="17248">
                  <c:v>30</c:v>
                </c:pt>
                <c:pt idx="17249">
                  <c:v>30</c:v>
                </c:pt>
                <c:pt idx="17250">
                  <c:v>30</c:v>
                </c:pt>
                <c:pt idx="17251">
                  <c:v>30</c:v>
                </c:pt>
                <c:pt idx="17252">
                  <c:v>30</c:v>
                </c:pt>
                <c:pt idx="17253">
                  <c:v>30</c:v>
                </c:pt>
                <c:pt idx="17254">
                  <c:v>30</c:v>
                </c:pt>
                <c:pt idx="17255">
                  <c:v>30</c:v>
                </c:pt>
                <c:pt idx="17256">
                  <c:v>30</c:v>
                </c:pt>
                <c:pt idx="17257">
                  <c:v>30</c:v>
                </c:pt>
                <c:pt idx="17258">
                  <c:v>30</c:v>
                </c:pt>
                <c:pt idx="17259">
                  <c:v>30</c:v>
                </c:pt>
                <c:pt idx="17260">
                  <c:v>30</c:v>
                </c:pt>
                <c:pt idx="17261">
                  <c:v>30</c:v>
                </c:pt>
                <c:pt idx="17262">
                  <c:v>30</c:v>
                </c:pt>
                <c:pt idx="17263">
                  <c:v>30</c:v>
                </c:pt>
                <c:pt idx="17264">
                  <c:v>30</c:v>
                </c:pt>
                <c:pt idx="17265">
                  <c:v>30</c:v>
                </c:pt>
                <c:pt idx="17266">
                  <c:v>30</c:v>
                </c:pt>
                <c:pt idx="17267">
                  <c:v>30</c:v>
                </c:pt>
                <c:pt idx="17268">
                  <c:v>30</c:v>
                </c:pt>
                <c:pt idx="17269">
                  <c:v>30</c:v>
                </c:pt>
                <c:pt idx="17270">
                  <c:v>30</c:v>
                </c:pt>
                <c:pt idx="17271">
                  <c:v>30</c:v>
                </c:pt>
                <c:pt idx="17272">
                  <c:v>30</c:v>
                </c:pt>
                <c:pt idx="17273">
                  <c:v>30</c:v>
                </c:pt>
                <c:pt idx="17274">
                  <c:v>30</c:v>
                </c:pt>
                <c:pt idx="17275">
                  <c:v>30</c:v>
                </c:pt>
                <c:pt idx="17276">
                  <c:v>30</c:v>
                </c:pt>
                <c:pt idx="17277">
                  <c:v>30</c:v>
                </c:pt>
                <c:pt idx="17278">
                  <c:v>30</c:v>
                </c:pt>
                <c:pt idx="17279">
                  <c:v>30</c:v>
                </c:pt>
                <c:pt idx="17280">
                  <c:v>30</c:v>
                </c:pt>
                <c:pt idx="17281">
                  <c:v>30</c:v>
                </c:pt>
                <c:pt idx="17282">
                  <c:v>30</c:v>
                </c:pt>
                <c:pt idx="17283">
                  <c:v>30</c:v>
                </c:pt>
                <c:pt idx="17284">
                  <c:v>30</c:v>
                </c:pt>
                <c:pt idx="17285">
                  <c:v>30</c:v>
                </c:pt>
                <c:pt idx="17286">
                  <c:v>30</c:v>
                </c:pt>
                <c:pt idx="17287">
                  <c:v>30</c:v>
                </c:pt>
                <c:pt idx="17288">
                  <c:v>30</c:v>
                </c:pt>
                <c:pt idx="17289">
                  <c:v>30</c:v>
                </c:pt>
                <c:pt idx="17290">
                  <c:v>30</c:v>
                </c:pt>
                <c:pt idx="17291">
                  <c:v>30</c:v>
                </c:pt>
                <c:pt idx="17292">
                  <c:v>30</c:v>
                </c:pt>
                <c:pt idx="17293">
                  <c:v>30</c:v>
                </c:pt>
                <c:pt idx="17294">
                  <c:v>30</c:v>
                </c:pt>
                <c:pt idx="17295">
                  <c:v>30</c:v>
                </c:pt>
                <c:pt idx="17296">
                  <c:v>30</c:v>
                </c:pt>
                <c:pt idx="17297">
                  <c:v>30</c:v>
                </c:pt>
                <c:pt idx="17298">
                  <c:v>30</c:v>
                </c:pt>
                <c:pt idx="17299">
                  <c:v>30</c:v>
                </c:pt>
                <c:pt idx="17300">
                  <c:v>30</c:v>
                </c:pt>
                <c:pt idx="17301">
                  <c:v>30</c:v>
                </c:pt>
                <c:pt idx="17302">
                  <c:v>30</c:v>
                </c:pt>
                <c:pt idx="17303">
                  <c:v>30</c:v>
                </c:pt>
                <c:pt idx="17304">
                  <c:v>30</c:v>
                </c:pt>
                <c:pt idx="17305">
                  <c:v>30</c:v>
                </c:pt>
                <c:pt idx="17306">
                  <c:v>30</c:v>
                </c:pt>
                <c:pt idx="17307">
                  <c:v>30</c:v>
                </c:pt>
                <c:pt idx="17308">
                  <c:v>30</c:v>
                </c:pt>
                <c:pt idx="17309">
                  <c:v>30</c:v>
                </c:pt>
                <c:pt idx="17310">
                  <c:v>30</c:v>
                </c:pt>
                <c:pt idx="17311">
                  <c:v>30</c:v>
                </c:pt>
                <c:pt idx="17312">
                  <c:v>30</c:v>
                </c:pt>
                <c:pt idx="17313">
                  <c:v>30</c:v>
                </c:pt>
                <c:pt idx="17314">
                  <c:v>30</c:v>
                </c:pt>
                <c:pt idx="17315">
                  <c:v>30</c:v>
                </c:pt>
                <c:pt idx="17316">
                  <c:v>30</c:v>
                </c:pt>
                <c:pt idx="17317">
                  <c:v>30</c:v>
                </c:pt>
                <c:pt idx="17318">
                  <c:v>30</c:v>
                </c:pt>
                <c:pt idx="17319">
                  <c:v>30</c:v>
                </c:pt>
                <c:pt idx="17320">
                  <c:v>30</c:v>
                </c:pt>
                <c:pt idx="17321">
                  <c:v>30</c:v>
                </c:pt>
                <c:pt idx="17322">
                  <c:v>30</c:v>
                </c:pt>
                <c:pt idx="17323">
                  <c:v>30</c:v>
                </c:pt>
                <c:pt idx="17324">
                  <c:v>30</c:v>
                </c:pt>
                <c:pt idx="17325">
                  <c:v>30</c:v>
                </c:pt>
                <c:pt idx="17326">
                  <c:v>30</c:v>
                </c:pt>
                <c:pt idx="17327">
                  <c:v>30</c:v>
                </c:pt>
                <c:pt idx="17328">
                  <c:v>30</c:v>
                </c:pt>
                <c:pt idx="17329">
                  <c:v>30</c:v>
                </c:pt>
                <c:pt idx="17330">
                  <c:v>30</c:v>
                </c:pt>
                <c:pt idx="17331">
                  <c:v>30</c:v>
                </c:pt>
                <c:pt idx="17332">
                  <c:v>30</c:v>
                </c:pt>
                <c:pt idx="17333">
                  <c:v>30</c:v>
                </c:pt>
                <c:pt idx="17334">
                  <c:v>30</c:v>
                </c:pt>
                <c:pt idx="17335">
                  <c:v>30</c:v>
                </c:pt>
                <c:pt idx="17336">
                  <c:v>30</c:v>
                </c:pt>
                <c:pt idx="17337">
                  <c:v>30</c:v>
                </c:pt>
                <c:pt idx="17338">
                  <c:v>30</c:v>
                </c:pt>
                <c:pt idx="17339">
                  <c:v>30</c:v>
                </c:pt>
                <c:pt idx="17340">
                  <c:v>30</c:v>
                </c:pt>
                <c:pt idx="17341">
                  <c:v>30</c:v>
                </c:pt>
                <c:pt idx="17342">
                  <c:v>30</c:v>
                </c:pt>
                <c:pt idx="17343">
                  <c:v>30</c:v>
                </c:pt>
                <c:pt idx="17344">
                  <c:v>30</c:v>
                </c:pt>
                <c:pt idx="17345">
                  <c:v>30</c:v>
                </c:pt>
                <c:pt idx="17346">
                  <c:v>30</c:v>
                </c:pt>
                <c:pt idx="17347">
                  <c:v>30</c:v>
                </c:pt>
                <c:pt idx="17348">
                  <c:v>30</c:v>
                </c:pt>
                <c:pt idx="17349">
                  <c:v>30</c:v>
                </c:pt>
                <c:pt idx="17350">
                  <c:v>30</c:v>
                </c:pt>
                <c:pt idx="17351">
                  <c:v>30</c:v>
                </c:pt>
                <c:pt idx="17352">
                  <c:v>30</c:v>
                </c:pt>
                <c:pt idx="17353">
                  <c:v>30</c:v>
                </c:pt>
                <c:pt idx="17354">
                  <c:v>30</c:v>
                </c:pt>
                <c:pt idx="17355">
                  <c:v>30</c:v>
                </c:pt>
                <c:pt idx="17356">
                  <c:v>30</c:v>
                </c:pt>
                <c:pt idx="17357">
                  <c:v>30</c:v>
                </c:pt>
                <c:pt idx="17358">
                  <c:v>30</c:v>
                </c:pt>
                <c:pt idx="17359">
                  <c:v>30</c:v>
                </c:pt>
                <c:pt idx="17360">
                  <c:v>30</c:v>
                </c:pt>
                <c:pt idx="17361">
                  <c:v>30</c:v>
                </c:pt>
                <c:pt idx="17362">
                  <c:v>30</c:v>
                </c:pt>
                <c:pt idx="17363">
                  <c:v>30</c:v>
                </c:pt>
                <c:pt idx="17364">
                  <c:v>30</c:v>
                </c:pt>
                <c:pt idx="17365">
                  <c:v>30</c:v>
                </c:pt>
                <c:pt idx="17366">
                  <c:v>30</c:v>
                </c:pt>
                <c:pt idx="17367">
                  <c:v>30</c:v>
                </c:pt>
                <c:pt idx="17368">
                  <c:v>30</c:v>
                </c:pt>
                <c:pt idx="17369">
                  <c:v>30</c:v>
                </c:pt>
                <c:pt idx="17370">
                  <c:v>30</c:v>
                </c:pt>
                <c:pt idx="17371">
                  <c:v>30</c:v>
                </c:pt>
                <c:pt idx="17372">
                  <c:v>30</c:v>
                </c:pt>
                <c:pt idx="17373">
                  <c:v>30</c:v>
                </c:pt>
                <c:pt idx="17374">
                  <c:v>30</c:v>
                </c:pt>
                <c:pt idx="17375">
                  <c:v>30</c:v>
                </c:pt>
                <c:pt idx="17376">
                  <c:v>30</c:v>
                </c:pt>
                <c:pt idx="17377">
                  <c:v>30</c:v>
                </c:pt>
                <c:pt idx="17378">
                  <c:v>30</c:v>
                </c:pt>
                <c:pt idx="17379">
                  <c:v>30</c:v>
                </c:pt>
                <c:pt idx="17380">
                  <c:v>30</c:v>
                </c:pt>
                <c:pt idx="17381">
                  <c:v>30</c:v>
                </c:pt>
                <c:pt idx="17382">
                  <c:v>30</c:v>
                </c:pt>
                <c:pt idx="17383">
                  <c:v>30</c:v>
                </c:pt>
                <c:pt idx="17384">
                  <c:v>30</c:v>
                </c:pt>
                <c:pt idx="17385">
                  <c:v>30</c:v>
                </c:pt>
                <c:pt idx="17386">
                  <c:v>30</c:v>
                </c:pt>
                <c:pt idx="17387">
                  <c:v>30</c:v>
                </c:pt>
                <c:pt idx="17388">
                  <c:v>30</c:v>
                </c:pt>
                <c:pt idx="17389">
                  <c:v>30</c:v>
                </c:pt>
                <c:pt idx="17390">
                  <c:v>30</c:v>
                </c:pt>
                <c:pt idx="17391">
                  <c:v>30</c:v>
                </c:pt>
                <c:pt idx="17392">
                  <c:v>30</c:v>
                </c:pt>
                <c:pt idx="17393">
                  <c:v>30</c:v>
                </c:pt>
                <c:pt idx="17394">
                  <c:v>30</c:v>
                </c:pt>
                <c:pt idx="17395">
                  <c:v>30</c:v>
                </c:pt>
                <c:pt idx="17396">
                  <c:v>30</c:v>
                </c:pt>
                <c:pt idx="17397">
                  <c:v>30</c:v>
                </c:pt>
                <c:pt idx="17398">
                  <c:v>30</c:v>
                </c:pt>
                <c:pt idx="17399">
                  <c:v>30</c:v>
                </c:pt>
                <c:pt idx="17400">
                  <c:v>30</c:v>
                </c:pt>
                <c:pt idx="17401">
                  <c:v>30</c:v>
                </c:pt>
                <c:pt idx="17402">
                  <c:v>30</c:v>
                </c:pt>
                <c:pt idx="17403">
                  <c:v>30</c:v>
                </c:pt>
                <c:pt idx="17404">
                  <c:v>30</c:v>
                </c:pt>
                <c:pt idx="17405">
                  <c:v>30</c:v>
                </c:pt>
                <c:pt idx="17406">
                  <c:v>30</c:v>
                </c:pt>
                <c:pt idx="17407">
                  <c:v>30</c:v>
                </c:pt>
                <c:pt idx="17408">
                  <c:v>30</c:v>
                </c:pt>
                <c:pt idx="17409">
                  <c:v>30</c:v>
                </c:pt>
                <c:pt idx="17410">
                  <c:v>30</c:v>
                </c:pt>
                <c:pt idx="17411">
                  <c:v>30</c:v>
                </c:pt>
                <c:pt idx="17412">
                  <c:v>30</c:v>
                </c:pt>
                <c:pt idx="17413">
                  <c:v>30</c:v>
                </c:pt>
                <c:pt idx="17414">
                  <c:v>30</c:v>
                </c:pt>
                <c:pt idx="17415">
                  <c:v>30</c:v>
                </c:pt>
                <c:pt idx="17416">
                  <c:v>30</c:v>
                </c:pt>
                <c:pt idx="17417">
                  <c:v>30</c:v>
                </c:pt>
                <c:pt idx="17418">
                  <c:v>30</c:v>
                </c:pt>
                <c:pt idx="17419">
                  <c:v>30</c:v>
                </c:pt>
                <c:pt idx="17420">
                  <c:v>30</c:v>
                </c:pt>
                <c:pt idx="17421">
                  <c:v>30</c:v>
                </c:pt>
                <c:pt idx="17422">
                  <c:v>30</c:v>
                </c:pt>
                <c:pt idx="17423">
                  <c:v>30</c:v>
                </c:pt>
                <c:pt idx="17424">
                  <c:v>30</c:v>
                </c:pt>
                <c:pt idx="17425">
                  <c:v>30</c:v>
                </c:pt>
                <c:pt idx="17426">
                  <c:v>30</c:v>
                </c:pt>
                <c:pt idx="17427">
                  <c:v>30</c:v>
                </c:pt>
                <c:pt idx="17428">
                  <c:v>30</c:v>
                </c:pt>
                <c:pt idx="17429">
                  <c:v>30</c:v>
                </c:pt>
                <c:pt idx="17430">
                  <c:v>30</c:v>
                </c:pt>
                <c:pt idx="17431">
                  <c:v>30</c:v>
                </c:pt>
                <c:pt idx="17432">
                  <c:v>30</c:v>
                </c:pt>
                <c:pt idx="17433">
                  <c:v>30</c:v>
                </c:pt>
                <c:pt idx="17434">
                  <c:v>30</c:v>
                </c:pt>
                <c:pt idx="17435">
                  <c:v>30</c:v>
                </c:pt>
                <c:pt idx="17436">
                  <c:v>30</c:v>
                </c:pt>
                <c:pt idx="17437">
                  <c:v>30</c:v>
                </c:pt>
                <c:pt idx="17438">
                  <c:v>30</c:v>
                </c:pt>
                <c:pt idx="17439">
                  <c:v>30</c:v>
                </c:pt>
                <c:pt idx="17440">
                  <c:v>30</c:v>
                </c:pt>
                <c:pt idx="17441">
                  <c:v>30</c:v>
                </c:pt>
                <c:pt idx="17442">
                  <c:v>30</c:v>
                </c:pt>
                <c:pt idx="17443">
                  <c:v>30</c:v>
                </c:pt>
                <c:pt idx="17444">
                  <c:v>30</c:v>
                </c:pt>
                <c:pt idx="17445">
                  <c:v>30</c:v>
                </c:pt>
                <c:pt idx="17446">
                  <c:v>30</c:v>
                </c:pt>
                <c:pt idx="17447">
                  <c:v>30</c:v>
                </c:pt>
                <c:pt idx="17448">
                  <c:v>30</c:v>
                </c:pt>
                <c:pt idx="17449">
                  <c:v>30</c:v>
                </c:pt>
                <c:pt idx="17450">
                  <c:v>30</c:v>
                </c:pt>
                <c:pt idx="17451">
                  <c:v>30</c:v>
                </c:pt>
                <c:pt idx="17452">
                  <c:v>30</c:v>
                </c:pt>
                <c:pt idx="17453">
                  <c:v>30</c:v>
                </c:pt>
                <c:pt idx="17454">
                  <c:v>30</c:v>
                </c:pt>
                <c:pt idx="17455">
                  <c:v>30</c:v>
                </c:pt>
                <c:pt idx="17456">
                  <c:v>30</c:v>
                </c:pt>
                <c:pt idx="17457">
                  <c:v>30</c:v>
                </c:pt>
                <c:pt idx="17458">
                  <c:v>500</c:v>
                </c:pt>
                <c:pt idx="17459">
                  <c:v>30</c:v>
                </c:pt>
                <c:pt idx="17460">
                  <c:v>30</c:v>
                </c:pt>
                <c:pt idx="17461">
                  <c:v>30</c:v>
                </c:pt>
                <c:pt idx="17462">
                  <c:v>30</c:v>
                </c:pt>
                <c:pt idx="17463">
                  <c:v>30</c:v>
                </c:pt>
                <c:pt idx="17464">
                  <c:v>30</c:v>
                </c:pt>
                <c:pt idx="17465">
                  <c:v>30</c:v>
                </c:pt>
                <c:pt idx="17466">
                  <c:v>30</c:v>
                </c:pt>
                <c:pt idx="17467">
                  <c:v>30</c:v>
                </c:pt>
                <c:pt idx="17468">
                  <c:v>30</c:v>
                </c:pt>
                <c:pt idx="17469">
                  <c:v>30</c:v>
                </c:pt>
                <c:pt idx="17470">
                  <c:v>30</c:v>
                </c:pt>
                <c:pt idx="17471">
                  <c:v>30</c:v>
                </c:pt>
                <c:pt idx="17472">
                  <c:v>30</c:v>
                </c:pt>
                <c:pt idx="17473">
                  <c:v>30</c:v>
                </c:pt>
                <c:pt idx="17474">
                  <c:v>30</c:v>
                </c:pt>
                <c:pt idx="17475">
                  <c:v>30</c:v>
                </c:pt>
                <c:pt idx="17476">
                  <c:v>30</c:v>
                </c:pt>
                <c:pt idx="17477">
                  <c:v>30</c:v>
                </c:pt>
                <c:pt idx="17478">
                  <c:v>30</c:v>
                </c:pt>
                <c:pt idx="17479">
                  <c:v>30</c:v>
                </c:pt>
                <c:pt idx="17480">
                  <c:v>30</c:v>
                </c:pt>
                <c:pt idx="17481">
                  <c:v>30</c:v>
                </c:pt>
                <c:pt idx="17482">
                  <c:v>30</c:v>
                </c:pt>
                <c:pt idx="17483">
                  <c:v>30</c:v>
                </c:pt>
                <c:pt idx="17484">
                  <c:v>30</c:v>
                </c:pt>
                <c:pt idx="17485">
                  <c:v>30</c:v>
                </c:pt>
                <c:pt idx="17486">
                  <c:v>30</c:v>
                </c:pt>
                <c:pt idx="17487">
                  <c:v>30</c:v>
                </c:pt>
                <c:pt idx="17488">
                  <c:v>30</c:v>
                </c:pt>
                <c:pt idx="17489">
                  <c:v>30</c:v>
                </c:pt>
                <c:pt idx="17490">
                  <c:v>30</c:v>
                </c:pt>
                <c:pt idx="17491">
                  <c:v>30</c:v>
                </c:pt>
                <c:pt idx="17492">
                  <c:v>30</c:v>
                </c:pt>
                <c:pt idx="17493">
                  <c:v>30</c:v>
                </c:pt>
                <c:pt idx="17494">
                  <c:v>30</c:v>
                </c:pt>
                <c:pt idx="17495">
                  <c:v>30</c:v>
                </c:pt>
                <c:pt idx="17496">
                  <c:v>30</c:v>
                </c:pt>
                <c:pt idx="17497">
                  <c:v>30</c:v>
                </c:pt>
                <c:pt idx="17498">
                  <c:v>30</c:v>
                </c:pt>
                <c:pt idx="17499">
                  <c:v>30</c:v>
                </c:pt>
                <c:pt idx="17500">
                  <c:v>30</c:v>
                </c:pt>
                <c:pt idx="17501">
                  <c:v>30</c:v>
                </c:pt>
                <c:pt idx="17502">
                  <c:v>30</c:v>
                </c:pt>
                <c:pt idx="17503">
                  <c:v>30</c:v>
                </c:pt>
                <c:pt idx="17504">
                  <c:v>30</c:v>
                </c:pt>
                <c:pt idx="17505">
                  <c:v>30</c:v>
                </c:pt>
                <c:pt idx="17506">
                  <c:v>30</c:v>
                </c:pt>
                <c:pt idx="17507">
                  <c:v>30</c:v>
                </c:pt>
                <c:pt idx="17508">
                  <c:v>30</c:v>
                </c:pt>
                <c:pt idx="17509">
                  <c:v>30</c:v>
                </c:pt>
                <c:pt idx="17510">
                  <c:v>30</c:v>
                </c:pt>
                <c:pt idx="17511">
                  <c:v>30</c:v>
                </c:pt>
                <c:pt idx="17512">
                  <c:v>30</c:v>
                </c:pt>
                <c:pt idx="17513">
                  <c:v>30</c:v>
                </c:pt>
                <c:pt idx="17514">
                  <c:v>30</c:v>
                </c:pt>
                <c:pt idx="17515">
                  <c:v>30</c:v>
                </c:pt>
                <c:pt idx="17516">
                  <c:v>30</c:v>
                </c:pt>
                <c:pt idx="17517">
                  <c:v>30</c:v>
                </c:pt>
                <c:pt idx="17518">
                  <c:v>30</c:v>
                </c:pt>
                <c:pt idx="17519">
                  <c:v>30</c:v>
                </c:pt>
                <c:pt idx="17520">
                  <c:v>30</c:v>
                </c:pt>
                <c:pt idx="17521">
                  <c:v>30</c:v>
                </c:pt>
                <c:pt idx="17522">
                  <c:v>30</c:v>
                </c:pt>
                <c:pt idx="17523">
                  <c:v>30</c:v>
                </c:pt>
                <c:pt idx="17524">
                  <c:v>30</c:v>
                </c:pt>
                <c:pt idx="17525">
                  <c:v>30</c:v>
                </c:pt>
                <c:pt idx="17526">
                  <c:v>30</c:v>
                </c:pt>
                <c:pt idx="17527">
                  <c:v>30</c:v>
                </c:pt>
                <c:pt idx="17528">
                  <c:v>30</c:v>
                </c:pt>
                <c:pt idx="17529">
                  <c:v>30</c:v>
                </c:pt>
                <c:pt idx="17530">
                  <c:v>30</c:v>
                </c:pt>
                <c:pt idx="17531">
                  <c:v>30</c:v>
                </c:pt>
                <c:pt idx="17532">
                  <c:v>30</c:v>
                </c:pt>
                <c:pt idx="17533">
                  <c:v>30</c:v>
                </c:pt>
                <c:pt idx="17534">
                  <c:v>30</c:v>
                </c:pt>
                <c:pt idx="17535">
                  <c:v>30</c:v>
                </c:pt>
                <c:pt idx="17536">
                  <c:v>30</c:v>
                </c:pt>
                <c:pt idx="17537">
                  <c:v>30</c:v>
                </c:pt>
                <c:pt idx="17538">
                  <c:v>30</c:v>
                </c:pt>
                <c:pt idx="17539">
                  <c:v>30</c:v>
                </c:pt>
                <c:pt idx="17540">
                  <c:v>30</c:v>
                </c:pt>
                <c:pt idx="17541">
                  <c:v>30</c:v>
                </c:pt>
                <c:pt idx="17542">
                  <c:v>30</c:v>
                </c:pt>
                <c:pt idx="17543">
                  <c:v>30</c:v>
                </c:pt>
                <c:pt idx="17544">
                  <c:v>30</c:v>
                </c:pt>
                <c:pt idx="17545">
                  <c:v>30</c:v>
                </c:pt>
                <c:pt idx="17546">
                  <c:v>30</c:v>
                </c:pt>
                <c:pt idx="17547">
                  <c:v>30</c:v>
                </c:pt>
                <c:pt idx="17548">
                  <c:v>30</c:v>
                </c:pt>
                <c:pt idx="17549">
                  <c:v>30</c:v>
                </c:pt>
                <c:pt idx="17550">
                  <c:v>30</c:v>
                </c:pt>
                <c:pt idx="17551">
                  <c:v>30</c:v>
                </c:pt>
                <c:pt idx="17552">
                  <c:v>30</c:v>
                </c:pt>
                <c:pt idx="17553">
                  <c:v>30</c:v>
                </c:pt>
                <c:pt idx="17554">
                  <c:v>30</c:v>
                </c:pt>
                <c:pt idx="17555">
                  <c:v>30</c:v>
                </c:pt>
                <c:pt idx="17556">
                  <c:v>30</c:v>
                </c:pt>
                <c:pt idx="17557">
                  <c:v>30</c:v>
                </c:pt>
                <c:pt idx="17558">
                  <c:v>30</c:v>
                </c:pt>
                <c:pt idx="17559">
                  <c:v>30</c:v>
                </c:pt>
                <c:pt idx="17560">
                  <c:v>30</c:v>
                </c:pt>
                <c:pt idx="17561">
                  <c:v>30</c:v>
                </c:pt>
                <c:pt idx="17562">
                  <c:v>30</c:v>
                </c:pt>
                <c:pt idx="17563">
                  <c:v>30</c:v>
                </c:pt>
                <c:pt idx="17564">
                  <c:v>30</c:v>
                </c:pt>
                <c:pt idx="17565">
                  <c:v>30</c:v>
                </c:pt>
                <c:pt idx="17566">
                  <c:v>30</c:v>
                </c:pt>
                <c:pt idx="17567">
                  <c:v>30</c:v>
                </c:pt>
                <c:pt idx="17568">
                  <c:v>30</c:v>
                </c:pt>
                <c:pt idx="17569">
                  <c:v>30</c:v>
                </c:pt>
                <c:pt idx="17570">
                  <c:v>30</c:v>
                </c:pt>
                <c:pt idx="17571">
                  <c:v>30</c:v>
                </c:pt>
                <c:pt idx="17572">
                  <c:v>30</c:v>
                </c:pt>
                <c:pt idx="17573">
                  <c:v>30</c:v>
                </c:pt>
                <c:pt idx="17574">
                  <c:v>30</c:v>
                </c:pt>
                <c:pt idx="17575">
                  <c:v>30</c:v>
                </c:pt>
                <c:pt idx="17576">
                  <c:v>30</c:v>
                </c:pt>
                <c:pt idx="17577">
                  <c:v>30</c:v>
                </c:pt>
                <c:pt idx="17578">
                  <c:v>30</c:v>
                </c:pt>
                <c:pt idx="17579">
                  <c:v>30</c:v>
                </c:pt>
                <c:pt idx="17580">
                  <c:v>30</c:v>
                </c:pt>
                <c:pt idx="17581">
                  <c:v>30</c:v>
                </c:pt>
                <c:pt idx="17582">
                  <c:v>30</c:v>
                </c:pt>
                <c:pt idx="17583">
                  <c:v>30</c:v>
                </c:pt>
                <c:pt idx="17584">
                  <c:v>30</c:v>
                </c:pt>
                <c:pt idx="17585">
                  <c:v>30</c:v>
                </c:pt>
                <c:pt idx="17586">
                  <c:v>30</c:v>
                </c:pt>
                <c:pt idx="17587">
                  <c:v>30</c:v>
                </c:pt>
                <c:pt idx="17588">
                  <c:v>30</c:v>
                </c:pt>
                <c:pt idx="17589">
                  <c:v>30</c:v>
                </c:pt>
                <c:pt idx="17590">
                  <c:v>30</c:v>
                </c:pt>
                <c:pt idx="17591">
                  <c:v>30</c:v>
                </c:pt>
                <c:pt idx="17592">
                  <c:v>30</c:v>
                </c:pt>
                <c:pt idx="17593">
                  <c:v>30</c:v>
                </c:pt>
                <c:pt idx="17594">
                  <c:v>30</c:v>
                </c:pt>
                <c:pt idx="17595">
                  <c:v>30</c:v>
                </c:pt>
                <c:pt idx="17596">
                  <c:v>30</c:v>
                </c:pt>
                <c:pt idx="17597">
                  <c:v>30</c:v>
                </c:pt>
                <c:pt idx="17598">
                  <c:v>30</c:v>
                </c:pt>
                <c:pt idx="17599">
                  <c:v>30</c:v>
                </c:pt>
                <c:pt idx="17600">
                  <c:v>30</c:v>
                </c:pt>
                <c:pt idx="17601">
                  <c:v>30</c:v>
                </c:pt>
                <c:pt idx="17602">
                  <c:v>30</c:v>
                </c:pt>
                <c:pt idx="17603">
                  <c:v>30</c:v>
                </c:pt>
                <c:pt idx="17604">
                  <c:v>30</c:v>
                </c:pt>
                <c:pt idx="17605">
                  <c:v>30</c:v>
                </c:pt>
                <c:pt idx="17606">
                  <c:v>30</c:v>
                </c:pt>
                <c:pt idx="17607">
                  <c:v>30</c:v>
                </c:pt>
                <c:pt idx="17608">
                  <c:v>30</c:v>
                </c:pt>
                <c:pt idx="17609">
                  <c:v>30</c:v>
                </c:pt>
                <c:pt idx="17610">
                  <c:v>30</c:v>
                </c:pt>
                <c:pt idx="17611">
                  <c:v>30</c:v>
                </c:pt>
                <c:pt idx="17612">
                  <c:v>30</c:v>
                </c:pt>
                <c:pt idx="17613">
                  <c:v>30</c:v>
                </c:pt>
                <c:pt idx="17614">
                  <c:v>30</c:v>
                </c:pt>
                <c:pt idx="17615">
                  <c:v>30</c:v>
                </c:pt>
                <c:pt idx="17616">
                  <c:v>30</c:v>
                </c:pt>
                <c:pt idx="17617">
                  <c:v>30</c:v>
                </c:pt>
                <c:pt idx="17618">
                  <c:v>30</c:v>
                </c:pt>
                <c:pt idx="17619">
                  <c:v>30</c:v>
                </c:pt>
                <c:pt idx="17620">
                  <c:v>30</c:v>
                </c:pt>
                <c:pt idx="17621">
                  <c:v>30</c:v>
                </c:pt>
                <c:pt idx="17622">
                  <c:v>30</c:v>
                </c:pt>
                <c:pt idx="17623">
                  <c:v>30</c:v>
                </c:pt>
                <c:pt idx="17624">
                  <c:v>30</c:v>
                </c:pt>
                <c:pt idx="17625">
                  <c:v>30</c:v>
                </c:pt>
                <c:pt idx="17626">
                  <c:v>30</c:v>
                </c:pt>
                <c:pt idx="17627">
                  <c:v>30</c:v>
                </c:pt>
                <c:pt idx="17628">
                  <c:v>30</c:v>
                </c:pt>
                <c:pt idx="17629">
                  <c:v>30</c:v>
                </c:pt>
                <c:pt idx="17630">
                  <c:v>30</c:v>
                </c:pt>
                <c:pt idx="17631">
                  <c:v>30</c:v>
                </c:pt>
                <c:pt idx="17632">
                  <c:v>30</c:v>
                </c:pt>
                <c:pt idx="17633">
                  <c:v>30</c:v>
                </c:pt>
                <c:pt idx="17634">
                  <c:v>30</c:v>
                </c:pt>
                <c:pt idx="17635">
                  <c:v>30</c:v>
                </c:pt>
                <c:pt idx="17636">
                  <c:v>30</c:v>
                </c:pt>
                <c:pt idx="17637">
                  <c:v>30</c:v>
                </c:pt>
                <c:pt idx="17638">
                  <c:v>30</c:v>
                </c:pt>
                <c:pt idx="17639">
                  <c:v>30</c:v>
                </c:pt>
                <c:pt idx="17640">
                  <c:v>30</c:v>
                </c:pt>
                <c:pt idx="17641">
                  <c:v>30</c:v>
                </c:pt>
                <c:pt idx="17642">
                  <c:v>30</c:v>
                </c:pt>
                <c:pt idx="17643">
                  <c:v>30</c:v>
                </c:pt>
                <c:pt idx="17644">
                  <c:v>30</c:v>
                </c:pt>
                <c:pt idx="17645">
                  <c:v>30</c:v>
                </c:pt>
                <c:pt idx="17646">
                  <c:v>30</c:v>
                </c:pt>
                <c:pt idx="17647">
                  <c:v>30</c:v>
                </c:pt>
                <c:pt idx="17648">
                  <c:v>30</c:v>
                </c:pt>
                <c:pt idx="17649">
                  <c:v>30</c:v>
                </c:pt>
                <c:pt idx="17650">
                  <c:v>30</c:v>
                </c:pt>
                <c:pt idx="17651">
                  <c:v>30</c:v>
                </c:pt>
                <c:pt idx="17652">
                  <c:v>30</c:v>
                </c:pt>
                <c:pt idx="17653">
                  <c:v>30</c:v>
                </c:pt>
                <c:pt idx="17654">
                  <c:v>30</c:v>
                </c:pt>
                <c:pt idx="17655">
                  <c:v>30</c:v>
                </c:pt>
                <c:pt idx="17656">
                  <c:v>30</c:v>
                </c:pt>
                <c:pt idx="17657">
                  <c:v>30</c:v>
                </c:pt>
                <c:pt idx="17658">
                  <c:v>30</c:v>
                </c:pt>
                <c:pt idx="17659">
                  <c:v>30</c:v>
                </c:pt>
                <c:pt idx="17660">
                  <c:v>30</c:v>
                </c:pt>
                <c:pt idx="17661">
                  <c:v>30</c:v>
                </c:pt>
                <c:pt idx="17662">
                  <c:v>30</c:v>
                </c:pt>
                <c:pt idx="17663">
                  <c:v>30</c:v>
                </c:pt>
                <c:pt idx="17664">
                  <c:v>30</c:v>
                </c:pt>
                <c:pt idx="17665">
                  <c:v>30</c:v>
                </c:pt>
                <c:pt idx="17666">
                  <c:v>30</c:v>
                </c:pt>
                <c:pt idx="17667">
                  <c:v>30</c:v>
                </c:pt>
                <c:pt idx="17668">
                  <c:v>30</c:v>
                </c:pt>
                <c:pt idx="17669">
                  <c:v>30</c:v>
                </c:pt>
                <c:pt idx="17670">
                  <c:v>30</c:v>
                </c:pt>
                <c:pt idx="17671">
                  <c:v>30</c:v>
                </c:pt>
                <c:pt idx="17672">
                  <c:v>30</c:v>
                </c:pt>
                <c:pt idx="17673">
                  <c:v>30</c:v>
                </c:pt>
                <c:pt idx="17674">
                  <c:v>30</c:v>
                </c:pt>
                <c:pt idx="17675">
                  <c:v>30</c:v>
                </c:pt>
                <c:pt idx="17676">
                  <c:v>30</c:v>
                </c:pt>
                <c:pt idx="17677">
                  <c:v>30</c:v>
                </c:pt>
                <c:pt idx="17678">
                  <c:v>30</c:v>
                </c:pt>
                <c:pt idx="17679">
                  <c:v>30</c:v>
                </c:pt>
                <c:pt idx="17680">
                  <c:v>30</c:v>
                </c:pt>
                <c:pt idx="17681">
                  <c:v>30</c:v>
                </c:pt>
                <c:pt idx="17682">
                  <c:v>30</c:v>
                </c:pt>
                <c:pt idx="17683">
                  <c:v>30</c:v>
                </c:pt>
                <c:pt idx="17684">
                  <c:v>30</c:v>
                </c:pt>
                <c:pt idx="17685">
                  <c:v>30</c:v>
                </c:pt>
                <c:pt idx="17686">
                  <c:v>30</c:v>
                </c:pt>
                <c:pt idx="17687">
                  <c:v>30</c:v>
                </c:pt>
                <c:pt idx="17688">
                  <c:v>30</c:v>
                </c:pt>
                <c:pt idx="17689">
                  <c:v>30</c:v>
                </c:pt>
                <c:pt idx="17690">
                  <c:v>30</c:v>
                </c:pt>
                <c:pt idx="17691">
                  <c:v>30</c:v>
                </c:pt>
                <c:pt idx="17692">
                  <c:v>30</c:v>
                </c:pt>
                <c:pt idx="17693">
                  <c:v>30</c:v>
                </c:pt>
                <c:pt idx="17694">
                  <c:v>30</c:v>
                </c:pt>
                <c:pt idx="17695">
                  <c:v>30</c:v>
                </c:pt>
                <c:pt idx="17696">
                  <c:v>30</c:v>
                </c:pt>
                <c:pt idx="17697">
                  <c:v>30</c:v>
                </c:pt>
                <c:pt idx="17698">
                  <c:v>30</c:v>
                </c:pt>
                <c:pt idx="17699">
                  <c:v>30</c:v>
                </c:pt>
                <c:pt idx="17700">
                  <c:v>30</c:v>
                </c:pt>
                <c:pt idx="17701">
                  <c:v>30</c:v>
                </c:pt>
                <c:pt idx="17702">
                  <c:v>30</c:v>
                </c:pt>
                <c:pt idx="17703">
                  <c:v>30</c:v>
                </c:pt>
                <c:pt idx="17704">
                  <c:v>30</c:v>
                </c:pt>
                <c:pt idx="17705">
                  <c:v>30</c:v>
                </c:pt>
                <c:pt idx="17706">
                  <c:v>30</c:v>
                </c:pt>
                <c:pt idx="17707">
                  <c:v>30</c:v>
                </c:pt>
                <c:pt idx="17708">
                  <c:v>30</c:v>
                </c:pt>
                <c:pt idx="17709">
                  <c:v>30</c:v>
                </c:pt>
                <c:pt idx="17710">
                  <c:v>30</c:v>
                </c:pt>
                <c:pt idx="17711">
                  <c:v>30</c:v>
                </c:pt>
                <c:pt idx="17712">
                  <c:v>30</c:v>
                </c:pt>
                <c:pt idx="17713">
                  <c:v>30</c:v>
                </c:pt>
                <c:pt idx="17714">
                  <c:v>30</c:v>
                </c:pt>
                <c:pt idx="17715">
                  <c:v>30</c:v>
                </c:pt>
                <c:pt idx="17716">
                  <c:v>30</c:v>
                </c:pt>
                <c:pt idx="17717">
                  <c:v>30</c:v>
                </c:pt>
                <c:pt idx="17718">
                  <c:v>30</c:v>
                </c:pt>
                <c:pt idx="17719">
                  <c:v>30</c:v>
                </c:pt>
                <c:pt idx="17720">
                  <c:v>30</c:v>
                </c:pt>
                <c:pt idx="17721">
                  <c:v>30</c:v>
                </c:pt>
                <c:pt idx="17722">
                  <c:v>30</c:v>
                </c:pt>
                <c:pt idx="17723">
                  <c:v>30</c:v>
                </c:pt>
                <c:pt idx="17724">
                  <c:v>30</c:v>
                </c:pt>
                <c:pt idx="17725">
                  <c:v>30</c:v>
                </c:pt>
                <c:pt idx="17726">
                  <c:v>30</c:v>
                </c:pt>
                <c:pt idx="17727">
                  <c:v>30</c:v>
                </c:pt>
                <c:pt idx="17728">
                  <c:v>30</c:v>
                </c:pt>
                <c:pt idx="17729">
                  <c:v>30</c:v>
                </c:pt>
                <c:pt idx="17730">
                  <c:v>30</c:v>
                </c:pt>
                <c:pt idx="17731">
                  <c:v>30</c:v>
                </c:pt>
                <c:pt idx="17732">
                  <c:v>30</c:v>
                </c:pt>
                <c:pt idx="17733">
                  <c:v>30</c:v>
                </c:pt>
                <c:pt idx="17734">
                  <c:v>30</c:v>
                </c:pt>
                <c:pt idx="17735">
                  <c:v>30</c:v>
                </c:pt>
                <c:pt idx="17736">
                  <c:v>30</c:v>
                </c:pt>
                <c:pt idx="17737">
                  <c:v>30</c:v>
                </c:pt>
                <c:pt idx="17738">
                  <c:v>30</c:v>
                </c:pt>
                <c:pt idx="17739">
                  <c:v>30</c:v>
                </c:pt>
                <c:pt idx="17740">
                  <c:v>30</c:v>
                </c:pt>
                <c:pt idx="17741">
                  <c:v>30</c:v>
                </c:pt>
                <c:pt idx="17742">
                  <c:v>30</c:v>
                </c:pt>
                <c:pt idx="17743">
                  <c:v>30</c:v>
                </c:pt>
                <c:pt idx="17744">
                  <c:v>30</c:v>
                </c:pt>
                <c:pt idx="17745">
                  <c:v>30</c:v>
                </c:pt>
                <c:pt idx="17746">
                  <c:v>30</c:v>
                </c:pt>
                <c:pt idx="17747">
                  <c:v>30</c:v>
                </c:pt>
                <c:pt idx="17748">
                  <c:v>30</c:v>
                </c:pt>
                <c:pt idx="17749">
                  <c:v>30</c:v>
                </c:pt>
                <c:pt idx="17750">
                  <c:v>30</c:v>
                </c:pt>
                <c:pt idx="17751">
                  <c:v>30</c:v>
                </c:pt>
                <c:pt idx="17752">
                  <c:v>30</c:v>
                </c:pt>
                <c:pt idx="17753">
                  <c:v>30</c:v>
                </c:pt>
                <c:pt idx="17754">
                  <c:v>30</c:v>
                </c:pt>
                <c:pt idx="17755">
                  <c:v>30</c:v>
                </c:pt>
                <c:pt idx="17756">
                  <c:v>30</c:v>
                </c:pt>
                <c:pt idx="17757">
                  <c:v>30</c:v>
                </c:pt>
                <c:pt idx="17758">
                  <c:v>30</c:v>
                </c:pt>
                <c:pt idx="17759">
                  <c:v>30</c:v>
                </c:pt>
                <c:pt idx="17760">
                  <c:v>30</c:v>
                </c:pt>
                <c:pt idx="17761">
                  <c:v>30</c:v>
                </c:pt>
                <c:pt idx="17762">
                  <c:v>30</c:v>
                </c:pt>
                <c:pt idx="17763">
                  <c:v>30</c:v>
                </c:pt>
                <c:pt idx="17764">
                  <c:v>30</c:v>
                </c:pt>
                <c:pt idx="17765">
                  <c:v>30</c:v>
                </c:pt>
                <c:pt idx="17766">
                  <c:v>30</c:v>
                </c:pt>
                <c:pt idx="17767">
                  <c:v>30</c:v>
                </c:pt>
                <c:pt idx="17768">
                  <c:v>30</c:v>
                </c:pt>
                <c:pt idx="17769">
                  <c:v>30</c:v>
                </c:pt>
                <c:pt idx="17770">
                  <c:v>30</c:v>
                </c:pt>
                <c:pt idx="17771">
                  <c:v>30</c:v>
                </c:pt>
                <c:pt idx="17772">
                  <c:v>30</c:v>
                </c:pt>
                <c:pt idx="17773">
                  <c:v>30</c:v>
                </c:pt>
                <c:pt idx="17774">
                  <c:v>30</c:v>
                </c:pt>
                <c:pt idx="17775">
                  <c:v>30</c:v>
                </c:pt>
                <c:pt idx="17776">
                  <c:v>30</c:v>
                </c:pt>
                <c:pt idx="17777">
                  <c:v>30</c:v>
                </c:pt>
                <c:pt idx="17778">
                  <c:v>30</c:v>
                </c:pt>
                <c:pt idx="17779">
                  <c:v>30</c:v>
                </c:pt>
                <c:pt idx="17780">
                  <c:v>30</c:v>
                </c:pt>
                <c:pt idx="17781">
                  <c:v>30</c:v>
                </c:pt>
                <c:pt idx="17782">
                  <c:v>30</c:v>
                </c:pt>
                <c:pt idx="17783">
                  <c:v>30</c:v>
                </c:pt>
                <c:pt idx="17784">
                  <c:v>30</c:v>
                </c:pt>
                <c:pt idx="17785">
                  <c:v>30</c:v>
                </c:pt>
                <c:pt idx="17786">
                  <c:v>30</c:v>
                </c:pt>
                <c:pt idx="17787">
                  <c:v>30</c:v>
                </c:pt>
                <c:pt idx="17788">
                  <c:v>30</c:v>
                </c:pt>
                <c:pt idx="17789">
                  <c:v>30</c:v>
                </c:pt>
                <c:pt idx="17790">
                  <c:v>30</c:v>
                </c:pt>
                <c:pt idx="17791">
                  <c:v>30</c:v>
                </c:pt>
                <c:pt idx="17792">
                  <c:v>30</c:v>
                </c:pt>
                <c:pt idx="17793">
                  <c:v>30</c:v>
                </c:pt>
                <c:pt idx="17794">
                  <c:v>30</c:v>
                </c:pt>
                <c:pt idx="17795">
                  <c:v>30</c:v>
                </c:pt>
                <c:pt idx="17796">
                  <c:v>30</c:v>
                </c:pt>
                <c:pt idx="17797">
                  <c:v>30</c:v>
                </c:pt>
                <c:pt idx="17798">
                  <c:v>30</c:v>
                </c:pt>
                <c:pt idx="17799">
                  <c:v>30</c:v>
                </c:pt>
                <c:pt idx="17800">
                  <c:v>30</c:v>
                </c:pt>
                <c:pt idx="17801">
                  <c:v>30</c:v>
                </c:pt>
                <c:pt idx="17802">
                  <c:v>30</c:v>
                </c:pt>
                <c:pt idx="17803">
                  <c:v>30</c:v>
                </c:pt>
                <c:pt idx="17804">
                  <c:v>30</c:v>
                </c:pt>
                <c:pt idx="17805">
                  <c:v>30</c:v>
                </c:pt>
                <c:pt idx="17806">
                  <c:v>30</c:v>
                </c:pt>
                <c:pt idx="17807">
                  <c:v>30</c:v>
                </c:pt>
                <c:pt idx="17808">
                  <c:v>30</c:v>
                </c:pt>
                <c:pt idx="17809">
                  <c:v>30</c:v>
                </c:pt>
                <c:pt idx="17810">
                  <c:v>30</c:v>
                </c:pt>
                <c:pt idx="17811">
                  <c:v>30</c:v>
                </c:pt>
                <c:pt idx="17812">
                  <c:v>30</c:v>
                </c:pt>
                <c:pt idx="17813">
                  <c:v>30</c:v>
                </c:pt>
                <c:pt idx="17814">
                  <c:v>30</c:v>
                </c:pt>
                <c:pt idx="17815">
                  <c:v>30</c:v>
                </c:pt>
                <c:pt idx="17816">
                  <c:v>30</c:v>
                </c:pt>
                <c:pt idx="17817">
                  <c:v>30</c:v>
                </c:pt>
                <c:pt idx="17818">
                  <c:v>30</c:v>
                </c:pt>
                <c:pt idx="17819">
                  <c:v>30</c:v>
                </c:pt>
                <c:pt idx="17820">
                  <c:v>30</c:v>
                </c:pt>
                <c:pt idx="17821">
                  <c:v>30</c:v>
                </c:pt>
                <c:pt idx="17822">
                  <c:v>30</c:v>
                </c:pt>
                <c:pt idx="17823">
                  <c:v>30</c:v>
                </c:pt>
                <c:pt idx="17824">
                  <c:v>30</c:v>
                </c:pt>
                <c:pt idx="17825">
                  <c:v>30</c:v>
                </c:pt>
                <c:pt idx="17826">
                  <c:v>30</c:v>
                </c:pt>
                <c:pt idx="17827">
                  <c:v>30</c:v>
                </c:pt>
                <c:pt idx="17828">
                  <c:v>30</c:v>
                </c:pt>
                <c:pt idx="17829">
                  <c:v>30</c:v>
                </c:pt>
                <c:pt idx="17830">
                  <c:v>30</c:v>
                </c:pt>
                <c:pt idx="17831">
                  <c:v>30</c:v>
                </c:pt>
                <c:pt idx="17832">
                  <c:v>30</c:v>
                </c:pt>
                <c:pt idx="17833">
                  <c:v>30</c:v>
                </c:pt>
                <c:pt idx="17834">
                  <c:v>30</c:v>
                </c:pt>
                <c:pt idx="17835">
                  <c:v>30</c:v>
                </c:pt>
                <c:pt idx="17836">
                  <c:v>30</c:v>
                </c:pt>
                <c:pt idx="17837">
                  <c:v>30</c:v>
                </c:pt>
                <c:pt idx="17838">
                  <c:v>30</c:v>
                </c:pt>
                <c:pt idx="17839">
                  <c:v>30</c:v>
                </c:pt>
                <c:pt idx="17840">
                  <c:v>30</c:v>
                </c:pt>
                <c:pt idx="17841">
                  <c:v>30</c:v>
                </c:pt>
                <c:pt idx="17842">
                  <c:v>30</c:v>
                </c:pt>
                <c:pt idx="17843">
                  <c:v>30</c:v>
                </c:pt>
                <c:pt idx="17844">
                  <c:v>30</c:v>
                </c:pt>
                <c:pt idx="17845">
                  <c:v>30</c:v>
                </c:pt>
                <c:pt idx="17846">
                  <c:v>30</c:v>
                </c:pt>
                <c:pt idx="17847">
                  <c:v>30</c:v>
                </c:pt>
                <c:pt idx="17848">
                  <c:v>30</c:v>
                </c:pt>
                <c:pt idx="17849">
                  <c:v>30</c:v>
                </c:pt>
                <c:pt idx="17850">
                  <c:v>30</c:v>
                </c:pt>
                <c:pt idx="17851">
                  <c:v>30</c:v>
                </c:pt>
                <c:pt idx="17852">
                  <c:v>30</c:v>
                </c:pt>
                <c:pt idx="17853">
                  <c:v>30</c:v>
                </c:pt>
                <c:pt idx="17854">
                  <c:v>30</c:v>
                </c:pt>
                <c:pt idx="17855">
                  <c:v>30</c:v>
                </c:pt>
                <c:pt idx="17856">
                  <c:v>30</c:v>
                </c:pt>
                <c:pt idx="17857">
                  <c:v>30</c:v>
                </c:pt>
                <c:pt idx="17858">
                  <c:v>30</c:v>
                </c:pt>
                <c:pt idx="17859">
                  <c:v>30</c:v>
                </c:pt>
                <c:pt idx="17860">
                  <c:v>30</c:v>
                </c:pt>
                <c:pt idx="17861">
                  <c:v>30</c:v>
                </c:pt>
                <c:pt idx="17862">
                  <c:v>30</c:v>
                </c:pt>
                <c:pt idx="17863">
                  <c:v>30</c:v>
                </c:pt>
                <c:pt idx="17864">
                  <c:v>30</c:v>
                </c:pt>
                <c:pt idx="17865">
                  <c:v>30</c:v>
                </c:pt>
                <c:pt idx="17866">
                  <c:v>30</c:v>
                </c:pt>
                <c:pt idx="17867">
                  <c:v>30</c:v>
                </c:pt>
                <c:pt idx="17868">
                  <c:v>30</c:v>
                </c:pt>
                <c:pt idx="17869">
                  <c:v>30</c:v>
                </c:pt>
                <c:pt idx="17870">
                  <c:v>30</c:v>
                </c:pt>
                <c:pt idx="17871">
                  <c:v>30</c:v>
                </c:pt>
                <c:pt idx="17872">
                  <c:v>30</c:v>
                </c:pt>
                <c:pt idx="17873">
                  <c:v>30</c:v>
                </c:pt>
                <c:pt idx="17874">
                  <c:v>30</c:v>
                </c:pt>
                <c:pt idx="17875">
                  <c:v>30</c:v>
                </c:pt>
                <c:pt idx="17876">
                  <c:v>30</c:v>
                </c:pt>
                <c:pt idx="17877">
                  <c:v>30</c:v>
                </c:pt>
                <c:pt idx="17878">
                  <c:v>30</c:v>
                </c:pt>
                <c:pt idx="17879">
                  <c:v>30</c:v>
                </c:pt>
                <c:pt idx="17880">
                  <c:v>30</c:v>
                </c:pt>
                <c:pt idx="17881">
                  <c:v>30</c:v>
                </c:pt>
                <c:pt idx="17882">
                  <c:v>30</c:v>
                </c:pt>
                <c:pt idx="17883">
                  <c:v>30</c:v>
                </c:pt>
                <c:pt idx="17884">
                  <c:v>30</c:v>
                </c:pt>
                <c:pt idx="17885">
                  <c:v>30</c:v>
                </c:pt>
                <c:pt idx="17886">
                  <c:v>30</c:v>
                </c:pt>
                <c:pt idx="17887">
                  <c:v>30</c:v>
                </c:pt>
                <c:pt idx="17888">
                  <c:v>30</c:v>
                </c:pt>
                <c:pt idx="17889">
                  <c:v>30</c:v>
                </c:pt>
                <c:pt idx="17890">
                  <c:v>30</c:v>
                </c:pt>
                <c:pt idx="17891">
                  <c:v>30</c:v>
                </c:pt>
                <c:pt idx="17892">
                  <c:v>30</c:v>
                </c:pt>
                <c:pt idx="17893">
                  <c:v>30</c:v>
                </c:pt>
                <c:pt idx="17894">
                  <c:v>30</c:v>
                </c:pt>
                <c:pt idx="17895">
                  <c:v>30</c:v>
                </c:pt>
                <c:pt idx="17896">
                  <c:v>30</c:v>
                </c:pt>
                <c:pt idx="17897">
                  <c:v>30</c:v>
                </c:pt>
                <c:pt idx="17898">
                  <c:v>30</c:v>
                </c:pt>
                <c:pt idx="17899">
                  <c:v>30</c:v>
                </c:pt>
                <c:pt idx="17900">
                  <c:v>30</c:v>
                </c:pt>
                <c:pt idx="17901">
                  <c:v>30</c:v>
                </c:pt>
                <c:pt idx="17902">
                  <c:v>30</c:v>
                </c:pt>
                <c:pt idx="17903">
                  <c:v>30</c:v>
                </c:pt>
                <c:pt idx="17904">
                  <c:v>30</c:v>
                </c:pt>
                <c:pt idx="17905">
                  <c:v>30</c:v>
                </c:pt>
                <c:pt idx="17906">
                  <c:v>30</c:v>
                </c:pt>
                <c:pt idx="17907">
                  <c:v>30</c:v>
                </c:pt>
                <c:pt idx="17908">
                  <c:v>30</c:v>
                </c:pt>
                <c:pt idx="17909">
                  <c:v>30</c:v>
                </c:pt>
                <c:pt idx="17910">
                  <c:v>30</c:v>
                </c:pt>
                <c:pt idx="17911">
                  <c:v>30</c:v>
                </c:pt>
                <c:pt idx="17912">
                  <c:v>30</c:v>
                </c:pt>
                <c:pt idx="17913">
                  <c:v>30</c:v>
                </c:pt>
                <c:pt idx="17914">
                  <c:v>30</c:v>
                </c:pt>
                <c:pt idx="17915">
                  <c:v>30</c:v>
                </c:pt>
                <c:pt idx="17916">
                  <c:v>30</c:v>
                </c:pt>
                <c:pt idx="17917">
                  <c:v>30</c:v>
                </c:pt>
                <c:pt idx="17918">
                  <c:v>30</c:v>
                </c:pt>
                <c:pt idx="17919">
                  <c:v>30</c:v>
                </c:pt>
                <c:pt idx="17920">
                  <c:v>30</c:v>
                </c:pt>
                <c:pt idx="17921">
                  <c:v>30</c:v>
                </c:pt>
                <c:pt idx="17922">
                  <c:v>30</c:v>
                </c:pt>
                <c:pt idx="17923">
                  <c:v>30</c:v>
                </c:pt>
                <c:pt idx="17924">
                  <c:v>30</c:v>
                </c:pt>
                <c:pt idx="17925">
                  <c:v>30</c:v>
                </c:pt>
                <c:pt idx="17926">
                  <c:v>30</c:v>
                </c:pt>
                <c:pt idx="17927">
                  <c:v>30</c:v>
                </c:pt>
                <c:pt idx="17928">
                  <c:v>30</c:v>
                </c:pt>
                <c:pt idx="17929">
                  <c:v>30</c:v>
                </c:pt>
                <c:pt idx="17930">
                  <c:v>30</c:v>
                </c:pt>
                <c:pt idx="17931">
                  <c:v>30</c:v>
                </c:pt>
                <c:pt idx="17932">
                  <c:v>30</c:v>
                </c:pt>
                <c:pt idx="17933">
                  <c:v>30</c:v>
                </c:pt>
                <c:pt idx="17934">
                  <c:v>30</c:v>
                </c:pt>
                <c:pt idx="17935">
                  <c:v>30</c:v>
                </c:pt>
                <c:pt idx="17936">
                  <c:v>30</c:v>
                </c:pt>
                <c:pt idx="17937">
                  <c:v>30</c:v>
                </c:pt>
                <c:pt idx="17938">
                  <c:v>30</c:v>
                </c:pt>
                <c:pt idx="17939">
                  <c:v>30</c:v>
                </c:pt>
                <c:pt idx="17940">
                  <c:v>30</c:v>
                </c:pt>
                <c:pt idx="17941">
                  <c:v>30</c:v>
                </c:pt>
                <c:pt idx="17942">
                  <c:v>30</c:v>
                </c:pt>
                <c:pt idx="17943">
                  <c:v>30</c:v>
                </c:pt>
                <c:pt idx="17944">
                  <c:v>30</c:v>
                </c:pt>
                <c:pt idx="17945">
                  <c:v>30</c:v>
                </c:pt>
                <c:pt idx="17946">
                  <c:v>30</c:v>
                </c:pt>
                <c:pt idx="17947">
                  <c:v>30</c:v>
                </c:pt>
                <c:pt idx="17948">
                  <c:v>30</c:v>
                </c:pt>
                <c:pt idx="17949">
                  <c:v>30</c:v>
                </c:pt>
                <c:pt idx="17950">
                  <c:v>30</c:v>
                </c:pt>
                <c:pt idx="17951">
                  <c:v>30</c:v>
                </c:pt>
                <c:pt idx="17952">
                  <c:v>30</c:v>
                </c:pt>
                <c:pt idx="17953">
                  <c:v>30</c:v>
                </c:pt>
                <c:pt idx="17954">
                  <c:v>30</c:v>
                </c:pt>
                <c:pt idx="17955">
                  <c:v>30</c:v>
                </c:pt>
                <c:pt idx="17956">
                  <c:v>30</c:v>
                </c:pt>
                <c:pt idx="17957">
                  <c:v>30</c:v>
                </c:pt>
                <c:pt idx="17958">
                  <c:v>30</c:v>
                </c:pt>
                <c:pt idx="17959">
                  <c:v>30</c:v>
                </c:pt>
                <c:pt idx="17960">
                  <c:v>500</c:v>
                </c:pt>
                <c:pt idx="17961">
                  <c:v>30</c:v>
                </c:pt>
                <c:pt idx="17962">
                  <c:v>30</c:v>
                </c:pt>
                <c:pt idx="17963">
                  <c:v>30</c:v>
                </c:pt>
                <c:pt idx="17964">
                  <c:v>30</c:v>
                </c:pt>
                <c:pt idx="17965">
                  <c:v>30</c:v>
                </c:pt>
                <c:pt idx="17966">
                  <c:v>500</c:v>
                </c:pt>
                <c:pt idx="17967">
                  <c:v>30</c:v>
                </c:pt>
                <c:pt idx="17968">
                  <c:v>30</c:v>
                </c:pt>
                <c:pt idx="17969">
                  <c:v>30</c:v>
                </c:pt>
                <c:pt idx="17970">
                  <c:v>30</c:v>
                </c:pt>
                <c:pt idx="17971">
                  <c:v>30</c:v>
                </c:pt>
                <c:pt idx="17972">
                  <c:v>30</c:v>
                </c:pt>
                <c:pt idx="17973">
                  <c:v>30</c:v>
                </c:pt>
                <c:pt idx="17974">
                  <c:v>30</c:v>
                </c:pt>
                <c:pt idx="17975">
                  <c:v>30</c:v>
                </c:pt>
                <c:pt idx="17976">
                  <c:v>30</c:v>
                </c:pt>
                <c:pt idx="17977">
                  <c:v>30</c:v>
                </c:pt>
                <c:pt idx="17978">
                  <c:v>30</c:v>
                </c:pt>
                <c:pt idx="17979">
                  <c:v>30</c:v>
                </c:pt>
                <c:pt idx="17980">
                  <c:v>30</c:v>
                </c:pt>
                <c:pt idx="17981">
                  <c:v>30</c:v>
                </c:pt>
                <c:pt idx="17982">
                  <c:v>30</c:v>
                </c:pt>
                <c:pt idx="17983">
                  <c:v>30</c:v>
                </c:pt>
                <c:pt idx="17984">
                  <c:v>30</c:v>
                </c:pt>
                <c:pt idx="17985">
                  <c:v>30</c:v>
                </c:pt>
                <c:pt idx="17986">
                  <c:v>30</c:v>
                </c:pt>
                <c:pt idx="17987">
                  <c:v>30</c:v>
                </c:pt>
                <c:pt idx="17988">
                  <c:v>30</c:v>
                </c:pt>
                <c:pt idx="17989">
                  <c:v>30</c:v>
                </c:pt>
                <c:pt idx="17990">
                  <c:v>30</c:v>
                </c:pt>
                <c:pt idx="17991">
                  <c:v>30</c:v>
                </c:pt>
                <c:pt idx="17992">
                  <c:v>30</c:v>
                </c:pt>
                <c:pt idx="17993">
                  <c:v>30</c:v>
                </c:pt>
                <c:pt idx="17994">
                  <c:v>30</c:v>
                </c:pt>
                <c:pt idx="17995">
                  <c:v>30</c:v>
                </c:pt>
                <c:pt idx="17996">
                  <c:v>30</c:v>
                </c:pt>
                <c:pt idx="17997">
                  <c:v>30</c:v>
                </c:pt>
                <c:pt idx="17998">
                  <c:v>30</c:v>
                </c:pt>
                <c:pt idx="17999">
                  <c:v>30</c:v>
                </c:pt>
                <c:pt idx="18000">
                  <c:v>30</c:v>
                </c:pt>
                <c:pt idx="18001">
                  <c:v>30</c:v>
                </c:pt>
                <c:pt idx="18002">
                  <c:v>30</c:v>
                </c:pt>
                <c:pt idx="18003">
                  <c:v>30</c:v>
                </c:pt>
                <c:pt idx="18004">
                  <c:v>30</c:v>
                </c:pt>
                <c:pt idx="18005">
                  <c:v>30</c:v>
                </c:pt>
                <c:pt idx="18006">
                  <c:v>30</c:v>
                </c:pt>
                <c:pt idx="18007">
                  <c:v>30</c:v>
                </c:pt>
                <c:pt idx="18008">
                  <c:v>30</c:v>
                </c:pt>
                <c:pt idx="18009">
                  <c:v>30</c:v>
                </c:pt>
                <c:pt idx="18010">
                  <c:v>30</c:v>
                </c:pt>
                <c:pt idx="18011">
                  <c:v>30</c:v>
                </c:pt>
                <c:pt idx="18012">
                  <c:v>30</c:v>
                </c:pt>
                <c:pt idx="18013">
                  <c:v>30</c:v>
                </c:pt>
                <c:pt idx="18014">
                  <c:v>30</c:v>
                </c:pt>
                <c:pt idx="18015">
                  <c:v>30</c:v>
                </c:pt>
                <c:pt idx="18016">
                  <c:v>30</c:v>
                </c:pt>
                <c:pt idx="18017">
                  <c:v>30</c:v>
                </c:pt>
                <c:pt idx="18018">
                  <c:v>30</c:v>
                </c:pt>
                <c:pt idx="18019">
                  <c:v>30</c:v>
                </c:pt>
                <c:pt idx="18020">
                  <c:v>30</c:v>
                </c:pt>
                <c:pt idx="18021">
                  <c:v>30</c:v>
                </c:pt>
                <c:pt idx="18022">
                  <c:v>30</c:v>
                </c:pt>
                <c:pt idx="18023">
                  <c:v>30</c:v>
                </c:pt>
                <c:pt idx="18024">
                  <c:v>30</c:v>
                </c:pt>
                <c:pt idx="18025">
                  <c:v>30</c:v>
                </c:pt>
                <c:pt idx="18026">
                  <c:v>30</c:v>
                </c:pt>
                <c:pt idx="18027">
                  <c:v>30</c:v>
                </c:pt>
                <c:pt idx="18028">
                  <c:v>30</c:v>
                </c:pt>
                <c:pt idx="18029">
                  <c:v>30</c:v>
                </c:pt>
                <c:pt idx="18030">
                  <c:v>30</c:v>
                </c:pt>
                <c:pt idx="18031">
                  <c:v>30</c:v>
                </c:pt>
                <c:pt idx="18032">
                  <c:v>30</c:v>
                </c:pt>
                <c:pt idx="18033">
                  <c:v>30</c:v>
                </c:pt>
                <c:pt idx="18034">
                  <c:v>30</c:v>
                </c:pt>
                <c:pt idx="18035">
                  <c:v>30</c:v>
                </c:pt>
                <c:pt idx="18036">
                  <c:v>30</c:v>
                </c:pt>
                <c:pt idx="18037">
                  <c:v>30</c:v>
                </c:pt>
                <c:pt idx="18038">
                  <c:v>30</c:v>
                </c:pt>
                <c:pt idx="18039">
                  <c:v>30</c:v>
                </c:pt>
                <c:pt idx="18040">
                  <c:v>30</c:v>
                </c:pt>
                <c:pt idx="18041">
                  <c:v>30</c:v>
                </c:pt>
                <c:pt idx="18042">
                  <c:v>30</c:v>
                </c:pt>
                <c:pt idx="18043">
                  <c:v>30</c:v>
                </c:pt>
                <c:pt idx="18044">
                  <c:v>30</c:v>
                </c:pt>
                <c:pt idx="18045">
                  <c:v>30</c:v>
                </c:pt>
                <c:pt idx="18046">
                  <c:v>30</c:v>
                </c:pt>
                <c:pt idx="18047">
                  <c:v>30</c:v>
                </c:pt>
                <c:pt idx="18048">
                  <c:v>30</c:v>
                </c:pt>
                <c:pt idx="18049">
                  <c:v>30</c:v>
                </c:pt>
                <c:pt idx="18050">
                  <c:v>30</c:v>
                </c:pt>
                <c:pt idx="18051">
                  <c:v>30</c:v>
                </c:pt>
                <c:pt idx="18052">
                  <c:v>30</c:v>
                </c:pt>
                <c:pt idx="18053">
                  <c:v>30</c:v>
                </c:pt>
                <c:pt idx="18054">
                  <c:v>30</c:v>
                </c:pt>
                <c:pt idx="18055">
                  <c:v>30</c:v>
                </c:pt>
                <c:pt idx="18056">
                  <c:v>30</c:v>
                </c:pt>
                <c:pt idx="18057">
                  <c:v>30</c:v>
                </c:pt>
                <c:pt idx="18058">
                  <c:v>30</c:v>
                </c:pt>
                <c:pt idx="18059">
                  <c:v>30</c:v>
                </c:pt>
                <c:pt idx="18060">
                  <c:v>30</c:v>
                </c:pt>
                <c:pt idx="18061">
                  <c:v>30</c:v>
                </c:pt>
                <c:pt idx="18062">
                  <c:v>30</c:v>
                </c:pt>
                <c:pt idx="18063">
                  <c:v>30</c:v>
                </c:pt>
                <c:pt idx="18064">
                  <c:v>30</c:v>
                </c:pt>
                <c:pt idx="18065">
                  <c:v>30</c:v>
                </c:pt>
                <c:pt idx="18066">
                  <c:v>30</c:v>
                </c:pt>
                <c:pt idx="18067">
                  <c:v>30</c:v>
                </c:pt>
                <c:pt idx="18068">
                  <c:v>30</c:v>
                </c:pt>
                <c:pt idx="18069">
                  <c:v>30</c:v>
                </c:pt>
                <c:pt idx="18070">
                  <c:v>30</c:v>
                </c:pt>
                <c:pt idx="18071">
                  <c:v>30</c:v>
                </c:pt>
                <c:pt idx="18072">
                  <c:v>30</c:v>
                </c:pt>
                <c:pt idx="18073">
                  <c:v>30</c:v>
                </c:pt>
                <c:pt idx="18074">
                  <c:v>30</c:v>
                </c:pt>
                <c:pt idx="18075">
                  <c:v>30</c:v>
                </c:pt>
                <c:pt idx="18076">
                  <c:v>30</c:v>
                </c:pt>
                <c:pt idx="18077">
                  <c:v>30</c:v>
                </c:pt>
                <c:pt idx="18078">
                  <c:v>30</c:v>
                </c:pt>
                <c:pt idx="18079">
                  <c:v>30</c:v>
                </c:pt>
                <c:pt idx="18080">
                  <c:v>30</c:v>
                </c:pt>
                <c:pt idx="18081">
                  <c:v>30</c:v>
                </c:pt>
                <c:pt idx="18082">
                  <c:v>30</c:v>
                </c:pt>
                <c:pt idx="18083">
                  <c:v>30</c:v>
                </c:pt>
                <c:pt idx="18084">
                  <c:v>30</c:v>
                </c:pt>
                <c:pt idx="18085">
                  <c:v>30</c:v>
                </c:pt>
                <c:pt idx="18086">
                  <c:v>30</c:v>
                </c:pt>
                <c:pt idx="18087">
                  <c:v>30</c:v>
                </c:pt>
                <c:pt idx="18088">
                  <c:v>30</c:v>
                </c:pt>
                <c:pt idx="18089">
                  <c:v>30</c:v>
                </c:pt>
                <c:pt idx="18090">
                  <c:v>30</c:v>
                </c:pt>
                <c:pt idx="18091">
                  <c:v>30</c:v>
                </c:pt>
                <c:pt idx="18092">
                  <c:v>30</c:v>
                </c:pt>
                <c:pt idx="18093">
                  <c:v>30</c:v>
                </c:pt>
                <c:pt idx="18094">
                  <c:v>30</c:v>
                </c:pt>
                <c:pt idx="18095">
                  <c:v>30</c:v>
                </c:pt>
                <c:pt idx="18096">
                  <c:v>30</c:v>
                </c:pt>
                <c:pt idx="18097">
                  <c:v>30</c:v>
                </c:pt>
                <c:pt idx="18098">
                  <c:v>30</c:v>
                </c:pt>
                <c:pt idx="18099">
                  <c:v>30</c:v>
                </c:pt>
                <c:pt idx="18100">
                  <c:v>30</c:v>
                </c:pt>
                <c:pt idx="18101">
                  <c:v>30</c:v>
                </c:pt>
                <c:pt idx="18102">
                  <c:v>30</c:v>
                </c:pt>
                <c:pt idx="18103">
                  <c:v>30</c:v>
                </c:pt>
                <c:pt idx="18104">
                  <c:v>30</c:v>
                </c:pt>
                <c:pt idx="18105">
                  <c:v>30</c:v>
                </c:pt>
                <c:pt idx="18106">
                  <c:v>30</c:v>
                </c:pt>
                <c:pt idx="18107">
                  <c:v>30</c:v>
                </c:pt>
                <c:pt idx="18108">
                  <c:v>30</c:v>
                </c:pt>
                <c:pt idx="18109">
                  <c:v>30</c:v>
                </c:pt>
                <c:pt idx="18110">
                  <c:v>30</c:v>
                </c:pt>
                <c:pt idx="18111">
                  <c:v>30</c:v>
                </c:pt>
                <c:pt idx="18112">
                  <c:v>30</c:v>
                </c:pt>
                <c:pt idx="18113">
                  <c:v>30</c:v>
                </c:pt>
                <c:pt idx="18114">
                  <c:v>30</c:v>
                </c:pt>
                <c:pt idx="18115">
                  <c:v>30</c:v>
                </c:pt>
                <c:pt idx="18116">
                  <c:v>30</c:v>
                </c:pt>
                <c:pt idx="18117">
                  <c:v>30</c:v>
                </c:pt>
                <c:pt idx="18118">
                  <c:v>30</c:v>
                </c:pt>
                <c:pt idx="18119">
                  <c:v>30</c:v>
                </c:pt>
                <c:pt idx="18120">
                  <c:v>30</c:v>
                </c:pt>
                <c:pt idx="18121">
                  <c:v>30</c:v>
                </c:pt>
                <c:pt idx="18122">
                  <c:v>30</c:v>
                </c:pt>
                <c:pt idx="18123">
                  <c:v>30</c:v>
                </c:pt>
                <c:pt idx="18124">
                  <c:v>30</c:v>
                </c:pt>
                <c:pt idx="18125">
                  <c:v>30</c:v>
                </c:pt>
                <c:pt idx="18126">
                  <c:v>30</c:v>
                </c:pt>
                <c:pt idx="18127">
                  <c:v>30</c:v>
                </c:pt>
                <c:pt idx="18128">
                  <c:v>30</c:v>
                </c:pt>
                <c:pt idx="18129">
                  <c:v>30</c:v>
                </c:pt>
                <c:pt idx="18130">
                  <c:v>30</c:v>
                </c:pt>
                <c:pt idx="18131">
                  <c:v>30</c:v>
                </c:pt>
                <c:pt idx="18132">
                  <c:v>30</c:v>
                </c:pt>
                <c:pt idx="18133">
                  <c:v>30</c:v>
                </c:pt>
                <c:pt idx="18134">
                  <c:v>30</c:v>
                </c:pt>
                <c:pt idx="18135">
                  <c:v>30</c:v>
                </c:pt>
                <c:pt idx="18136">
                  <c:v>30</c:v>
                </c:pt>
                <c:pt idx="18137">
                  <c:v>30</c:v>
                </c:pt>
                <c:pt idx="18138">
                  <c:v>30</c:v>
                </c:pt>
                <c:pt idx="18139">
                  <c:v>30</c:v>
                </c:pt>
                <c:pt idx="18140">
                  <c:v>30</c:v>
                </c:pt>
                <c:pt idx="18141">
                  <c:v>30</c:v>
                </c:pt>
                <c:pt idx="18142">
                  <c:v>30</c:v>
                </c:pt>
                <c:pt idx="18143">
                  <c:v>30</c:v>
                </c:pt>
                <c:pt idx="18144">
                  <c:v>30</c:v>
                </c:pt>
                <c:pt idx="18145">
                  <c:v>30</c:v>
                </c:pt>
                <c:pt idx="18146">
                  <c:v>30</c:v>
                </c:pt>
                <c:pt idx="18147">
                  <c:v>30</c:v>
                </c:pt>
                <c:pt idx="18148">
                  <c:v>30</c:v>
                </c:pt>
                <c:pt idx="18149">
                  <c:v>30</c:v>
                </c:pt>
                <c:pt idx="18150">
                  <c:v>30</c:v>
                </c:pt>
                <c:pt idx="18151">
                  <c:v>30</c:v>
                </c:pt>
                <c:pt idx="18152">
                  <c:v>30</c:v>
                </c:pt>
                <c:pt idx="18153">
                  <c:v>30</c:v>
                </c:pt>
                <c:pt idx="18154">
                  <c:v>30</c:v>
                </c:pt>
                <c:pt idx="18155">
                  <c:v>30</c:v>
                </c:pt>
                <c:pt idx="18156">
                  <c:v>30</c:v>
                </c:pt>
                <c:pt idx="18157">
                  <c:v>30</c:v>
                </c:pt>
                <c:pt idx="18158">
                  <c:v>30</c:v>
                </c:pt>
                <c:pt idx="18159">
                  <c:v>30</c:v>
                </c:pt>
                <c:pt idx="18160">
                  <c:v>30</c:v>
                </c:pt>
                <c:pt idx="18161">
                  <c:v>30</c:v>
                </c:pt>
                <c:pt idx="18162">
                  <c:v>30</c:v>
                </c:pt>
                <c:pt idx="18163">
                  <c:v>30</c:v>
                </c:pt>
                <c:pt idx="18164">
                  <c:v>30</c:v>
                </c:pt>
                <c:pt idx="18165">
                  <c:v>30</c:v>
                </c:pt>
                <c:pt idx="18166">
                  <c:v>30</c:v>
                </c:pt>
                <c:pt idx="18167">
                  <c:v>30</c:v>
                </c:pt>
                <c:pt idx="18168">
                  <c:v>30</c:v>
                </c:pt>
                <c:pt idx="18169">
                  <c:v>30</c:v>
                </c:pt>
                <c:pt idx="18170">
                  <c:v>30</c:v>
                </c:pt>
                <c:pt idx="18171">
                  <c:v>30</c:v>
                </c:pt>
                <c:pt idx="18172">
                  <c:v>30</c:v>
                </c:pt>
                <c:pt idx="18173">
                  <c:v>30</c:v>
                </c:pt>
                <c:pt idx="18174">
                  <c:v>30</c:v>
                </c:pt>
                <c:pt idx="18175">
                  <c:v>30</c:v>
                </c:pt>
                <c:pt idx="18176">
                  <c:v>30</c:v>
                </c:pt>
                <c:pt idx="18177">
                  <c:v>30</c:v>
                </c:pt>
                <c:pt idx="18178">
                  <c:v>30</c:v>
                </c:pt>
                <c:pt idx="18179">
                  <c:v>30</c:v>
                </c:pt>
                <c:pt idx="18180">
                  <c:v>30</c:v>
                </c:pt>
                <c:pt idx="18181">
                  <c:v>30</c:v>
                </c:pt>
                <c:pt idx="18182">
                  <c:v>30</c:v>
                </c:pt>
                <c:pt idx="18183">
                  <c:v>30</c:v>
                </c:pt>
                <c:pt idx="18184">
                  <c:v>30</c:v>
                </c:pt>
                <c:pt idx="18185">
                  <c:v>30</c:v>
                </c:pt>
                <c:pt idx="18186">
                  <c:v>30</c:v>
                </c:pt>
                <c:pt idx="18187">
                  <c:v>30</c:v>
                </c:pt>
                <c:pt idx="18188">
                  <c:v>30</c:v>
                </c:pt>
                <c:pt idx="18189">
                  <c:v>30</c:v>
                </c:pt>
                <c:pt idx="18190">
                  <c:v>30</c:v>
                </c:pt>
                <c:pt idx="18191">
                  <c:v>30</c:v>
                </c:pt>
                <c:pt idx="18192">
                  <c:v>30</c:v>
                </c:pt>
                <c:pt idx="18193">
                  <c:v>30</c:v>
                </c:pt>
                <c:pt idx="18194">
                  <c:v>30</c:v>
                </c:pt>
                <c:pt idx="18195">
                  <c:v>30</c:v>
                </c:pt>
                <c:pt idx="18196">
                  <c:v>30</c:v>
                </c:pt>
                <c:pt idx="18197">
                  <c:v>30</c:v>
                </c:pt>
                <c:pt idx="18198">
                  <c:v>30</c:v>
                </c:pt>
                <c:pt idx="18199">
                  <c:v>30</c:v>
                </c:pt>
                <c:pt idx="18200">
                  <c:v>30</c:v>
                </c:pt>
                <c:pt idx="18201">
                  <c:v>30</c:v>
                </c:pt>
                <c:pt idx="18202">
                  <c:v>30</c:v>
                </c:pt>
                <c:pt idx="18203">
                  <c:v>30</c:v>
                </c:pt>
                <c:pt idx="18204">
                  <c:v>30</c:v>
                </c:pt>
                <c:pt idx="18205">
                  <c:v>30</c:v>
                </c:pt>
                <c:pt idx="18206">
                  <c:v>30</c:v>
                </c:pt>
                <c:pt idx="18207">
                  <c:v>30</c:v>
                </c:pt>
                <c:pt idx="18208">
                  <c:v>30</c:v>
                </c:pt>
                <c:pt idx="18209">
                  <c:v>30</c:v>
                </c:pt>
                <c:pt idx="18210">
                  <c:v>30</c:v>
                </c:pt>
                <c:pt idx="18211">
                  <c:v>30</c:v>
                </c:pt>
                <c:pt idx="18212">
                  <c:v>30</c:v>
                </c:pt>
                <c:pt idx="18213">
                  <c:v>30</c:v>
                </c:pt>
                <c:pt idx="18214">
                  <c:v>30</c:v>
                </c:pt>
                <c:pt idx="18215">
                  <c:v>30</c:v>
                </c:pt>
                <c:pt idx="18216">
                  <c:v>30</c:v>
                </c:pt>
                <c:pt idx="18217">
                  <c:v>30</c:v>
                </c:pt>
                <c:pt idx="18218">
                  <c:v>30</c:v>
                </c:pt>
                <c:pt idx="18219">
                  <c:v>30</c:v>
                </c:pt>
                <c:pt idx="18220">
                  <c:v>30</c:v>
                </c:pt>
                <c:pt idx="18221">
                  <c:v>30</c:v>
                </c:pt>
                <c:pt idx="18222">
                  <c:v>30</c:v>
                </c:pt>
                <c:pt idx="18223">
                  <c:v>30</c:v>
                </c:pt>
                <c:pt idx="18224">
                  <c:v>30</c:v>
                </c:pt>
                <c:pt idx="18225">
                  <c:v>30</c:v>
                </c:pt>
                <c:pt idx="18226">
                  <c:v>30</c:v>
                </c:pt>
                <c:pt idx="18227">
                  <c:v>30</c:v>
                </c:pt>
                <c:pt idx="18228">
                  <c:v>30</c:v>
                </c:pt>
                <c:pt idx="18229">
                  <c:v>30</c:v>
                </c:pt>
                <c:pt idx="18230">
                  <c:v>30</c:v>
                </c:pt>
                <c:pt idx="18231">
                  <c:v>30</c:v>
                </c:pt>
                <c:pt idx="18232">
                  <c:v>30</c:v>
                </c:pt>
                <c:pt idx="18233">
                  <c:v>30</c:v>
                </c:pt>
                <c:pt idx="18234">
                  <c:v>30</c:v>
                </c:pt>
                <c:pt idx="18235">
                  <c:v>30</c:v>
                </c:pt>
                <c:pt idx="18236">
                  <c:v>30</c:v>
                </c:pt>
                <c:pt idx="18237">
                  <c:v>30</c:v>
                </c:pt>
                <c:pt idx="18238">
                  <c:v>30</c:v>
                </c:pt>
                <c:pt idx="18239">
                  <c:v>30</c:v>
                </c:pt>
                <c:pt idx="18240">
                  <c:v>30</c:v>
                </c:pt>
                <c:pt idx="18241">
                  <c:v>30</c:v>
                </c:pt>
                <c:pt idx="18242">
                  <c:v>30</c:v>
                </c:pt>
                <c:pt idx="18243">
                  <c:v>30</c:v>
                </c:pt>
                <c:pt idx="18244">
                  <c:v>30</c:v>
                </c:pt>
                <c:pt idx="18245">
                  <c:v>30</c:v>
                </c:pt>
                <c:pt idx="18246">
                  <c:v>30</c:v>
                </c:pt>
                <c:pt idx="18247">
                  <c:v>30</c:v>
                </c:pt>
                <c:pt idx="18248">
                  <c:v>30</c:v>
                </c:pt>
                <c:pt idx="18249">
                  <c:v>30</c:v>
                </c:pt>
                <c:pt idx="18250">
                  <c:v>30</c:v>
                </c:pt>
                <c:pt idx="18251">
                  <c:v>30</c:v>
                </c:pt>
                <c:pt idx="18252">
                  <c:v>30</c:v>
                </c:pt>
                <c:pt idx="18253">
                  <c:v>30</c:v>
                </c:pt>
                <c:pt idx="18254">
                  <c:v>30</c:v>
                </c:pt>
                <c:pt idx="18255">
                  <c:v>30</c:v>
                </c:pt>
                <c:pt idx="18256">
                  <c:v>30</c:v>
                </c:pt>
                <c:pt idx="18257">
                  <c:v>30</c:v>
                </c:pt>
                <c:pt idx="18258">
                  <c:v>30</c:v>
                </c:pt>
                <c:pt idx="18259">
                  <c:v>30</c:v>
                </c:pt>
                <c:pt idx="18260">
                  <c:v>30</c:v>
                </c:pt>
                <c:pt idx="18261">
                  <c:v>30</c:v>
                </c:pt>
                <c:pt idx="18262">
                  <c:v>30</c:v>
                </c:pt>
                <c:pt idx="18263">
                  <c:v>30</c:v>
                </c:pt>
                <c:pt idx="18264">
                  <c:v>30</c:v>
                </c:pt>
                <c:pt idx="18265">
                  <c:v>30</c:v>
                </c:pt>
                <c:pt idx="18266">
                  <c:v>30</c:v>
                </c:pt>
                <c:pt idx="18267">
                  <c:v>30</c:v>
                </c:pt>
                <c:pt idx="18268">
                  <c:v>30</c:v>
                </c:pt>
                <c:pt idx="18269">
                  <c:v>30</c:v>
                </c:pt>
                <c:pt idx="18270">
                  <c:v>30</c:v>
                </c:pt>
                <c:pt idx="18271">
                  <c:v>30</c:v>
                </c:pt>
                <c:pt idx="18272">
                  <c:v>30</c:v>
                </c:pt>
                <c:pt idx="18273">
                  <c:v>30</c:v>
                </c:pt>
                <c:pt idx="18274">
                  <c:v>30</c:v>
                </c:pt>
                <c:pt idx="18275">
                  <c:v>30</c:v>
                </c:pt>
                <c:pt idx="18276">
                  <c:v>30</c:v>
                </c:pt>
                <c:pt idx="18277">
                  <c:v>30</c:v>
                </c:pt>
                <c:pt idx="18278">
                  <c:v>30</c:v>
                </c:pt>
                <c:pt idx="18279">
                  <c:v>30</c:v>
                </c:pt>
                <c:pt idx="18280">
                  <c:v>30</c:v>
                </c:pt>
                <c:pt idx="18281">
                  <c:v>30</c:v>
                </c:pt>
                <c:pt idx="18282">
                  <c:v>30</c:v>
                </c:pt>
                <c:pt idx="18283">
                  <c:v>30</c:v>
                </c:pt>
                <c:pt idx="18284">
                  <c:v>30</c:v>
                </c:pt>
                <c:pt idx="18285">
                  <c:v>30</c:v>
                </c:pt>
                <c:pt idx="18286">
                  <c:v>30</c:v>
                </c:pt>
                <c:pt idx="18287">
                  <c:v>30</c:v>
                </c:pt>
                <c:pt idx="18288">
                  <c:v>30</c:v>
                </c:pt>
                <c:pt idx="18289">
                  <c:v>30</c:v>
                </c:pt>
                <c:pt idx="18290">
                  <c:v>30</c:v>
                </c:pt>
                <c:pt idx="18291">
                  <c:v>30</c:v>
                </c:pt>
                <c:pt idx="18292">
                  <c:v>30</c:v>
                </c:pt>
                <c:pt idx="18293">
                  <c:v>30</c:v>
                </c:pt>
                <c:pt idx="18294">
                  <c:v>30</c:v>
                </c:pt>
                <c:pt idx="18295">
                  <c:v>30</c:v>
                </c:pt>
                <c:pt idx="18296">
                  <c:v>30</c:v>
                </c:pt>
                <c:pt idx="18297">
                  <c:v>30</c:v>
                </c:pt>
                <c:pt idx="18298">
                  <c:v>30</c:v>
                </c:pt>
                <c:pt idx="18299">
                  <c:v>30</c:v>
                </c:pt>
                <c:pt idx="18300">
                  <c:v>30</c:v>
                </c:pt>
                <c:pt idx="18301">
                  <c:v>30</c:v>
                </c:pt>
                <c:pt idx="18302">
                  <c:v>30</c:v>
                </c:pt>
                <c:pt idx="18303">
                  <c:v>30</c:v>
                </c:pt>
                <c:pt idx="18304">
                  <c:v>30</c:v>
                </c:pt>
                <c:pt idx="18305">
                  <c:v>30</c:v>
                </c:pt>
                <c:pt idx="18306">
                  <c:v>30</c:v>
                </c:pt>
                <c:pt idx="18307">
                  <c:v>30</c:v>
                </c:pt>
                <c:pt idx="18308">
                  <c:v>30</c:v>
                </c:pt>
                <c:pt idx="18309">
                  <c:v>30</c:v>
                </c:pt>
                <c:pt idx="18310">
                  <c:v>30</c:v>
                </c:pt>
                <c:pt idx="18311">
                  <c:v>30</c:v>
                </c:pt>
                <c:pt idx="18312">
                  <c:v>30</c:v>
                </c:pt>
                <c:pt idx="18313">
                  <c:v>30</c:v>
                </c:pt>
                <c:pt idx="18314">
                  <c:v>30</c:v>
                </c:pt>
                <c:pt idx="18315">
                  <c:v>30</c:v>
                </c:pt>
                <c:pt idx="18316">
                  <c:v>30</c:v>
                </c:pt>
                <c:pt idx="18317">
                  <c:v>30</c:v>
                </c:pt>
                <c:pt idx="18318">
                  <c:v>30</c:v>
                </c:pt>
                <c:pt idx="18319">
                  <c:v>30</c:v>
                </c:pt>
                <c:pt idx="18320">
                  <c:v>30</c:v>
                </c:pt>
                <c:pt idx="18321">
                  <c:v>30</c:v>
                </c:pt>
                <c:pt idx="18322">
                  <c:v>30</c:v>
                </c:pt>
                <c:pt idx="18323">
                  <c:v>30</c:v>
                </c:pt>
                <c:pt idx="18324">
                  <c:v>30</c:v>
                </c:pt>
                <c:pt idx="18325">
                  <c:v>30</c:v>
                </c:pt>
                <c:pt idx="18326">
                  <c:v>30</c:v>
                </c:pt>
                <c:pt idx="18327">
                  <c:v>30</c:v>
                </c:pt>
                <c:pt idx="18328">
                  <c:v>30</c:v>
                </c:pt>
                <c:pt idx="18329">
                  <c:v>30</c:v>
                </c:pt>
                <c:pt idx="18330">
                  <c:v>30</c:v>
                </c:pt>
                <c:pt idx="18331">
                  <c:v>30</c:v>
                </c:pt>
                <c:pt idx="18332">
                  <c:v>30</c:v>
                </c:pt>
                <c:pt idx="18333">
                  <c:v>30</c:v>
                </c:pt>
                <c:pt idx="18334">
                  <c:v>30</c:v>
                </c:pt>
                <c:pt idx="18335">
                  <c:v>30</c:v>
                </c:pt>
                <c:pt idx="18336">
                  <c:v>30</c:v>
                </c:pt>
                <c:pt idx="18337">
                  <c:v>30</c:v>
                </c:pt>
                <c:pt idx="18338">
                  <c:v>30</c:v>
                </c:pt>
                <c:pt idx="18339">
                  <c:v>30</c:v>
                </c:pt>
                <c:pt idx="18340">
                  <c:v>30</c:v>
                </c:pt>
              </c:numCache>
            </c:numRef>
          </c:yVal>
          <c:smooth val="1"/>
        </c:ser>
        <c:axId val="87539712"/>
        <c:axId val="87542784"/>
      </c:scatterChart>
      <c:valAx>
        <c:axId val="87539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Observed Binding Energy (eV)</a:t>
                </a:r>
              </a:p>
            </c:rich>
          </c:tx>
          <c:layout/>
        </c:title>
        <c:numFmt formatCode="General" sourceLinked="1"/>
        <c:tickLblPos val="nextTo"/>
        <c:crossAx val="87542784"/>
        <c:crosses val="autoZero"/>
        <c:crossBetween val="midCat"/>
      </c:valAx>
      <c:valAx>
        <c:axId val="87542784"/>
        <c:scaling>
          <c:orientation val="minMax"/>
          <c:min val="0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Count of Electrons</a:t>
                </a:r>
              </a:p>
            </c:rich>
          </c:tx>
          <c:layout/>
        </c:title>
        <c:numFmt formatCode="General" sourceLinked="1"/>
        <c:tickLblPos val="nextTo"/>
        <c:crossAx val="87539712"/>
        <c:crosses val="autoZero"/>
        <c:crossBetween val="midCat"/>
        <c:minorUnit val="100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0.81028</cdr:x>
      <cdr:y>0.48805</cdr:y>
    </cdr:from>
    <cdr:to>
      <cdr:x>0.91569</cdr:x>
      <cdr:y>0.63325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2057400"/>
          <a:ext cx="674078" cy="612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/>
            <a:t>1843.8</a:t>
          </a:r>
          <a:r>
            <a:rPr lang="en-US" sz="1100" baseline="0" dirty="0"/>
            <a:t> </a:t>
          </a:r>
          <a:r>
            <a:rPr lang="en-US" sz="1100" baseline="0" dirty="0" err="1"/>
            <a:t>eV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0.28598</cdr:x>
      <cdr:y>0.16268</cdr:y>
    </cdr:from>
    <cdr:to>
      <cdr:x>0.39139</cdr:x>
      <cdr:y>0.30788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28800" y="685800"/>
          <a:ext cx="674078" cy="61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532.9</a:t>
          </a:r>
          <a:r>
            <a:rPr lang="en-US" sz="1100" baseline="0" dirty="0"/>
            <a:t> </a:t>
          </a:r>
          <a:r>
            <a:rPr lang="en-US" sz="1100" baseline="0" dirty="0" err="1"/>
            <a:t>eV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0.16682</cdr:x>
      <cdr:y>0.50612</cdr:y>
    </cdr:from>
    <cdr:to>
      <cdr:x>0.27223</cdr:x>
      <cdr:y>0.65132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66800" y="2133600"/>
          <a:ext cx="674078" cy="612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154.2 </a:t>
          </a:r>
          <a:r>
            <a:rPr lang="en-US" sz="1100" baseline="0" dirty="0" err="1"/>
            <a:t>eV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0.09533</cdr:x>
      <cdr:y>0.50612</cdr:y>
    </cdr:from>
    <cdr:to>
      <cdr:x>0.20073</cdr:x>
      <cdr:y>0.65133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9600" y="2133600"/>
          <a:ext cx="674013" cy="61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104 </a:t>
          </a:r>
          <a:r>
            <a:rPr lang="en-US" sz="1100" baseline="0" dirty="0" err="1"/>
            <a:t>eV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8B35E3F-9DA0-4ED0-9AE6-306B4C779076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4B9AE9C-646E-48C0-9D53-FF545535C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66940-9812-4829-991E-692DE0C5D74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166940-9812-4829-991E-692DE0C5D74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94ED5B-C3B7-4751-8C42-020461EF2CB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image taken with a magnetic tip contains information about both the topography and the magnetic properties of a surface. Which effect dominates depends upon the distance of the tip from the surface, because the </a:t>
            </a:r>
            <a:r>
              <a:rPr lang="en-US" dirty="0" err="1" smtClean="0"/>
              <a:t>interatomic</a:t>
            </a:r>
            <a:r>
              <a:rPr lang="en-US" dirty="0" smtClean="0"/>
              <a:t> magnetic force persists for greater tip-to-sample separations than the van </a:t>
            </a:r>
            <a:r>
              <a:rPr lang="en-US" dirty="0" err="1" smtClean="0"/>
              <a:t>der</a:t>
            </a:r>
            <a:r>
              <a:rPr lang="en-US" dirty="0" smtClean="0"/>
              <a:t> Waals force. If the tip is close to the surface, in the region where standard non-contact AFM is operated, the image will be predominantly topographic. As you increase the separation between the tip and the sample, magnetic effects become apparent. Collecting a series of images at different tip heights is one way to separate magnetic from topographic effects. </a:t>
            </a:r>
          </a:p>
          <a:p>
            <a:r>
              <a:rPr lang="en-US" dirty="0" smtClean="0"/>
              <a:t>http://www.mechmat.caltech.edu/~kaushik/park/1-3-0.htm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E9C-646E-48C0-9D53-FF545535CE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C8D4-C38B-4C20-BD24-3312644D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058D-D788-4786-ADBA-233E12FD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9FD6-3755-414D-85AD-055E458B3454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4B66-CCAE-4EDB-A468-DDE67FB7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rdata.nist.gov/xps/Default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nanoscience.com/education/chronology.html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nano.tm.agilent.com/index.cgi?CONTENT_ID=809&amp;User:LANGUAGE=en-US" TargetMode="External"/><Relationship Id="rId3" Type="http://schemas.openxmlformats.org/officeDocument/2006/relationships/hyperlink" Target="http://en.wikipedia.org/wiki/Differential_scanning_calorimetry" TargetMode="External"/><Relationship Id="rId7" Type="http://schemas.openxmlformats.org/officeDocument/2006/relationships/hyperlink" Target="http://www.weizmann.ac.il/Chemical_Research_Support/surflab/peter/afmworks/index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mers.chem.wisc.edu/teaching/chem630_fall2006/xps/photoemission.ppt" TargetMode="External"/><Relationship Id="rId5" Type="http://schemas.openxmlformats.org/officeDocument/2006/relationships/hyperlink" Target="http://en.wikipedia.org/wiki/X-ray_photoelectron_spectroscopy" TargetMode="External"/><Relationship Id="rId10" Type="http://schemas.openxmlformats.org/officeDocument/2006/relationships/hyperlink" Target="http://www.nanoscience.com/education/AFM.html" TargetMode="External"/><Relationship Id="rId4" Type="http://schemas.openxmlformats.org/officeDocument/2006/relationships/hyperlink" Target="http://www.chem.qmul.ac.uk/surfaces/scc/scat5_3.htm" TargetMode="External"/><Relationship Id="rId9" Type="http://schemas.openxmlformats.org/officeDocument/2006/relationships/hyperlink" Target="http://nano.tm.agilent.com/index.cgi?CONTENT_ID=313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.org/sln/SEM/sem.html" TargetMode="External"/><Relationship Id="rId3" Type="http://schemas.openxmlformats.org/officeDocument/2006/relationships/hyperlink" Target="http://www.xintek.com/products/afm/index.htm" TargetMode="External"/><Relationship Id="rId7" Type="http://schemas.openxmlformats.org/officeDocument/2006/relationships/hyperlink" Target="http://www5.pbrc.hawaii.edu/microangela/" TargetMode="External"/><Relationship Id="rId12" Type="http://schemas.openxmlformats.org/officeDocument/2006/relationships/hyperlink" Target="http://www.mechmat.caltech.edu/~kaushik/park/1-3-0.htm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canning_electron_microscope" TargetMode="External"/><Relationship Id="rId11" Type="http://schemas.openxmlformats.org/officeDocument/2006/relationships/hyperlink" Target="http://www.fei.com/products/families/phenom.aspx" TargetMode="External"/><Relationship Id="rId5" Type="http://schemas.openxmlformats.org/officeDocument/2006/relationships/hyperlink" Target="http://www.mos.org/sln/SEM/tour20.htmlm" TargetMode="External"/><Relationship Id="rId10" Type="http://schemas.openxmlformats.org/officeDocument/2006/relationships/hyperlink" Target="http://www.jeol.com/PRODUCTS/ElectronOptics/MultiBeamSEMFIB/JIB4500/tabid/502/Default.aspx" TargetMode="External"/><Relationship Id="rId4" Type="http://schemas.openxmlformats.org/officeDocument/2006/relationships/hyperlink" Target="http://www.asylumresearch.com/Products/Cypher/Cypher.shtml" TargetMode="External"/><Relationship Id="rId9" Type="http://schemas.openxmlformats.org/officeDocument/2006/relationships/hyperlink" Target="http://www.zyvex.com/Products/nProber_Featur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Sensors &amp; Instruments for station-based materials characterization of returned samples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Chun </a:t>
            </a:r>
            <a:r>
              <a:rPr lang="en-US" dirty="0" err="1" smtClean="0"/>
              <a:t>Chia</a:t>
            </a:r>
            <a:r>
              <a:rPr lang="en-US" dirty="0" smtClean="0"/>
              <a:t> Tan</a:t>
            </a:r>
          </a:p>
          <a:p>
            <a:r>
              <a:rPr lang="en-US" dirty="0" smtClean="0"/>
              <a:t>04/01/2009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XPS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65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877" t="1469" r="877" b="1430"/>
          <a:stretch>
            <a:fillRect/>
          </a:stretch>
        </p:blipFill>
        <p:spPr bwMode="auto">
          <a:xfrm>
            <a:off x="0" y="914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an XPS machine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246"/>
          <p:cNvGrpSpPr/>
          <p:nvPr/>
        </p:nvGrpSpPr>
        <p:grpSpPr>
          <a:xfrm>
            <a:off x="5405735" y="1066800"/>
            <a:ext cx="2287290" cy="5181600"/>
            <a:chOff x="5405735" y="1066800"/>
            <a:chExt cx="2287290" cy="5181600"/>
          </a:xfrm>
        </p:grpSpPr>
        <p:grpSp>
          <p:nvGrpSpPr>
            <p:cNvPr id="246" name="Group 245"/>
            <p:cNvGrpSpPr/>
            <p:nvPr/>
          </p:nvGrpSpPr>
          <p:grpSpPr>
            <a:xfrm>
              <a:off x="6248400" y="1066800"/>
              <a:ext cx="1444625" cy="5181600"/>
              <a:chOff x="6248400" y="1066800"/>
              <a:chExt cx="1444625" cy="5181600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6781800" y="1066800"/>
                <a:ext cx="911225" cy="366713"/>
                <a:chOff x="3886200" y="990600"/>
                <a:chExt cx="911225" cy="366713"/>
              </a:xfrm>
            </p:grpSpPr>
            <p:sp>
              <p:nvSpPr>
                <p:cNvPr id="19458" name="Line 10"/>
                <p:cNvSpPr>
                  <a:spLocks noChangeShapeType="1"/>
                </p:cNvSpPr>
                <p:nvPr/>
              </p:nvSpPr>
              <p:spPr bwMode="auto">
                <a:xfrm>
                  <a:off x="3902075" y="1354138"/>
                  <a:ext cx="638175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86200" y="990600"/>
                  <a:ext cx="911225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E</a:t>
                  </a:r>
                  <a:r>
                    <a:rPr lang="en-US" baseline="-25000"/>
                    <a:t>vacuum</a:t>
                  </a:r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6248400" y="1676400"/>
                <a:ext cx="1225550" cy="4572000"/>
                <a:chOff x="6248400" y="1981200"/>
                <a:chExt cx="1225550" cy="4572000"/>
              </a:xfrm>
            </p:grpSpPr>
            <p:sp>
              <p:nvSpPr>
                <p:cNvPr id="19465" name="Line 47"/>
                <p:cNvSpPr>
                  <a:spLocks noChangeShapeType="1"/>
                </p:cNvSpPr>
                <p:nvPr/>
              </p:nvSpPr>
              <p:spPr bwMode="auto">
                <a:xfrm>
                  <a:off x="6781800" y="6551613"/>
                  <a:ext cx="638175" cy="1587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>
                  <a:off x="6781800" y="6207125"/>
                  <a:ext cx="647700" cy="304800"/>
                  <a:chOff x="1620" y="3948"/>
                  <a:chExt cx="408" cy="192"/>
                </a:xfrm>
              </p:grpSpPr>
              <p:sp>
                <p:nvSpPr>
                  <p:cNvPr id="1959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836" y="3948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948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1" y="3979"/>
                    <a:ext cx="47" cy="135"/>
                    <a:chOff x="1056" y="3264"/>
                    <a:chExt cx="96" cy="240"/>
                  </a:xfrm>
                </p:grpSpPr>
                <p:sp>
                  <p:nvSpPr>
                    <p:cNvPr id="19596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97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54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1680" y="3973"/>
                    <a:ext cx="47" cy="135"/>
                    <a:chOff x="1056" y="3264"/>
                    <a:chExt cx="96" cy="240"/>
                  </a:xfrm>
                </p:grpSpPr>
                <p:sp>
                  <p:nvSpPr>
                    <p:cNvPr id="19594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95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946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248400" y="6172200"/>
                  <a:ext cx="43815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1s</a:t>
                  </a:r>
                </a:p>
              </p:txBody>
            </p:sp>
            <p:sp>
              <p:nvSpPr>
                <p:cNvPr id="19463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4007247"/>
                  <a:ext cx="638175" cy="1587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38"/>
                <p:cNvGrpSpPr>
                  <a:grpSpLocks/>
                </p:cNvGrpSpPr>
                <p:nvPr/>
              </p:nvGrpSpPr>
              <p:grpSpPr bwMode="auto">
                <a:xfrm>
                  <a:off x="6781800" y="3662759"/>
                  <a:ext cx="647700" cy="304800"/>
                  <a:chOff x="1620" y="3948"/>
                  <a:chExt cx="408" cy="192"/>
                </a:xfrm>
              </p:grpSpPr>
              <p:sp>
                <p:nvSpPr>
                  <p:cNvPr id="1959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836" y="3948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948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1" y="3979"/>
                    <a:ext cx="47" cy="135"/>
                    <a:chOff x="1056" y="3264"/>
                    <a:chExt cx="96" cy="240"/>
                  </a:xfrm>
                </p:grpSpPr>
                <p:sp>
                  <p:nvSpPr>
                    <p:cNvPr id="1960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0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44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1680" y="3973"/>
                    <a:ext cx="47" cy="135"/>
                    <a:chOff x="1056" y="3264"/>
                    <a:chExt cx="96" cy="240"/>
                  </a:xfrm>
                </p:grpSpPr>
                <p:sp>
                  <p:nvSpPr>
                    <p:cNvPr id="19602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03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946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3652440"/>
                  <a:ext cx="45085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2p</a:t>
                  </a:r>
                </a:p>
              </p:txBody>
            </p:sp>
            <p:grpSp>
              <p:nvGrpSpPr>
                <p:cNvPr id="231" name="Group 230"/>
                <p:cNvGrpSpPr/>
                <p:nvPr/>
              </p:nvGrpSpPr>
              <p:grpSpPr>
                <a:xfrm>
                  <a:off x="6781800" y="3134519"/>
                  <a:ext cx="692150" cy="346075"/>
                  <a:chOff x="3900488" y="3515519"/>
                  <a:chExt cx="692150" cy="346075"/>
                </a:xfrm>
              </p:grpSpPr>
              <p:sp>
                <p:nvSpPr>
                  <p:cNvPr id="1945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954463" y="3860006"/>
                    <a:ext cx="638175" cy="1588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0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243388" y="3515519"/>
                    <a:ext cx="3048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0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900488" y="3515519"/>
                    <a:ext cx="3048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78326" y="3564732"/>
                    <a:ext cx="74613" cy="214313"/>
                    <a:chOff x="1056" y="3264"/>
                    <a:chExt cx="96" cy="240"/>
                  </a:xfrm>
                </p:grpSpPr>
                <p:sp>
                  <p:nvSpPr>
                    <p:cNvPr id="19612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13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" name="Group 19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3995738" y="3555207"/>
                    <a:ext cx="74613" cy="214313"/>
                    <a:chOff x="1056" y="3264"/>
                    <a:chExt cx="96" cy="240"/>
                  </a:xfrm>
                </p:grpSpPr>
                <p:sp>
                  <p:nvSpPr>
                    <p:cNvPr id="19610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11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6" y="3264"/>
                      <a:ext cx="96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946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6248400" y="3124200"/>
                  <a:ext cx="45085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2p</a:t>
                  </a:r>
                </a:p>
              </p:txBody>
            </p:sp>
            <p:grpSp>
              <p:nvGrpSpPr>
                <p:cNvPr id="236" name="Group 235"/>
                <p:cNvGrpSpPr/>
                <p:nvPr/>
              </p:nvGrpSpPr>
              <p:grpSpPr>
                <a:xfrm>
                  <a:off x="6781800" y="5039519"/>
                  <a:ext cx="692150" cy="346075"/>
                  <a:chOff x="3900488" y="2558257"/>
                  <a:chExt cx="692150" cy="346075"/>
                </a:xfrm>
              </p:grpSpPr>
              <p:sp>
                <p:nvSpPr>
                  <p:cNvPr id="1947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954463" y="2902744"/>
                    <a:ext cx="638175" cy="1588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900488" y="2558257"/>
                    <a:ext cx="647700" cy="304800"/>
                    <a:chOff x="1620" y="3948"/>
                    <a:chExt cx="408" cy="192"/>
                  </a:xfrm>
                </p:grpSpPr>
                <p:sp>
                  <p:nvSpPr>
                    <p:cNvPr id="19582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6" y="3948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83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948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" name="Group 6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21" y="3979"/>
                      <a:ext cx="47" cy="135"/>
                      <a:chOff x="1056" y="3264"/>
                      <a:chExt cx="96" cy="240"/>
                    </a:xfrm>
                  </p:grpSpPr>
                  <p:sp>
                    <p:nvSpPr>
                      <p:cNvPr id="19588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89" name="Line 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96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 flipH="1" flipV="1">
                      <a:off x="1680" y="3973"/>
                      <a:ext cx="47" cy="135"/>
                      <a:chOff x="1056" y="3264"/>
                      <a:chExt cx="96" cy="240"/>
                    </a:xfrm>
                  </p:grpSpPr>
                  <p:sp>
                    <p:nvSpPr>
                      <p:cNvPr id="19586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87" name="Line 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96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947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029200"/>
                  <a:ext cx="3914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grpSp>
              <p:nvGrpSpPr>
                <p:cNvPr id="235" name="Group 234"/>
                <p:cNvGrpSpPr/>
                <p:nvPr/>
              </p:nvGrpSpPr>
              <p:grpSpPr>
                <a:xfrm>
                  <a:off x="6781800" y="1991519"/>
                  <a:ext cx="692150" cy="346075"/>
                  <a:chOff x="3900488" y="1915319"/>
                  <a:chExt cx="692150" cy="346075"/>
                </a:xfrm>
              </p:grpSpPr>
              <p:sp>
                <p:nvSpPr>
                  <p:cNvPr id="1947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54463" y="2259807"/>
                    <a:ext cx="638175" cy="1587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3900488" y="1915319"/>
                    <a:ext cx="304800" cy="304800"/>
                    <a:chOff x="3900488" y="1915319"/>
                    <a:chExt cx="304800" cy="304800"/>
                  </a:xfrm>
                </p:grpSpPr>
                <p:sp>
                  <p:nvSpPr>
                    <p:cNvPr id="1947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0488" y="1915319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 flipH="1" flipV="1">
                      <a:off x="3995738" y="1955007"/>
                      <a:ext cx="74612" cy="214312"/>
                      <a:chOff x="1056" y="3264"/>
                      <a:chExt cx="96" cy="240"/>
                    </a:xfrm>
                  </p:grpSpPr>
                  <p:sp>
                    <p:nvSpPr>
                      <p:cNvPr id="19580" name="Line 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0" cy="24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81" name="Line 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6" y="3264"/>
                        <a:ext cx="96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947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248400" y="1981200"/>
                  <a:ext cx="39145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3s</a:t>
                  </a:r>
                  <a:endParaRPr lang="en-US" dirty="0"/>
                </a:p>
              </p:txBody>
            </p:sp>
            <p:sp>
              <p:nvSpPr>
                <p:cNvPr id="22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4180681"/>
                  <a:ext cx="45085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2p</a:t>
                  </a:r>
                </a:p>
              </p:txBody>
            </p:sp>
            <p:grpSp>
              <p:nvGrpSpPr>
                <p:cNvPr id="230" name="Group 229"/>
                <p:cNvGrpSpPr/>
                <p:nvPr/>
              </p:nvGrpSpPr>
              <p:grpSpPr>
                <a:xfrm>
                  <a:off x="6781800" y="4191000"/>
                  <a:ext cx="692150" cy="346075"/>
                  <a:chOff x="3886200" y="4572000"/>
                  <a:chExt cx="692150" cy="346075"/>
                </a:xfrm>
              </p:grpSpPr>
              <p:sp>
                <p:nvSpPr>
                  <p:cNvPr id="21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40175" y="4916488"/>
                    <a:ext cx="638175" cy="1587"/>
                  </a:xfrm>
                  <a:prstGeom prst="line">
                    <a:avLst/>
                  </a:prstGeom>
                  <a:noFill/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229100" y="4572000"/>
                    <a:ext cx="3048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3048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5150" y="4625975"/>
                    <a:ext cx="0" cy="21431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5150" y="4625975"/>
                    <a:ext cx="74613" cy="8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Line 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057650" y="4610100"/>
                    <a:ext cx="0" cy="21431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Line 4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983037" y="4738688"/>
                    <a:ext cx="74613" cy="8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241" name="Straight Arrow Connector 240"/>
            <p:cNvCxnSpPr/>
            <p:nvPr/>
          </p:nvCxnSpPr>
          <p:spPr>
            <a:xfrm rot="5400000" flipH="1" flipV="1">
              <a:off x="4415929" y="3961606"/>
              <a:ext cx="2743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/>
            <p:cNvSpPr txBox="1"/>
            <p:nvPr/>
          </p:nvSpPr>
          <p:spPr>
            <a:xfrm>
              <a:off x="5405735" y="3199606"/>
              <a:ext cx="461665" cy="73199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</p:grpSp>
      <p:sp>
        <p:nvSpPr>
          <p:cNvPr id="24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95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Every element has a specific arrangement of the energy levels</a:t>
            </a:r>
            <a:endParaRPr lang="en-US" sz="2400" dirty="0"/>
          </a:p>
          <a:p>
            <a:r>
              <a:rPr lang="en-US" sz="2400" dirty="0" smtClean="0"/>
              <a:t>Electrons take up energy levels from the lowest level first</a:t>
            </a:r>
          </a:p>
          <a:p>
            <a:r>
              <a:rPr lang="en-US" sz="2400" dirty="0" smtClean="0"/>
              <a:t>S-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start to fill up then p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then d-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lvl="1"/>
            <a:r>
              <a:rPr lang="en-US" sz="2000" dirty="0" smtClean="0"/>
              <a:t>For example, Sodium has 11 electrons, so they will take up the electronic configuration </a:t>
            </a:r>
            <a:r>
              <a:rPr lang="en-US" sz="2000" b="1" dirty="0" smtClean="0"/>
              <a:t>1s2  2s2 2p6 3s1</a:t>
            </a:r>
          </a:p>
          <a:p>
            <a:r>
              <a:rPr lang="en-US" sz="2400" dirty="0" smtClean="0"/>
              <a:t>Energy level separations are different in different atoms</a:t>
            </a:r>
          </a:p>
        </p:txBody>
      </p:sp>
      <p:sp>
        <p:nvSpPr>
          <p:cNvPr id="2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Electronic Configuration of 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structure of solids</a:t>
            </a:r>
            <a:endParaRPr lang="en-US" dirty="0"/>
          </a:p>
        </p:txBody>
      </p:sp>
      <p:grpSp>
        <p:nvGrpSpPr>
          <p:cNvPr id="282" name="Group 281"/>
          <p:cNvGrpSpPr/>
          <p:nvPr/>
        </p:nvGrpSpPr>
        <p:grpSpPr>
          <a:xfrm>
            <a:off x="252710" y="1447800"/>
            <a:ext cx="8586490" cy="4065032"/>
            <a:chOff x="71735" y="1447800"/>
            <a:chExt cx="8586490" cy="4065032"/>
          </a:xfrm>
        </p:grpSpPr>
        <p:sp>
          <p:nvSpPr>
            <p:cNvPr id="6" name="Text Box 296"/>
            <p:cNvSpPr txBox="1">
              <a:spLocks noChangeArrowheads="1"/>
            </p:cNvSpPr>
            <p:nvPr/>
          </p:nvSpPr>
          <p:spPr bwMode="auto">
            <a:xfrm>
              <a:off x="7102475" y="2362200"/>
              <a:ext cx="155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Fermi Energy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800100" y="2257425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5"/>
            <p:cNvSpPr>
              <a:spLocks noChangeShapeType="1"/>
            </p:cNvSpPr>
            <p:nvPr/>
          </p:nvSpPr>
          <p:spPr bwMode="auto">
            <a:xfrm>
              <a:off x="1752600" y="2257425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1"/>
            <p:cNvSpPr>
              <a:spLocks noChangeShapeType="1"/>
            </p:cNvSpPr>
            <p:nvPr/>
          </p:nvSpPr>
          <p:spPr bwMode="auto">
            <a:xfrm>
              <a:off x="685800" y="17526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2"/>
            <p:cNvSpPr>
              <a:spLocks noChangeShapeType="1"/>
            </p:cNvSpPr>
            <p:nvPr/>
          </p:nvSpPr>
          <p:spPr bwMode="auto">
            <a:xfrm>
              <a:off x="4648200" y="2066925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3"/>
            <p:cNvSpPr>
              <a:spLocks noChangeShapeType="1"/>
            </p:cNvSpPr>
            <p:nvPr/>
          </p:nvSpPr>
          <p:spPr bwMode="auto">
            <a:xfrm>
              <a:off x="4648200" y="2446338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3"/>
            <p:cNvSpPr>
              <a:spLocks noChangeShapeType="1"/>
            </p:cNvSpPr>
            <p:nvPr/>
          </p:nvSpPr>
          <p:spPr bwMode="auto">
            <a:xfrm>
              <a:off x="4343400" y="17526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6330950" y="4883152"/>
              <a:ext cx="609600" cy="25400"/>
              <a:chOff x="6330950" y="5003800"/>
              <a:chExt cx="609600" cy="25400"/>
            </a:xfrm>
          </p:grpSpPr>
          <p:sp>
            <p:nvSpPr>
              <p:cNvPr id="46" name="Line 228"/>
              <p:cNvSpPr>
                <a:spLocks noChangeShapeType="1"/>
              </p:cNvSpPr>
              <p:nvPr/>
            </p:nvSpPr>
            <p:spPr bwMode="auto">
              <a:xfrm>
                <a:off x="6330950" y="50038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51"/>
              <p:cNvSpPr>
                <a:spLocks noChangeShapeType="1"/>
              </p:cNvSpPr>
              <p:nvPr/>
            </p:nvSpPr>
            <p:spPr bwMode="auto">
              <a:xfrm>
                <a:off x="6330950" y="5029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Line 266"/>
            <p:cNvSpPr>
              <a:spLocks noChangeShapeType="1"/>
            </p:cNvSpPr>
            <p:nvPr/>
          </p:nvSpPr>
          <p:spPr bwMode="auto">
            <a:xfrm>
              <a:off x="6096000" y="17526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24"/>
            <p:cNvSpPr>
              <a:spLocks noChangeShapeType="1"/>
            </p:cNvSpPr>
            <p:nvPr/>
          </p:nvSpPr>
          <p:spPr bwMode="auto">
            <a:xfrm>
              <a:off x="6330950" y="2120742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25"/>
            <p:cNvSpPr>
              <a:spLocks noChangeShapeType="1"/>
            </p:cNvSpPr>
            <p:nvPr/>
          </p:nvSpPr>
          <p:spPr bwMode="auto">
            <a:xfrm>
              <a:off x="6330950" y="2446338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2"/>
            <p:cNvSpPr>
              <a:spLocks noChangeShapeType="1"/>
            </p:cNvSpPr>
            <p:nvPr/>
          </p:nvSpPr>
          <p:spPr bwMode="auto">
            <a:xfrm>
              <a:off x="6330950" y="2399826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83"/>
            <p:cNvSpPr>
              <a:spLocks noChangeShapeType="1"/>
            </p:cNvSpPr>
            <p:nvPr/>
          </p:nvSpPr>
          <p:spPr bwMode="auto">
            <a:xfrm>
              <a:off x="6330950" y="2306798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4"/>
            <p:cNvSpPr>
              <a:spLocks noChangeShapeType="1"/>
            </p:cNvSpPr>
            <p:nvPr/>
          </p:nvSpPr>
          <p:spPr bwMode="auto">
            <a:xfrm>
              <a:off x="6330950" y="2260284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5"/>
            <p:cNvSpPr>
              <a:spLocks noChangeShapeType="1"/>
            </p:cNvSpPr>
            <p:nvPr/>
          </p:nvSpPr>
          <p:spPr bwMode="auto">
            <a:xfrm>
              <a:off x="6330950" y="2213770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86"/>
            <p:cNvSpPr>
              <a:spLocks noChangeShapeType="1"/>
            </p:cNvSpPr>
            <p:nvPr/>
          </p:nvSpPr>
          <p:spPr bwMode="auto">
            <a:xfrm>
              <a:off x="6330950" y="2167256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87"/>
            <p:cNvSpPr>
              <a:spLocks noChangeShapeType="1"/>
            </p:cNvSpPr>
            <p:nvPr/>
          </p:nvSpPr>
          <p:spPr bwMode="auto">
            <a:xfrm>
              <a:off x="6330950" y="2353312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88"/>
            <p:cNvSpPr>
              <a:spLocks noChangeShapeType="1"/>
            </p:cNvSpPr>
            <p:nvPr/>
          </p:nvSpPr>
          <p:spPr bwMode="auto">
            <a:xfrm>
              <a:off x="6330950" y="2074228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89"/>
            <p:cNvSpPr>
              <a:spLocks noChangeShapeType="1"/>
            </p:cNvSpPr>
            <p:nvPr/>
          </p:nvSpPr>
          <p:spPr bwMode="auto">
            <a:xfrm>
              <a:off x="6330950" y="2027714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90"/>
            <p:cNvSpPr>
              <a:spLocks noChangeShapeType="1"/>
            </p:cNvSpPr>
            <p:nvPr/>
          </p:nvSpPr>
          <p:spPr bwMode="auto">
            <a:xfrm>
              <a:off x="6330950" y="1981200"/>
              <a:ext cx="609600" cy="0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6330950" y="3717449"/>
              <a:ext cx="609600" cy="131762"/>
              <a:chOff x="6330950" y="3754438"/>
              <a:chExt cx="609600" cy="131762"/>
            </a:xfrm>
          </p:grpSpPr>
          <p:sp>
            <p:nvSpPr>
              <p:cNvPr id="45" name="Line 227"/>
              <p:cNvSpPr>
                <a:spLocks noChangeShapeType="1"/>
              </p:cNvSpPr>
              <p:nvPr/>
            </p:nvSpPr>
            <p:spPr bwMode="auto">
              <a:xfrm>
                <a:off x="6330950" y="3886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50"/>
              <p:cNvSpPr>
                <a:spLocks noChangeShapeType="1"/>
              </p:cNvSpPr>
              <p:nvPr/>
            </p:nvSpPr>
            <p:spPr bwMode="auto">
              <a:xfrm>
                <a:off x="6330950" y="3754438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92"/>
              <p:cNvSpPr>
                <a:spLocks noChangeShapeType="1"/>
              </p:cNvSpPr>
              <p:nvPr/>
            </p:nvSpPr>
            <p:spPr bwMode="auto">
              <a:xfrm>
                <a:off x="6330950" y="378737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93"/>
              <p:cNvSpPr>
                <a:spLocks noChangeShapeType="1"/>
              </p:cNvSpPr>
              <p:nvPr/>
            </p:nvSpPr>
            <p:spPr bwMode="auto">
              <a:xfrm>
                <a:off x="6330950" y="3853261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94"/>
              <p:cNvSpPr>
                <a:spLocks noChangeShapeType="1"/>
              </p:cNvSpPr>
              <p:nvPr/>
            </p:nvSpPr>
            <p:spPr bwMode="auto">
              <a:xfrm>
                <a:off x="6330950" y="382032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Line 295"/>
            <p:cNvSpPr>
              <a:spLocks noChangeShapeType="1"/>
            </p:cNvSpPr>
            <p:nvPr/>
          </p:nvSpPr>
          <p:spPr bwMode="auto">
            <a:xfrm>
              <a:off x="838200" y="2582863"/>
              <a:ext cx="632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6330950" y="2706174"/>
              <a:ext cx="609600" cy="609600"/>
              <a:chOff x="6330950" y="2681288"/>
              <a:chExt cx="609600" cy="609600"/>
            </a:xfrm>
          </p:grpSpPr>
          <p:sp>
            <p:nvSpPr>
              <p:cNvPr id="44" name="Line 226"/>
              <p:cNvSpPr>
                <a:spLocks noChangeShapeType="1"/>
              </p:cNvSpPr>
              <p:nvPr/>
            </p:nvSpPr>
            <p:spPr bwMode="auto">
              <a:xfrm>
                <a:off x="6330950" y="285546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67"/>
              <p:cNvSpPr>
                <a:spLocks noChangeShapeType="1"/>
              </p:cNvSpPr>
              <p:nvPr/>
            </p:nvSpPr>
            <p:spPr bwMode="auto">
              <a:xfrm>
                <a:off x="6330950" y="294254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75"/>
              <p:cNvSpPr>
                <a:spLocks noChangeShapeType="1"/>
              </p:cNvSpPr>
              <p:nvPr/>
            </p:nvSpPr>
            <p:spPr bwMode="auto">
              <a:xfrm>
                <a:off x="6330950" y="289900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76"/>
              <p:cNvSpPr>
                <a:spLocks noChangeShapeType="1"/>
              </p:cNvSpPr>
              <p:nvPr/>
            </p:nvSpPr>
            <p:spPr bwMode="auto">
              <a:xfrm>
                <a:off x="6330950" y="3029632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77"/>
              <p:cNvSpPr>
                <a:spLocks noChangeShapeType="1"/>
              </p:cNvSpPr>
              <p:nvPr/>
            </p:nvSpPr>
            <p:spPr bwMode="auto">
              <a:xfrm>
                <a:off x="6330950" y="3073175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8"/>
              <p:cNvSpPr>
                <a:spLocks noChangeShapeType="1"/>
              </p:cNvSpPr>
              <p:nvPr/>
            </p:nvSpPr>
            <p:spPr bwMode="auto">
              <a:xfrm>
                <a:off x="6330950" y="298608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79"/>
              <p:cNvSpPr>
                <a:spLocks noChangeShapeType="1"/>
              </p:cNvSpPr>
              <p:nvPr/>
            </p:nvSpPr>
            <p:spPr bwMode="auto">
              <a:xfrm>
                <a:off x="6330950" y="3116718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80"/>
              <p:cNvSpPr>
                <a:spLocks noChangeShapeType="1"/>
              </p:cNvSpPr>
              <p:nvPr/>
            </p:nvSpPr>
            <p:spPr bwMode="auto">
              <a:xfrm>
                <a:off x="6330950" y="3160261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97"/>
              <p:cNvSpPr>
                <a:spLocks noChangeShapeType="1"/>
              </p:cNvSpPr>
              <p:nvPr/>
            </p:nvSpPr>
            <p:spPr bwMode="auto">
              <a:xfrm>
                <a:off x="6330950" y="2681288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98"/>
              <p:cNvSpPr>
                <a:spLocks noChangeShapeType="1"/>
              </p:cNvSpPr>
              <p:nvPr/>
            </p:nvSpPr>
            <p:spPr bwMode="auto">
              <a:xfrm>
                <a:off x="6330950" y="2768374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99"/>
              <p:cNvSpPr>
                <a:spLocks noChangeShapeType="1"/>
              </p:cNvSpPr>
              <p:nvPr/>
            </p:nvSpPr>
            <p:spPr bwMode="auto">
              <a:xfrm>
                <a:off x="6330950" y="2724831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300"/>
              <p:cNvSpPr>
                <a:spLocks noChangeShapeType="1"/>
              </p:cNvSpPr>
              <p:nvPr/>
            </p:nvSpPr>
            <p:spPr bwMode="auto">
              <a:xfrm>
                <a:off x="6330950" y="2811917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6"/>
              <p:cNvSpPr>
                <a:spLocks noChangeShapeType="1"/>
              </p:cNvSpPr>
              <p:nvPr/>
            </p:nvSpPr>
            <p:spPr bwMode="auto">
              <a:xfrm>
                <a:off x="6330950" y="3203804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08"/>
              <p:cNvSpPr>
                <a:spLocks noChangeShapeType="1"/>
              </p:cNvSpPr>
              <p:nvPr/>
            </p:nvSpPr>
            <p:spPr bwMode="auto">
              <a:xfrm>
                <a:off x="6330950" y="3247347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09"/>
              <p:cNvSpPr>
                <a:spLocks noChangeShapeType="1"/>
              </p:cNvSpPr>
              <p:nvPr/>
            </p:nvSpPr>
            <p:spPr bwMode="auto">
              <a:xfrm>
                <a:off x="6330950" y="3290888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Text Box 310"/>
            <p:cNvSpPr txBox="1">
              <a:spLocks noChangeArrowheads="1"/>
            </p:cNvSpPr>
            <p:nvPr/>
          </p:nvSpPr>
          <p:spPr bwMode="auto">
            <a:xfrm>
              <a:off x="7086600" y="2755900"/>
              <a:ext cx="1009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Valence</a:t>
              </a:r>
            </a:p>
            <a:p>
              <a:r>
                <a:rPr lang="en-US" b="0" dirty="0"/>
                <a:t>band</a:t>
              </a:r>
            </a:p>
          </p:txBody>
        </p:sp>
        <p:sp>
          <p:nvSpPr>
            <p:cNvPr id="78" name="Text Box 311"/>
            <p:cNvSpPr txBox="1">
              <a:spLocks noChangeArrowheads="1"/>
            </p:cNvSpPr>
            <p:nvPr/>
          </p:nvSpPr>
          <p:spPr bwMode="auto">
            <a:xfrm>
              <a:off x="7086600" y="1828800"/>
              <a:ext cx="1339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Conduction</a:t>
              </a:r>
            </a:p>
            <a:p>
              <a:r>
                <a:rPr lang="en-US" b="0"/>
                <a:t>band</a:t>
              </a:r>
            </a:p>
          </p:txBody>
        </p:sp>
        <p:sp>
          <p:nvSpPr>
            <p:cNvPr id="79" name="Text Box 31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155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Vacuum level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800100" y="4787622"/>
              <a:ext cx="609600" cy="216460"/>
              <a:chOff x="762000" y="4804803"/>
              <a:chExt cx="609600" cy="216460"/>
            </a:xfrm>
          </p:grpSpPr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762000" y="50212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971345" y="48048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50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5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3" name="Group 162"/>
            <p:cNvGrpSpPr/>
            <p:nvPr/>
          </p:nvGrpSpPr>
          <p:grpSpPr>
            <a:xfrm>
              <a:off x="1752600" y="4787622"/>
              <a:ext cx="609600" cy="216460"/>
              <a:chOff x="914400" y="4957203"/>
              <a:chExt cx="609600" cy="216460"/>
            </a:xfrm>
          </p:grpSpPr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>
                <a:off x="914400" y="51736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1123745" y="49572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57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6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5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5" name="Group 164"/>
            <p:cNvGrpSpPr/>
            <p:nvPr/>
          </p:nvGrpSpPr>
          <p:grpSpPr>
            <a:xfrm>
              <a:off x="800100" y="3675100"/>
              <a:ext cx="609600" cy="216460"/>
              <a:chOff x="762000" y="4804803"/>
              <a:chExt cx="609600" cy="216460"/>
            </a:xfrm>
          </p:grpSpPr>
          <p:sp>
            <p:nvSpPr>
              <p:cNvPr id="166" name="Line 12"/>
              <p:cNvSpPr>
                <a:spLocks noChangeShapeType="1"/>
              </p:cNvSpPr>
              <p:nvPr/>
            </p:nvSpPr>
            <p:spPr bwMode="auto">
              <a:xfrm>
                <a:off x="762000" y="50212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53"/>
              <p:cNvGrpSpPr/>
              <p:nvPr/>
            </p:nvGrpSpPr>
            <p:grpSpPr>
              <a:xfrm>
                <a:off x="971345" y="48048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68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7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70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4" name="Group 173"/>
            <p:cNvGrpSpPr/>
            <p:nvPr/>
          </p:nvGrpSpPr>
          <p:grpSpPr>
            <a:xfrm>
              <a:off x="1752600" y="3675100"/>
              <a:ext cx="609600" cy="216460"/>
              <a:chOff x="914400" y="4957203"/>
              <a:chExt cx="609600" cy="216460"/>
            </a:xfrm>
          </p:grpSpPr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914400" y="51736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155"/>
              <p:cNvGrpSpPr/>
              <p:nvPr/>
            </p:nvGrpSpPr>
            <p:grpSpPr>
              <a:xfrm>
                <a:off x="1123745" y="49572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77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8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7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184" name="Straight Arrow Connector 183"/>
            <p:cNvCxnSpPr/>
            <p:nvPr/>
          </p:nvCxnSpPr>
          <p:spPr>
            <a:xfrm rot="5400000" flipH="1" flipV="1">
              <a:off x="-918071" y="3657600"/>
              <a:ext cx="2743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71735" y="2895600"/>
              <a:ext cx="461665" cy="73199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800100" y="2902744"/>
              <a:ext cx="609600" cy="216460"/>
              <a:chOff x="762000" y="4804803"/>
              <a:chExt cx="609600" cy="216460"/>
            </a:xfrm>
          </p:grpSpPr>
          <p:sp>
            <p:nvSpPr>
              <p:cNvPr id="187" name="Line 12"/>
              <p:cNvSpPr>
                <a:spLocks noChangeShapeType="1"/>
              </p:cNvSpPr>
              <p:nvPr/>
            </p:nvSpPr>
            <p:spPr bwMode="auto">
              <a:xfrm>
                <a:off x="762000" y="50212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" name="Group 153"/>
              <p:cNvGrpSpPr/>
              <p:nvPr/>
            </p:nvGrpSpPr>
            <p:grpSpPr>
              <a:xfrm>
                <a:off x="971345" y="48048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89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9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19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5" name="Group 194"/>
            <p:cNvGrpSpPr/>
            <p:nvPr/>
          </p:nvGrpSpPr>
          <p:grpSpPr>
            <a:xfrm>
              <a:off x="1752600" y="2902744"/>
              <a:ext cx="609600" cy="216460"/>
              <a:chOff x="914400" y="4957203"/>
              <a:chExt cx="609600" cy="216460"/>
            </a:xfrm>
          </p:grpSpPr>
          <p:sp>
            <p:nvSpPr>
              <p:cNvPr id="196" name="Line 12"/>
              <p:cNvSpPr>
                <a:spLocks noChangeShapeType="1"/>
              </p:cNvSpPr>
              <p:nvPr/>
            </p:nvSpPr>
            <p:spPr bwMode="auto">
              <a:xfrm>
                <a:off x="914400" y="517366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" name="Group 155"/>
              <p:cNvGrpSpPr/>
              <p:nvPr/>
            </p:nvGrpSpPr>
            <p:grpSpPr>
              <a:xfrm>
                <a:off x="1123745" y="4957203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198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0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00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0" name="Group 229"/>
            <p:cNvGrpSpPr/>
            <p:nvPr/>
          </p:nvGrpSpPr>
          <p:grpSpPr>
            <a:xfrm>
              <a:off x="4648200" y="3610330"/>
              <a:ext cx="609600" cy="346000"/>
              <a:chOff x="4572000" y="3528060"/>
              <a:chExt cx="609600" cy="346000"/>
            </a:xfrm>
          </p:grpSpPr>
          <p:sp>
            <p:nvSpPr>
              <p:cNvPr id="205" name="Line 12"/>
              <p:cNvSpPr>
                <a:spLocks noChangeShapeType="1"/>
              </p:cNvSpPr>
              <p:nvPr/>
            </p:nvSpPr>
            <p:spPr bwMode="auto">
              <a:xfrm>
                <a:off x="4572000" y="374452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" name="Group 155"/>
              <p:cNvGrpSpPr/>
              <p:nvPr/>
            </p:nvGrpSpPr>
            <p:grpSpPr>
              <a:xfrm>
                <a:off x="4914490" y="3528060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07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1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0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4" name="Line 12"/>
              <p:cNvSpPr>
                <a:spLocks noChangeShapeType="1"/>
              </p:cNvSpPr>
              <p:nvPr/>
            </p:nvSpPr>
            <p:spPr bwMode="auto">
              <a:xfrm>
                <a:off x="4572000" y="387406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" name="Group 155"/>
              <p:cNvGrpSpPr/>
              <p:nvPr/>
            </p:nvGrpSpPr>
            <p:grpSpPr>
              <a:xfrm>
                <a:off x="4648200" y="3657600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16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20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18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0" name="Group 239"/>
            <p:cNvGrpSpPr/>
            <p:nvPr/>
          </p:nvGrpSpPr>
          <p:grpSpPr>
            <a:xfrm>
              <a:off x="2743200" y="3669030"/>
              <a:ext cx="1676400" cy="228600"/>
              <a:chOff x="2743200" y="3733800"/>
              <a:chExt cx="1676400" cy="228600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2819400" y="3733800"/>
                <a:ext cx="16002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2743200" y="3733800"/>
                <a:ext cx="1676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4648200" y="4768574"/>
              <a:ext cx="609600" cy="254556"/>
              <a:chOff x="4724400" y="4762504"/>
              <a:chExt cx="609600" cy="254556"/>
            </a:xfrm>
          </p:grpSpPr>
          <p:sp>
            <p:nvSpPr>
              <p:cNvPr id="232" name="Line 12"/>
              <p:cNvSpPr>
                <a:spLocks noChangeShapeType="1"/>
              </p:cNvSpPr>
              <p:nvPr/>
            </p:nvSpPr>
            <p:spPr bwMode="auto">
              <a:xfrm>
                <a:off x="4724400" y="4978964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3" name="Group 155"/>
              <p:cNvGrpSpPr/>
              <p:nvPr/>
            </p:nvGrpSpPr>
            <p:grpSpPr>
              <a:xfrm>
                <a:off x="5066890" y="4762504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34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38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36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" name="Line 12"/>
              <p:cNvSpPr>
                <a:spLocks noChangeShapeType="1"/>
              </p:cNvSpPr>
              <p:nvPr/>
            </p:nvSpPr>
            <p:spPr bwMode="auto">
              <a:xfrm>
                <a:off x="4724400" y="501706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4" name="Group 155"/>
              <p:cNvGrpSpPr/>
              <p:nvPr/>
            </p:nvGrpSpPr>
            <p:grpSpPr>
              <a:xfrm>
                <a:off x="4800600" y="4800600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45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4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47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253" name="Straight Arrow Connector 252"/>
            <p:cNvCxnSpPr/>
            <p:nvPr/>
          </p:nvCxnSpPr>
          <p:spPr>
            <a:xfrm>
              <a:off x="2743200" y="4895058"/>
              <a:ext cx="1676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3" name="Group 272"/>
            <p:cNvGrpSpPr/>
            <p:nvPr/>
          </p:nvGrpSpPr>
          <p:grpSpPr>
            <a:xfrm>
              <a:off x="4648200" y="2788444"/>
              <a:ext cx="609600" cy="445060"/>
              <a:chOff x="4648200" y="2895600"/>
              <a:chExt cx="609600" cy="445060"/>
            </a:xfrm>
          </p:grpSpPr>
          <p:sp>
            <p:nvSpPr>
              <p:cNvPr id="256" name="Line 12"/>
              <p:cNvSpPr>
                <a:spLocks noChangeShapeType="1"/>
              </p:cNvSpPr>
              <p:nvPr/>
            </p:nvSpPr>
            <p:spPr bwMode="auto">
              <a:xfrm>
                <a:off x="4648200" y="311206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" name="Group 155"/>
              <p:cNvGrpSpPr/>
              <p:nvPr/>
            </p:nvGrpSpPr>
            <p:grpSpPr>
              <a:xfrm>
                <a:off x="4990690" y="2895600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58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6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60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5" name="Line 12"/>
              <p:cNvSpPr>
                <a:spLocks noChangeShapeType="1"/>
              </p:cNvSpPr>
              <p:nvPr/>
            </p:nvSpPr>
            <p:spPr bwMode="auto">
              <a:xfrm>
                <a:off x="4648200" y="334066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6" name="Group 155"/>
              <p:cNvGrpSpPr/>
              <p:nvPr/>
            </p:nvGrpSpPr>
            <p:grpSpPr>
              <a:xfrm>
                <a:off x="4724400" y="3124200"/>
                <a:ext cx="190910" cy="214884"/>
                <a:chOff x="1019175" y="4788928"/>
                <a:chExt cx="190910" cy="214884"/>
              </a:xfrm>
            </p:grpSpPr>
            <p:grpSp>
              <p:nvGrpSpPr>
                <p:cNvPr id="267" name="Group 145"/>
                <p:cNvGrpSpPr/>
                <p:nvPr/>
              </p:nvGrpSpPr>
              <p:grpSpPr>
                <a:xfrm>
                  <a:off x="1143000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7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" name="Group 146"/>
                <p:cNvGrpSpPr/>
                <p:nvPr/>
              </p:nvGrpSpPr>
              <p:grpSpPr>
                <a:xfrm flipH="1" flipV="1">
                  <a:off x="1019175" y="4788928"/>
                  <a:ext cx="67085" cy="214884"/>
                  <a:chOff x="1143000" y="4788928"/>
                  <a:chExt cx="67085" cy="214884"/>
                </a:xfrm>
              </p:grpSpPr>
              <p:sp>
                <p:nvSpPr>
                  <p:cNvPr id="26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000" y="4788928"/>
                    <a:ext cx="0" cy="21488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6175" y="4798453"/>
                    <a:ext cx="63910" cy="859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276" name="Straight Arrow Connector 275"/>
            <p:cNvCxnSpPr/>
            <p:nvPr/>
          </p:nvCxnSpPr>
          <p:spPr>
            <a:xfrm flipV="1">
              <a:off x="2743200" y="2895600"/>
              <a:ext cx="16764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>
              <a:off x="2743200" y="3048000"/>
              <a:ext cx="16764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xtBox 278"/>
            <p:cNvSpPr txBox="1"/>
            <p:nvPr/>
          </p:nvSpPr>
          <p:spPr>
            <a:xfrm>
              <a:off x="609600" y="5143500"/>
              <a:ext cx="843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atom</a:t>
              </a:r>
              <a:endParaRPr lang="en-US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495800" y="5143500"/>
              <a:ext cx="933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atoms</a:t>
              </a:r>
              <a:endParaRPr lang="en-US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6172200" y="5143500"/>
              <a:ext cx="1399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Many atoms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Emission of photoelectrons</a:t>
            </a:r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5638800" y="5039380"/>
            <a:ext cx="3254994" cy="1056620"/>
            <a:chOff x="304800" y="1219200"/>
            <a:chExt cx="3254994" cy="1056620"/>
          </a:xfrm>
        </p:grpSpPr>
        <p:sp>
          <p:nvSpPr>
            <p:cNvPr id="136" name="TextBox 135"/>
            <p:cNvSpPr txBox="1"/>
            <p:nvPr/>
          </p:nvSpPr>
          <p:spPr>
            <a:xfrm>
              <a:off x="304800" y="1219200"/>
              <a:ext cx="3254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-25000" dirty="0" smtClean="0"/>
                <a:t>X-ray</a:t>
              </a:r>
              <a:r>
                <a:rPr lang="en-US" sz="2800" dirty="0" smtClean="0"/>
                <a:t> = </a:t>
              </a:r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kinetic</a:t>
              </a:r>
              <a:r>
                <a:rPr lang="en-US" sz="2800" dirty="0" smtClean="0"/>
                <a:t> + </a:t>
              </a:r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binding</a:t>
              </a:r>
              <a:endParaRPr lang="en-US" sz="2800" baseline="-25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04800" y="1752600"/>
              <a:ext cx="3186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binding</a:t>
              </a:r>
              <a:r>
                <a:rPr lang="en-US" sz="2800" dirty="0" smtClean="0"/>
                <a:t> = E</a:t>
              </a:r>
              <a:r>
                <a:rPr lang="en-US" sz="2800" baseline="-25000" dirty="0" smtClean="0"/>
                <a:t>X-ray</a:t>
              </a:r>
              <a:r>
                <a:rPr lang="en-US" sz="2800" dirty="0" smtClean="0"/>
                <a:t> - </a:t>
              </a:r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kinetic</a:t>
              </a:r>
              <a:endParaRPr lang="en-US" sz="2800" baseline="-25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0" y="1371600"/>
            <a:ext cx="4953000" cy="3733800"/>
            <a:chOff x="0" y="1371600"/>
            <a:chExt cx="6085362" cy="4608731"/>
          </a:xfrm>
        </p:grpSpPr>
        <p:grpSp>
          <p:nvGrpSpPr>
            <p:cNvPr id="137" name="Group 136"/>
            <p:cNvGrpSpPr/>
            <p:nvPr/>
          </p:nvGrpSpPr>
          <p:grpSpPr>
            <a:xfrm>
              <a:off x="0" y="1371600"/>
              <a:ext cx="6085362" cy="4608731"/>
              <a:chOff x="-76197" y="1447800"/>
              <a:chExt cx="6085362" cy="4608731"/>
            </a:xfrm>
          </p:grpSpPr>
          <p:sp>
            <p:nvSpPr>
              <p:cNvPr id="74" name="Freeform 179"/>
              <p:cNvSpPr>
                <a:spLocks/>
              </p:cNvSpPr>
              <p:nvPr/>
            </p:nvSpPr>
            <p:spPr bwMode="auto">
              <a:xfrm rot="-900000">
                <a:off x="514726" y="1652872"/>
                <a:ext cx="1104151" cy="4122857"/>
              </a:xfrm>
              <a:custGeom>
                <a:avLst/>
                <a:gdLst>
                  <a:gd name="T0" fmla="*/ 0 w 432"/>
                  <a:gd name="T1" fmla="*/ 40 h 664"/>
                  <a:gd name="T2" fmla="*/ 192 w 432"/>
                  <a:gd name="T3" fmla="*/ 40 h 664"/>
                  <a:gd name="T4" fmla="*/ 96 w 432"/>
                  <a:gd name="T5" fmla="*/ 280 h 664"/>
                  <a:gd name="T6" fmla="*/ 288 w 432"/>
                  <a:gd name="T7" fmla="*/ 280 h 664"/>
                  <a:gd name="T8" fmla="*/ 192 w 432"/>
                  <a:gd name="T9" fmla="*/ 472 h 664"/>
                  <a:gd name="T10" fmla="*/ 336 w 432"/>
                  <a:gd name="T11" fmla="*/ 520 h 664"/>
                  <a:gd name="T12" fmla="*/ 432 w 432"/>
                  <a:gd name="T13" fmla="*/ 664 h 6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2"/>
                  <a:gd name="T22" fmla="*/ 0 h 664"/>
                  <a:gd name="T23" fmla="*/ 432 w 432"/>
                  <a:gd name="T24" fmla="*/ 664 h 6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2" h="664">
                    <a:moveTo>
                      <a:pt x="0" y="40"/>
                    </a:moveTo>
                    <a:cubicBezTo>
                      <a:pt x="88" y="20"/>
                      <a:pt x="176" y="0"/>
                      <a:pt x="192" y="40"/>
                    </a:cubicBezTo>
                    <a:cubicBezTo>
                      <a:pt x="208" y="80"/>
                      <a:pt x="80" y="240"/>
                      <a:pt x="96" y="280"/>
                    </a:cubicBezTo>
                    <a:cubicBezTo>
                      <a:pt x="112" y="320"/>
                      <a:pt x="272" y="248"/>
                      <a:pt x="288" y="280"/>
                    </a:cubicBezTo>
                    <a:cubicBezTo>
                      <a:pt x="304" y="312"/>
                      <a:pt x="184" y="432"/>
                      <a:pt x="192" y="472"/>
                    </a:cubicBezTo>
                    <a:cubicBezTo>
                      <a:pt x="200" y="512"/>
                      <a:pt x="296" y="488"/>
                      <a:pt x="336" y="520"/>
                    </a:cubicBezTo>
                    <a:cubicBezTo>
                      <a:pt x="376" y="552"/>
                      <a:pt x="404" y="608"/>
                      <a:pt x="432" y="6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76197" y="2057400"/>
                <a:ext cx="1398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X-ray photon</a:t>
                </a:r>
                <a:endParaRPr lang="en-US" dirty="0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524003" y="5562600"/>
                <a:ext cx="838200" cy="152400"/>
                <a:chOff x="1752600" y="5562600"/>
                <a:chExt cx="838200" cy="1524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752600" y="5638800"/>
                  <a:ext cx="8382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Oval 81"/>
                <p:cNvSpPr/>
                <p:nvPr/>
              </p:nvSpPr>
              <p:spPr>
                <a:xfrm>
                  <a:off x="1905000" y="55626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286000" y="55626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1524003" y="4114800"/>
                <a:ext cx="838200" cy="152400"/>
                <a:chOff x="1752600" y="5562600"/>
                <a:chExt cx="838200" cy="152400"/>
              </a:xfrm>
              <a:solidFill>
                <a:schemeClr val="accent2"/>
              </a:solidFill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752600" y="5638800"/>
                  <a:ext cx="838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/>
                <p:cNvSpPr/>
                <p:nvPr/>
              </p:nvSpPr>
              <p:spPr>
                <a:xfrm>
                  <a:off x="1905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286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524003" y="4305300"/>
                <a:ext cx="838200" cy="152400"/>
                <a:chOff x="1752600" y="5562600"/>
                <a:chExt cx="838200" cy="152400"/>
              </a:xfrm>
              <a:solidFill>
                <a:schemeClr val="accent2"/>
              </a:solidFill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752600" y="5638800"/>
                  <a:ext cx="838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/>
                <p:cNvSpPr/>
                <p:nvPr/>
              </p:nvSpPr>
              <p:spPr>
                <a:xfrm>
                  <a:off x="1905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286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524003" y="4495800"/>
                <a:ext cx="838200" cy="152400"/>
                <a:chOff x="1752600" y="5562600"/>
                <a:chExt cx="838200" cy="152400"/>
              </a:xfrm>
              <a:solidFill>
                <a:schemeClr val="accent2"/>
              </a:solidFill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752600" y="5638800"/>
                  <a:ext cx="838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>
                <a:xfrm>
                  <a:off x="1905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286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1524003" y="4876800"/>
                <a:ext cx="838200" cy="152400"/>
                <a:chOff x="1752600" y="5562600"/>
                <a:chExt cx="838200" cy="152400"/>
              </a:xfrm>
              <a:solidFill>
                <a:schemeClr val="accent2"/>
              </a:solidFill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752600" y="5638800"/>
                  <a:ext cx="838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/>
                <p:cNvSpPr/>
                <p:nvPr/>
              </p:nvSpPr>
              <p:spPr>
                <a:xfrm>
                  <a:off x="1905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286000" y="5562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524003" y="3505200"/>
                <a:ext cx="838200" cy="152400"/>
                <a:chOff x="1752600" y="3505200"/>
                <a:chExt cx="838200" cy="15240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752600" y="3581400"/>
                  <a:ext cx="838200" cy="1588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/>
                <p:cNvSpPr/>
                <p:nvPr/>
              </p:nvSpPr>
              <p:spPr>
                <a:xfrm>
                  <a:off x="1905000" y="3505200"/>
                  <a:ext cx="152400" cy="1524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7" name="Straight Connector 106"/>
              <p:cNvCxnSpPr/>
              <p:nvPr/>
            </p:nvCxnSpPr>
            <p:spPr>
              <a:xfrm>
                <a:off x="1447803" y="1600200"/>
                <a:ext cx="2667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>
                <a:off x="2057403" y="1524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1447803" y="2743200"/>
                <a:ext cx="2667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5400000" flipH="1" flipV="1">
                <a:off x="1447803" y="4191000"/>
                <a:ext cx="2895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rot="5400000" flipH="1" flipV="1">
                <a:off x="2324897" y="2170906"/>
                <a:ext cx="1143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4238680" y="2590800"/>
                <a:ext cx="1430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at </a:t>
                </a:r>
              </a:p>
              <a:p>
                <a:r>
                  <a:rPr lang="en-US" dirty="0" smtClean="0"/>
                  <a:t>Vacuum level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238680" y="1447800"/>
                <a:ext cx="1770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Kinetic Energy </a:t>
                </a:r>
              </a:p>
              <a:p>
                <a:r>
                  <a:rPr lang="en-US" dirty="0" smtClean="0"/>
                  <a:t>of photoelectron</a:t>
                </a:r>
                <a:endParaRPr lang="en-US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895603" y="4114800"/>
                <a:ext cx="760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binding</a:t>
                </a:r>
                <a:endParaRPr lang="en-US" baseline="-25000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895603" y="2057400"/>
                <a:ext cx="711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kinetic</a:t>
                </a:r>
                <a:endParaRPr lang="en-US" baseline="-250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33603" y="2971800"/>
                <a:ext cx="10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X-ray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hv</a:t>
                </a:r>
                <a:endParaRPr lang="en-US" dirty="0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2743203" y="56388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4238680" y="5410200"/>
                <a:ext cx="1468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level </a:t>
                </a:r>
              </a:p>
              <a:p>
                <a:r>
                  <a:rPr lang="en-US" dirty="0" smtClean="0"/>
                  <a:t>of 1s electron</a:t>
                </a:r>
                <a:endParaRPr lang="en-US" dirty="0"/>
              </a:p>
            </p:txBody>
          </p:sp>
          <p:graphicFrame>
            <p:nvGraphicFramePr>
              <p:cNvPr id="135" name="Object 134"/>
              <p:cNvGraphicFramePr>
                <a:graphicFrameLocks noChangeAspect="1"/>
              </p:cNvGraphicFramePr>
              <p:nvPr/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p:oleObj spid="_x0000_s60418" name="Equation" r:id="rId4" imgW="114120" imgH="215640" progId="Equation.3">
                  <p:embed/>
                </p:oleObj>
              </a:graphicData>
            </a:graphic>
          </p:graphicFrame>
          <p:cxnSp>
            <p:nvCxnSpPr>
              <p:cNvPr id="111" name="Straight Arrow Connector 110"/>
              <p:cNvCxnSpPr/>
              <p:nvPr/>
            </p:nvCxnSpPr>
            <p:spPr>
              <a:xfrm rot="5400000" flipH="1" flipV="1">
                <a:off x="115097" y="3618706"/>
                <a:ext cx="4038600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1045860" y="5334000"/>
              <a:ext cx="508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1s2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029830" y="4114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2p6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45860" y="4724401"/>
              <a:ext cx="508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2s2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045860" y="3276600"/>
              <a:ext cx="508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3s1</a:t>
              </a:r>
              <a:endParaRPr lang="en-US" dirty="0"/>
            </a:p>
          </p:txBody>
        </p:sp>
      </p:grpSp>
      <p:sp>
        <p:nvSpPr>
          <p:cNvPr id="152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733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Electron in 1s2 orbital absorbs the energy from the X-ray photon</a:t>
            </a:r>
          </a:p>
          <a:p>
            <a:r>
              <a:rPr lang="en-US" sz="1800" dirty="0" smtClean="0"/>
              <a:t>Energy absorbed is high enough to escape the attractive force of the nucleus, </a:t>
            </a:r>
            <a:r>
              <a:rPr lang="en-US" sz="1800" dirty="0" err="1" smtClean="0"/>
              <a:t>ie</a:t>
            </a:r>
            <a:r>
              <a:rPr lang="en-US" sz="1800" dirty="0" smtClean="0"/>
              <a:t> the electron can escape into the vacuum level</a:t>
            </a:r>
          </a:p>
          <a:p>
            <a:r>
              <a:rPr lang="en-US" sz="1800" dirty="0" smtClean="0"/>
              <a:t>Electron still possesses kinetic energy and this kinetic energy can be measured</a:t>
            </a:r>
          </a:p>
          <a:p>
            <a:r>
              <a:rPr lang="en-US" sz="1800" dirty="0" smtClean="0"/>
              <a:t>Input energy of the X-ray photon is fixed so we can calculate the binding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XPS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65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Assignment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Use the NIST database (</a:t>
            </a:r>
            <a:r>
              <a:rPr lang="en-US" sz="2000" dirty="0" smtClean="0">
                <a:solidFill>
                  <a:srgbClr val="00B050"/>
                </a:solidFill>
                <a:hlinkClick r:id="rId3"/>
              </a:rPr>
              <a:t>http://srdata.nist.gov/xps/Default.aspx</a:t>
            </a:r>
            <a:r>
              <a:rPr lang="en-US" sz="2000" dirty="0" smtClean="0">
                <a:solidFill>
                  <a:srgbClr val="00B050"/>
                </a:solidFill>
              </a:rPr>
              <a:t>) to identify the elements in the unknown material. What is the suspected chemical compound?</a:t>
            </a:r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295400" y="2362200"/>
          <a:ext cx="6394818" cy="421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Must be able to isolate and separate the electrons with the energy you want</a:t>
            </a:r>
          </a:p>
          <a:p>
            <a:r>
              <a:rPr lang="en-US" sz="2000" dirty="0" smtClean="0"/>
              <a:t>Must be able to focus the electrons of the energy you want</a:t>
            </a:r>
          </a:p>
          <a:p>
            <a:r>
              <a:rPr lang="en-US" sz="2000" dirty="0" smtClean="0"/>
              <a:t>Separate for one thing and bring it together for everything else</a:t>
            </a:r>
            <a:endParaRPr lang="en-US" sz="2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410200" y="1905000"/>
            <a:ext cx="2676525" cy="2362200"/>
            <a:chOff x="4867275" y="1828800"/>
            <a:chExt cx="2676525" cy="2362200"/>
          </a:xfrm>
        </p:grpSpPr>
        <p:sp>
          <p:nvSpPr>
            <p:cNvPr id="19" name="Block Arc 18"/>
            <p:cNvSpPr/>
            <p:nvPr/>
          </p:nvSpPr>
          <p:spPr>
            <a:xfrm>
              <a:off x="5105400" y="1828800"/>
              <a:ext cx="2133600" cy="2362200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28956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3200" y="28956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867275" y="2886075"/>
              <a:ext cx="1066800" cy="1588"/>
              <a:chOff x="4800600" y="2971800"/>
              <a:chExt cx="1066800" cy="15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800600" y="29718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410200" y="29718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429375" y="2886075"/>
              <a:ext cx="1066800" cy="1588"/>
              <a:chOff x="4800600" y="2971800"/>
              <a:chExt cx="1066800" cy="158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800600" y="29718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10200" y="29718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urved Down Arrow 34"/>
            <p:cNvSpPr/>
            <p:nvPr/>
          </p:nvSpPr>
          <p:spPr>
            <a:xfrm rot="16200000" flipH="1">
              <a:off x="4800600" y="2590800"/>
              <a:ext cx="1981200" cy="762000"/>
            </a:xfrm>
            <a:prstGeom prst="curvedDownArrow">
              <a:avLst/>
            </a:prstGeom>
            <a:noFill/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urved Down Arrow 35"/>
            <p:cNvSpPr/>
            <p:nvPr/>
          </p:nvSpPr>
          <p:spPr>
            <a:xfrm rot="5400000">
              <a:off x="5559425" y="2594769"/>
              <a:ext cx="1981200" cy="762000"/>
            </a:xfrm>
            <a:prstGeom prst="curvedDownArrow">
              <a:avLst/>
            </a:prstGeom>
            <a:noFill/>
            <a:ln w="31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57800" y="2905125"/>
              <a:ext cx="1828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724525" y="2295525"/>
              <a:ext cx="47625" cy="38100"/>
            </a:xfrm>
            <a:prstGeom prst="straightConnector1">
              <a:avLst/>
            </a:prstGeom>
            <a:ln w="31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400675" y="2686050"/>
              <a:ext cx="38894" cy="794"/>
            </a:xfrm>
            <a:prstGeom prst="straightConnector1">
              <a:avLst/>
            </a:prstGeom>
            <a:ln w="31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6053932" y="2085182"/>
              <a:ext cx="2286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124572" y="2171696"/>
              <a:ext cx="762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126953" y="1981200"/>
              <a:ext cx="76200" cy="158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3352800"/>
            <a:ext cx="4648200" cy="30607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7391400" y="19812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6477000" y="24384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Electron energy analysis: </a:t>
            </a:r>
            <a:br>
              <a:rPr lang="en-US" sz="4000" dirty="0" smtClean="0"/>
            </a:br>
            <a:r>
              <a:rPr lang="en-US" sz="4000" dirty="0" smtClean="0"/>
              <a:t>The hemispherical analyzer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173480"/>
            <a:ext cx="4648200" cy="30607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447800"/>
            <a:ext cx="35814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53" name="Object 74"/>
          <p:cNvGraphicFramePr>
            <a:graphicFrameLocks noChangeAspect="1"/>
          </p:cNvGraphicFramePr>
          <p:nvPr/>
        </p:nvGraphicFramePr>
        <p:xfrm>
          <a:off x="685800" y="4343400"/>
          <a:ext cx="2629090" cy="1409700"/>
        </p:xfrm>
        <a:graphic>
          <a:graphicData uri="http://schemas.openxmlformats.org/presentationml/2006/ole">
            <p:oleObj spid="_x0000_s100353" name="Equation" r:id="rId6" imgW="1257120" imgH="672840" progId="Equation.3">
              <p:embed/>
            </p:oleObj>
          </a:graphicData>
        </a:graphic>
      </p:graphicFrame>
      <p:graphicFrame>
        <p:nvGraphicFramePr>
          <p:cNvPr id="100354" name="Object 22"/>
          <p:cNvGraphicFramePr>
            <a:graphicFrameLocks noChangeAspect="1"/>
          </p:cNvGraphicFramePr>
          <p:nvPr/>
        </p:nvGraphicFramePr>
        <p:xfrm>
          <a:off x="635925" y="5781500"/>
          <a:ext cx="5562600" cy="831850"/>
        </p:xfrm>
        <a:graphic>
          <a:graphicData uri="http://schemas.openxmlformats.org/presentationml/2006/ole">
            <p:oleObj spid="_x0000_s100354" name="Equation" r:id="rId7" imgW="29718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Hemispherical analyzer with retarding field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81400" y="1600200"/>
          <a:ext cx="5005734" cy="4800600"/>
        </p:xfrm>
        <a:graphic>
          <a:graphicData uri="http://schemas.openxmlformats.org/presentationml/2006/ole">
            <p:oleObj spid="_x0000_s165890" name="Image" r:id="rId4" imgW="4194056" imgH="4023368" progId="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0" y="1600200"/>
            <a:ext cx="3724194" cy="47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materials characterization</a:t>
            </a:r>
          </a:p>
          <a:p>
            <a:r>
              <a:rPr lang="en-US" dirty="0" smtClean="0"/>
              <a:t>General overview of the equipment used to study different material properties</a:t>
            </a:r>
          </a:p>
          <a:p>
            <a:r>
              <a:rPr lang="en-US" dirty="0" smtClean="0"/>
              <a:t>X-ray photoelectron spectroscopy</a:t>
            </a:r>
          </a:p>
          <a:p>
            <a:r>
              <a:rPr lang="en-US" dirty="0" smtClean="0"/>
              <a:t>Atomic force Microscope</a:t>
            </a:r>
          </a:p>
          <a:p>
            <a:r>
              <a:rPr lang="en-US" dirty="0" smtClean="0"/>
              <a:t>Scanning electron Microscope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295400"/>
            <a:ext cx="5638800" cy="3848100"/>
          </a:xfrm>
          <a:noFill/>
        </p:spPr>
      </p:pic>
      <p:sp>
        <p:nvSpPr>
          <p:cNvPr id="34819" name="Line 6"/>
          <p:cNvSpPr>
            <a:spLocks noChangeShapeType="1"/>
          </p:cNvSpPr>
          <p:nvPr/>
        </p:nvSpPr>
        <p:spPr bwMode="auto">
          <a:xfrm flipV="1">
            <a:off x="4953000" y="2895600"/>
            <a:ext cx="685800" cy="9144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V="1">
            <a:off x="5410200" y="2971800"/>
            <a:ext cx="228600" cy="12954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4495800" y="3810000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rc 11"/>
          <p:cNvSpPr>
            <a:spLocks/>
          </p:cNvSpPr>
          <p:nvPr/>
        </p:nvSpPr>
        <p:spPr bwMode="auto">
          <a:xfrm rot="-2310039">
            <a:off x="3594100" y="2357438"/>
            <a:ext cx="463550" cy="533400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rc 12"/>
          <p:cNvSpPr>
            <a:spLocks/>
          </p:cNvSpPr>
          <p:nvPr/>
        </p:nvSpPr>
        <p:spPr bwMode="auto">
          <a:xfrm rot="19289961" flipH="1">
            <a:off x="3230563" y="2644775"/>
            <a:ext cx="463550" cy="533400"/>
          </a:xfrm>
          <a:custGeom>
            <a:avLst/>
            <a:gdLst>
              <a:gd name="T0" fmla="*/ 0 w 21600"/>
              <a:gd name="T1" fmla="*/ 0 h 21600"/>
              <a:gd name="T2" fmla="*/ 46355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Freeform 15"/>
          <p:cNvSpPr>
            <a:spLocks/>
          </p:cNvSpPr>
          <p:nvPr/>
        </p:nvSpPr>
        <p:spPr bwMode="auto">
          <a:xfrm rot="1787483">
            <a:off x="5257800" y="2743200"/>
            <a:ext cx="762000" cy="228600"/>
          </a:xfrm>
          <a:custGeom>
            <a:avLst/>
            <a:gdLst>
              <a:gd name="T0" fmla="*/ 0 w 480"/>
              <a:gd name="T1" fmla="*/ 66 h 144"/>
              <a:gd name="T2" fmla="*/ 0 w 480"/>
              <a:gd name="T3" fmla="*/ 0 h 144"/>
              <a:gd name="T4" fmla="*/ 480 w 480"/>
              <a:gd name="T5" fmla="*/ 0 h 144"/>
              <a:gd name="T6" fmla="*/ 480 w 480"/>
              <a:gd name="T7" fmla="*/ 144 h 144"/>
              <a:gd name="T8" fmla="*/ 393 w 480"/>
              <a:gd name="T9" fmla="*/ 90 h 144"/>
              <a:gd name="T10" fmla="*/ 309 w 480"/>
              <a:gd name="T11" fmla="*/ 51 h 144"/>
              <a:gd name="T12" fmla="*/ 225 w 480"/>
              <a:gd name="T13" fmla="*/ 36 h 144"/>
              <a:gd name="T14" fmla="*/ 144 w 480"/>
              <a:gd name="T15" fmla="*/ 54 h 144"/>
              <a:gd name="T16" fmla="*/ 69 w 480"/>
              <a:gd name="T17" fmla="*/ 90 h 144"/>
              <a:gd name="T18" fmla="*/ 0 w 480"/>
              <a:gd name="T19" fmla="*/ 144 h 144"/>
              <a:gd name="T20" fmla="*/ 0 w 480"/>
              <a:gd name="T21" fmla="*/ 66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144"/>
              <a:gd name="T35" fmla="*/ 480 w 480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144">
                <a:moveTo>
                  <a:pt x="0" y="66"/>
                </a:moveTo>
                <a:lnTo>
                  <a:pt x="0" y="0"/>
                </a:lnTo>
                <a:lnTo>
                  <a:pt x="480" y="0"/>
                </a:lnTo>
                <a:lnTo>
                  <a:pt x="480" y="144"/>
                </a:lnTo>
                <a:lnTo>
                  <a:pt x="393" y="90"/>
                </a:lnTo>
                <a:lnTo>
                  <a:pt x="309" y="51"/>
                </a:lnTo>
                <a:lnTo>
                  <a:pt x="225" y="36"/>
                </a:lnTo>
                <a:lnTo>
                  <a:pt x="144" y="54"/>
                </a:lnTo>
                <a:lnTo>
                  <a:pt x="69" y="90"/>
                </a:lnTo>
                <a:lnTo>
                  <a:pt x="0" y="144"/>
                </a:lnTo>
                <a:lnTo>
                  <a:pt x="0" y="66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16"/>
          <p:cNvSpPr>
            <a:spLocks/>
          </p:cNvSpPr>
          <p:nvPr/>
        </p:nvSpPr>
        <p:spPr bwMode="auto">
          <a:xfrm>
            <a:off x="4181475" y="2724150"/>
            <a:ext cx="719138" cy="1057275"/>
          </a:xfrm>
          <a:custGeom>
            <a:avLst/>
            <a:gdLst>
              <a:gd name="T0" fmla="*/ 453 w 453"/>
              <a:gd name="T1" fmla="*/ 666 h 666"/>
              <a:gd name="T2" fmla="*/ 357 w 453"/>
              <a:gd name="T3" fmla="*/ 441 h 666"/>
              <a:gd name="T4" fmla="*/ 75 w 453"/>
              <a:gd name="T5" fmla="*/ 297 h 666"/>
              <a:gd name="T6" fmla="*/ 0 w 453"/>
              <a:gd name="T7" fmla="*/ 0 h 666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666"/>
              <a:gd name="T14" fmla="*/ 453 w 453"/>
              <a:gd name="T15" fmla="*/ 666 h 6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666">
                <a:moveTo>
                  <a:pt x="453" y="666"/>
                </a:moveTo>
                <a:cubicBezTo>
                  <a:pt x="438" y="628"/>
                  <a:pt x="420" y="502"/>
                  <a:pt x="357" y="441"/>
                </a:cubicBezTo>
                <a:cubicBezTo>
                  <a:pt x="294" y="380"/>
                  <a:pt x="134" y="370"/>
                  <a:pt x="75" y="297"/>
                </a:cubicBezTo>
                <a:cubicBezTo>
                  <a:pt x="16" y="224"/>
                  <a:pt x="16" y="62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18"/>
          <p:cNvSpPr>
            <a:spLocks/>
          </p:cNvSpPr>
          <p:nvPr/>
        </p:nvSpPr>
        <p:spPr bwMode="auto">
          <a:xfrm>
            <a:off x="4181475" y="2724150"/>
            <a:ext cx="709613" cy="1062038"/>
          </a:xfrm>
          <a:custGeom>
            <a:avLst/>
            <a:gdLst>
              <a:gd name="T0" fmla="*/ 447 w 447"/>
              <a:gd name="T1" fmla="*/ 669 h 669"/>
              <a:gd name="T2" fmla="*/ 270 w 447"/>
              <a:gd name="T3" fmla="*/ 546 h 669"/>
              <a:gd name="T4" fmla="*/ 204 w 447"/>
              <a:gd name="T5" fmla="*/ 378 h 669"/>
              <a:gd name="T6" fmla="*/ 177 w 447"/>
              <a:gd name="T7" fmla="*/ 189 h 669"/>
              <a:gd name="T8" fmla="*/ 0 w 447"/>
              <a:gd name="T9" fmla="*/ 0 h 6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7"/>
              <a:gd name="T16" fmla="*/ 0 h 669"/>
              <a:gd name="T17" fmla="*/ 447 w 447"/>
              <a:gd name="T18" fmla="*/ 669 h 6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7" h="669">
                <a:moveTo>
                  <a:pt x="447" y="669"/>
                </a:moveTo>
                <a:cubicBezTo>
                  <a:pt x="418" y="649"/>
                  <a:pt x="310" y="594"/>
                  <a:pt x="270" y="546"/>
                </a:cubicBezTo>
                <a:cubicBezTo>
                  <a:pt x="230" y="498"/>
                  <a:pt x="219" y="437"/>
                  <a:pt x="204" y="378"/>
                </a:cubicBezTo>
                <a:cubicBezTo>
                  <a:pt x="189" y="319"/>
                  <a:pt x="211" y="252"/>
                  <a:pt x="177" y="189"/>
                </a:cubicBezTo>
                <a:cubicBezTo>
                  <a:pt x="143" y="126"/>
                  <a:pt x="37" y="39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Force Microscopy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Atomic Force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AFM, Atomic Force Microscope is also known as SPM or </a:t>
            </a:r>
            <a:r>
              <a:rPr lang="en-US" i="1" dirty="0" smtClean="0"/>
              <a:t>S</a:t>
            </a:r>
            <a:r>
              <a:rPr lang="en-US" dirty="0" smtClean="0"/>
              <a:t>canning </a:t>
            </a:r>
            <a:r>
              <a:rPr lang="en-US" i="1" dirty="0" smtClean="0"/>
              <a:t>P</a:t>
            </a:r>
            <a:r>
              <a:rPr lang="en-US" dirty="0" smtClean="0"/>
              <a:t>robe </a:t>
            </a:r>
            <a:r>
              <a:rPr lang="en-US" i="1" dirty="0" smtClean="0"/>
              <a:t>M</a:t>
            </a:r>
            <a:r>
              <a:rPr lang="en-US" dirty="0" smtClean="0"/>
              <a:t>icroscopy, </a:t>
            </a:r>
          </a:p>
          <a:p>
            <a:r>
              <a:rPr lang="en-US" dirty="0" smtClean="0"/>
              <a:t>AFM’s predecessor is the Scanning tunneling microscope.</a:t>
            </a:r>
          </a:p>
          <a:p>
            <a:pPr lvl="1"/>
            <a:r>
              <a:rPr lang="en-US" dirty="0" smtClean="0"/>
              <a:t>STM was developed in 1981 by G. Binnig and H. Rohrer</a:t>
            </a:r>
          </a:p>
          <a:p>
            <a:pPr lvl="1"/>
            <a:r>
              <a:rPr lang="en-US" dirty="0" smtClean="0"/>
              <a:t>Both were awarded the 1986 Nobel prize </a:t>
            </a:r>
          </a:p>
          <a:p>
            <a:r>
              <a:rPr lang="en-US" dirty="0" smtClean="0"/>
              <a:t>AFM uses a high-resolution imaging technique that can resolve features as small as an atomic lattice.</a:t>
            </a:r>
          </a:p>
          <a:p>
            <a:r>
              <a:rPr lang="en-US" dirty="0" smtClean="0"/>
              <a:t>Researchers use the AFM to observe and manipulate molecular and atomic level features.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 of AFM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AFM works by bringing a cantilever tip in contact with the surface to be imaged.</a:t>
            </a:r>
          </a:p>
          <a:p>
            <a:r>
              <a:rPr lang="en-US" dirty="0" smtClean="0"/>
              <a:t>A repulsive/attractive force from the surface atoms applied to the tip bends the cantilever upwards/downwards.</a:t>
            </a:r>
          </a:p>
          <a:p>
            <a:r>
              <a:rPr lang="en-US" dirty="0" smtClean="0"/>
              <a:t>The amount of bending, measured by a laser spot reflected from the cantilever on to the </a:t>
            </a:r>
            <a:r>
              <a:rPr lang="en-US" dirty="0" err="1" smtClean="0"/>
              <a:t>photodetector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amount of bending can be used to calculate the force according to Hooke’s Law.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447800"/>
            <a:ext cx="3333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operating distances between the probe tip and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There are many regimes of AFM operations.</a:t>
            </a:r>
          </a:p>
          <a:p>
            <a:r>
              <a:rPr lang="en-US" dirty="0" smtClean="0"/>
              <a:t>The force is not measured directly, but calculated by measuring the deflection of the lever, and knowing the stiffness of the cantilever.</a:t>
            </a:r>
          </a:p>
          <a:p>
            <a:r>
              <a:rPr lang="en-US" dirty="0" smtClean="0"/>
              <a:t>Hook’s law gives F = -</a:t>
            </a:r>
            <a:r>
              <a:rPr lang="en-US" dirty="0" err="1" smtClean="0"/>
              <a:t>kz</a:t>
            </a:r>
            <a:r>
              <a:rPr lang="en-US" dirty="0" smtClean="0"/>
              <a:t>, where F is the force, k is the stiffness of the lever, and z is the distance the lever is bent.</a:t>
            </a:r>
          </a:p>
          <a:p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4800600" cy="352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AFM Modes of operation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 of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 of interaction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mode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(repulsive) - constant force or constant 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non-contact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 (attractive) - vibrating probe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intermittent contact mode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(repulsive) - vibrating probe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force mode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frictional forces exert a torque on the scanning cantilever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magnetic field of the surface is imaged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scanning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the distribution</a:t>
                      </a:r>
                      <a:r>
                        <a:rPr lang="en-US" baseline="0" smtClean="0"/>
                        <a:t> of the thermal conductivity is imaged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tips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52600" y="2057400"/>
            <a:ext cx="5666281" cy="2514600"/>
            <a:chOff x="457200" y="2209800"/>
            <a:chExt cx="5666281" cy="2514600"/>
          </a:xfrm>
        </p:grpSpPr>
        <p:pic>
          <p:nvPicPr>
            <p:cNvPr id="110598" name="Picture 6"/>
            <p:cNvPicPr>
              <a:picLocks noChangeAspect="1" noChangeArrowheads="1"/>
            </p:cNvPicPr>
            <p:nvPr/>
          </p:nvPicPr>
          <p:blipFill>
            <a:blip r:embed="rId3"/>
            <a:srcRect l="14925" t="4478" r="16418" b="3980"/>
            <a:stretch>
              <a:fillRect/>
            </a:stretch>
          </p:blipFill>
          <p:spPr bwMode="auto">
            <a:xfrm flipV="1">
              <a:off x="3837482" y="2209800"/>
              <a:ext cx="2285999" cy="249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599" name="Picture 7"/>
            <p:cNvPicPr>
              <a:picLocks noChangeAspect="1" noChangeArrowheads="1"/>
            </p:cNvPicPr>
            <p:nvPr/>
          </p:nvPicPr>
          <p:blipFill>
            <a:blip r:embed="rId4"/>
            <a:srcRect l="14925" t="3980" r="16418" b="4478"/>
            <a:stretch>
              <a:fillRect/>
            </a:stretch>
          </p:blipFill>
          <p:spPr bwMode="auto">
            <a:xfrm flipV="1">
              <a:off x="457200" y="2209800"/>
              <a:ext cx="2285999" cy="249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2209800" y="3071191"/>
              <a:ext cx="764498" cy="83488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2770331" y="2031521"/>
              <a:ext cx="861389" cy="121795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4"/>
            </p:cNvCxnSpPr>
            <p:nvPr/>
          </p:nvCxnSpPr>
          <p:spPr>
            <a:xfrm rot="16200000" flipH="1">
              <a:off x="2791863" y="3706263"/>
              <a:ext cx="818322" cy="121795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8600" y="1295400"/>
            <a:ext cx="5006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Probe tips from </a:t>
            </a:r>
            <a:r>
              <a:rPr lang="en-US" sz="3200" dirty="0" err="1" smtClean="0"/>
              <a:t>Veeco</a:t>
            </a:r>
            <a:r>
              <a:rPr lang="en-US" sz="3200" dirty="0" smtClean="0"/>
              <a:t> (TESP)</a:t>
            </a:r>
            <a:endParaRPr lang="en-US" sz="32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Resolution of the features depend on the probe tips</a:t>
            </a:r>
          </a:p>
          <a:p>
            <a:r>
              <a:rPr lang="en-US" dirty="0" smtClean="0"/>
              <a:t>Sharper tips give the ability to image high aspect ratio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sharp AFM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create super sharp AFM tips, carbon nano tubes are placed/grown on the tips</a:t>
            </a:r>
          </a:p>
          <a:p>
            <a:r>
              <a:rPr lang="en-US" dirty="0" smtClean="0"/>
              <a:t>With sharper tips, we can image finer features with higher resolution</a:t>
            </a:r>
          </a:p>
          <a:p>
            <a:r>
              <a:rPr lang="en-US" dirty="0" smtClean="0"/>
              <a:t>As the probes become sharper, the cost of the tip increases and the tips are more fragile.</a:t>
            </a:r>
          </a:p>
          <a:p>
            <a:r>
              <a:rPr lang="en-US" dirty="0" smtClean="0"/>
              <a:t>Tips may be broken by the sample during scanning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7216"/>
          <a:stretch>
            <a:fillRect/>
          </a:stretch>
        </p:blipFill>
        <p:spPr bwMode="auto">
          <a:xfrm>
            <a:off x="5943600" y="1219200"/>
            <a:ext cx="279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19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19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81601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 tip with a large radius could result in incorrect surface imaging</a:t>
            </a:r>
          </a:p>
          <a:p>
            <a:r>
              <a:rPr lang="en-US" dirty="0" smtClean="0"/>
              <a:t>If a sharper tip is used, finer features can be observed with more information.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95514" y="1600200"/>
            <a:ext cx="8542153" cy="1817132"/>
            <a:chOff x="395514" y="2057400"/>
            <a:chExt cx="8542153" cy="1817132"/>
          </a:xfrm>
        </p:grpSpPr>
        <p:grpSp>
          <p:nvGrpSpPr>
            <p:cNvPr id="11" name="Group 10"/>
            <p:cNvGrpSpPr/>
            <p:nvPr/>
          </p:nvGrpSpPr>
          <p:grpSpPr>
            <a:xfrm>
              <a:off x="685800" y="2819400"/>
              <a:ext cx="4191000" cy="685800"/>
              <a:chOff x="609600" y="2133600"/>
              <a:chExt cx="4191000" cy="685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2743200"/>
                <a:ext cx="41910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144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241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338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 flipV="1">
              <a:off x="1603830" y="2405742"/>
              <a:ext cx="990600" cy="76200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514" y="2347686"/>
              <a:ext cx="2209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90800" y="2743200"/>
              <a:ext cx="1828800" cy="304800"/>
              <a:chOff x="2590800" y="2743200"/>
              <a:chExt cx="1828800" cy="3048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590800" y="2743200"/>
                <a:ext cx="762000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76600" y="2819400"/>
                <a:ext cx="3048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3429000" y="2819400"/>
                <a:ext cx="3048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743200"/>
                <a:ext cx="762000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5867400" y="2743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553200" y="28194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6705600" y="28194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34200" y="2743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7620000" y="28194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7772400" y="2819400"/>
              <a:ext cx="304800" cy="15240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01000" y="2743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3429000"/>
              <a:ext cx="3124200" cy="1588"/>
            </a:xfrm>
            <a:prstGeom prst="line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068094" y="2932906"/>
              <a:ext cx="1143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257800" y="2057400"/>
              <a:ext cx="1303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 (nm)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01000" y="35052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Position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" y="3352800"/>
            <a:ext cx="8663347" cy="1817132"/>
            <a:chOff x="274320" y="3810000"/>
            <a:chExt cx="8663347" cy="1817132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" y="4572000"/>
              <a:ext cx="4191000" cy="685800"/>
              <a:chOff x="609600" y="2133600"/>
              <a:chExt cx="4191000" cy="685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09600" y="2743200"/>
                <a:ext cx="41910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144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241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33800" y="2133600"/>
                <a:ext cx="838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Isosceles Triangle 16"/>
            <p:cNvSpPr/>
            <p:nvPr/>
          </p:nvSpPr>
          <p:spPr>
            <a:xfrm flipV="1">
              <a:off x="2133600" y="4343400"/>
              <a:ext cx="152400" cy="83820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4320" y="4267200"/>
              <a:ext cx="201168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867400" y="4495800"/>
              <a:ext cx="54864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010400" y="4495800"/>
              <a:ext cx="54864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53400" y="4495800"/>
              <a:ext cx="54864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562600" y="5181600"/>
              <a:ext cx="3124200" cy="1588"/>
            </a:xfrm>
            <a:prstGeom prst="line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068094" y="4685506"/>
              <a:ext cx="1143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257800" y="3810000"/>
              <a:ext cx="1303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 (nm)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01000" y="52578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Position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6200000" flipH="1">
              <a:off x="6096000" y="4800600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7239000" y="4800600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629400" y="4800600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7772400" y="4800600"/>
              <a:ext cx="6858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77000" y="5181600"/>
              <a:ext cx="4572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620000" y="5181600"/>
              <a:ext cx="4572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Carbon </a:t>
            </a:r>
            <a:r>
              <a:rPr lang="en-US" dirty="0" err="1" smtClean="0"/>
              <a:t>Nanotubes</a:t>
            </a:r>
            <a:r>
              <a:rPr lang="en-US" dirty="0" smtClean="0"/>
              <a:t> Tips</a:t>
            </a:r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"/>
            <a:ext cx="3907867" cy="61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to materials characterization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dirty="0" smtClean="0"/>
              <a:t>Materials characterization</a:t>
            </a:r>
          </a:p>
          <a:p>
            <a:r>
              <a:rPr lang="en-US" b="1" dirty="0" smtClean="0"/>
              <a:t>Unknown material</a:t>
            </a:r>
          </a:p>
          <a:p>
            <a:pPr lvl="1"/>
            <a:r>
              <a:rPr lang="en-US" dirty="0" smtClean="0"/>
              <a:t>Examine the chemical composition</a:t>
            </a:r>
          </a:p>
          <a:p>
            <a:pPr lvl="1"/>
            <a:r>
              <a:rPr lang="en-US" dirty="0" smtClean="0"/>
              <a:t>Arrangement of the atoms</a:t>
            </a:r>
          </a:p>
          <a:p>
            <a:pPr lvl="1"/>
            <a:r>
              <a:rPr lang="en-US" dirty="0" smtClean="0"/>
              <a:t>Superficial observation of the material</a:t>
            </a:r>
          </a:p>
          <a:p>
            <a:r>
              <a:rPr lang="en-US" b="1" dirty="0" smtClean="0"/>
              <a:t>Material with known property</a:t>
            </a:r>
          </a:p>
          <a:p>
            <a:pPr lvl="1"/>
            <a:r>
              <a:rPr lang="en-US" dirty="0" smtClean="0"/>
              <a:t>Understand and quantify the extent in which it exhibits this property</a:t>
            </a:r>
          </a:p>
          <a:p>
            <a:pPr lvl="1"/>
            <a:r>
              <a:rPr lang="en-US" dirty="0" smtClean="0"/>
              <a:t>Understand why it exhibits this property</a:t>
            </a:r>
          </a:p>
          <a:p>
            <a:pPr lvl="1"/>
            <a:r>
              <a:rPr lang="en-US" dirty="0" smtClean="0"/>
              <a:t>How can we make use of this material property?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in AFM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915400" cy="3048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Most of the AFM companies spun out from research institutes and universities</a:t>
            </a:r>
          </a:p>
          <a:p>
            <a:r>
              <a:rPr lang="en-US" dirty="0" smtClean="0"/>
              <a:t>Park Scientific (Stanford University)</a:t>
            </a:r>
          </a:p>
          <a:p>
            <a:pPr lvl="1"/>
            <a:r>
              <a:rPr lang="en-US" dirty="0" smtClean="0"/>
              <a:t>Renamed as Park Systems in 1997</a:t>
            </a:r>
          </a:p>
          <a:p>
            <a:r>
              <a:rPr lang="en-US" dirty="0" smtClean="0"/>
              <a:t>Molecular imaging (Arizona State University) </a:t>
            </a:r>
          </a:p>
          <a:p>
            <a:pPr lvl="1"/>
            <a:r>
              <a:rPr lang="en-US" dirty="0" smtClean="0"/>
              <a:t>Acquired by Agilent Technologies in 2005</a:t>
            </a:r>
          </a:p>
          <a:p>
            <a:r>
              <a:rPr lang="en-US" dirty="0" smtClean="0"/>
              <a:t>Digital instruments (University of California – Santa Barbara)</a:t>
            </a:r>
          </a:p>
          <a:p>
            <a:pPr lvl="1"/>
            <a:r>
              <a:rPr lang="en-US" dirty="0" smtClean="0"/>
              <a:t>Acquired by </a:t>
            </a:r>
            <a:r>
              <a:rPr lang="en-US" dirty="0" err="1" smtClean="0"/>
              <a:t>Veeco</a:t>
            </a:r>
            <a:r>
              <a:rPr lang="en-US" dirty="0" smtClean="0"/>
              <a:t> in 2002</a:t>
            </a:r>
          </a:p>
          <a:p>
            <a:r>
              <a:rPr lang="en-US" dirty="0" smtClean="0"/>
              <a:t>For a full history check out: </a:t>
            </a:r>
            <a:r>
              <a:rPr lang="en-US" dirty="0" smtClean="0">
                <a:hlinkClick r:id="rId3"/>
              </a:rPr>
              <a:t>http://www.nanoscience.com/education/chronology.html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667000" cy="6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590800"/>
            <a:ext cx="3200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6"/>
          <a:srcRect r="56000"/>
          <a:stretch>
            <a:fillRect/>
          </a:stretch>
        </p:blipFill>
        <p:spPr bwMode="auto">
          <a:xfrm>
            <a:off x="381000" y="2514600"/>
            <a:ext cx="335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0"/>
          <p:cNvGrpSpPr/>
          <p:nvPr/>
        </p:nvGrpSpPr>
        <p:grpSpPr>
          <a:xfrm>
            <a:off x="1752600" y="1066800"/>
            <a:ext cx="1619250" cy="981075"/>
            <a:chOff x="3733800" y="3057525"/>
            <a:chExt cx="1619250" cy="981075"/>
          </a:xfrm>
        </p:grpSpPr>
        <p:pic>
          <p:nvPicPr>
            <p:cNvPr id="11981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0950" y="3057525"/>
              <a:ext cx="15621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8"/>
            <a:srcRect r="82222" b="11111"/>
            <a:stretch>
              <a:fillRect/>
            </a:stretch>
          </p:blipFill>
          <p:spPr bwMode="auto">
            <a:xfrm>
              <a:off x="3733800" y="3810000"/>
              <a:ext cx="1524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2590800"/>
            <a:ext cx="1552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10"/>
          <a:srcRect l="18533" r="16602"/>
          <a:stretch>
            <a:fillRect/>
          </a:stretch>
        </p:blipFill>
        <p:spPr bwMode="auto">
          <a:xfrm>
            <a:off x="0" y="1295400"/>
            <a:ext cx="1600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0" y="1371600"/>
            <a:ext cx="212236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AFM systems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609600" y="1676400"/>
            <a:ext cx="3343275" cy="3933825"/>
            <a:chOff x="609600" y="2362200"/>
            <a:chExt cx="3343275" cy="3933825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743200"/>
              <a:ext cx="3343275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09600" y="2362200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diCaliber</a:t>
              </a:r>
              <a:r>
                <a:rPr lang="en-US" sz="2400" dirty="0" smtClean="0"/>
                <a:t> SPM</a:t>
              </a:r>
              <a:endParaRPr lang="en-US" sz="2400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456112" y="1676400"/>
            <a:ext cx="2911374" cy="3806372"/>
            <a:chOff x="5456112" y="2376714"/>
            <a:chExt cx="2911374" cy="3806372"/>
          </a:xfrm>
        </p:grpSpPr>
        <p:pic>
          <p:nvPicPr>
            <p:cNvPr id="11674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56112" y="2895600"/>
              <a:ext cx="2675860" cy="328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456112" y="2376714"/>
              <a:ext cx="2911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Dimension 3100 SPM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962400" cy="33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7E"/>
              </a:clrFrom>
              <a:clrTo>
                <a:srgbClr val="0000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62200"/>
            <a:ext cx="4753328" cy="289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600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HDDVDR recorded marks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600200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AFM image of a CD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</a:t>
            </a:r>
            <a:r>
              <a:rPr lang="en-US" dirty="0" err="1" smtClean="0"/>
              <a:t>stamper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7002168" cy="497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7924800" cy="1477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Track edge on metal-evaporated recording tape. Lubrication nodules and surface structure are visible in the topography image (left). The magnetic force image (right) used a lift height of 30 nm, and shows how the bit transitions are related to the virgin magnetic structure. 12 µm scan.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06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Tip is coated with a ferromagnetic thin film</a:t>
            </a:r>
          </a:p>
          <a:p>
            <a:r>
              <a:rPr lang="en-US" dirty="0" smtClean="0"/>
              <a:t>Non-contact mode - detecting changes in the resonant frequency of the cantilever induced by the magnetic field's dependence on tip-to-sample separation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4657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24073" y="2057400"/>
            <a:ext cx="6096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3641" y="1371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– Imaging 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276600" cy="251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Normal and </a:t>
            </a:r>
            <a:r>
              <a:rPr lang="en-US" sz="2400" dirty="0" err="1" smtClean="0"/>
              <a:t>sickled</a:t>
            </a:r>
            <a:r>
              <a:rPr lang="en-US" sz="2400" dirty="0" smtClean="0"/>
              <a:t> human red blood cells. </a:t>
            </a:r>
            <a:endParaRPr lang="en-US" sz="24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6248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746248"/>
            <a:ext cx="3273552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524000"/>
            <a:ext cx="3429000" cy="251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/>
              <a:t>Large scale (100µm) scan of red blood cells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 developments in AFM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Nanolithography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4648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AFM point-and-click Nanolithography with the low-noise Dimension CL SPM head</a:t>
            </a:r>
            <a:endParaRPr lang="en-US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43840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0" y="4648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CP-II SPM nanolithography pattern created by anodic oxidation with AFM tip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 developments in AFM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Nano-manipulation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38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5867400"/>
            <a:ext cx="31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Carbon </a:t>
            </a:r>
            <a:r>
              <a:rPr lang="en-US" dirty="0" err="1" smtClean="0"/>
              <a:t>nanotube</a:t>
            </a:r>
            <a:r>
              <a:rPr lang="en-US" dirty="0" smtClean="0"/>
              <a:t> manipulation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819400"/>
            <a:ext cx="114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Before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92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After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 developments in AFM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096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Improving positioning accuracy</a:t>
            </a:r>
          </a:p>
          <a:p>
            <a:pPr lvl="1"/>
            <a:r>
              <a:rPr lang="en-US" dirty="0" smtClean="0"/>
              <a:t>Asylum systems </a:t>
            </a:r>
            <a:r>
              <a:rPr lang="en-US" dirty="0" err="1" smtClean="0"/>
              <a:t>Cypher</a:t>
            </a:r>
            <a:r>
              <a:rPr lang="en-US" dirty="0" smtClean="0"/>
              <a:t> AFM has positioning accuracies up to 60 </a:t>
            </a:r>
            <a:r>
              <a:rPr lang="en-US" dirty="0" err="1" smtClean="0"/>
              <a:t>picometers</a:t>
            </a:r>
            <a:r>
              <a:rPr lang="en-US" dirty="0" smtClean="0"/>
              <a:t> in the x, y, z directions</a:t>
            </a:r>
          </a:p>
          <a:p>
            <a:r>
              <a:rPr lang="en-US" b="1" dirty="0" smtClean="0"/>
              <a:t>Implementing smaller laser dots sizes for deflection measurement</a:t>
            </a:r>
          </a:p>
          <a:p>
            <a:pPr lvl="1"/>
            <a:r>
              <a:rPr lang="en-US" dirty="0" smtClean="0"/>
              <a:t>Allows smaller cantilevers to be used for high speed AC imaging</a:t>
            </a:r>
          </a:p>
          <a:p>
            <a:pPr lvl="1"/>
            <a:r>
              <a:rPr lang="en-US" b="1" dirty="0" smtClean="0"/>
              <a:t>Small Cantilevers</a:t>
            </a:r>
            <a:r>
              <a:rPr lang="en-US" dirty="0" smtClean="0"/>
              <a:t> provide much higher resonant frequencies than conventional cantilevers without an increase in stiffness. </a:t>
            </a:r>
          </a:p>
          <a:p>
            <a:r>
              <a:rPr lang="en-US" b="1" dirty="0" smtClean="0"/>
              <a:t>In-situ measurement of materials</a:t>
            </a:r>
          </a:p>
          <a:p>
            <a:pPr lvl="1"/>
            <a:r>
              <a:rPr lang="en-US" dirty="0" smtClean="0"/>
              <a:t>Heat and measure the changes in the materials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590800"/>
            <a:ext cx="24547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to materials characterization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25963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en-US" sz="2400" b="1" dirty="0" smtClean="0"/>
              <a:t>To be able to characterize these materials, we must:</a:t>
            </a:r>
          </a:p>
          <a:p>
            <a:pPr marL="742950" lvl="2" indent="-342900"/>
            <a:r>
              <a:rPr lang="en-US" dirty="0" smtClean="0"/>
              <a:t>Know the material properties we are characterizing</a:t>
            </a:r>
          </a:p>
          <a:p>
            <a:pPr marL="742950" lvl="2" indent="-342900"/>
            <a:r>
              <a:rPr lang="en-US" dirty="0" smtClean="0"/>
              <a:t>Understand how the properties can be identified</a:t>
            </a:r>
          </a:p>
          <a:p>
            <a:pPr marL="742950" lvl="2" indent="-342900"/>
            <a:r>
              <a:rPr lang="en-US" dirty="0" smtClean="0"/>
              <a:t>Understand how the equipment for investigating the material property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Scanning Electron Microscopy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lock Arc 41"/>
          <p:cNvSpPr/>
          <p:nvPr/>
        </p:nvSpPr>
        <p:spPr>
          <a:xfrm>
            <a:off x="4975860" y="4038600"/>
            <a:ext cx="2057400" cy="1066800"/>
          </a:xfrm>
          <a:prstGeom prst="blockArc">
            <a:avLst/>
          </a:prstGeom>
          <a:scene3d>
            <a:camera prst="orthographicFront">
              <a:rot lat="17399987" lon="0" rev="0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>
            <a:off x="4975860" y="2971800"/>
            <a:ext cx="2057400" cy="1066800"/>
          </a:xfrm>
          <a:prstGeom prst="blockArc">
            <a:avLst/>
          </a:prstGeom>
          <a:scene3d>
            <a:camera prst="orthographicFront">
              <a:rot lat="17399987" lon="0" rev="0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>
            <a:off x="4975860" y="2057400"/>
            <a:ext cx="2057400" cy="1066800"/>
          </a:xfrm>
          <a:prstGeom prst="blockArc">
            <a:avLst/>
          </a:prstGeom>
          <a:scene3d>
            <a:camera prst="orthographicFront">
              <a:rot lat="17399987" lon="0" rev="0"/>
            </a:camera>
            <a:lightRig rig="threePt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Electron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Operation is in high vacuum</a:t>
            </a:r>
          </a:p>
          <a:p>
            <a:r>
              <a:rPr lang="en-US" sz="2000" dirty="0" smtClean="0"/>
              <a:t>Electrons are generated from an electron gun</a:t>
            </a:r>
          </a:p>
          <a:p>
            <a:r>
              <a:rPr lang="en-US" sz="2000" dirty="0" smtClean="0"/>
              <a:t>Electrons are focused by electromagnetic lenses into a beam with diameter (0.4 nm to 5 nm)</a:t>
            </a:r>
          </a:p>
          <a:p>
            <a:r>
              <a:rPr lang="en-US" sz="2000" dirty="0" smtClean="0"/>
              <a:t>Beam is raster scanned across a sample and the radiation signal is picked up by a detector which generates an image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5410200" y="1524000"/>
            <a:ext cx="3581400" cy="4191000"/>
            <a:chOff x="5410200" y="1524000"/>
            <a:chExt cx="3581400" cy="4191000"/>
          </a:xfrm>
        </p:grpSpPr>
        <p:grpSp>
          <p:nvGrpSpPr>
            <p:cNvPr id="63" name="Group 62"/>
            <p:cNvGrpSpPr/>
            <p:nvPr/>
          </p:nvGrpSpPr>
          <p:grpSpPr>
            <a:xfrm>
              <a:off x="5772150" y="1524000"/>
              <a:ext cx="495300" cy="3962400"/>
              <a:chOff x="6896100" y="1600200"/>
              <a:chExt cx="495300" cy="3962400"/>
            </a:xfrm>
          </p:grpSpPr>
          <p:sp>
            <p:nvSpPr>
              <p:cNvPr id="4" name="Isosceles Triangle 3"/>
              <p:cNvSpPr/>
              <p:nvPr/>
            </p:nvSpPr>
            <p:spPr>
              <a:xfrm flipV="1">
                <a:off x="7029450" y="1600200"/>
                <a:ext cx="228600" cy="609600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6896100" y="2209800"/>
                <a:ext cx="495300" cy="457200"/>
              </a:xfrm>
              <a:prstGeom prst="triangle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flipV="1">
                <a:off x="6901434" y="2663825"/>
                <a:ext cx="484632" cy="1066800"/>
              </a:xfrm>
              <a:prstGeom prst="triangle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991350" y="3733800"/>
                <a:ext cx="304800" cy="304800"/>
              </a:xfrm>
              <a:prstGeom prst="triangle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flipV="1">
                <a:off x="6991350" y="4038600"/>
                <a:ext cx="304800" cy="1524000"/>
              </a:xfrm>
              <a:prstGeom prst="triangle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2"/>
                <a:endCxn id="52" idx="4"/>
              </p:cNvCxnSpPr>
              <p:nvPr/>
            </p:nvCxnSpPr>
            <p:spPr>
              <a:xfrm rot="5400000" flipH="1" flipV="1">
                <a:off x="7143750" y="3886200"/>
                <a:ext cx="1588" cy="3048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0" idx="2"/>
                <a:endCxn id="50" idx="4"/>
              </p:cNvCxnSpPr>
              <p:nvPr/>
            </p:nvCxnSpPr>
            <p:spPr>
              <a:xfrm rot="5400000" flipH="1" flipV="1">
                <a:off x="7143750" y="2421509"/>
                <a:ext cx="1588" cy="4846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7143750" y="2426272"/>
                <a:ext cx="1588" cy="48463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77"/>
            <p:cNvSpPr/>
            <p:nvPr/>
          </p:nvSpPr>
          <p:spPr>
            <a:xfrm>
              <a:off x="5410200" y="5486400"/>
              <a:ext cx="12192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hord 78"/>
            <p:cNvSpPr/>
            <p:nvPr/>
          </p:nvSpPr>
          <p:spPr>
            <a:xfrm rot="11321878">
              <a:off x="6970726" y="4908927"/>
              <a:ext cx="364254" cy="404530"/>
            </a:xfrm>
            <a:prstGeom prst="chor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endCxn id="79" idx="2"/>
            </p:cNvCxnSpPr>
            <p:nvPr/>
          </p:nvCxnSpPr>
          <p:spPr>
            <a:xfrm flipV="1">
              <a:off x="6096000" y="5134033"/>
              <a:ext cx="984899" cy="276169"/>
            </a:xfrm>
            <a:prstGeom prst="line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391400" y="289560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Electrostatic/Magnetic lenses</a:t>
              </a:r>
              <a:endParaRPr lang="en-US" sz="11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rot="10800000">
              <a:off x="6934200" y="26670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6934200" y="3505200"/>
              <a:ext cx="533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91400" y="4343400"/>
              <a:ext cx="9781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Scanning coils</a:t>
              </a:r>
              <a:endParaRPr lang="en-US" sz="1100" dirty="0"/>
            </a:p>
          </p:txBody>
        </p:sp>
        <p:cxnSp>
          <p:nvCxnSpPr>
            <p:cNvPr id="96" name="Straight Arrow Connector 95"/>
            <p:cNvCxnSpPr>
              <a:stCxn id="94" idx="1"/>
            </p:cNvCxnSpPr>
            <p:nvPr/>
          </p:nvCxnSpPr>
          <p:spPr>
            <a:xfrm rot="10800000" flipV="1">
              <a:off x="6934200" y="4474204"/>
              <a:ext cx="457200" cy="97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7391400" y="4876800"/>
              <a:ext cx="6880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Detector</a:t>
              </a:r>
              <a:endParaRPr 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91400" y="1600200"/>
              <a:ext cx="9044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Electron gun</a:t>
              </a:r>
              <a:endParaRPr lang="en-US" sz="1100" dirty="0"/>
            </a:p>
          </p:txBody>
        </p:sp>
        <p:cxnSp>
          <p:nvCxnSpPr>
            <p:cNvPr id="104" name="Straight Arrow Connector 103"/>
            <p:cNvCxnSpPr>
              <a:stCxn id="102" idx="1"/>
            </p:cNvCxnSpPr>
            <p:nvPr/>
          </p:nvCxnSpPr>
          <p:spPr>
            <a:xfrm rot="10800000" flipV="1">
              <a:off x="6172200" y="1731004"/>
              <a:ext cx="1219200" cy="97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71628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Magnification of SEM</a:t>
            </a:r>
          </a:p>
          <a:p>
            <a:pPr lvl="1"/>
            <a:r>
              <a:rPr lang="en-US" sz="2200" dirty="0" smtClean="0"/>
              <a:t>From x25 to x250,000</a:t>
            </a:r>
          </a:p>
          <a:p>
            <a:pPr lvl="1"/>
            <a:r>
              <a:rPr lang="en-US" sz="2200" dirty="0" smtClean="0"/>
              <a:t>Hitachi S-5500 </a:t>
            </a:r>
            <a:r>
              <a:rPr lang="en-US" sz="2200" dirty="0" err="1" smtClean="0"/>
              <a:t>FeSEM</a:t>
            </a:r>
            <a:r>
              <a:rPr lang="en-US" sz="2200" dirty="0" smtClean="0"/>
              <a:t> x2 million</a:t>
            </a:r>
          </a:p>
          <a:p>
            <a:r>
              <a:rPr lang="en-US" sz="2200" b="1" dirty="0" smtClean="0"/>
              <a:t>Radiation detected</a:t>
            </a:r>
          </a:p>
          <a:p>
            <a:pPr lvl="1"/>
            <a:r>
              <a:rPr lang="en-US" sz="2200" dirty="0" smtClean="0"/>
              <a:t>Secondary electrons</a:t>
            </a:r>
          </a:p>
          <a:p>
            <a:pPr lvl="1"/>
            <a:r>
              <a:rPr lang="en-US" sz="2200" dirty="0" smtClean="0"/>
              <a:t>Backscattered electrons</a:t>
            </a:r>
          </a:p>
          <a:p>
            <a:pPr lvl="1"/>
            <a:r>
              <a:rPr lang="en-US" sz="2200" dirty="0" smtClean="0"/>
              <a:t>X-rays</a:t>
            </a:r>
          </a:p>
          <a:p>
            <a:r>
              <a:rPr lang="en-US" sz="2200" b="1" dirty="0" smtClean="0"/>
              <a:t>Type of radiation observed depends on the detector in the SEM</a:t>
            </a:r>
          </a:p>
          <a:p>
            <a:pPr lvl="1"/>
            <a:r>
              <a:rPr lang="en-US" sz="2200" dirty="0" smtClean="0"/>
              <a:t>Different radiation gives different information</a:t>
            </a:r>
          </a:p>
          <a:p>
            <a:r>
              <a:rPr lang="en-US" sz="2200" b="1" dirty="0" smtClean="0"/>
              <a:t>Sample can be rotated to view topology from different angles</a:t>
            </a:r>
          </a:p>
          <a:p>
            <a:r>
              <a:rPr lang="en-US" sz="2200" b="1" dirty="0" smtClean="0"/>
              <a:t>Grayscale images only</a:t>
            </a:r>
          </a:p>
          <a:p>
            <a:pPr lvl="1"/>
            <a:r>
              <a:rPr lang="en-US" sz="2200" dirty="0" smtClean="0"/>
              <a:t>Where lots of electrons were given off in the direction of the secondary electron detector, the image is bright. </a:t>
            </a:r>
          </a:p>
          <a:p>
            <a:pPr lvl="1"/>
            <a:r>
              <a:rPr lang="en-US" sz="2200" dirty="0" smtClean="0"/>
              <a:t>Where fewer reached the detector, the image is dark.</a:t>
            </a:r>
            <a:endParaRPr lang="en-US" sz="2200" b="1" dirty="0" smtClean="0"/>
          </a:p>
          <a:p>
            <a:pPr lvl="1"/>
            <a:endParaRPr lang="en-US" dirty="0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733800" cy="240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 SEM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2484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Assignment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Find the width of the AFM cantilever (Show your work)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67000"/>
            <a:ext cx="461010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Sample should be conductive if not charge accumulation occurs</a:t>
            </a:r>
          </a:p>
          <a:p>
            <a:r>
              <a:rPr lang="en-US" dirty="0" smtClean="0"/>
              <a:t>Charging effects leads to image artifacts</a:t>
            </a:r>
          </a:p>
          <a:p>
            <a:r>
              <a:rPr lang="en-US" dirty="0" smtClean="0"/>
              <a:t>Biological specimens may be examined but must be dried</a:t>
            </a:r>
          </a:p>
          <a:p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377184" cy="408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Cecropia</a:t>
            </a:r>
            <a:r>
              <a:rPr lang="en-US" dirty="0" smtClean="0"/>
              <a:t> Moth Scales x15,000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401763"/>
          </a:xfrm>
        </p:spPr>
        <p:txBody>
          <a:bodyPr/>
          <a:lstStyle/>
          <a:p>
            <a:r>
              <a:rPr lang="en-US" dirty="0" smtClean="0"/>
              <a:t>A close-up of the scale shows that it is mostly air, adding very little weight to the moth</a:t>
            </a:r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4191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image of the same mosquito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22437"/>
            <a:ext cx="25374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220" y="1722437"/>
            <a:ext cx="25222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722437"/>
            <a:ext cx="2552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4510" y="4237037"/>
            <a:ext cx="25374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8690" y="4237037"/>
            <a:ext cx="25374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Diatoms x2000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9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Diatoms are tiny single celled plants that live inside a hard shell. </a:t>
            </a:r>
          </a:p>
          <a:p>
            <a:r>
              <a:rPr lang="en-US" dirty="0" smtClean="0"/>
              <a:t>Shells can be collected and used as diatomaceous earth in swimming pool filters.</a:t>
            </a:r>
          </a:p>
          <a:p>
            <a:r>
              <a:rPr lang="en-US" dirty="0" smtClean="0"/>
              <a:t>Shells allow water to pass through but trap any small dirt particles.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4800600" cy="32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/>
              <a:t>Types of material properties for characterization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Chemical composition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Chemical bonding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Material topology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3100" dirty="0" smtClean="0"/>
              <a:t>Roughness of the material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3100" dirty="0" smtClean="0"/>
              <a:t>Features of the material surface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Crystallization temperatures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Crystal structures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Electrical properties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Magnetic properties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 smtClean="0"/>
              <a:t>Optical properties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Coloured</a:t>
            </a:r>
            <a:r>
              <a:rPr lang="en-US" dirty="0" smtClean="0"/>
              <a:t> SEM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r>
              <a:rPr lang="en-US" dirty="0" smtClean="0"/>
              <a:t>SEM images are grayscale but can be </a:t>
            </a:r>
            <a:r>
              <a:rPr lang="en-US" dirty="0" err="1" smtClean="0"/>
              <a:t>editted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333500" y="1828800"/>
            <a:ext cx="6591300" cy="2476500"/>
            <a:chOff x="990600" y="1828800"/>
            <a:chExt cx="6591300" cy="2476500"/>
          </a:xfrm>
        </p:grpSpPr>
        <p:pic>
          <p:nvPicPr>
            <p:cNvPr id="1679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828800"/>
              <a:ext cx="3086100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793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1828800"/>
              <a:ext cx="3086100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Backscattered electron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Backscattered electrons give some information of the elements in the sample</a:t>
            </a:r>
          </a:p>
          <a:p>
            <a:r>
              <a:rPr lang="en-US" sz="2000" dirty="0" smtClean="0"/>
              <a:t>Heavy elements (high atomic number) backscatter electrons more strongly than light elements (low atomic number)</a:t>
            </a:r>
          </a:p>
          <a:p>
            <a:pPr lvl="1"/>
            <a:r>
              <a:rPr lang="en-US" sz="1600" dirty="0" smtClean="0"/>
              <a:t>Heavy elements appear brighter in the image</a:t>
            </a:r>
          </a:p>
          <a:p>
            <a:pPr lvl="1"/>
            <a:r>
              <a:rPr lang="en-US" sz="1600" dirty="0" smtClean="0"/>
              <a:t>Used to detect contrast between areas with different chemical compositions</a:t>
            </a:r>
          </a:p>
          <a:p>
            <a:r>
              <a:rPr lang="en-US" sz="2000" dirty="0" smtClean="0"/>
              <a:t>Top picture: The light spots correspond to the regions of Zirconium (40) in an Aluminum (13) background.</a:t>
            </a:r>
            <a:endParaRPr lang="en-US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508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1600200"/>
            <a:ext cx="24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Backscattered Electrons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581400"/>
            <a:ext cx="208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Secondary Electrons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in SEM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791200" cy="3916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FEI and </a:t>
            </a:r>
            <a:r>
              <a:rPr lang="en-US" sz="2000" dirty="0" err="1" smtClean="0"/>
              <a:t>Jeol</a:t>
            </a:r>
            <a:r>
              <a:rPr lang="en-US" sz="2000" dirty="0" smtClean="0"/>
              <a:t> work mainly on electron microscopes</a:t>
            </a:r>
          </a:p>
          <a:p>
            <a:r>
              <a:rPr lang="en-US" sz="2000" dirty="0" smtClean="0"/>
              <a:t>Cost of a </a:t>
            </a:r>
            <a:r>
              <a:rPr lang="en-US" sz="2000" dirty="0" err="1" smtClean="0"/>
              <a:t>FeSEM</a:t>
            </a:r>
            <a:r>
              <a:rPr lang="en-US" sz="2000" dirty="0" smtClean="0"/>
              <a:t> is $200-400k</a:t>
            </a:r>
          </a:p>
          <a:p>
            <a:r>
              <a:rPr lang="en-US" sz="2000" dirty="0" smtClean="0"/>
              <a:t>Latest development in SEM technology</a:t>
            </a:r>
          </a:p>
          <a:p>
            <a:pPr lvl="1"/>
            <a:r>
              <a:rPr lang="en-US" sz="2000" dirty="0" smtClean="0"/>
              <a:t>Adding probes for materials characterization</a:t>
            </a:r>
          </a:p>
          <a:p>
            <a:pPr lvl="1"/>
            <a:r>
              <a:rPr lang="en-US" sz="2000" dirty="0" smtClean="0"/>
              <a:t>Multi beam SEM-FIB</a:t>
            </a:r>
          </a:p>
          <a:p>
            <a:pPr lvl="1"/>
            <a:r>
              <a:rPr lang="en-US" sz="2000" dirty="0" smtClean="0"/>
              <a:t>Table top SEM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124200"/>
            <a:ext cx="1800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09800"/>
            <a:ext cx="2228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5"/>
          <a:srcRect b="16883"/>
          <a:stretch>
            <a:fillRect/>
          </a:stretch>
        </p:blipFill>
        <p:spPr bwMode="auto">
          <a:xfrm>
            <a:off x="6705600" y="4495800"/>
            <a:ext cx="1914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Probes in 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657600" cy="2011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Probes used for semiconductor material characterization</a:t>
            </a:r>
          </a:p>
          <a:p>
            <a:r>
              <a:rPr lang="en-US" dirty="0" smtClean="0"/>
              <a:t>Reliability/failure study of integrated circuits</a:t>
            </a:r>
          </a:p>
          <a:p>
            <a:r>
              <a:rPr lang="en-US" dirty="0" err="1" smtClean="0"/>
              <a:t>Nano</a:t>
            </a:r>
            <a:r>
              <a:rPr lang="en-US" dirty="0" smtClean="0"/>
              <a:t>-manipulation of </a:t>
            </a:r>
            <a:r>
              <a:rPr lang="en-US" dirty="0" err="1" smtClean="0"/>
              <a:t>nano</a:t>
            </a:r>
            <a:r>
              <a:rPr lang="en-US" dirty="0" smtClean="0"/>
              <a:t>-structures</a:t>
            </a:r>
            <a:endParaRPr lang="en-US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669792" cy="2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/>
          <a:srcRect r="7895"/>
          <a:stretch>
            <a:fillRect/>
          </a:stretch>
        </p:blipFill>
        <p:spPr bwMode="auto">
          <a:xfrm>
            <a:off x="152400" y="3886200"/>
            <a:ext cx="4167836" cy="2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86200"/>
            <a:ext cx="3666744" cy="23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Multi-beam SEM-FIB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2000" dirty="0" smtClean="0"/>
              <a:t>Focused Ion Beam (FIB) uses a beam of ions to mill the sample in the SEM</a:t>
            </a:r>
          </a:p>
          <a:p>
            <a:r>
              <a:rPr lang="en-US" sz="2000" dirty="0" smtClean="0"/>
              <a:t>Allows us to view the cross-section of the sample</a:t>
            </a:r>
          </a:p>
          <a:p>
            <a:endParaRPr lang="en-US" dirty="0" smtClean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438400"/>
            <a:ext cx="5029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90600"/>
            <a:ext cx="316088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top 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124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Cost efficient</a:t>
            </a:r>
          </a:p>
          <a:p>
            <a:r>
              <a:rPr lang="en-US" sz="2000" dirty="0" smtClean="0"/>
              <a:t>Little space needed</a:t>
            </a:r>
          </a:p>
          <a:p>
            <a:r>
              <a:rPr lang="en-US" sz="2000" dirty="0" smtClean="0"/>
              <a:t>Quick sample loading time</a:t>
            </a:r>
          </a:p>
          <a:p>
            <a:r>
              <a:rPr lang="en-US" sz="2000" dirty="0" smtClean="0"/>
              <a:t>Resolution (30 nm)</a:t>
            </a:r>
          </a:p>
          <a:p>
            <a:r>
              <a:rPr lang="en-US" sz="2000" dirty="0" smtClean="0"/>
              <a:t>Ease of operation</a:t>
            </a:r>
            <a:endParaRPr lang="en-US" sz="20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81400"/>
            <a:ext cx="5410200" cy="30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0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/>
              <a:t>Differential scanning </a:t>
            </a:r>
            <a:r>
              <a:rPr lang="en-US" sz="1500" dirty="0" err="1" smtClean="0"/>
              <a:t>calorimetry</a:t>
            </a:r>
            <a:r>
              <a:rPr lang="en-US" sz="1500" dirty="0" smtClean="0"/>
              <a:t> - Wikipedia, the free encyclopedia, </a:t>
            </a:r>
            <a:r>
              <a:rPr lang="en-US" sz="1500" dirty="0" smtClean="0">
                <a:hlinkClick r:id="rId3"/>
              </a:rPr>
              <a:t>http://en.wikipedia.org/wiki/Differential_scanning_calorimetry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Photoelectron spectroscopy, </a:t>
            </a:r>
            <a:r>
              <a:rPr lang="en-US" sz="1500" dirty="0" smtClean="0">
                <a:hlinkClick r:id="rId4"/>
              </a:rPr>
              <a:t>http://www.chem.qmul.ac.uk/surfaces/scc/scat5_3.htm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X-ray photoelectron spectroscopy, Wikipedia, the free encyclopedia, </a:t>
            </a:r>
            <a:r>
              <a:rPr lang="en-US" sz="1500" dirty="0" smtClean="0">
                <a:hlinkClick r:id="rId5"/>
              </a:rPr>
              <a:t>http://en.wikipedia.org/wiki/X-ray_photoelectron_spectroscopy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Photoemission, </a:t>
            </a:r>
            <a:r>
              <a:rPr lang="en-US" sz="1500" dirty="0" smtClean="0">
                <a:hlinkClick r:id="rId6"/>
              </a:rPr>
              <a:t>http://hamers.chem.wisc.edu/teaching/chem630_fall2006/xps/photoemission.ppt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AFM principles, </a:t>
            </a:r>
            <a:r>
              <a:rPr lang="en-US" sz="1500" dirty="0" smtClean="0">
                <a:hlinkClick r:id="rId7"/>
              </a:rPr>
              <a:t>http://www.weizmann.ac.il/Chemical_Research_Support/surflab/peter/afmworks/index.html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Agilent | What is an AFM?, </a:t>
            </a:r>
            <a:r>
              <a:rPr lang="en-US" sz="1500" dirty="0" smtClean="0">
                <a:hlinkClick r:id="rId8"/>
              </a:rPr>
              <a:t>http://nano.tm.agilent.com/index.cgi?CONTENT_ID=809&amp;User:LANGUAGE=en-US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Agilent | AFM Image Library, </a:t>
            </a:r>
            <a:r>
              <a:rPr lang="en-US" sz="1500" dirty="0" smtClean="0">
                <a:hlinkClick r:id="rId9"/>
              </a:rPr>
              <a:t>http://nano.tm.agilent.com/index.cgi?CONTENT_ID=313</a:t>
            </a:r>
            <a:r>
              <a:rPr lang="en-US" sz="15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1500" dirty="0" smtClean="0"/>
              <a:t>Atomic Force Microscopy Overview, </a:t>
            </a:r>
            <a:r>
              <a:rPr lang="en-US" sz="1500" dirty="0" smtClean="0">
                <a:hlinkClick r:id="rId10"/>
              </a:rPr>
              <a:t>http://</a:t>
            </a:r>
            <a:r>
              <a:rPr lang="en-US" sz="1500" dirty="0" smtClean="0">
                <a:hlinkClick r:id="rId10"/>
              </a:rPr>
              <a:t>www.nanoscience.com/education/AFM.html</a:t>
            </a:r>
            <a:r>
              <a:rPr lang="en-US" sz="1500" dirty="0" smtClean="0"/>
              <a:t>, Last </a:t>
            </a:r>
            <a:r>
              <a:rPr lang="en-US" sz="1500" dirty="0" smtClean="0"/>
              <a:t>Retrieved: 03/27/2009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1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dirty="0" err="1" smtClean="0"/>
              <a:t>Xintex</a:t>
            </a:r>
            <a:r>
              <a:rPr lang="en-US" sz="4600" dirty="0" smtClean="0"/>
              <a:t> Inc, Nanotechnology Innovations, </a:t>
            </a:r>
            <a:r>
              <a:rPr lang="en-US" sz="4600" dirty="0" smtClean="0">
                <a:hlinkClick r:id="rId3"/>
              </a:rPr>
              <a:t>http://www.xintek.com/products/afm/index.htm</a:t>
            </a:r>
            <a:r>
              <a:rPr lang="en-US" sz="4600" dirty="0" smtClean="0"/>
              <a:t> 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Asylum Research, </a:t>
            </a:r>
            <a:r>
              <a:rPr lang="en-US" sz="4600" dirty="0" err="1" smtClean="0"/>
              <a:t>Introducting</a:t>
            </a:r>
            <a:r>
              <a:rPr lang="en-US" sz="4600" dirty="0" smtClean="0"/>
              <a:t> the </a:t>
            </a:r>
            <a:r>
              <a:rPr lang="en-US" sz="4600" dirty="0" err="1" smtClean="0"/>
              <a:t>Cypher</a:t>
            </a:r>
            <a:r>
              <a:rPr lang="en-US" sz="4600" dirty="0" smtClean="0"/>
              <a:t> AFM, </a:t>
            </a:r>
            <a:r>
              <a:rPr lang="en-US" sz="4600" dirty="0" smtClean="0">
                <a:hlinkClick r:id="rId4"/>
              </a:rPr>
              <a:t>http://www.asylumresearch.com/Products/Cypher/Cypher.shtml</a:t>
            </a:r>
            <a:r>
              <a:rPr lang="en-US" sz="4600" dirty="0" smtClean="0"/>
              <a:t>,  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SEM Tour slide 20, </a:t>
            </a:r>
            <a:r>
              <a:rPr lang="en-US" sz="4600" dirty="0" smtClean="0">
                <a:hlinkClick r:id="rId5"/>
              </a:rPr>
              <a:t>http://www.mos.org/sln/SEM/tour20.htmlm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Scanning Electron Microscope - Wikipedia, the free encyclopedia, </a:t>
            </a:r>
            <a:r>
              <a:rPr lang="en-US" sz="4600" dirty="0" smtClean="0">
                <a:hlinkClick r:id="rId6"/>
              </a:rPr>
              <a:t>http://en.wikipedia.org/wiki/Scanning_electron_microscope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err="1" smtClean="0"/>
              <a:t>Microangela’s</a:t>
            </a:r>
            <a:r>
              <a:rPr lang="en-US" sz="4600" dirty="0" smtClean="0"/>
              <a:t> Electron Microscope Image Gallery, </a:t>
            </a:r>
            <a:r>
              <a:rPr lang="en-US" sz="4600" dirty="0" smtClean="0">
                <a:hlinkClick r:id="rId7"/>
              </a:rPr>
              <a:t>http://www5.pbrc.hawaii.edu/microangela/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SEM – Image Gallery, </a:t>
            </a:r>
            <a:r>
              <a:rPr lang="en-US" sz="4600" dirty="0" smtClean="0">
                <a:hlinkClick r:id="rId8"/>
              </a:rPr>
              <a:t>http://www.mos.org/sln/SEM/sem.html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Nanotechnology at </a:t>
            </a:r>
            <a:r>
              <a:rPr lang="en-US" sz="4600" dirty="0" err="1" smtClean="0"/>
              <a:t>Zyvex</a:t>
            </a:r>
            <a:r>
              <a:rPr lang="en-US" sz="4600" dirty="0" smtClean="0"/>
              <a:t>, </a:t>
            </a:r>
            <a:r>
              <a:rPr lang="en-US" sz="4600" dirty="0" smtClean="0">
                <a:hlinkClick r:id="rId9"/>
              </a:rPr>
              <a:t>http://www.zyvex.com/Products/nProber_Features.html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JEOL JIB-4500 Multi-beam SEM-FIB, </a:t>
            </a:r>
            <a:r>
              <a:rPr lang="en-US" sz="4600" dirty="0" smtClean="0">
                <a:hlinkClick r:id="rId10"/>
              </a:rPr>
              <a:t>http://www.jeol.com/PRODUCTS/ElectronOptics/MultiBeamSEMFIB/JIB4500/tabid/502/Default.aspx</a:t>
            </a:r>
            <a:r>
              <a:rPr lang="en-US" sz="4600" dirty="0" smtClean="0"/>
              <a:t>, Last Retrieved: 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 </a:t>
            </a:r>
            <a:r>
              <a:rPr lang="en-US" sz="4600" dirty="0" err="1" smtClean="0"/>
              <a:t>Phenom</a:t>
            </a:r>
            <a:r>
              <a:rPr lang="en-US" sz="4600" dirty="0" smtClean="0"/>
              <a:t> Desktop SEM, </a:t>
            </a:r>
            <a:r>
              <a:rPr lang="en-US" sz="4600" dirty="0" smtClean="0">
                <a:hlinkClick r:id="rId11"/>
              </a:rPr>
              <a:t>http://www.fei.com/products/families/phenom.aspx</a:t>
            </a:r>
            <a:r>
              <a:rPr lang="en-US" sz="4600" dirty="0" smtClean="0"/>
              <a:t>, Last Retrieved: </a:t>
            </a:r>
            <a:r>
              <a:rPr lang="en-US" sz="4600" dirty="0" smtClean="0"/>
              <a:t>03/27/2009</a:t>
            </a:r>
          </a:p>
          <a:p>
            <a:pPr>
              <a:lnSpc>
                <a:spcPct val="120000"/>
              </a:lnSpc>
            </a:pPr>
            <a:r>
              <a:rPr lang="en-US" sz="4600" dirty="0" smtClean="0"/>
              <a:t>Magnetic force Microscopy, </a:t>
            </a:r>
            <a:r>
              <a:rPr lang="en-US" sz="4600" dirty="0" smtClean="0">
                <a:hlinkClick r:id="rId12"/>
              </a:rPr>
              <a:t>http://www.mechmat.caltech.edu/~</a:t>
            </a:r>
            <a:r>
              <a:rPr lang="en-US" sz="4600" dirty="0" smtClean="0">
                <a:hlinkClick r:id="rId12"/>
              </a:rPr>
              <a:t>kaushik/park/1-3-0.htm</a:t>
            </a:r>
            <a:r>
              <a:rPr lang="en-US" sz="4600" dirty="0" smtClean="0"/>
              <a:t>, Last Retrieved: 03/31/2009</a:t>
            </a:r>
            <a:endParaRPr lang="en-US" sz="4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Some equipments used for materials characterization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Different equipments used for materials characterization</a:t>
            </a:r>
          </a:p>
          <a:p>
            <a:pPr lvl="1"/>
            <a:r>
              <a:rPr lang="en-US" dirty="0" smtClean="0"/>
              <a:t>Differential scanning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Raman Spectroscopy</a:t>
            </a:r>
          </a:p>
          <a:p>
            <a:pPr lvl="1"/>
            <a:r>
              <a:rPr lang="en-US" dirty="0" smtClean="0"/>
              <a:t>X-ray Diffraction</a:t>
            </a:r>
          </a:p>
          <a:p>
            <a:pPr lvl="1"/>
            <a:r>
              <a:rPr lang="en-US" dirty="0" smtClean="0"/>
              <a:t>X-ray photoelectron spectroscopy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76800"/>
            <a:ext cx="262904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13217"/>
          <a:stretch>
            <a:fillRect/>
          </a:stretch>
        </p:blipFill>
        <p:spPr bwMode="auto">
          <a:xfrm>
            <a:off x="6019800" y="2209800"/>
            <a:ext cx="2667000" cy="200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72200" y="4495800"/>
            <a:ext cx="2089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Bragg’s Diffraction in XRD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1752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Features of a differential scanning </a:t>
            </a:r>
            <a:r>
              <a:rPr lang="en-US" sz="1400" b="1" dirty="0" err="1" smtClean="0"/>
              <a:t>calorimetry</a:t>
            </a:r>
            <a:r>
              <a:rPr lang="en-US" sz="1400" b="1" dirty="0" smtClean="0"/>
              <a:t> curve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equipments used for materials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Different equipments used for materials characterization</a:t>
            </a:r>
          </a:p>
          <a:p>
            <a:pPr lvl="1"/>
            <a:r>
              <a:rPr lang="en-US" dirty="0" smtClean="0"/>
              <a:t>Atomic force Microscopy</a:t>
            </a:r>
          </a:p>
          <a:p>
            <a:pPr lvl="1"/>
            <a:r>
              <a:rPr lang="en-US" dirty="0" smtClean="0"/>
              <a:t>Scanning electron microscopy</a:t>
            </a:r>
          </a:p>
          <a:p>
            <a:pPr lvl="1"/>
            <a:r>
              <a:rPr lang="en-US" dirty="0" smtClean="0"/>
              <a:t>Transmission electron microscopy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0911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633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AFM: image of a Y-junction carbon </a:t>
            </a:r>
            <a:r>
              <a:rPr lang="en-US" sz="1400" dirty="0" err="1" smtClean="0"/>
              <a:t>nanotube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6334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SEM: This grain of kosher salt is composed of many cubes stuck together. </a:t>
            </a:r>
            <a:endParaRPr lang="en-US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259" y="4267200"/>
            <a:ext cx="2590800" cy="19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14800"/>
            <a:ext cx="2272766" cy="208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172200" y="6334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TEM: Porous silicon on top of bulk silicon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Photoelectron Spectroscopy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Photoelectron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XPS is a quantitative spectroscopic technique that measures </a:t>
            </a:r>
          </a:p>
          <a:p>
            <a:pPr lvl="1"/>
            <a:r>
              <a:rPr lang="en-US" dirty="0" smtClean="0"/>
              <a:t>elemental composition</a:t>
            </a:r>
          </a:p>
          <a:p>
            <a:pPr lvl="1"/>
            <a:r>
              <a:rPr lang="en-US" dirty="0" smtClean="0"/>
              <a:t>empirical formula</a:t>
            </a:r>
          </a:p>
          <a:p>
            <a:pPr lvl="1"/>
            <a:r>
              <a:rPr lang="en-US" dirty="0" smtClean="0"/>
              <a:t>chemical state</a:t>
            </a:r>
          </a:p>
          <a:p>
            <a:pPr lvl="1"/>
            <a:r>
              <a:rPr lang="en-US" dirty="0" smtClean="0"/>
              <a:t>electronic state of the elements which exist in a material</a:t>
            </a:r>
          </a:p>
          <a:p>
            <a:r>
              <a:rPr lang="en-US" dirty="0" smtClean="0"/>
              <a:t>XPS spectra is obtained by focusing X-rays on the sample material then measuring the kinetic energy of the electrons which are emitted from the surface of the material (top 1-10 nm) due to the X-ray.</a:t>
            </a:r>
          </a:p>
          <a:p>
            <a:r>
              <a:rPr lang="en-US" dirty="0" smtClean="0"/>
              <a:t>Requires ultra-high vacuum conditions</a:t>
            </a:r>
          </a:p>
          <a:p>
            <a:r>
              <a:rPr lang="en-US" dirty="0" smtClean="0"/>
              <a:t>Also known as ESCA (Electron Spectroscopy for Chemical analysis)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2255</Words>
  <Application>Microsoft Office PowerPoint</Application>
  <PresentationFormat>On-screen Show (4:3)</PresentationFormat>
  <Paragraphs>378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Equation</vt:lpstr>
      <vt:lpstr>Image</vt:lpstr>
      <vt:lpstr>Sensors &amp; Instruments for station-based materials characterization of returned samples</vt:lpstr>
      <vt:lpstr>Outline</vt:lpstr>
      <vt:lpstr>Introduction to materials characterization</vt:lpstr>
      <vt:lpstr>Introduction to materials characterization</vt:lpstr>
      <vt:lpstr>Types of material properties for characterization</vt:lpstr>
      <vt:lpstr>Some equipments used for materials characterization</vt:lpstr>
      <vt:lpstr>Some equipments used for materials characterization</vt:lpstr>
      <vt:lpstr>X-ray Photoelectron Spectroscopy</vt:lpstr>
      <vt:lpstr>X-ray Photoelectron Spectroscopy</vt:lpstr>
      <vt:lpstr>Example of an XPS spectra</vt:lpstr>
      <vt:lpstr>Setup of an XPS machine</vt:lpstr>
      <vt:lpstr>Electronic Configuration of atoms</vt:lpstr>
      <vt:lpstr>Band structure of solids</vt:lpstr>
      <vt:lpstr>Emission of photoelectrons</vt:lpstr>
      <vt:lpstr>Example of an XPS spectra</vt:lpstr>
      <vt:lpstr>Assignment</vt:lpstr>
      <vt:lpstr>Spectroscopy</vt:lpstr>
      <vt:lpstr>Electron energy analysis:  The hemispherical analyzer </vt:lpstr>
      <vt:lpstr>Hemispherical analyzer with retarding field lens</vt:lpstr>
      <vt:lpstr>Slide 20</vt:lpstr>
      <vt:lpstr>Atomic Force Microscopy</vt:lpstr>
      <vt:lpstr>Introduction to the Atomic Force Microscope</vt:lpstr>
      <vt:lpstr>Working Principle of AFM</vt:lpstr>
      <vt:lpstr>Different operating distances between the probe tip and the sample</vt:lpstr>
      <vt:lpstr>AFM Modes of operation</vt:lpstr>
      <vt:lpstr>Probe tips</vt:lpstr>
      <vt:lpstr>Super sharp AFM tips</vt:lpstr>
      <vt:lpstr>Tip selection</vt:lpstr>
      <vt:lpstr>Carbon Nanotubes Tips</vt:lpstr>
      <vt:lpstr>Leaders in AFM technology</vt:lpstr>
      <vt:lpstr>AFM systems</vt:lpstr>
      <vt:lpstr>Data storage</vt:lpstr>
      <vt:lpstr>CD stamper</vt:lpstr>
      <vt:lpstr>Data Storage</vt:lpstr>
      <vt:lpstr>Magnetic Force Microscopy</vt:lpstr>
      <vt:lpstr>Biology – Imaging Red blood cells</vt:lpstr>
      <vt:lpstr>Latest developments in AFM technology</vt:lpstr>
      <vt:lpstr>Latest developments in AFM technology</vt:lpstr>
      <vt:lpstr>Latest developments in AFM technology</vt:lpstr>
      <vt:lpstr>Scanning Electron Microscopy</vt:lpstr>
      <vt:lpstr>Scanning Electron Microscope</vt:lpstr>
      <vt:lpstr>Slide 42</vt:lpstr>
      <vt:lpstr>SEM details</vt:lpstr>
      <vt:lpstr>Reading an SEM image</vt:lpstr>
      <vt:lpstr>Assignment</vt:lpstr>
      <vt:lpstr>Sample preparation</vt:lpstr>
      <vt:lpstr>Cecropia Moth Scales x15,000</vt:lpstr>
      <vt:lpstr>SEM image of the same mosquito</vt:lpstr>
      <vt:lpstr>Diatoms x2000</vt:lpstr>
      <vt:lpstr>Coloured SEM images</vt:lpstr>
      <vt:lpstr>Backscattered electron images</vt:lpstr>
      <vt:lpstr>Leaders in SEM technology</vt:lpstr>
      <vt:lpstr>Probes in SEM</vt:lpstr>
      <vt:lpstr>Multi-beam SEM-FIB</vt:lpstr>
      <vt:lpstr>Table top SEM</vt:lpstr>
      <vt:lpstr>References</vt:lpstr>
      <vt:lpstr>References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 &amp; instruments for station-based materials characterization of returned samples</dc:title>
  <dc:creator>Chun Chia</dc:creator>
  <cp:lastModifiedBy> Chun Chia</cp:lastModifiedBy>
  <cp:revision>292</cp:revision>
  <dcterms:created xsi:type="dcterms:W3CDTF">2009-02-23T22:32:15Z</dcterms:created>
  <dcterms:modified xsi:type="dcterms:W3CDTF">2009-04-01T03:12:04Z</dcterms:modified>
</cp:coreProperties>
</file>