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54"/>
  </p:notesMasterIdLst>
  <p:sldIdLst>
    <p:sldId id="256" r:id="rId2"/>
    <p:sldId id="381" r:id="rId3"/>
    <p:sldId id="437" r:id="rId4"/>
    <p:sldId id="415" r:id="rId5"/>
    <p:sldId id="417" r:id="rId6"/>
    <p:sldId id="418" r:id="rId7"/>
    <p:sldId id="419" r:id="rId8"/>
    <p:sldId id="420" r:id="rId9"/>
    <p:sldId id="421" r:id="rId10"/>
    <p:sldId id="422" r:id="rId11"/>
    <p:sldId id="416" r:id="rId12"/>
    <p:sldId id="432" r:id="rId13"/>
    <p:sldId id="438" r:id="rId14"/>
    <p:sldId id="426" r:id="rId15"/>
    <p:sldId id="428" r:id="rId16"/>
    <p:sldId id="427" r:id="rId17"/>
    <p:sldId id="429" r:id="rId18"/>
    <p:sldId id="436" r:id="rId19"/>
    <p:sldId id="439" r:id="rId20"/>
    <p:sldId id="440" r:id="rId21"/>
    <p:sldId id="441" r:id="rId22"/>
    <p:sldId id="425" r:id="rId23"/>
    <p:sldId id="433" r:id="rId24"/>
    <p:sldId id="424" r:id="rId25"/>
    <p:sldId id="442" r:id="rId26"/>
    <p:sldId id="443" r:id="rId27"/>
    <p:sldId id="444" r:id="rId28"/>
    <p:sldId id="445" r:id="rId29"/>
    <p:sldId id="447" r:id="rId30"/>
    <p:sldId id="448" r:id="rId31"/>
    <p:sldId id="449" r:id="rId32"/>
    <p:sldId id="450" r:id="rId33"/>
    <p:sldId id="460" r:id="rId34"/>
    <p:sldId id="451" r:id="rId35"/>
    <p:sldId id="452" r:id="rId36"/>
    <p:sldId id="453" r:id="rId37"/>
    <p:sldId id="454" r:id="rId38"/>
    <p:sldId id="461" r:id="rId39"/>
    <p:sldId id="457" r:id="rId40"/>
    <p:sldId id="469" r:id="rId41"/>
    <p:sldId id="458" r:id="rId42"/>
    <p:sldId id="459" r:id="rId43"/>
    <p:sldId id="462" r:id="rId44"/>
    <p:sldId id="456" r:id="rId45"/>
    <p:sldId id="463" r:id="rId46"/>
    <p:sldId id="464" r:id="rId47"/>
    <p:sldId id="465" r:id="rId48"/>
    <p:sldId id="467" r:id="rId49"/>
    <p:sldId id="468" r:id="rId50"/>
    <p:sldId id="466" r:id="rId51"/>
    <p:sldId id="435" r:id="rId52"/>
    <p:sldId id="434" r:id="rId5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athan Beckmann" initials="NB" lastIdx="1" clrIdx="0">
    <p:extLst>
      <p:ext uri="{19B8F6BF-5375-455C-9EA6-DF929625EA0E}">
        <p15:presenceInfo xmlns:p15="http://schemas.microsoft.com/office/powerpoint/2012/main" userId="Nathan Beckman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8B8B"/>
    <a:srgbClr val="FFABAB"/>
    <a:srgbClr val="93D1FF"/>
    <a:srgbClr val="FFE3A3"/>
    <a:srgbClr val="FFF8E5"/>
    <a:srgbClr val="F7FFAF"/>
    <a:srgbClr val="BFFFAB"/>
    <a:srgbClr val="97FFD2"/>
    <a:srgbClr val="C8A3FF"/>
    <a:srgbClr val="FEC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06" autoAdjust="0"/>
    <p:restoredTop sz="73355" autoAdjust="0"/>
  </p:normalViewPr>
  <p:slideViewPr>
    <p:cSldViewPr snapToGrid="0">
      <p:cViewPr varScale="1">
        <p:scale>
          <a:sx n="123" d="100"/>
          <a:sy n="123" d="100"/>
        </p:scale>
        <p:origin x="5136" y="10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9D6666-5D28-4EFE-A107-8233B89E1E32}" type="datetimeFigureOut">
              <a:rPr lang="en-US" smtClean="0"/>
              <a:t>2/4/2019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9BEB5D-64EF-4873-9A8C-91DDEA6CC5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89385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At 4096 x 4096, “Block CUDA” goes up to 70 </a:t>
            </a:r>
            <a:r>
              <a:rPr lang="en-US" dirty="0" err="1"/>
              <a:t>Gflops</a:t>
            </a:r>
            <a:r>
              <a:rPr lang="en-US" dirty="0"/>
              <a:t>. This is still really bad vs. “Block++ CUDA” and even “Simple++ CUDA”.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9BEB5D-64EF-4873-9A8C-91DDEA6CC572}" type="slidenum">
              <a:rPr lang="en-US" smtClean="0"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9824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2"/>
            <a:ext cx="7772400" cy="2948065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4286490"/>
            <a:ext cx="6858000" cy="132336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D9B94-21B3-46B4-BD92-9A745EDAA7C8}" type="datetime1">
              <a:rPr lang="en-US" smtClean="0"/>
              <a:t>2/4/2019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15-418/15-618, Spring 2019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4DB4C-700B-4E54-9326-26C2BE248D07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56547287-81AC-4385-9DD3-F70FE8D0673F}"/>
              </a:ext>
            </a:extLst>
          </p:cNvPr>
          <p:cNvCxnSpPr/>
          <p:nvPr userDrawn="1"/>
        </p:nvCxnSpPr>
        <p:spPr>
          <a:xfrm>
            <a:off x="1143000" y="4163904"/>
            <a:ext cx="6858000" cy="0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491109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9D307-C06D-445B-B2F6-D177114451C9}" type="datetime1">
              <a:rPr lang="en-US" smtClean="0"/>
              <a:t>2/4/2019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15-418/15-618, Spring 2019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4DB4C-700B-4E54-9326-26C2BE248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18380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539E0-A9C5-416A-AD68-F27398B3D3E4}" type="datetime1">
              <a:rPr lang="en-US" smtClean="0"/>
              <a:t>2/4/2019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15-418/15-618, Spring 2019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4DB4C-700B-4E54-9326-26C2BE248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0527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28600" indent="-228600">
              <a:buFont typeface="Wingdings" panose="05000000000000000000" pitchFamily="2" charset="2"/>
              <a:buChar char="§"/>
              <a:defRPr/>
            </a:lvl1pPr>
            <a:lvl2pPr marL="685800" indent="-228600">
              <a:buFont typeface="Wingdings" panose="05000000000000000000" pitchFamily="2" charset="2"/>
              <a:buChar char="§"/>
              <a:defRPr/>
            </a:lvl2pPr>
            <a:lvl3pPr marL="1143000" indent="-228600">
              <a:buFont typeface="Wingdings" panose="05000000000000000000" pitchFamily="2" charset="2"/>
              <a:buChar char="§"/>
              <a:defRPr/>
            </a:lvl3pPr>
            <a:lvl4pPr marL="1600200" indent="-228600">
              <a:buFont typeface="Wingdings" panose="05000000000000000000" pitchFamily="2" charset="2"/>
              <a:buChar char="§"/>
              <a:defRPr/>
            </a:lvl4pPr>
            <a:lvl5pPr marL="2057400" indent="-228600"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58442-8597-4E6B-B8C9-528FC1216B19}" type="datetime1">
              <a:rPr lang="en-US" smtClean="0"/>
              <a:t>2/4/2019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15-418/15-618, Spring 2019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4DB4C-700B-4E54-9326-26C2BE248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1856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E3729-B2FB-40AA-8CA3-CAD9263A3532}" type="datetime1">
              <a:rPr lang="en-US" smtClean="0"/>
              <a:t>2/4/2019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15-418/15-618, Spring 2019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4DB4C-700B-4E54-9326-26C2BE248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1770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>
            <a:lvl1pPr marL="228600" indent="-228600">
              <a:buFont typeface="Wingdings" panose="05000000000000000000" pitchFamily="2" charset="2"/>
              <a:buChar char="§"/>
              <a:defRPr/>
            </a:lvl1pPr>
            <a:lvl2pPr marL="685800" indent="-228600">
              <a:buFont typeface="Wingdings" panose="05000000000000000000" pitchFamily="2" charset="2"/>
              <a:buChar char="§"/>
              <a:defRPr/>
            </a:lvl2pPr>
            <a:lvl3pPr marL="1143000" indent="-228600">
              <a:buFont typeface="Wingdings" panose="05000000000000000000" pitchFamily="2" charset="2"/>
              <a:buChar char="§"/>
              <a:defRPr/>
            </a:lvl3pPr>
            <a:lvl4pPr marL="1600200" indent="-228600">
              <a:buFont typeface="Wingdings" panose="05000000000000000000" pitchFamily="2" charset="2"/>
              <a:buChar char="§"/>
              <a:defRPr/>
            </a:lvl4pPr>
            <a:lvl5pPr marL="2057400" indent="-228600"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>
            <a:lvl1pPr marL="228600" indent="-228600">
              <a:buFont typeface="Wingdings" panose="05000000000000000000" pitchFamily="2" charset="2"/>
              <a:buChar char="§"/>
              <a:defRPr/>
            </a:lvl1pPr>
            <a:lvl2pPr marL="685800" indent="-228600">
              <a:buFont typeface="Wingdings" panose="05000000000000000000" pitchFamily="2" charset="2"/>
              <a:buChar char="§"/>
              <a:defRPr/>
            </a:lvl2pPr>
            <a:lvl3pPr marL="1143000" indent="-228600">
              <a:buFont typeface="Wingdings" panose="05000000000000000000" pitchFamily="2" charset="2"/>
              <a:buChar char="§"/>
              <a:defRPr/>
            </a:lvl3pPr>
            <a:lvl4pPr marL="1600200" indent="-228600">
              <a:buFont typeface="Wingdings" panose="05000000000000000000" pitchFamily="2" charset="2"/>
              <a:buChar char="§"/>
              <a:defRPr/>
            </a:lvl4pPr>
            <a:lvl5pPr marL="2057400" indent="-228600"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00153-81B9-403B-A149-35934ED49D86}" type="datetime1">
              <a:rPr lang="en-US" smtClean="0"/>
              <a:t>2/4/2019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15-418/15-618, Spring 2019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4DB4C-700B-4E54-9326-26C2BE248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0321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>
            <a:lvl1pPr marL="228600" indent="-228600">
              <a:buFont typeface="Wingdings" panose="05000000000000000000" pitchFamily="2" charset="2"/>
              <a:buChar char="§"/>
              <a:defRPr/>
            </a:lvl1pPr>
            <a:lvl2pPr marL="685800" indent="-228600">
              <a:buFont typeface="Wingdings" panose="05000000000000000000" pitchFamily="2" charset="2"/>
              <a:buChar char="§"/>
              <a:defRPr/>
            </a:lvl2pPr>
            <a:lvl3pPr marL="1143000" indent="-228600">
              <a:buFont typeface="Wingdings" panose="05000000000000000000" pitchFamily="2" charset="2"/>
              <a:buChar char="§"/>
              <a:defRPr/>
            </a:lvl3pPr>
            <a:lvl4pPr marL="1600200" indent="-228600">
              <a:buFont typeface="Wingdings" panose="05000000000000000000" pitchFamily="2" charset="2"/>
              <a:buChar char="§"/>
              <a:defRPr/>
            </a:lvl4pPr>
            <a:lvl5pPr marL="2057400" indent="-228600"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>
            <a:lvl1pPr marL="228600" indent="-228600">
              <a:buFont typeface="Wingdings" panose="05000000000000000000" pitchFamily="2" charset="2"/>
              <a:buChar char="§"/>
              <a:defRPr/>
            </a:lvl1pPr>
            <a:lvl2pPr marL="685800" indent="-228600">
              <a:buFont typeface="Wingdings" panose="05000000000000000000" pitchFamily="2" charset="2"/>
              <a:buChar char="§"/>
              <a:defRPr/>
            </a:lvl2pPr>
            <a:lvl3pPr marL="1143000" indent="-228600">
              <a:buFont typeface="Wingdings" panose="05000000000000000000" pitchFamily="2" charset="2"/>
              <a:buChar char="§"/>
              <a:defRPr/>
            </a:lvl3pPr>
            <a:lvl4pPr marL="1600200" indent="-228600">
              <a:buFont typeface="Wingdings" panose="05000000000000000000" pitchFamily="2" charset="2"/>
              <a:buChar char="§"/>
              <a:defRPr/>
            </a:lvl4pPr>
            <a:lvl5pPr marL="2057400" indent="-228600"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94238-1115-4443-8F1C-D23E0C3A2F59}" type="datetime1">
              <a:rPr lang="en-US" smtClean="0"/>
              <a:t>2/4/2019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15-418/15-618, Spring 2019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4DB4C-700B-4E54-9326-26C2BE248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83637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FED50-4361-4844-8A85-D4E1BFFC82C6}" type="datetime1">
              <a:rPr lang="en-US" smtClean="0"/>
              <a:t>2/4/2019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15-418/15-618, Spring 2019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4DB4C-700B-4E54-9326-26C2BE248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02463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26452-53C1-45A5-AD89-BB30BAB7A80D}" type="datetime1">
              <a:rPr lang="en-US" smtClean="0"/>
              <a:t>2/4/2019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15-418/15-618, Spring 2019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4DB4C-700B-4E54-9326-26C2BE248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5399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3C1C4-D7CF-4F6E-B476-2FF665687670}" type="datetime1">
              <a:rPr lang="en-US" smtClean="0"/>
              <a:t>2/4/2019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15-418/15-618, Spring 2019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4DB4C-700B-4E54-9326-26C2BE248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15348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2FF59-308E-41D0-A822-AEA91145FB0C}" type="datetime1">
              <a:rPr lang="en-US" smtClean="0"/>
              <a:t>2/4/2019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15-418/15-618, Spring 2019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4DB4C-700B-4E54-9326-26C2BE248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90924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392D2C-2B0D-4E54-AFB0-5D791AEFA2BF}" type="datetime1">
              <a:rPr lang="en-US" smtClean="0"/>
              <a:t>2/4/2019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CMU 15-418/15-618, Spring 2019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D4DB4C-700B-4E54-9326-26C2BE248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53922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686081-C38A-4B55-8C86-FD3DDD3A007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Recitation 2:</a:t>
            </a:r>
            <a:br>
              <a:rPr lang="en-US" dirty="0"/>
            </a:br>
            <a:r>
              <a:rPr lang="en-US" dirty="0"/>
              <a:t>GPU Programming with CUDA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CD411D4-D97F-411D-BAAE-04D617039C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4286490"/>
            <a:ext cx="9144000" cy="1323365"/>
          </a:xfrm>
        </p:spPr>
        <p:txBody>
          <a:bodyPr>
            <a:normAutofit/>
          </a:bodyPr>
          <a:lstStyle/>
          <a:p>
            <a:r>
              <a:rPr lang="en-US" dirty="0"/>
              <a:t>15-418 Parallel Computer Architecture and Programming</a:t>
            </a:r>
          </a:p>
          <a:p>
            <a:r>
              <a:rPr lang="en-US" dirty="0"/>
              <a:t>CMU 15-418/15-618, Spring 2019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A4D8BE7-9558-49BD-B24A-28453F871F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15-418/15-618, Spring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33130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84FC48-70E7-4450-88D3-2DD4A9491A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Benchmarking simple CUDA </a:t>
            </a:r>
            <a:r>
              <a:rPr lang="en-US" dirty="0" err="1"/>
              <a:t>matmul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EC8DB6-881C-49B9-BBA0-A027B1879B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./matrix -n 1024 -N 1024 -m cosimple</a:t>
            </a:r>
          </a:p>
          <a:p>
            <a:endParaRPr lang="pt-BR" dirty="0"/>
          </a:p>
          <a:p>
            <a:r>
              <a:rPr lang="pt-BR" dirty="0"/>
              <a:t>Simple C++: 1950 ms, 1.1 GFlops</a:t>
            </a:r>
          </a:p>
          <a:p>
            <a:r>
              <a:rPr lang="en-US" dirty="0"/>
              <a:t>Simple CUDA: 44.5 </a:t>
            </a:r>
            <a:r>
              <a:rPr lang="en-US" dirty="0" err="1"/>
              <a:t>ms</a:t>
            </a:r>
            <a:r>
              <a:rPr lang="en-US" dirty="0"/>
              <a:t>, 48.2 </a:t>
            </a:r>
            <a:r>
              <a:rPr lang="en-US" dirty="0" err="1"/>
              <a:t>Gflops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…actually, not very good yet! (stay tuned)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F5C331E-F384-4872-AD38-4824F3DB4C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15-418/15-618, Spring 2019</a:t>
            </a:r>
          </a:p>
        </p:txBody>
      </p:sp>
      <p:sp>
        <p:nvSpPr>
          <p:cNvPr id="5" name="Explosion: 14 Points 4">
            <a:extLst>
              <a:ext uri="{FF2B5EF4-FFF2-40B4-BE49-F238E27FC236}">
                <a16:creationId xmlns:a16="http://schemas.microsoft.com/office/drawing/2014/main" id="{D3274EB6-54A6-4765-91EB-BFE812412B82}"/>
              </a:ext>
            </a:extLst>
          </p:cNvPr>
          <p:cNvSpPr/>
          <p:nvPr/>
        </p:nvSpPr>
        <p:spPr>
          <a:xfrm>
            <a:off x="3815787" y="3383666"/>
            <a:ext cx="5837498" cy="1998562"/>
          </a:xfrm>
          <a:prstGeom prst="irregularSeal2">
            <a:avLst/>
          </a:prstGeom>
          <a:solidFill>
            <a:srgbClr val="FF8B8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Explosion: 14 Points 5">
            <a:extLst>
              <a:ext uri="{FF2B5EF4-FFF2-40B4-BE49-F238E27FC236}">
                <a16:creationId xmlns:a16="http://schemas.microsoft.com/office/drawing/2014/main" id="{38DB4E4E-C8F6-413E-A42F-22870805F6CD}"/>
              </a:ext>
            </a:extLst>
          </p:cNvPr>
          <p:cNvSpPr/>
          <p:nvPr/>
        </p:nvSpPr>
        <p:spPr>
          <a:xfrm>
            <a:off x="4529800" y="3642168"/>
            <a:ext cx="4325075" cy="1489276"/>
          </a:xfrm>
          <a:prstGeom prst="irregularSeal2">
            <a:avLst/>
          </a:prstGeom>
          <a:solidFill>
            <a:srgbClr val="FFE3A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Explosion: 14 Points 6">
            <a:extLst>
              <a:ext uri="{FF2B5EF4-FFF2-40B4-BE49-F238E27FC236}">
                <a16:creationId xmlns:a16="http://schemas.microsoft.com/office/drawing/2014/main" id="{05D01A11-72E4-4C6A-B974-ED2FAE545C82}"/>
              </a:ext>
            </a:extLst>
          </p:cNvPr>
          <p:cNvSpPr/>
          <p:nvPr/>
        </p:nvSpPr>
        <p:spPr>
          <a:xfrm>
            <a:off x="5034986" y="3838937"/>
            <a:ext cx="3163747" cy="1080304"/>
          </a:xfrm>
          <a:prstGeom prst="irregularSeal2">
            <a:avLst/>
          </a:prstGeom>
          <a:solidFill>
            <a:srgbClr val="F7FF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Explosion: 14 Points 7">
            <a:extLst>
              <a:ext uri="{FF2B5EF4-FFF2-40B4-BE49-F238E27FC236}">
                <a16:creationId xmlns:a16="http://schemas.microsoft.com/office/drawing/2014/main" id="{E25EA728-7062-4389-92D8-B07A9D886884}"/>
              </a:ext>
            </a:extLst>
          </p:cNvPr>
          <p:cNvSpPr/>
          <p:nvPr/>
        </p:nvSpPr>
        <p:spPr>
          <a:xfrm>
            <a:off x="5374511" y="4008700"/>
            <a:ext cx="2415251" cy="752354"/>
          </a:xfrm>
          <a:prstGeom prst="irregularSeal2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DAF3F52-6923-4639-AC70-E4E0E79689AB}"/>
              </a:ext>
            </a:extLst>
          </p:cNvPr>
          <p:cNvSpPr txBox="1"/>
          <p:nvPr/>
        </p:nvSpPr>
        <p:spPr>
          <a:xfrm rot="20119463">
            <a:off x="5185047" y="4088621"/>
            <a:ext cx="25105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7030A0"/>
                </a:solidFill>
                <a:latin typeface="Snap ITC" panose="04040A07060A02020202" pitchFamily="82" charset="0"/>
              </a:rPr>
              <a:t>Parallelism</a:t>
            </a:r>
            <a:r>
              <a:rPr lang="en-US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1625027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1" presetClass="entr" presetSubtype="0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0AA505A6-20CA-4054-89D9-6F3C4E9C2F9C}"/>
              </a:ext>
            </a:extLst>
          </p:cNvPr>
          <p:cNvCxnSpPr>
            <a:stCxn id="2" idx="2"/>
            <a:endCxn id="4" idx="0"/>
          </p:cNvCxnSpPr>
          <p:nvPr/>
        </p:nvCxnSpPr>
        <p:spPr>
          <a:xfrm>
            <a:off x="4572000" y="1690689"/>
            <a:ext cx="0" cy="4665662"/>
          </a:xfrm>
          <a:prstGeom prst="line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  <a:prstDash val="lg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8DD509AD-E4CD-44D6-A2AC-5C556D72DC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r>
              <a:rPr lang="en-US" dirty="0"/>
              <a:t>CUDA Terminology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EC02B6B-1401-48E4-B02B-1D98070509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15-418/15-618, Spring 2019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4134B998-4F48-4A77-9C66-8894BF5D2994}"/>
              </a:ext>
            </a:extLst>
          </p:cNvPr>
          <p:cNvGrpSpPr/>
          <p:nvPr/>
        </p:nvGrpSpPr>
        <p:grpSpPr>
          <a:xfrm>
            <a:off x="909782" y="2040893"/>
            <a:ext cx="2782280" cy="2917655"/>
            <a:chOff x="1307442" y="1969411"/>
            <a:chExt cx="1948646" cy="2213228"/>
          </a:xfrm>
        </p:grpSpPr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A7A68BF9-480D-4F4A-A1A3-CD557877E8D9}"/>
                </a:ext>
              </a:extLst>
            </p:cNvPr>
            <p:cNvSpPr txBox="1"/>
            <p:nvPr/>
          </p:nvSpPr>
          <p:spPr>
            <a:xfrm>
              <a:off x="2032973" y="3832436"/>
              <a:ext cx="497584" cy="35020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dirty="0"/>
                <a:t>CPU</a:t>
              </a:r>
            </a:p>
          </p:txBody>
        </p:sp>
        <p:pic>
          <p:nvPicPr>
            <p:cNvPr id="7" name="Picture 2" descr="Image result for cpu">
              <a:extLst>
                <a:ext uri="{FF2B5EF4-FFF2-40B4-BE49-F238E27FC236}">
                  <a16:creationId xmlns:a16="http://schemas.microsoft.com/office/drawing/2014/main" id="{0EE147C4-21EA-4177-9C8E-AEA750700BE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07442" y="1969411"/>
              <a:ext cx="1948646" cy="194864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9EE72DFD-F8CA-43ED-BD49-4E6746D09492}"/>
              </a:ext>
            </a:extLst>
          </p:cNvPr>
          <p:cNvGrpSpPr/>
          <p:nvPr/>
        </p:nvGrpSpPr>
        <p:grpSpPr>
          <a:xfrm>
            <a:off x="5451939" y="2339701"/>
            <a:ext cx="2782280" cy="2618847"/>
            <a:chOff x="5849599" y="2337428"/>
            <a:chExt cx="1948646" cy="1986564"/>
          </a:xfrm>
        </p:grpSpPr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34A859CD-86E4-42A7-AF14-222740697073}"/>
                </a:ext>
              </a:extLst>
            </p:cNvPr>
            <p:cNvSpPr txBox="1"/>
            <p:nvPr/>
          </p:nvSpPr>
          <p:spPr>
            <a:xfrm>
              <a:off x="6557167" y="3973789"/>
              <a:ext cx="533510" cy="35020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dirty="0"/>
                <a:t>GPU</a:t>
              </a:r>
            </a:p>
          </p:txBody>
        </p:sp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A9AB5E31-5185-4CC1-87D2-EE09E1C50EF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849599" y="2337428"/>
              <a:ext cx="1948646" cy="1495315"/>
            </a:xfrm>
            <a:prstGeom prst="rect">
              <a:avLst/>
            </a:prstGeom>
          </p:spPr>
        </p:pic>
      </p:grpSp>
      <p:sp>
        <p:nvSpPr>
          <p:cNvPr id="12" name="Arrow: Left-Right 11">
            <a:extLst>
              <a:ext uri="{FF2B5EF4-FFF2-40B4-BE49-F238E27FC236}">
                <a16:creationId xmlns:a16="http://schemas.microsoft.com/office/drawing/2014/main" id="{6A4D0EF0-1E72-487C-844B-A423D4B8D66C}"/>
              </a:ext>
            </a:extLst>
          </p:cNvPr>
          <p:cNvSpPr/>
          <p:nvPr/>
        </p:nvSpPr>
        <p:spPr>
          <a:xfrm>
            <a:off x="3829291" y="3095263"/>
            <a:ext cx="1485418" cy="667474"/>
          </a:xfrm>
          <a:prstGeom prst="leftRigh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PCIe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B6E36E42-9A38-42FD-99B8-C04ACF1D064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49908" y="1602374"/>
            <a:ext cx="2502029" cy="577880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B94DD6DA-7FE6-4028-8DED-3539211156F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92065" y="1602374"/>
            <a:ext cx="2502029" cy="577880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3174D679-FB1D-43DC-BEC4-856A42A0017C}"/>
              </a:ext>
            </a:extLst>
          </p:cNvPr>
          <p:cNvSpPr txBox="1"/>
          <p:nvPr/>
        </p:nvSpPr>
        <p:spPr>
          <a:xfrm>
            <a:off x="1901612" y="4955415"/>
            <a:ext cx="7986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/>
              <a:t>Host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18618C3-27C0-4F0D-AA46-25A4907CB391}"/>
              </a:ext>
            </a:extLst>
          </p:cNvPr>
          <p:cNvSpPr txBox="1"/>
          <p:nvPr/>
        </p:nvSpPr>
        <p:spPr>
          <a:xfrm>
            <a:off x="6276259" y="4955415"/>
            <a:ext cx="11336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/>
              <a:t>Device</a:t>
            </a:r>
          </a:p>
        </p:txBody>
      </p:sp>
    </p:spTree>
    <p:extLst>
      <p:ext uri="{BB962C8B-B14F-4D97-AF65-F5344CB8AC3E}">
        <p14:creationId xmlns:p14="http://schemas.microsoft.com/office/powerpoint/2010/main" val="770860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Rectangle: Rounded Corners 50">
            <a:extLst>
              <a:ext uri="{FF2B5EF4-FFF2-40B4-BE49-F238E27FC236}">
                <a16:creationId xmlns:a16="http://schemas.microsoft.com/office/drawing/2014/main" id="{29F13992-A7D0-4D2A-944E-C2721D176F74}"/>
              </a:ext>
            </a:extLst>
          </p:cNvPr>
          <p:cNvSpPr/>
          <p:nvPr/>
        </p:nvSpPr>
        <p:spPr>
          <a:xfrm>
            <a:off x="239210" y="1733930"/>
            <a:ext cx="8665580" cy="2536072"/>
          </a:xfrm>
          <a:prstGeom prst="roundRect">
            <a:avLst/>
          </a:prstGeom>
          <a:solidFill>
            <a:srgbClr val="FFE3A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7D415C2-8BD2-4E5D-BAF2-6EBBE003A3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CUDA Programming Model</a:t>
            </a:r>
          </a:p>
        </p:txBody>
      </p:sp>
      <p:sp>
        <p:nvSpPr>
          <p:cNvPr id="55" name="Content Placeholder 54">
            <a:extLst>
              <a:ext uri="{FF2B5EF4-FFF2-40B4-BE49-F238E27FC236}">
                <a16:creationId xmlns:a16="http://schemas.microsoft.com/office/drawing/2014/main" id="{C726F3B6-7FBA-4386-85BF-FED73D8AE2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4508665"/>
            <a:ext cx="7886700" cy="1668298"/>
          </a:xfrm>
        </p:spPr>
        <p:txBody>
          <a:bodyPr/>
          <a:lstStyle/>
          <a:p>
            <a:r>
              <a:rPr lang="en-US" dirty="0"/>
              <a:t>Programmer writes </a:t>
            </a:r>
            <a:r>
              <a:rPr lang="en-US" i="1" dirty="0"/>
              <a:t>kernels </a:t>
            </a:r>
            <a:r>
              <a:rPr lang="en-US" dirty="0"/>
              <a:t>executed by each thread</a:t>
            </a:r>
          </a:p>
          <a:p>
            <a:r>
              <a:rPr lang="en-US" dirty="0"/>
              <a:t>Blocks have fast shared memory between threads</a:t>
            </a:r>
          </a:p>
          <a:p>
            <a:r>
              <a:rPr lang="en-US" dirty="0"/>
              <a:t>Blocks within a grid may execute in any order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9BD435A-0047-4B24-9CB8-834FD9731D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15-418/15-618, Spring 2019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06ACF37-D436-4490-B9A1-D23EAED38C4A}"/>
              </a:ext>
            </a:extLst>
          </p:cNvPr>
          <p:cNvSpPr txBox="1"/>
          <p:nvPr/>
        </p:nvSpPr>
        <p:spPr>
          <a:xfrm>
            <a:off x="2562423" y="3900670"/>
            <a:ext cx="83227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Thread</a:t>
            </a:r>
            <a:br>
              <a:rPr lang="en-US" dirty="0"/>
            </a:br>
            <a:endParaRPr lang="en-US"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3F3EF5F3-817B-4356-857A-405CD18F0621}"/>
              </a:ext>
            </a:extLst>
          </p:cNvPr>
          <p:cNvGrpSpPr/>
          <p:nvPr/>
        </p:nvGrpSpPr>
        <p:grpSpPr>
          <a:xfrm>
            <a:off x="2102734" y="2064154"/>
            <a:ext cx="1535575" cy="1940689"/>
            <a:chOff x="2091159" y="2392101"/>
            <a:chExt cx="1535575" cy="1940689"/>
          </a:xfrm>
        </p:grpSpPr>
        <p:sp>
          <p:nvSpPr>
            <p:cNvPr id="14" name="Rectangle: Rounded Corners 13">
              <a:extLst>
                <a:ext uri="{FF2B5EF4-FFF2-40B4-BE49-F238E27FC236}">
                  <a16:creationId xmlns:a16="http://schemas.microsoft.com/office/drawing/2014/main" id="{A7F0B4D9-947B-4A2E-B09E-0B9E34D5A77B}"/>
                </a:ext>
              </a:extLst>
            </p:cNvPr>
            <p:cNvSpPr/>
            <p:nvPr/>
          </p:nvSpPr>
          <p:spPr>
            <a:xfrm>
              <a:off x="2091159" y="2392101"/>
              <a:ext cx="1535575" cy="1940689"/>
            </a:xfrm>
            <a:prstGeom prst="roundRect">
              <a:avLst/>
            </a:prstGeom>
            <a:solidFill>
              <a:srgbClr val="93D1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16B8422E-E287-4D2D-B87C-BDE257AF12F2}"/>
                </a:ext>
              </a:extLst>
            </p:cNvPr>
            <p:cNvSpPr/>
            <p:nvPr/>
          </p:nvSpPr>
          <p:spPr>
            <a:xfrm>
              <a:off x="2966976" y="2511705"/>
              <a:ext cx="181336" cy="1716911"/>
            </a:xfrm>
            <a:custGeom>
              <a:avLst/>
              <a:gdLst>
                <a:gd name="connsiteX0" fmla="*/ 0 w 181336"/>
                <a:gd name="connsiteY0" fmla="*/ 0 h 1018572"/>
                <a:gd name="connsiteX1" fmla="*/ 173620 w 181336"/>
                <a:gd name="connsiteY1" fmla="*/ 327949 h 1018572"/>
                <a:gd name="connsiteX2" fmla="*/ 7716 w 181336"/>
                <a:gd name="connsiteY2" fmla="*/ 663615 h 1018572"/>
                <a:gd name="connsiteX3" fmla="*/ 181336 w 181336"/>
                <a:gd name="connsiteY3" fmla="*/ 1018572 h 10185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1336" h="1018572">
                  <a:moveTo>
                    <a:pt x="0" y="0"/>
                  </a:moveTo>
                  <a:cubicBezTo>
                    <a:pt x="86167" y="108673"/>
                    <a:pt x="172334" y="217347"/>
                    <a:pt x="173620" y="327949"/>
                  </a:cubicBezTo>
                  <a:cubicBezTo>
                    <a:pt x="174906" y="438552"/>
                    <a:pt x="6430" y="548511"/>
                    <a:pt x="7716" y="663615"/>
                  </a:cubicBezTo>
                  <a:cubicBezTo>
                    <a:pt x="9002" y="778719"/>
                    <a:pt x="95169" y="898645"/>
                    <a:pt x="181336" y="1018572"/>
                  </a:cubicBezTo>
                </a:path>
              </a:pathLst>
            </a:cu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38DBA059-BDD2-4816-A00C-20D09C9AC65C}"/>
                </a:ext>
              </a:extLst>
            </p:cNvPr>
            <p:cNvSpPr/>
            <p:nvPr/>
          </p:nvSpPr>
          <p:spPr>
            <a:xfrm>
              <a:off x="3148311" y="2511704"/>
              <a:ext cx="181336" cy="1716911"/>
            </a:xfrm>
            <a:custGeom>
              <a:avLst/>
              <a:gdLst>
                <a:gd name="connsiteX0" fmla="*/ 0 w 181336"/>
                <a:gd name="connsiteY0" fmla="*/ 0 h 1018572"/>
                <a:gd name="connsiteX1" fmla="*/ 173620 w 181336"/>
                <a:gd name="connsiteY1" fmla="*/ 327949 h 1018572"/>
                <a:gd name="connsiteX2" fmla="*/ 7716 w 181336"/>
                <a:gd name="connsiteY2" fmla="*/ 663615 h 1018572"/>
                <a:gd name="connsiteX3" fmla="*/ 181336 w 181336"/>
                <a:gd name="connsiteY3" fmla="*/ 1018572 h 10185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1336" h="1018572">
                  <a:moveTo>
                    <a:pt x="0" y="0"/>
                  </a:moveTo>
                  <a:cubicBezTo>
                    <a:pt x="86167" y="108673"/>
                    <a:pt x="172334" y="217347"/>
                    <a:pt x="173620" y="327949"/>
                  </a:cubicBezTo>
                  <a:cubicBezTo>
                    <a:pt x="174906" y="438552"/>
                    <a:pt x="6430" y="548511"/>
                    <a:pt x="7716" y="663615"/>
                  </a:cubicBezTo>
                  <a:cubicBezTo>
                    <a:pt x="9002" y="778719"/>
                    <a:pt x="95169" y="898645"/>
                    <a:pt x="181336" y="1018572"/>
                  </a:cubicBezTo>
                </a:path>
              </a:pathLst>
            </a:cu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A9AF661C-4B1C-4E23-933D-10C4D640ECE3}"/>
                </a:ext>
              </a:extLst>
            </p:cNvPr>
            <p:cNvSpPr/>
            <p:nvPr/>
          </p:nvSpPr>
          <p:spPr>
            <a:xfrm>
              <a:off x="3329646" y="2511703"/>
              <a:ext cx="181336" cy="1716911"/>
            </a:xfrm>
            <a:custGeom>
              <a:avLst/>
              <a:gdLst>
                <a:gd name="connsiteX0" fmla="*/ 0 w 181336"/>
                <a:gd name="connsiteY0" fmla="*/ 0 h 1018572"/>
                <a:gd name="connsiteX1" fmla="*/ 173620 w 181336"/>
                <a:gd name="connsiteY1" fmla="*/ 327949 h 1018572"/>
                <a:gd name="connsiteX2" fmla="*/ 7716 w 181336"/>
                <a:gd name="connsiteY2" fmla="*/ 663615 h 1018572"/>
                <a:gd name="connsiteX3" fmla="*/ 181336 w 181336"/>
                <a:gd name="connsiteY3" fmla="*/ 1018572 h 10185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1336" h="1018572">
                  <a:moveTo>
                    <a:pt x="0" y="0"/>
                  </a:moveTo>
                  <a:cubicBezTo>
                    <a:pt x="86167" y="108673"/>
                    <a:pt x="172334" y="217347"/>
                    <a:pt x="173620" y="327949"/>
                  </a:cubicBezTo>
                  <a:cubicBezTo>
                    <a:pt x="174906" y="438552"/>
                    <a:pt x="6430" y="548511"/>
                    <a:pt x="7716" y="663615"/>
                  </a:cubicBezTo>
                  <a:cubicBezTo>
                    <a:pt x="9002" y="778719"/>
                    <a:pt x="95169" y="898645"/>
                    <a:pt x="181336" y="1018572"/>
                  </a:cubicBezTo>
                </a:path>
              </a:pathLst>
            </a:cu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EAC32253-88C9-443A-BE47-CEC5C48B8FE4}"/>
                </a:ext>
              </a:extLst>
            </p:cNvPr>
            <p:cNvSpPr/>
            <p:nvPr/>
          </p:nvSpPr>
          <p:spPr>
            <a:xfrm>
              <a:off x="2241636" y="2511704"/>
              <a:ext cx="181336" cy="1716911"/>
            </a:xfrm>
            <a:custGeom>
              <a:avLst/>
              <a:gdLst>
                <a:gd name="connsiteX0" fmla="*/ 0 w 181336"/>
                <a:gd name="connsiteY0" fmla="*/ 0 h 1018572"/>
                <a:gd name="connsiteX1" fmla="*/ 173620 w 181336"/>
                <a:gd name="connsiteY1" fmla="*/ 327949 h 1018572"/>
                <a:gd name="connsiteX2" fmla="*/ 7716 w 181336"/>
                <a:gd name="connsiteY2" fmla="*/ 663615 h 1018572"/>
                <a:gd name="connsiteX3" fmla="*/ 181336 w 181336"/>
                <a:gd name="connsiteY3" fmla="*/ 1018572 h 10185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1336" h="1018572">
                  <a:moveTo>
                    <a:pt x="0" y="0"/>
                  </a:moveTo>
                  <a:cubicBezTo>
                    <a:pt x="86167" y="108673"/>
                    <a:pt x="172334" y="217347"/>
                    <a:pt x="173620" y="327949"/>
                  </a:cubicBezTo>
                  <a:cubicBezTo>
                    <a:pt x="174906" y="438552"/>
                    <a:pt x="6430" y="548511"/>
                    <a:pt x="7716" y="663615"/>
                  </a:cubicBezTo>
                  <a:cubicBezTo>
                    <a:pt x="9002" y="778719"/>
                    <a:pt x="95169" y="898645"/>
                    <a:pt x="181336" y="1018572"/>
                  </a:cubicBezTo>
                </a:path>
              </a:pathLst>
            </a:cu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637F7CE0-465F-4339-8FB8-55011032204B}"/>
                </a:ext>
              </a:extLst>
            </p:cNvPr>
            <p:cNvSpPr/>
            <p:nvPr/>
          </p:nvSpPr>
          <p:spPr>
            <a:xfrm>
              <a:off x="2422971" y="2511703"/>
              <a:ext cx="181336" cy="1716911"/>
            </a:xfrm>
            <a:custGeom>
              <a:avLst/>
              <a:gdLst>
                <a:gd name="connsiteX0" fmla="*/ 0 w 181336"/>
                <a:gd name="connsiteY0" fmla="*/ 0 h 1018572"/>
                <a:gd name="connsiteX1" fmla="*/ 173620 w 181336"/>
                <a:gd name="connsiteY1" fmla="*/ 327949 h 1018572"/>
                <a:gd name="connsiteX2" fmla="*/ 7716 w 181336"/>
                <a:gd name="connsiteY2" fmla="*/ 663615 h 1018572"/>
                <a:gd name="connsiteX3" fmla="*/ 181336 w 181336"/>
                <a:gd name="connsiteY3" fmla="*/ 1018572 h 10185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1336" h="1018572">
                  <a:moveTo>
                    <a:pt x="0" y="0"/>
                  </a:moveTo>
                  <a:cubicBezTo>
                    <a:pt x="86167" y="108673"/>
                    <a:pt x="172334" y="217347"/>
                    <a:pt x="173620" y="327949"/>
                  </a:cubicBezTo>
                  <a:cubicBezTo>
                    <a:pt x="174906" y="438552"/>
                    <a:pt x="6430" y="548511"/>
                    <a:pt x="7716" y="663615"/>
                  </a:cubicBezTo>
                  <a:cubicBezTo>
                    <a:pt x="9002" y="778719"/>
                    <a:pt x="95169" y="898645"/>
                    <a:pt x="181336" y="1018572"/>
                  </a:cubicBezTo>
                </a:path>
              </a:pathLst>
            </a:cu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AB043791-FBEB-4AC3-B329-C3196792DDC2}"/>
                </a:ext>
              </a:extLst>
            </p:cNvPr>
            <p:cNvSpPr/>
            <p:nvPr/>
          </p:nvSpPr>
          <p:spPr>
            <a:xfrm>
              <a:off x="2604306" y="2511702"/>
              <a:ext cx="181336" cy="1716911"/>
            </a:xfrm>
            <a:custGeom>
              <a:avLst/>
              <a:gdLst>
                <a:gd name="connsiteX0" fmla="*/ 0 w 181336"/>
                <a:gd name="connsiteY0" fmla="*/ 0 h 1018572"/>
                <a:gd name="connsiteX1" fmla="*/ 173620 w 181336"/>
                <a:gd name="connsiteY1" fmla="*/ 327949 h 1018572"/>
                <a:gd name="connsiteX2" fmla="*/ 7716 w 181336"/>
                <a:gd name="connsiteY2" fmla="*/ 663615 h 1018572"/>
                <a:gd name="connsiteX3" fmla="*/ 181336 w 181336"/>
                <a:gd name="connsiteY3" fmla="*/ 1018572 h 10185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1336" h="1018572">
                  <a:moveTo>
                    <a:pt x="0" y="0"/>
                  </a:moveTo>
                  <a:cubicBezTo>
                    <a:pt x="86167" y="108673"/>
                    <a:pt x="172334" y="217347"/>
                    <a:pt x="173620" y="327949"/>
                  </a:cubicBezTo>
                  <a:cubicBezTo>
                    <a:pt x="174906" y="438552"/>
                    <a:pt x="6430" y="548511"/>
                    <a:pt x="7716" y="663615"/>
                  </a:cubicBezTo>
                  <a:cubicBezTo>
                    <a:pt x="9002" y="778719"/>
                    <a:pt x="95169" y="898645"/>
                    <a:pt x="181336" y="1018572"/>
                  </a:cubicBezTo>
                </a:path>
              </a:pathLst>
            </a:cu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66E5DA05-2F32-4975-A18E-BC2F167AF989}"/>
              </a:ext>
            </a:extLst>
          </p:cNvPr>
          <p:cNvSpPr txBox="1"/>
          <p:nvPr/>
        </p:nvSpPr>
        <p:spPr>
          <a:xfrm>
            <a:off x="2557607" y="1733930"/>
            <a:ext cx="6605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solidFill>
                  <a:schemeClr val="accent5"/>
                </a:solidFill>
              </a:rPr>
              <a:t>Block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1FEEC1A6-E711-4FDC-B094-66C7F89E9B55}"/>
              </a:ext>
            </a:extLst>
          </p:cNvPr>
          <p:cNvGrpSpPr/>
          <p:nvPr/>
        </p:nvGrpSpPr>
        <p:grpSpPr>
          <a:xfrm>
            <a:off x="3788786" y="2064153"/>
            <a:ext cx="1535575" cy="1940689"/>
            <a:chOff x="2091159" y="2392101"/>
            <a:chExt cx="1535575" cy="1940689"/>
          </a:xfrm>
        </p:grpSpPr>
        <p:sp>
          <p:nvSpPr>
            <p:cNvPr id="16" name="Rectangle: Rounded Corners 15">
              <a:extLst>
                <a:ext uri="{FF2B5EF4-FFF2-40B4-BE49-F238E27FC236}">
                  <a16:creationId xmlns:a16="http://schemas.microsoft.com/office/drawing/2014/main" id="{E282E4B7-0F3A-4903-9BCE-7C29269063CE}"/>
                </a:ext>
              </a:extLst>
            </p:cNvPr>
            <p:cNvSpPr/>
            <p:nvPr/>
          </p:nvSpPr>
          <p:spPr>
            <a:xfrm>
              <a:off x="2091159" y="2392101"/>
              <a:ext cx="1535575" cy="1940689"/>
            </a:xfrm>
            <a:prstGeom prst="roundRect">
              <a:avLst/>
            </a:prstGeom>
            <a:solidFill>
              <a:srgbClr val="93D1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A9C3AA9C-C0B2-4C0C-9BDC-CC0B31FDF24A}"/>
                </a:ext>
              </a:extLst>
            </p:cNvPr>
            <p:cNvSpPr/>
            <p:nvPr/>
          </p:nvSpPr>
          <p:spPr>
            <a:xfrm>
              <a:off x="2785641" y="2511706"/>
              <a:ext cx="181336" cy="1716911"/>
            </a:xfrm>
            <a:custGeom>
              <a:avLst/>
              <a:gdLst>
                <a:gd name="connsiteX0" fmla="*/ 0 w 181336"/>
                <a:gd name="connsiteY0" fmla="*/ 0 h 1018572"/>
                <a:gd name="connsiteX1" fmla="*/ 173620 w 181336"/>
                <a:gd name="connsiteY1" fmla="*/ 327949 h 1018572"/>
                <a:gd name="connsiteX2" fmla="*/ 7716 w 181336"/>
                <a:gd name="connsiteY2" fmla="*/ 663615 h 1018572"/>
                <a:gd name="connsiteX3" fmla="*/ 181336 w 181336"/>
                <a:gd name="connsiteY3" fmla="*/ 1018572 h 10185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1336" h="1018572">
                  <a:moveTo>
                    <a:pt x="0" y="0"/>
                  </a:moveTo>
                  <a:cubicBezTo>
                    <a:pt x="86167" y="108673"/>
                    <a:pt x="172334" y="217347"/>
                    <a:pt x="173620" y="327949"/>
                  </a:cubicBezTo>
                  <a:cubicBezTo>
                    <a:pt x="174906" y="438552"/>
                    <a:pt x="6430" y="548511"/>
                    <a:pt x="7716" y="663615"/>
                  </a:cubicBezTo>
                  <a:cubicBezTo>
                    <a:pt x="9002" y="778719"/>
                    <a:pt x="95169" y="898645"/>
                    <a:pt x="181336" y="1018572"/>
                  </a:cubicBezTo>
                </a:path>
              </a:pathLst>
            </a:cu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2264EDA9-6AD5-4510-A0B4-26C35BAD7B02}"/>
                </a:ext>
              </a:extLst>
            </p:cNvPr>
            <p:cNvSpPr/>
            <p:nvPr/>
          </p:nvSpPr>
          <p:spPr>
            <a:xfrm>
              <a:off x="2966976" y="2511705"/>
              <a:ext cx="181336" cy="1716911"/>
            </a:xfrm>
            <a:custGeom>
              <a:avLst/>
              <a:gdLst>
                <a:gd name="connsiteX0" fmla="*/ 0 w 181336"/>
                <a:gd name="connsiteY0" fmla="*/ 0 h 1018572"/>
                <a:gd name="connsiteX1" fmla="*/ 173620 w 181336"/>
                <a:gd name="connsiteY1" fmla="*/ 327949 h 1018572"/>
                <a:gd name="connsiteX2" fmla="*/ 7716 w 181336"/>
                <a:gd name="connsiteY2" fmla="*/ 663615 h 1018572"/>
                <a:gd name="connsiteX3" fmla="*/ 181336 w 181336"/>
                <a:gd name="connsiteY3" fmla="*/ 1018572 h 10185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1336" h="1018572">
                  <a:moveTo>
                    <a:pt x="0" y="0"/>
                  </a:moveTo>
                  <a:cubicBezTo>
                    <a:pt x="86167" y="108673"/>
                    <a:pt x="172334" y="217347"/>
                    <a:pt x="173620" y="327949"/>
                  </a:cubicBezTo>
                  <a:cubicBezTo>
                    <a:pt x="174906" y="438552"/>
                    <a:pt x="6430" y="548511"/>
                    <a:pt x="7716" y="663615"/>
                  </a:cubicBezTo>
                  <a:cubicBezTo>
                    <a:pt x="9002" y="778719"/>
                    <a:pt x="95169" y="898645"/>
                    <a:pt x="181336" y="1018572"/>
                  </a:cubicBezTo>
                </a:path>
              </a:pathLst>
            </a:cu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7D2386FA-4A6B-4254-BCC6-E3FC67D4ACD8}"/>
                </a:ext>
              </a:extLst>
            </p:cNvPr>
            <p:cNvSpPr/>
            <p:nvPr/>
          </p:nvSpPr>
          <p:spPr>
            <a:xfrm>
              <a:off x="3148311" y="2511704"/>
              <a:ext cx="181336" cy="1716911"/>
            </a:xfrm>
            <a:custGeom>
              <a:avLst/>
              <a:gdLst>
                <a:gd name="connsiteX0" fmla="*/ 0 w 181336"/>
                <a:gd name="connsiteY0" fmla="*/ 0 h 1018572"/>
                <a:gd name="connsiteX1" fmla="*/ 173620 w 181336"/>
                <a:gd name="connsiteY1" fmla="*/ 327949 h 1018572"/>
                <a:gd name="connsiteX2" fmla="*/ 7716 w 181336"/>
                <a:gd name="connsiteY2" fmla="*/ 663615 h 1018572"/>
                <a:gd name="connsiteX3" fmla="*/ 181336 w 181336"/>
                <a:gd name="connsiteY3" fmla="*/ 1018572 h 10185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1336" h="1018572">
                  <a:moveTo>
                    <a:pt x="0" y="0"/>
                  </a:moveTo>
                  <a:cubicBezTo>
                    <a:pt x="86167" y="108673"/>
                    <a:pt x="172334" y="217347"/>
                    <a:pt x="173620" y="327949"/>
                  </a:cubicBezTo>
                  <a:cubicBezTo>
                    <a:pt x="174906" y="438552"/>
                    <a:pt x="6430" y="548511"/>
                    <a:pt x="7716" y="663615"/>
                  </a:cubicBezTo>
                  <a:cubicBezTo>
                    <a:pt x="9002" y="778719"/>
                    <a:pt x="95169" y="898645"/>
                    <a:pt x="181336" y="1018572"/>
                  </a:cubicBezTo>
                </a:path>
              </a:pathLst>
            </a:cu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F86C4C40-8E6E-47F8-959A-4FA1E09D8982}"/>
                </a:ext>
              </a:extLst>
            </p:cNvPr>
            <p:cNvSpPr/>
            <p:nvPr/>
          </p:nvSpPr>
          <p:spPr>
            <a:xfrm>
              <a:off x="3329646" y="2511703"/>
              <a:ext cx="181336" cy="1716911"/>
            </a:xfrm>
            <a:custGeom>
              <a:avLst/>
              <a:gdLst>
                <a:gd name="connsiteX0" fmla="*/ 0 w 181336"/>
                <a:gd name="connsiteY0" fmla="*/ 0 h 1018572"/>
                <a:gd name="connsiteX1" fmla="*/ 173620 w 181336"/>
                <a:gd name="connsiteY1" fmla="*/ 327949 h 1018572"/>
                <a:gd name="connsiteX2" fmla="*/ 7716 w 181336"/>
                <a:gd name="connsiteY2" fmla="*/ 663615 h 1018572"/>
                <a:gd name="connsiteX3" fmla="*/ 181336 w 181336"/>
                <a:gd name="connsiteY3" fmla="*/ 1018572 h 10185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1336" h="1018572">
                  <a:moveTo>
                    <a:pt x="0" y="0"/>
                  </a:moveTo>
                  <a:cubicBezTo>
                    <a:pt x="86167" y="108673"/>
                    <a:pt x="172334" y="217347"/>
                    <a:pt x="173620" y="327949"/>
                  </a:cubicBezTo>
                  <a:cubicBezTo>
                    <a:pt x="174906" y="438552"/>
                    <a:pt x="6430" y="548511"/>
                    <a:pt x="7716" y="663615"/>
                  </a:cubicBezTo>
                  <a:cubicBezTo>
                    <a:pt x="9002" y="778719"/>
                    <a:pt x="95169" y="898645"/>
                    <a:pt x="181336" y="1018572"/>
                  </a:cubicBezTo>
                </a:path>
              </a:pathLst>
            </a:cu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FFEBAA47-1E60-41D0-AB6D-6EF7FF342E4B}"/>
                </a:ext>
              </a:extLst>
            </p:cNvPr>
            <p:cNvSpPr/>
            <p:nvPr/>
          </p:nvSpPr>
          <p:spPr>
            <a:xfrm>
              <a:off x="2241636" y="2511704"/>
              <a:ext cx="181336" cy="1716911"/>
            </a:xfrm>
            <a:custGeom>
              <a:avLst/>
              <a:gdLst>
                <a:gd name="connsiteX0" fmla="*/ 0 w 181336"/>
                <a:gd name="connsiteY0" fmla="*/ 0 h 1018572"/>
                <a:gd name="connsiteX1" fmla="*/ 173620 w 181336"/>
                <a:gd name="connsiteY1" fmla="*/ 327949 h 1018572"/>
                <a:gd name="connsiteX2" fmla="*/ 7716 w 181336"/>
                <a:gd name="connsiteY2" fmla="*/ 663615 h 1018572"/>
                <a:gd name="connsiteX3" fmla="*/ 181336 w 181336"/>
                <a:gd name="connsiteY3" fmla="*/ 1018572 h 10185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1336" h="1018572">
                  <a:moveTo>
                    <a:pt x="0" y="0"/>
                  </a:moveTo>
                  <a:cubicBezTo>
                    <a:pt x="86167" y="108673"/>
                    <a:pt x="172334" y="217347"/>
                    <a:pt x="173620" y="327949"/>
                  </a:cubicBezTo>
                  <a:cubicBezTo>
                    <a:pt x="174906" y="438552"/>
                    <a:pt x="6430" y="548511"/>
                    <a:pt x="7716" y="663615"/>
                  </a:cubicBezTo>
                  <a:cubicBezTo>
                    <a:pt x="9002" y="778719"/>
                    <a:pt x="95169" y="898645"/>
                    <a:pt x="181336" y="1018572"/>
                  </a:cubicBezTo>
                </a:path>
              </a:pathLst>
            </a:cu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16AFEF06-2D10-47D2-80DA-30F8337543FB}"/>
                </a:ext>
              </a:extLst>
            </p:cNvPr>
            <p:cNvSpPr/>
            <p:nvPr/>
          </p:nvSpPr>
          <p:spPr>
            <a:xfrm>
              <a:off x="2422971" y="2511703"/>
              <a:ext cx="181336" cy="1716911"/>
            </a:xfrm>
            <a:custGeom>
              <a:avLst/>
              <a:gdLst>
                <a:gd name="connsiteX0" fmla="*/ 0 w 181336"/>
                <a:gd name="connsiteY0" fmla="*/ 0 h 1018572"/>
                <a:gd name="connsiteX1" fmla="*/ 173620 w 181336"/>
                <a:gd name="connsiteY1" fmla="*/ 327949 h 1018572"/>
                <a:gd name="connsiteX2" fmla="*/ 7716 w 181336"/>
                <a:gd name="connsiteY2" fmla="*/ 663615 h 1018572"/>
                <a:gd name="connsiteX3" fmla="*/ 181336 w 181336"/>
                <a:gd name="connsiteY3" fmla="*/ 1018572 h 10185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1336" h="1018572">
                  <a:moveTo>
                    <a:pt x="0" y="0"/>
                  </a:moveTo>
                  <a:cubicBezTo>
                    <a:pt x="86167" y="108673"/>
                    <a:pt x="172334" y="217347"/>
                    <a:pt x="173620" y="327949"/>
                  </a:cubicBezTo>
                  <a:cubicBezTo>
                    <a:pt x="174906" y="438552"/>
                    <a:pt x="6430" y="548511"/>
                    <a:pt x="7716" y="663615"/>
                  </a:cubicBezTo>
                  <a:cubicBezTo>
                    <a:pt x="9002" y="778719"/>
                    <a:pt x="95169" y="898645"/>
                    <a:pt x="181336" y="1018572"/>
                  </a:cubicBezTo>
                </a:path>
              </a:pathLst>
            </a:cu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F62435C8-FF15-4758-AA92-124103A118CC}"/>
                </a:ext>
              </a:extLst>
            </p:cNvPr>
            <p:cNvSpPr/>
            <p:nvPr/>
          </p:nvSpPr>
          <p:spPr>
            <a:xfrm>
              <a:off x="2604306" y="2511702"/>
              <a:ext cx="181336" cy="1716911"/>
            </a:xfrm>
            <a:custGeom>
              <a:avLst/>
              <a:gdLst>
                <a:gd name="connsiteX0" fmla="*/ 0 w 181336"/>
                <a:gd name="connsiteY0" fmla="*/ 0 h 1018572"/>
                <a:gd name="connsiteX1" fmla="*/ 173620 w 181336"/>
                <a:gd name="connsiteY1" fmla="*/ 327949 h 1018572"/>
                <a:gd name="connsiteX2" fmla="*/ 7716 w 181336"/>
                <a:gd name="connsiteY2" fmla="*/ 663615 h 1018572"/>
                <a:gd name="connsiteX3" fmla="*/ 181336 w 181336"/>
                <a:gd name="connsiteY3" fmla="*/ 1018572 h 10185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1336" h="1018572">
                  <a:moveTo>
                    <a:pt x="0" y="0"/>
                  </a:moveTo>
                  <a:cubicBezTo>
                    <a:pt x="86167" y="108673"/>
                    <a:pt x="172334" y="217347"/>
                    <a:pt x="173620" y="327949"/>
                  </a:cubicBezTo>
                  <a:cubicBezTo>
                    <a:pt x="174906" y="438552"/>
                    <a:pt x="6430" y="548511"/>
                    <a:pt x="7716" y="663615"/>
                  </a:cubicBezTo>
                  <a:cubicBezTo>
                    <a:pt x="9002" y="778719"/>
                    <a:pt x="95169" y="898645"/>
                    <a:pt x="181336" y="1018572"/>
                  </a:cubicBezTo>
                </a:path>
              </a:pathLst>
            </a:cu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A0C90843-4A75-409B-9758-B78CEEED04EB}"/>
              </a:ext>
            </a:extLst>
          </p:cNvPr>
          <p:cNvGrpSpPr/>
          <p:nvPr/>
        </p:nvGrpSpPr>
        <p:grpSpPr>
          <a:xfrm>
            <a:off x="5474838" y="2064152"/>
            <a:ext cx="1535575" cy="1940689"/>
            <a:chOff x="2091159" y="2392101"/>
            <a:chExt cx="1535575" cy="1940689"/>
          </a:xfrm>
        </p:grpSpPr>
        <p:sp>
          <p:nvSpPr>
            <p:cNvPr id="25" name="Rectangle: Rounded Corners 24">
              <a:extLst>
                <a:ext uri="{FF2B5EF4-FFF2-40B4-BE49-F238E27FC236}">
                  <a16:creationId xmlns:a16="http://schemas.microsoft.com/office/drawing/2014/main" id="{A27E5CE6-5D60-4A8D-9BFB-89ACC3E6DAD1}"/>
                </a:ext>
              </a:extLst>
            </p:cNvPr>
            <p:cNvSpPr/>
            <p:nvPr/>
          </p:nvSpPr>
          <p:spPr>
            <a:xfrm>
              <a:off x="2091159" y="2392101"/>
              <a:ext cx="1535575" cy="1940689"/>
            </a:xfrm>
            <a:prstGeom prst="roundRect">
              <a:avLst/>
            </a:prstGeom>
            <a:solidFill>
              <a:srgbClr val="93D1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238D3EED-CC3C-491E-8ED1-F5C4CADB020D}"/>
                </a:ext>
              </a:extLst>
            </p:cNvPr>
            <p:cNvSpPr/>
            <p:nvPr/>
          </p:nvSpPr>
          <p:spPr>
            <a:xfrm>
              <a:off x="2785641" y="2511706"/>
              <a:ext cx="181336" cy="1716911"/>
            </a:xfrm>
            <a:custGeom>
              <a:avLst/>
              <a:gdLst>
                <a:gd name="connsiteX0" fmla="*/ 0 w 181336"/>
                <a:gd name="connsiteY0" fmla="*/ 0 h 1018572"/>
                <a:gd name="connsiteX1" fmla="*/ 173620 w 181336"/>
                <a:gd name="connsiteY1" fmla="*/ 327949 h 1018572"/>
                <a:gd name="connsiteX2" fmla="*/ 7716 w 181336"/>
                <a:gd name="connsiteY2" fmla="*/ 663615 h 1018572"/>
                <a:gd name="connsiteX3" fmla="*/ 181336 w 181336"/>
                <a:gd name="connsiteY3" fmla="*/ 1018572 h 10185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1336" h="1018572">
                  <a:moveTo>
                    <a:pt x="0" y="0"/>
                  </a:moveTo>
                  <a:cubicBezTo>
                    <a:pt x="86167" y="108673"/>
                    <a:pt x="172334" y="217347"/>
                    <a:pt x="173620" y="327949"/>
                  </a:cubicBezTo>
                  <a:cubicBezTo>
                    <a:pt x="174906" y="438552"/>
                    <a:pt x="6430" y="548511"/>
                    <a:pt x="7716" y="663615"/>
                  </a:cubicBezTo>
                  <a:cubicBezTo>
                    <a:pt x="9002" y="778719"/>
                    <a:pt x="95169" y="898645"/>
                    <a:pt x="181336" y="1018572"/>
                  </a:cubicBezTo>
                </a:path>
              </a:pathLst>
            </a:cu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6A7815B7-F80D-4C7D-A544-6477170D7DF9}"/>
                </a:ext>
              </a:extLst>
            </p:cNvPr>
            <p:cNvSpPr/>
            <p:nvPr/>
          </p:nvSpPr>
          <p:spPr>
            <a:xfrm>
              <a:off x="2966976" y="2511705"/>
              <a:ext cx="181336" cy="1716911"/>
            </a:xfrm>
            <a:custGeom>
              <a:avLst/>
              <a:gdLst>
                <a:gd name="connsiteX0" fmla="*/ 0 w 181336"/>
                <a:gd name="connsiteY0" fmla="*/ 0 h 1018572"/>
                <a:gd name="connsiteX1" fmla="*/ 173620 w 181336"/>
                <a:gd name="connsiteY1" fmla="*/ 327949 h 1018572"/>
                <a:gd name="connsiteX2" fmla="*/ 7716 w 181336"/>
                <a:gd name="connsiteY2" fmla="*/ 663615 h 1018572"/>
                <a:gd name="connsiteX3" fmla="*/ 181336 w 181336"/>
                <a:gd name="connsiteY3" fmla="*/ 1018572 h 10185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1336" h="1018572">
                  <a:moveTo>
                    <a:pt x="0" y="0"/>
                  </a:moveTo>
                  <a:cubicBezTo>
                    <a:pt x="86167" y="108673"/>
                    <a:pt x="172334" y="217347"/>
                    <a:pt x="173620" y="327949"/>
                  </a:cubicBezTo>
                  <a:cubicBezTo>
                    <a:pt x="174906" y="438552"/>
                    <a:pt x="6430" y="548511"/>
                    <a:pt x="7716" y="663615"/>
                  </a:cubicBezTo>
                  <a:cubicBezTo>
                    <a:pt x="9002" y="778719"/>
                    <a:pt x="95169" y="898645"/>
                    <a:pt x="181336" y="1018572"/>
                  </a:cubicBezTo>
                </a:path>
              </a:pathLst>
            </a:cu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881A08AF-19E1-478D-8807-8A7F15CED723}"/>
                </a:ext>
              </a:extLst>
            </p:cNvPr>
            <p:cNvSpPr/>
            <p:nvPr/>
          </p:nvSpPr>
          <p:spPr>
            <a:xfrm>
              <a:off x="3148311" y="2511704"/>
              <a:ext cx="181336" cy="1716911"/>
            </a:xfrm>
            <a:custGeom>
              <a:avLst/>
              <a:gdLst>
                <a:gd name="connsiteX0" fmla="*/ 0 w 181336"/>
                <a:gd name="connsiteY0" fmla="*/ 0 h 1018572"/>
                <a:gd name="connsiteX1" fmla="*/ 173620 w 181336"/>
                <a:gd name="connsiteY1" fmla="*/ 327949 h 1018572"/>
                <a:gd name="connsiteX2" fmla="*/ 7716 w 181336"/>
                <a:gd name="connsiteY2" fmla="*/ 663615 h 1018572"/>
                <a:gd name="connsiteX3" fmla="*/ 181336 w 181336"/>
                <a:gd name="connsiteY3" fmla="*/ 1018572 h 10185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1336" h="1018572">
                  <a:moveTo>
                    <a:pt x="0" y="0"/>
                  </a:moveTo>
                  <a:cubicBezTo>
                    <a:pt x="86167" y="108673"/>
                    <a:pt x="172334" y="217347"/>
                    <a:pt x="173620" y="327949"/>
                  </a:cubicBezTo>
                  <a:cubicBezTo>
                    <a:pt x="174906" y="438552"/>
                    <a:pt x="6430" y="548511"/>
                    <a:pt x="7716" y="663615"/>
                  </a:cubicBezTo>
                  <a:cubicBezTo>
                    <a:pt x="9002" y="778719"/>
                    <a:pt x="95169" y="898645"/>
                    <a:pt x="181336" y="1018572"/>
                  </a:cubicBezTo>
                </a:path>
              </a:pathLst>
            </a:cu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E2E6319D-BAE2-4051-B7E3-6509F90D234E}"/>
                </a:ext>
              </a:extLst>
            </p:cNvPr>
            <p:cNvSpPr/>
            <p:nvPr/>
          </p:nvSpPr>
          <p:spPr>
            <a:xfrm>
              <a:off x="3329646" y="2511703"/>
              <a:ext cx="181336" cy="1716911"/>
            </a:xfrm>
            <a:custGeom>
              <a:avLst/>
              <a:gdLst>
                <a:gd name="connsiteX0" fmla="*/ 0 w 181336"/>
                <a:gd name="connsiteY0" fmla="*/ 0 h 1018572"/>
                <a:gd name="connsiteX1" fmla="*/ 173620 w 181336"/>
                <a:gd name="connsiteY1" fmla="*/ 327949 h 1018572"/>
                <a:gd name="connsiteX2" fmla="*/ 7716 w 181336"/>
                <a:gd name="connsiteY2" fmla="*/ 663615 h 1018572"/>
                <a:gd name="connsiteX3" fmla="*/ 181336 w 181336"/>
                <a:gd name="connsiteY3" fmla="*/ 1018572 h 10185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1336" h="1018572">
                  <a:moveTo>
                    <a:pt x="0" y="0"/>
                  </a:moveTo>
                  <a:cubicBezTo>
                    <a:pt x="86167" y="108673"/>
                    <a:pt x="172334" y="217347"/>
                    <a:pt x="173620" y="327949"/>
                  </a:cubicBezTo>
                  <a:cubicBezTo>
                    <a:pt x="174906" y="438552"/>
                    <a:pt x="6430" y="548511"/>
                    <a:pt x="7716" y="663615"/>
                  </a:cubicBezTo>
                  <a:cubicBezTo>
                    <a:pt x="9002" y="778719"/>
                    <a:pt x="95169" y="898645"/>
                    <a:pt x="181336" y="1018572"/>
                  </a:cubicBezTo>
                </a:path>
              </a:pathLst>
            </a:cu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5B92AF1E-457E-40C3-AD9E-32564C63D889}"/>
                </a:ext>
              </a:extLst>
            </p:cNvPr>
            <p:cNvSpPr/>
            <p:nvPr/>
          </p:nvSpPr>
          <p:spPr>
            <a:xfrm>
              <a:off x="2241636" y="2511704"/>
              <a:ext cx="181336" cy="1716911"/>
            </a:xfrm>
            <a:custGeom>
              <a:avLst/>
              <a:gdLst>
                <a:gd name="connsiteX0" fmla="*/ 0 w 181336"/>
                <a:gd name="connsiteY0" fmla="*/ 0 h 1018572"/>
                <a:gd name="connsiteX1" fmla="*/ 173620 w 181336"/>
                <a:gd name="connsiteY1" fmla="*/ 327949 h 1018572"/>
                <a:gd name="connsiteX2" fmla="*/ 7716 w 181336"/>
                <a:gd name="connsiteY2" fmla="*/ 663615 h 1018572"/>
                <a:gd name="connsiteX3" fmla="*/ 181336 w 181336"/>
                <a:gd name="connsiteY3" fmla="*/ 1018572 h 10185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1336" h="1018572">
                  <a:moveTo>
                    <a:pt x="0" y="0"/>
                  </a:moveTo>
                  <a:cubicBezTo>
                    <a:pt x="86167" y="108673"/>
                    <a:pt x="172334" y="217347"/>
                    <a:pt x="173620" y="327949"/>
                  </a:cubicBezTo>
                  <a:cubicBezTo>
                    <a:pt x="174906" y="438552"/>
                    <a:pt x="6430" y="548511"/>
                    <a:pt x="7716" y="663615"/>
                  </a:cubicBezTo>
                  <a:cubicBezTo>
                    <a:pt x="9002" y="778719"/>
                    <a:pt x="95169" y="898645"/>
                    <a:pt x="181336" y="1018572"/>
                  </a:cubicBezTo>
                </a:path>
              </a:pathLst>
            </a:cu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A46D2570-4586-4C32-A587-A561016DAE86}"/>
                </a:ext>
              </a:extLst>
            </p:cNvPr>
            <p:cNvSpPr/>
            <p:nvPr/>
          </p:nvSpPr>
          <p:spPr>
            <a:xfrm>
              <a:off x="2422971" y="2511703"/>
              <a:ext cx="181336" cy="1716911"/>
            </a:xfrm>
            <a:custGeom>
              <a:avLst/>
              <a:gdLst>
                <a:gd name="connsiteX0" fmla="*/ 0 w 181336"/>
                <a:gd name="connsiteY0" fmla="*/ 0 h 1018572"/>
                <a:gd name="connsiteX1" fmla="*/ 173620 w 181336"/>
                <a:gd name="connsiteY1" fmla="*/ 327949 h 1018572"/>
                <a:gd name="connsiteX2" fmla="*/ 7716 w 181336"/>
                <a:gd name="connsiteY2" fmla="*/ 663615 h 1018572"/>
                <a:gd name="connsiteX3" fmla="*/ 181336 w 181336"/>
                <a:gd name="connsiteY3" fmla="*/ 1018572 h 10185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1336" h="1018572">
                  <a:moveTo>
                    <a:pt x="0" y="0"/>
                  </a:moveTo>
                  <a:cubicBezTo>
                    <a:pt x="86167" y="108673"/>
                    <a:pt x="172334" y="217347"/>
                    <a:pt x="173620" y="327949"/>
                  </a:cubicBezTo>
                  <a:cubicBezTo>
                    <a:pt x="174906" y="438552"/>
                    <a:pt x="6430" y="548511"/>
                    <a:pt x="7716" y="663615"/>
                  </a:cubicBezTo>
                  <a:cubicBezTo>
                    <a:pt x="9002" y="778719"/>
                    <a:pt x="95169" y="898645"/>
                    <a:pt x="181336" y="1018572"/>
                  </a:cubicBezTo>
                </a:path>
              </a:pathLst>
            </a:cu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E9825F32-A671-426D-A4BD-10F2B788D87D}"/>
                </a:ext>
              </a:extLst>
            </p:cNvPr>
            <p:cNvSpPr/>
            <p:nvPr/>
          </p:nvSpPr>
          <p:spPr>
            <a:xfrm>
              <a:off x="2604306" y="2511702"/>
              <a:ext cx="181336" cy="1716911"/>
            </a:xfrm>
            <a:custGeom>
              <a:avLst/>
              <a:gdLst>
                <a:gd name="connsiteX0" fmla="*/ 0 w 181336"/>
                <a:gd name="connsiteY0" fmla="*/ 0 h 1018572"/>
                <a:gd name="connsiteX1" fmla="*/ 173620 w 181336"/>
                <a:gd name="connsiteY1" fmla="*/ 327949 h 1018572"/>
                <a:gd name="connsiteX2" fmla="*/ 7716 w 181336"/>
                <a:gd name="connsiteY2" fmla="*/ 663615 h 1018572"/>
                <a:gd name="connsiteX3" fmla="*/ 181336 w 181336"/>
                <a:gd name="connsiteY3" fmla="*/ 1018572 h 10185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1336" h="1018572">
                  <a:moveTo>
                    <a:pt x="0" y="0"/>
                  </a:moveTo>
                  <a:cubicBezTo>
                    <a:pt x="86167" y="108673"/>
                    <a:pt x="172334" y="217347"/>
                    <a:pt x="173620" y="327949"/>
                  </a:cubicBezTo>
                  <a:cubicBezTo>
                    <a:pt x="174906" y="438552"/>
                    <a:pt x="6430" y="548511"/>
                    <a:pt x="7716" y="663615"/>
                  </a:cubicBezTo>
                  <a:cubicBezTo>
                    <a:pt x="9002" y="778719"/>
                    <a:pt x="95169" y="898645"/>
                    <a:pt x="181336" y="1018572"/>
                  </a:cubicBezTo>
                </a:path>
              </a:pathLst>
            </a:cu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764677B7-1858-4BEC-A752-4C1ABA235E43}"/>
              </a:ext>
            </a:extLst>
          </p:cNvPr>
          <p:cNvGrpSpPr/>
          <p:nvPr/>
        </p:nvGrpSpPr>
        <p:grpSpPr>
          <a:xfrm>
            <a:off x="7160890" y="2064151"/>
            <a:ext cx="1535575" cy="1940689"/>
            <a:chOff x="2091159" y="2392101"/>
            <a:chExt cx="1535575" cy="1940689"/>
          </a:xfrm>
        </p:grpSpPr>
        <p:sp>
          <p:nvSpPr>
            <p:cNvPr id="34" name="Rectangle: Rounded Corners 33">
              <a:extLst>
                <a:ext uri="{FF2B5EF4-FFF2-40B4-BE49-F238E27FC236}">
                  <a16:creationId xmlns:a16="http://schemas.microsoft.com/office/drawing/2014/main" id="{41680C34-E888-40C4-AC19-4AF3CD31A993}"/>
                </a:ext>
              </a:extLst>
            </p:cNvPr>
            <p:cNvSpPr/>
            <p:nvPr/>
          </p:nvSpPr>
          <p:spPr>
            <a:xfrm>
              <a:off x="2091159" y="2392101"/>
              <a:ext cx="1535575" cy="1940689"/>
            </a:xfrm>
            <a:prstGeom prst="roundRect">
              <a:avLst/>
            </a:prstGeom>
            <a:solidFill>
              <a:srgbClr val="93D1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342FAD9D-124B-42C4-88EC-51878FFDB44B}"/>
                </a:ext>
              </a:extLst>
            </p:cNvPr>
            <p:cNvSpPr/>
            <p:nvPr/>
          </p:nvSpPr>
          <p:spPr>
            <a:xfrm>
              <a:off x="2785641" y="2511706"/>
              <a:ext cx="181336" cy="1716911"/>
            </a:xfrm>
            <a:custGeom>
              <a:avLst/>
              <a:gdLst>
                <a:gd name="connsiteX0" fmla="*/ 0 w 181336"/>
                <a:gd name="connsiteY0" fmla="*/ 0 h 1018572"/>
                <a:gd name="connsiteX1" fmla="*/ 173620 w 181336"/>
                <a:gd name="connsiteY1" fmla="*/ 327949 h 1018572"/>
                <a:gd name="connsiteX2" fmla="*/ 7716 w 181336"/>
                <a:gd name="connsiteY2" fmla="*/ 663615 h 1018572"/>
                <a:gd name="connsiteX3" fmla="*/ 181336 w 181336"/>
                <a:gd name="connsiteY3" fmla="*/ 1018572 h 10185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1336" h="1018572">
                  <a:moveTo>
                    <a:pt x="0" y="0"/>
                  </a:moveTo>
                  <a:cubicBezTo>
                    <a:pt x="86167" y="108673"/>
                    <a:pt x="172334" y="217347"/>
                    <a:pt x="173620" y="327949"/>
                  </a:cubicBezTo>
                  <a:cubicBezTo>
                    <a:pt x="174906" y="438552"/>
                    <a:pt x="6430" y="548511"/>
                    <a:pt x="7716" y="663615"/>
                  </a:cubicBezTo>
                  <a:cubicBezTo>
                    <a:pt x="9002" y="778719"/>
                    <a:pt x="95169" y="898645"/>
                    <a:pt x="181336" y="1018572"/>
                  </a:cubicBezTo>
                </a:path>
              </a:pathLst>
            </a:cu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72627D6E-C58B-4291-8109-F72E4CB49E7B}"/>
                </a:ext>
              </a:extLst>
            </p:cNvPr>
            <p:cNvSpPr/>
            <p:nvPr/>
          </p:nvSpPr>
          <p:spPr>
            <a:xfrm>
              <a:off x="2966976" y="2511705"/>
              <a:ext cx="181336" cy="1716911"/>
            </a:xfrm>
            <a:custGeom>
              <a:avLst/>
              <a:gdLst>
                <a:gd name="connsiteX0" fmla="*/ 0 w 181336"/>
                <a:gd name="connsiteY0" fmla="*/ 0 h 1018572"/>
                <a:gd name="connsiteX1" fmla="*/ 173620 w 181336"/>
                <a:gd name="connsiteY1" fmla="*/ 327949 h 1018572"/>
                <a:gd name="connsiteX2" fmla="*/ 7716 w 181336"/>
                <a:gd name="connsiteY2" fmla="*/ 663615 h 1018572"/>
                <a:gd name="connsiteX3" fmla="*/ 181336 w 181336"/>
                <a:gd name="connsiteY3" fmla="*/ 1018572 h 10185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1336" h="1018572">
                  <a:moveTo>
                    <a:pt x="0" y="0"/>
                  </a:moveTo>
                  <a:cubicBezTo>
                    <a:pt x="86167" y="108673"/>
                    <a:pt x="172334" y="217347"/>
                    <a:pt x="173620" y="327949"/>
                  </a:cubicBezTo>
                  <a:cubicBezTo>
                    <a:pt x="174906" y="438552"/>
                    <a:pt x="6430" y="548511"/>
                    <a:pt x="7716" y="663615"/>
                  </a:cubicBezTo>
                  <a:cubicBezTo>
                    <a:pt x="9002" y="778719"/>
                    <a:pt x="95169" y="898645"/>
                    <a:pt x="181336" y="1018572"/>
                  </a:cubicBezTo>
                </a:path>
              </a:pathLst>
            </a:cu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4DA715A0-BED2-4A23-AB14-B85D5098DFFB}"/>
                </a:ext>
              </a:extLst>
            </p:cNvPr>
            <p:cNvSpPr/>
            <p:nvPr/>
          </p:nvSpPr>
          <p:spPr>
            <a:xfrm>
              <a:off x="3148311" y="2511704"/>
              <a:ext cx="181336" cy="1716911"/>
            </a:xfrm>
            <a:custGeom>
              <a:avLst/>
              <a:gdLst>
                <a:gd name="connsiteX0" fmla="*/ 0 w 181336"/>
                <a:gd name="connsiteY0" fmla="*/ 0 h 1018572"/>
                <a:gd name="connsiteX1" fmla="*/ 173620 w 181336"/>
                <a:gd name="connsiteY1" fmla="*/ 327949 h 1018572"/>
                <a:gd name="connsiteX2" fmla="*/ 7716 w 181336"/>
                <a:gd name="connsiteY2" fmla="*/ 663615 h 1018572"/>
                <a:gd name="connsiteX3" fmla="*/ 181336 w 181336"/>
                <a:gd name="connsiteY3" fmla="*/ 1018572 h 10185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1336" h="1018572">
                  <a:moveTo>
                    <a:pt x="0" y="0"/>
                  </a:moveTo>
                  <a:cubicBezTo>
                    <a:pt x="86167" y="108673"/>
                    <a:pt x="172334" y="217347"/>
                    <a:pt x="173620" y="327949"/>
                  </a:cubicBezTo>
                  <a:cubicBezTo>
                    <a:pt x="174906" y="438552"/>
                    <a:pt x="6430" y="548511"/>
                    <a:pt x="7716" y="663615"/>
                  </a:cubicBezTo>
                  <a:cubicBezTo>
                    <a:pt x="9002" y="778719"/>
                    <a:pt x="95169" y="898645"/>
                    <a:pt x="181336" y="1018572"/>
                  </a:cubicBezTo>
                </a:path>
              </a:pathLst>
            </a:cu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75A430DF-147E-4206-B9CE-21C9DA82213C}"/>
                </a:ext>
              </a:extLst>
            </p:cNvPr>
            <p:cNvSpPr/>
            <p:nvPr/>
          </p:nvSpPr>
          <p:spPr>
            <a:xfrm>
              <a:off x="3329646" y="2511703"/>
              <a:ext cx="181336" cy="1716911"/>
            </a:xfrm>
            <a:custGeom>
              <a:avLst/>
              <a:gdLst>
                <a:gd name="connsiteX0" fmla="*/ 0 w 181336"/>
                <a:gd name="connsiteY0" fmla="*/ 0 h 1018572"/>
                <a:gd name="connsiteX1" fmla="*/ 173620 w 181336"/>
                <a:gd name="connsiteY1" fmla="*/ 327949 h 1018572"/>
                <a:gd name="connsiteX2" fmla="*/ 7716 w 181336"/>
                <a:gd name="connsiteY2" fmla="*/ 663615 h 1018572"/>
                <a:gd name="connsiteX3" fmla="*/ 181336 w 181336"/>
                <a:gd name="connsiteY3" fmla="*/ 1018572 h 10185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1336" h="1018572">
                  <a:moveTo>
                    <a:pt x="0" y="0"/>
                  </a:moveTo>
                  <a:cubicBezTo>
                    <a:pt x="86167" y="108673"/>
                    <a:pt x="172334" y="217347"/>
                    <a:pt x="173620" y="327949"/>
                  </a:cubicBezTo>
                  <a:cubicBezTo>
                    <a:pt x="174906" y="438552"/>
                    <a:pt x="6430" y="548511"/>
                    <a:pt x="7716" y="663615"/>
                  </a:cubicBezTo>
                  <a:cubicBezTo>
                    <a:pt x="9002" y="778719"/>
                    <a:pt x="95169" y="898645"/>
                    <a:pt x="181336" y="1018572"/>
                  </a:cubicBezTo>
                </a:path>
              </a:pathLst>
            </a:cu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99CA1A0F-756B-4688-87C4-F9E06990CF32}"/>
                </a:ext>
              </a:extLst>
            </p:cNvPr>
            <p:cNvSpPr/>
            <p:nvPr/>
          </p:nvSpPr>
          <p:spPr>
            <a:xfrm>
              <a:off x="2241636" y="2511704"/>
              <a:ext cx="181336" cy="1716911"/>
            </a:xfrm>
            <a:custGeom>
              <a:avLst/>
              <a:gdLst>
                <a:gd name="connsiteX0" fmla="*/ 0 w 181336"/>
                <a:gd name="connsiteY0" fmla="*/ 0 h 1018572"/>
                <a:gd name="connsiteX1" fmla="*/ 173620 w 181336"/>
                <a:gd name="connsiteY1" fmla="*/ 327949 h 1018572"/>
                <a:gd name="connsiteX2" fmla="*/ 7716 w 181336"/>
                <a:gd name="connsiteY2" fmla="*/ 663615 h 1018572"/>
                <a:gd name="connsiteX3" fmla="*/ 181336 w 181336"/>
                <a:gd name="connsiteY3" fmla="*/ 1018572 h 10185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1336" h="1018572">
                  <a:moveTo>
                    <a:pt x="0" y="0"/>
                  </a:moveTo>
                  <a:cubicBezTo>
                    <a:pt x="86167" y="108673"/>
                    <a:pt x="172334" y="217347"/>
                    <a:pt x="173620" y="327949"/>
                  </a:cubicBezTo>
                  <a:cubicBezTo>
                    <a:pt x="174906" y="438552"/>
                    <a:pt x="6430" y="548511"/>
                    <a:pt x="7716" y="663615"/>
                  </a:cubicBezTo>
                  <a:cubicBezTo>
                    <a:pt x="9002" y="778719"/>
                    <a:pt x="95169" y="898645"/>
                    <a:pt x="181336" y="1018572"/>
                  </a:cubicBezTo>
                </a:path>
              </a:pathLst>
            </a:cu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0B1B3C37-CD94-41C3-B5B4-1F8ACF93E9D2}"/>
                </a:ext>
              </a:extLst>
            </p:cNvPr>
            <p:cNvSpPr/>
            <p:nvPr/>
          </p:nvSpPr>
          <p:spPr>
            <a:xfrm>
              <a:off x="2422971" y="2511703"/>
              <a:ext cx="181336" cy="1716911"/>
            </a:xfrm>
            <a:custGeom>
              <a:avLst/>
              <a:gdLst>
                <a:gd name="connsiteX0" fmla="*/ 0 w 181336"/>
                <a:gd name="connsiteY0" fmla="*/ 0 h 1018572"/>
                <a:gd name="connsiteX1" fmla="*/ 173620 w 181336"/>
                <a:gd name="connsiteY1" fmla="*/ 327949 h 1018572"/>
                <a:gd name="connsiteX2" fmla="*/ 7716 w 181336"/>
                <a:gd name="connsiteY2" fmla="*/ 663615 h 1018572"/>
                <a:gd name="connsiteX3" fmla="*/ 181336 w 181336"/>
                <a:gd name="connsiteY3" fmla="*/ 1018572 h 10185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1336" h="1018572">
                  <a:moveTo>
                    <a:pt x="0" y="0"/>
                  </a:moveTo>
                  <a:cubicBezTo>
                    <a:pt x="86167" y="108673"/>
                    <a:pt x="172334" y="217347"/>
                    <a:pt x="173620" y="327949"/>
                  </a:cubicBezTo>
                  <a:cubicBezTo>
                    <a:pt x="174906" y="438552"/>
                    <a:pt x="6430" y="548511"/>
                    <a:pt x="7716" y="663615"/>
                  </a:cubicBezTo>
                  <a:cubicBezTo>
                    <a:pt x="9002" y="778719"/>
                    <a:pt x="95169" y="898645"/>
                    <a:pt x="181336" y="1018572"/>
                  </a:cubicBezTo>
                </a:path>
              </a:pathLst>
            </a:cu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21A58678-5628-4D69-8C8E-C0D942761AE7}"/>
                </a:ext>
              </a:extLst>
            </p:cNvPr>
            <p:cNvSpPr/>
            <p:nvPr/>
          </p:nvSpPr>
          <p:spPr>
            <a:xfrm>
              <a:off x="2604306" y="2511702"/>
              <a:ext cx="181336" cy="1716911"/>
            </a:xfrm>
            <a:custGeom>
              <a:avLst/>
              <a:gdLst>
                <a:gd name="connsiteX0" fmla="*/ 0 w 181336"/>
                <a:gd name="connsiteY0" fmla="*/ 0 h 1018572"/>
                <a:gd name="connsiteX1" fmla="*/ 173620 w 181336"/>
                <a:gd name="connsiteY1" fmla="*/ 327949 h 1018572"/>
                <a:gd name="connsiteX2" fmla="*/ 7716 w 181336"/>
                <a:gd name="connsiteY2" fmla="*/ 663615 h 1018572"/>
                <a:gd name="connsiteX3" fmla="*/ 181336 w 181336"/>
                <a:gd name="connsiteY3" fmla="*/ 1018572 h 10185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1336" h="1018572">
                  <a:moveTo>
                    <a:pt x="0" y="0"/>
                  </a:moveTo>
                  <a:cubicBezTo>
                    <a:pt x="86167" y="108673"/>
                    <a:pt x="172334" y="217347"/>
                    <a:pt x="173620" y="327949"/>
                  </a:cubicBezTo>
                  <a:cubicBezTo>
                    <a:pt x="174906" y="438552"/>
                    <a:pt x="6430" y="548511"/>
                    <a:pt x="7716" y="663615"/>
                  </a:cubicBezTo>
                  <a:cubicBezTo>
                    <a:pt x="9002" y="778719"/>
                    <a:pt x="95169" y="898645"/>
                    <a:pt x="181336" y="1018572"/>
                  </a:cubicBezTo>
                </a:path>
              </a:pathLst>
            </a:cu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0DEF8D3D-1898-4C38-85A4-1AA17F84CD30}"/>
              </a:ext>
            </a:extLst>
          </p:cNvPr>
          <p:cNvGrpSpPr/>
          <p:nvPr/>
        </p:nvGrpSpPr>
        <p:grpSpPr>
          <a:xfrm>
            <a:off x="401253" y="2064150"/>
            <a:ext cx="1535575" cy="1940689"/>
            <a:chOff x="2091159" y="2392101"/>
            <a:chExt cx="1535575" cy="1940689"/>
          </a:xfrm>
        </p:grpSpPr>
        <p:sp>
          <p:nvSpPr>
            <p:cNvPr id="43" name="Rectangle: Rounded Corners 42">
              <a:extLst>
                <a:ext uri="{FF2B5EF4-FFF2-40B4-BE49-F238E27FC236}">
                  <a16:creationId xmlns:a16="http://schemas.microsoft.com/office/drawing/2014/main" id="{FDA2B858-121E-4D1C-AB4E-072E29277BB7}"/>
                </a:ext>
              </a:extLst>
            </p:cNvPr>
            <p:cNvSpPr/>
            <p:nvPr/>
          </p:nvSpPr>
          <p:spPr>
            <a:xfrm>
              <a:off x="2091159" y="2392101"/>
              <a:ext cx="1535575" cy="1940689"/>
            </a:xfrm>
            <a:prstGeom prst="roundRect">
              <a:avLst/>
            </a:prstGeom>
            <a:solidFill>
              <a:srgbClr val="93D1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F10E1217-A082-471B-AA7D-1AA9B83893A2}"/>
                </a:ext>
              </a:extLst>
            </p:cNvPr>
            <p:cNvSpPr/>
            <p:nvPr/>
          </p:nvSpPr>
          <p:spPr>
            <a:xfrm>
              <a:off x="2785641" y="2511706"/>
              <a:ext cx="181336" cy="1716911"/>
            </a:xfrm>
            <a:custGeom>
              <a:avLst/>
              <a:gdLst>
                <a:gd name="connsiteX0" fmla="*/ 0 w 181336"/>
                <a:gd name="connsiteY0" fmla="*/ 0 h 1018572"/>
                <a:gd name="connsiteX1" fmla="*/ 173620 w 181336"/>
                <a:gd name="connsiteY1" fmla="*/ 327949 h 1018572"/>
                <a:gd name="connsiteX2" fmla="*/ 7716 w 181336"/>
                <a:gd name="connsiteY2" fmla="*/ 663615 h 1018572"/>
                <a:gd name="connsiteX3" fmla="*/ 181336 w 181336"/>
                <a:gd name="connsiteY3" fmla="*/ 1018572 h 10185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1336" h="1018572">
                  <a:moveTo>
                    <a:pt x="0" y="0"/>
                  </a:moveTo>
                  <a:cubicBezTo>
                    <a:pt x="86167" y="108673"/>
                    <a:pt x="172334" y="217347"/>
                    <a:pt x="173620" y="327949"/>
                  </a:cubicBezTo>
                  <a:cubicBezTo>
                    <a:pt x="174906" y="438552"/>
                    <a:pt x="6430" y="548511"/>
                    <a:pt x="7716" y="663615"/>
                  </a:cubicBezTo>
                  <a:cubicBezTo>
                    <a:pt x="9002" y="778719"/>
                    <a:pt x="95169" y="898645"/>
                    <a:pt x="181336" y="1018572"/>
                  </a:cubicBezTo>
                </a:path>
              </a:pathLst>
            </a:cu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AA9D5399-46B9-45D5-974F-25F43D84075C}"/>
                </a:ext>
              </a:extLst>
            </p:cNvPr>
            <p:cNvSpPr/>
            <p:nvPr/>
          </p:nvSpPr>
          <p:spPr>
            <a:xfrm>
              <a:off x="2966976" y="2511705"/>
              <a:ext cx="181336" cy="1716911"/>
            </a:xfrm>
            <a:custGeom>
              <a:avLst/>
              <a:gdLst>
                <a:gd name="connsiteX0" fmla="*/ 0 w 181336"/>
                <a:gd name="connsiteY0" fmla="*/ 0 h 1018572"/>
                <a:gd name="connsiteX1" fmla="*/ 173620 w 181336"/>
                <a:gd name="connsiteY1" fmla="*/ 327949 h 1018572"/>
                <a:gd name="connsiteX2" fmla="*/ 7716 w 181336"/>
                <a:gd name="connsiteY2" fmla="*/ 663615 h 1018572"/>
                <a:gd name="connsiteX3" fmla="*/ 181336 w 181336"/>
                <a:gd name="connsiteY3" fmla="*/ 1018572 h 10185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1336" h="1018572">
                  <a:moveTo>
                    <a:pt x="0" y="0"/>
                  </a:moveTo>
                  <a:cubicBezTo>
                    <a:pt x="86167" y="108673"/>
                    <a:pt x="172334" y="217347"/>
                    <a:pt x="173620" y="327949"/>
                  </a:cubicBezTo>
                  <a:cubicBezTo>
                    <a:pt x="174906" y="438552"/>
                    <a:pt x="6430" y="548511"/>
                    <a:pt x="7716" y="663615"/>
                  </a:cubicBezTo>
                  <a:cubicBezTo>
                    <a:pt x="9002" y="778719"/>
                    <a:pt x="95169" y="898645"/>
                    <a:pt x="181336" y="1018572"/>
                  </a:cubicBezTo>
                </a:path>
              </a:pathLst>
            </a:cu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FFA1CC84-0632-4280-B18F-70D82ABE9043}"/>
                </a:ext>
              </a:extLst>
            </p:cNvPr>
            <p:cNvSpPr/>
            <p:nvPr/>
          </p:nvSpPr>
          <p:spPr>
            <a:xfrm>
              <a:off x="3148311" y="2511704"/>
              <a:ext cx="181336" cy="1716911"/>
            </a:xfrm>
            <a:custGeom>
              <a:avLst/>
              <a:gdLst>
                <a:gd name="connsiteX0" fmla="*/ 0 w 181336"/>
                <a:gd name="connsiteY0" fmla="*/ 0 h 1018572"/>
                <a:gd name="connsiteX1" fmla="*/ 173620 w 181336"/>
                <a:gd name="connsiteY1" fmla="*/ 327949 h 1018572"/>
                <a:gd name="connsiteX2" fmla="*/ 7716 w 181336"/>
                <a:gd name="connsiteY2" fmla="*/ 663615 h 1018572"/>
                <a:gd name="connsiteX3" fmla="*/ 181336 w 181336"/>
                <a:gd name="connsiteY3" fmla="*/ 1018572 h 10185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1336" h="1018572">
                  <a:moveTo>
                    <a:pt x="0" y="0"/>
                  </a:moveTo>
                  <a:cubicBezTo>
                    <a:pt x="86167" y="108673"/>
                    <a:pt x="172334" y="217347"/>
                    <a:pt x="173620" y="327949"/>
                  </a:cubicBezTo>
                  <a:cubicBezTo>
                    <a:pt x="174906" y="438552"/>
                    <a:pt x="6430" y="548511"/>
                    <a:pt x="7716" y="663615"/>
                  </a:cubicBezTo>
                  <a:cubicBezTo>
                    <a:pt x="9002" y="778719"/>
                    <a:pt x="95169" y="898645"/>
                    <a:pt x="181336" y="1018572"/>
                  </a:cubicBezTo>
                </a:path>
              </a:pathLst>
            </a:cu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41A4CCDD-86BD-4A90-BEA3-0E4959B99A96}"/>
                </a:ext>
              </a:extLst>
            </p:cNvPr>
            <p:cNvSpPr/>
            <p:nvPr/>
          </p:nvSpPr>
          <p:spPr>
            <a:xfrm>
              <a:off x="3329646" y="2511703"/>
              <a:ext cx="181336" cy="1716911"/>
            </a:xfrm>
            <a:custGeom>
              <a:avLst/>
              <a:gdLst>
                <a:gd name="connsiteX0" fmla="*/ 0 w 181336"/>
                <a:gd name="connsiteY0" fmla="*/ 0 h 1018572"/>
                <a:gd name="connsiteX1" fmla="*/ 173620 w 181336"/>
                <a:gd name="connsiteY1" fmla="*/ 327949 h 1018572"/>
                <a:gd name="connsiteX2" fmla="*/ 7716 w 181336"/>
                <a:gd name="connsiteY2" fmla="*/ 663615 h 1018572"/>
                <a:gd name="connsiteX3" fmla="*/ 181336 w 181336"/>
                <a:gd name="connsiteY3" fmla="*/ 1018572 h 10185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1336" h="1018572">
                  <a:moveTo>
                    <a:pt x="0" y="0"/>
                  </a:moveTo>
                  <a:cubicBezTo>
                    <a:pt x="86167" y="108673"/>
                    <a:pt x="172334" y="217347"/>
                    <a:pt x="173620" y="327949"/>
                  </a:cubicBezTo>
                  <a:cubicBezTo>
                    <a:pt x="174906" y="438552"/>
                    <a:pt x="6430" y="548511"/>
                    <a:pt x="7716" y="663615"/>
                  </a:cubicBezTo>
                  <a:cubicBezTo>
                    <a:pt x="9002" y="778719"/>
                    <a:pt x="95169" y="898645"/>
                    <a:pt x="181336" y="1018572"/>
                  </a:cubicBezTo>
                </a:path>
              </a:pathLst>
            </a:cu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: Shape 47">
              <a:extLst>
                <a:ext uri="{FF2B5EF4-FFF2-40B4-BE49-F238E27FC236}">
                  <a16:creationId xmlns:a16="http://schemas.microsoft.com/office/drawing/2014/main" id="{360A7BD3-6061-4B68-9D9E-694D51D0B522}"/>
                </a:ext>
              </a:extLst>
            </p:cNvPr>
            <p:cNvSpPr/>
            <p:nvPr/>
          </p:nvSpPr>
          <p:spPr>
            <a:xfrm>
              <a:off x="2241636" y="2511704"/>
              <a:ext cx="181336" cy="1716911"/>
            </a:xfrm>
            <a:custGeom>
              <a:avLst/>
              <a:gdLst>
                <a:gd name="connsiteX0" fmla="*/ 0 w 181336"/>
                <a:gd name="connsiteY0" fmla="*/ 0 h 1018572"/>
                <a:gd name="connsiteX1" fmla="*/ 173620 w 181336"/>
                <a:gd name="connsiteY1" fmla="*/ 327949 h 1018572"/>
                <a:gd name="connsiteX2" fmla="*/ 7716 w 181336"/>
                <a:gd name="connsiteY2" fmla="*/ 663615 h 1018572"/>
                <a:gd name="connsiteX3" fmla="*/ 181336 w 181336"/>
                <a:gd name="connsiteY3" fmla="*/ 1018572 h 10185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1336" h="1018572">
                  <a:moveTo>
                    <a:pt x="0" y="0"/>
                  </a:moveTo>
                  <a:cubicBezTo>
                    <a:pt x="86167" y="108673"/>
                    <a:pt x="172334" y="217347"/>
                    <a:pt x="173620" y="327949"/>
                  </a:cubicBezTo>
                  <a:cubicBezTo>
                    <a:pt x="174906" y="438552"/>
                    <a:pt x="6430" y="548511"/>
                    <a:pt x="7716" y="663615"/>
                  </a:cubicBezTo>
                  <a:cubicBezTo>
                    <a:pt x="9002" y="778719"/>
                    <a:pt x="95169" y="898645"/>
                    <a:pt x="181336" y="1018572"/>
                  </a:cubicBezTo>
                </a:path>
              </a:pathLst>
            </a:cu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: Shape 48">
              <a:extLst>
                <a:ext uri="{FF2B5EF4-FFF2-40B4-BE49-F238E27FC236}">
                  <a16:creationId xmlns:a16="http://schemas.microsoft.com/office/drawing/2014/main" id="{D3848F09-A62D-4E35-A3B9-C2D629C3CCE8}"/>
                </a:ext>
              </a:extLst>
            </p:cNvPr>
            <p:cNvSpPr/>
            <p:nvPr/>
          </p:nvSpPr>
          <p:spPr>
            <a:xfrm>
              <a:off x="2422971" y="2511703"/>
              <a:ext cx="181336" cy="1716911"/>
            </a:xfrm>
            <a:custGeom>
              <a:avLst/>
              <a:gdLst>
                <a:gd name="connsiteX0" fmla="*/ 0 w 181336"/>
                <a:gd name="connsiteY0" fmla="*/ 0 h 1018572"/>
                <a:gd name="connsiteX1" fmla="*/ 173620 w 181336"/>
                <a:gd name="connsiteY1" fmla="*/ 327949 h 1018572"/>
                <a:gd name="connsiteX2" fmla="*/ 7716 w 181336"/>
                <a:gd name="connsiteY2" fmla="*/ 663615 h 1018572"/>
                <a:gd name="connsiteX3" fmla="*/ 181336 w 181336"/>
                <a:gd name="connsiteY3" fmla="*/ 1018572 h 10185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1336" h="1018572">
                  <a:moveTo>
                    <a:pt x="0" y="0"/>
                  </a:moveTo>
                  <a:cubicBezTo>
                    <a:pt x="86167" y="108673"/>
                    <a:pt x="172334" y="217347"/>
                    <a:pt x="173620" y="327949"/>
                  </a:cubicBezTo>
                  <a:cubicBezTo>
                    <a:pt x="174906" y="438552"/>
                    <a:pt x="6430" y="548511"/>
                    <a:pt x="7716" y="663615"/>
                  </a:cubicBezTo>
                  <a:cubicBezTo>
                    <a:pt x="9002" y="778719"/>
                    <a:pt x="95169" y="898645"/>
                    <a:pt x="181336" y="1018572"/>
                  </a:cubicBezTo>
                </a:path>
              </a:pathLst>
            </a:cu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: Shape 49">
              <a:extLst>
                <a:ext uri="{FF2B5EF4-FFF2-40B4-BE49-F238E27FC236}">
                  <a16:creationId xmlns:a16="http://schemas.microsoft.com/office/drawing/2014/main" id="{FF208931-322C-458D-98FF-FEBE06B1F965}"/>
                </a:ext>
              </a:extLst>
            </p:cNvPr>
            <p:cNvSpPr/>
            <p:nvPr/>
          </p:nvSpPr>
          <p:spPr>
            <a:xfrm>
              <a:off x="2604306" y="2511702"/>
              <a:ext cx="181336" cy="1716911"/>
            </a:xfrm>
            <a:custGeom>
              <a:avLst/>
              <a:gdLst>
                <a:gd name="connsiteX0" fmla="*/ 0 w 181336"/>
                <a:gd name="connsiteY0" fmla="*/ 0 h 1018572"/>
                <a:gd name="connsiteX1" fmla="*/ 173620 w 181336"/>
                <a:gd name="connsiteY1" fmla="*/ 327949 h 1018572"/>
                <a:gd name="connsiteX2" fmla="*/ 7716 w 181336"/>
                <a:gd name="connsiteY2" fmla="*/ 663615 h 1018572"/>
                <a:gd name="connsiteX3" fmla="*/ 181336 w 181336"/>
                <a:gd name="connsiteY3" fmla="*/ 1018572 h 10185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1336" h="1018572">
                  <a:moveTo>
                    <a:pt x="0" y="0"/>
                  </a:moveTo>
                  <a:cubicBezTo>
                    <a:pt x="86167" y="108673"/>
                    <a:pt x="172334" y="217347"/>
                    <a:pt x="173620" y="327949"/>
                  </a:cubicBezTo>
                  <a:cubicBezTo>
                    <a:pt x="174906" y="438552"/>
                    <a:pt x="6430" y="548511"/>
                    <a:pt x="7716" y="663615"/>
                  </a:cubicBezTo>
                  <a:cubicBezTo>
                    <a:pt x="9002" y="778719"/>
                    <a:pt x="95169" y="898645"/>
                    <a:pt x="181336" y="1018572"/>
                  </a:cubicBezTo>
                </a:path>
              </a:pathLst>
            </a:cu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2" name="TextBox 51">
            <a:extLst>
              <a:ext uri="{FF2B5EF4-FFF2-40B4-BE49-F238E27FC236}">
                <a16:creationId xmlns:a16="http://schemas.microsoft.com/office/drawing/2014/main" id="{5533A7AB-DBA4-4428-9D14-86359D464712}"/>
              </a:ext>
            </a:extLst>
          </p:cNvPr>
          <p:cNvSpPr txBox="1"/>
          <p:nvPr/>
        </p:nvSpPr>
        <p:spPr>
          <a:xfrm>
            <a:off x="4247834" y="1388804"/>
            <a:ext cx="6174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Grid</a:t>
            </a:r>
          </a:p>
        </p:txBody>
      </p:sp>
      <p:sp>
        <p:nvSpPr>
          <p:cNvPr id="53" name="Freeform: Shape 52">
            <a:extLst>
              <a:ext uri="{FF2B5EF4-FFF2-40B4-BE49-F238E27FC236}">
                <a16:creationId xmlns:a16="http://schemas.microsoft.com/office/drawing/2014/main" id="{DF9687F2-0FE8-4CBF-9B0A-8D013D7E8AB0}"/>
              </a:ext>
            </a:extLst>
          </p:cNvPr>
          <p:cNvSpPr/>
          <p:nvPr/>
        </p:nvSpPr>
        <p:spPr>
          <a:xfrm>
            <a:off x="2797216" y="2183759"/>
            <a:ext cx="181336" cy="1716911"/>
          </a:xfrm>
          <a:custGeom>
            <a:avLst/>
            <a:gdLst>
              <a:gd name="connsiteX0" fmla="*/ 0 w 181336"/>
              <a:gd name="connsiteY0" fmla="*/ 0 h 1018572"/>
              <a:gd name="connsiteX1" fmla="*/ 173620 w 181336"/>
              <a:gd name="connsiteY1" fmla="*/ 327949 h 1018572"/>
              <a:gd name="connsiteX2" fmla="*/ 7716 w 181336"/>
              <a:gd name="connsiteY2" fmla="*/ 663615 h 1018572"/>
              <a:gd name="connsiteX3" fmla="*/ 181336 w 181336"/>
              <a:gd name="connsiteY3" fmla="*/ 1018572 h 10185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1336" h="1018572">
                <a:moveTo>
                  <a:pt x="0" y="0"/>
                </a:moveTo>
                <a:cubicBezTo>
                  <a:pt x="86167" y="108673"/>
                  <a:pt x="172334" y="217347"/>
                  <a:pt x="173620" y="327949"/>
                </a:cubicBezTo>
                <a:cubicBezTo>
                  <a:pt x="174906" y="438552"/>
                  <a:pt x="6430" y="548511"/>
                  <a:pt x="7716" y="663615"/>
                </a:cubicBezTo>
                <a:cubicBezTo>
                  <a:pt x="9002" y="778719"/>
                  <a:pt x="95169" y="898645"/>
                  <a:pt x="181336" y="1018572"/>
                </a:cubicBezTo>
              </a:path>
            </a:pathLst>
          </a:cu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927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animBg="1"/>
      <p:bldP spid="55" grpId="0" uiExpand="1" build="p"/>
      <p:bldP spid="3" grpId="0"/>
      <p:bldP spid="5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angle: Rounded Corners 40">
            <a:extLst>
              <a:ext uri="{FF2B5EF4-FFF2-40B4-BE49-F238E27FC236}">
                <a16:creationId xmlns:a16="http://schemas.microsoft.com/office/drawing/2014/main" id="{C3FA87EE-2481-494E-A3FC-61B285A7AA3A}"/>
              </a:ext>
            </a:extLst>
          </p:cNvPr>
          <p:cNvSpPr/>
          <p:nvPr/>
        </p:nvSpPr>
        <p:spPr>
          <a:xfrm>
            <a:off x="8006846" y="4186177"/>
            <a:ext cx="953334" cy="621175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: Rounded Corners 39">
            <a:extLst>
              <a:ext uri="{FF2B5EF4-FFF2-40B4-BE49-F238E27FC236}">
                <a16:creationId xmlns:a16="http://schemas.microsoft.com/office/drawing/2014/main" id="{3F6E1886-8FE8-4440-A7B8-6B5D63E18D18}"/>
              </a:ext>
            </a:extLst>
          </p:cNvPr>
          <p:cNvSpPr/>
          <p:nvPr/>
        </p:nvSpPr>
        <p:spPr>
          <a:xfrm>
            <a:off x="6944904" y="4186177"/>
            <a:ext cx="953334" cy="621175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: Rounded Corners 38">
            <a:extLst>
              <a:ext uri="{FF2B5EF4-FFF2-40B4-BE49-F238E27FC236}">
                <a16:creationId xmlns:a16="http://schemas.microsoft.com/office/drawing/2014/main" id="{5DAD7411-4169-405E-9C7B-73B15DBEA2C9}"/>
              </a:ext>
            </a:extLst>
          </p:cNvPr>
          <p:cNvSpPr/>
          <p:nvPr/>
        </p:nvSpPr>
        <p:spPr>
          <a:xfrm>
            <a:off x="5882962" y="4186177"/>
            <a:ext cx="953334" cy="621175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: Rounded Corners 37">
            <a:extLst>
              <a:ext uri="{FF2B5EF4-FFF2-40B4-BE49-F238E27FC236}">
                <a16:creationId xmlns:a16="http://schemas.microsoft.com/office/drawing/2014/main" id="{E12EC7ED-1DC4-414F-8FBD-8816A662A7F1}"/>
              </a:ext>
            </a:extLst>
          </p:cNvPr>
          <p:cNvSpPr/>
          <p:nvPr/>
        </p:nvSpPr>
        <p:spPr>
          <a:xfrm>
            <a:off x="4821020" y="4186177"/>
            <a:ext cx="953334" cy="621175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69F9AF8-7DF3-4CF2-814D-4B44C99A95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CUDA Programming Model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D6B4F54-588F-4B2E-A4F0-86FFF13DB6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15-418/15-618, Spring 2019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5EF3BC5F-3EB6-496A-9899-5743CD45C788}"/>
              </a:ext>
            </a:extLst>
          </p:cNvPr>
          <p:cNvCxnSpPr/>
          <p:nvPr/>
        </p:nvCxnSpPr>
        <p:spPr>
          <a:xfrm>
            <a:off x="4572000" y="1690689"/>
            <a:ext cx="0" cy="4665662"/>
          </a:xfrm>
          <a:prstGeom prst="line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  <a:prstDash val="lg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6" name="Group 5">
            <a:extLst>
              <a:ext uri="{FF2B5EF4-FFF2-40B4-BE49-F238E27FC236}">
                <a16:creationId xmlns:a16="http://schemas.microsoft.com/office/drawing/2014/main" id="{D944F9F9-E6A4-4B61-9598-61FA3707F38A}"/>
              </a:ext>
            </a:extLst>
          </p:cNvPr>
          <p:cNvGrpSpPr/>
          <p:nvPr/>
        </p:nvGrpSpPr>
        <p:grpSpPr>
          <a:xfrm>
            <a:off x="1703726" y="1514311"/>
            <a:ext cx="1487908" cy="1737246"/>
            <a:chOff x="2214861" y="1969411"/>
            <a:chExt cx="1042097" cy="1317812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4BE417C3-BCC2-4725-B1B7-6CFA0C8E0092}"/>
                </a:ext>
              </a:extLst>
            </p:cNvPr>
            <p:cNvSpPr txBox="1"/>
            <p:nvPr/>
          </p:nvSpPr>
          <p:spPr>
            <a:xfrm>
              <a:off x="2214861" y="2937021"/>
              <a:ext cx="1042097" cy="35020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dirty="0"/>
                <a:t>Host (CPU)</a:t>
              </a:r>
            </a:p>
          </p:txBody>
        </p:sp>
        <p:pic>
          <p:nvPicPr>
            <p:cNvPr id="8" name="Picture 2" descr="Image result for cpu">
              <a:extLst>
                <a:ext uri="{FF2B5EF4-FFF2-40B4-BE49-F238E27FC236}">
                  <a16:creationId xmlns:a16="http://schemas.microsoft.com/office/drawing/2014/main" id="{22CBA1CE-B89A-4D8F-AE4F-604AC54778C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15733" y="1969411"/>
              <a:ext cx="1040354" cy="104035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8E82632C-B9A7-4F74-AC28-D8168E2A82D4}"/>
              </a:ext>
            </a:extLst>
          </p:cNvPr>
          <p:cNvGrpSpPr/>
          <p:nvPr/>
        </p:nvGrpSpPr>
        <p:grpSpPr>
          <a:xfrm>
            <a:off x="5774356" y="1690689"/>
            <a:ext cx="1827744" cy="1560868"/>
            <a:chOff x="6567489" y="2337429"/>
            <a:chExt cx="1280111" cy="1184019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4F6B86C5-FFF7-4CE9-9C8D-EE7E38A55AA5}"/>
                </a:ext>
              </a:extLst>
            </p:cNvPr>
            <p:cNvSpPr txBox="1"/>
            <p:nvPr/>
          </p:nvSpPr>
          <p:spPr>
            <a:xfrm>
              <a:off x="6567489" y="3171245"/>
              <a:ext cx="1280111" cy="35020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dirty="0"/>
                <a:t>Device (GPU)</a:t>
              </a:r>
            </a:p>
          </p:txBody>
        </p:sp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68D5F64A-E60A-4854-9EF2-06921C3914C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616844" y="2337429"/>
              <a:ext cx="1181400" cy="906560"/>
            </a:xfrm>
            <a:prstGeom prst="rect">
              <a:avLst/>
            </a:prstGeom>
          </p:spPr>
        </p:pic>
      </p:grpSp>
      <p:sp>
        <p:nvSpPr>
          <p:cNvPr id="12" name="Arrow: Left-Right 11">
            <a:extLst>
              <a:ext uri="{FF2B5EF4-FFF2-40B4-BE49-F238E27FC236}">
                <a16:creationId xmlns:a16="http://schemas.microsoft.com/office/drawing/2014/main" id="{6AAF839E-955E-4CCA-9D9E-FD46F72500D5}"/>
              </a:ext>
            </a:extLst>
          </p:cNvPr>
          <p:cNvSpPr/>
          <p:nvPr/>
        </p:nvSpPr>
        <p:spPr>
          <a:xfrm>
            <a:off x="3829291" y="1825625"/>
            <a:ext cx="1485418" cy="667474"/>
          </a:xfrm>
          <a:prstGeom prst="leftRigh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PCIe</a:t>
            </a:r>
          </a:p>
        </p:txBody>
      </p:sp>
      <p:sp>
        <p:nvSpPr>
          <p:cNvPr id="15" name="Double Wave 14">
            <a:extLst>
              <a:ext uri="{FF2B5EF4-FFF2-40B4-BE49-F238E27FC236}">
                <a16:creationId xmlns:a16="http://schemas.microsoft.com/office/drawing/2014/main" id="{D907B0D8-6893-438B-90BB-164A9D9AF168}"/>
              </a:ext>
            </a:extLst>
          </p:cNvPr>
          <p:cNvSpPr/>
          <p:nvPr/>
        </p:nvSpPr>
        <p:spPr>
          <a:xfrm rot="5400000">
            <a:off x="2075654" y="3414489"/>
            <a:ext cx="686762" cy="501666"/>
          </a:xfrm>
          <a:prstGeom prst="doubleWave">
            <a:avLst>
              <a:gd name="adj1" fmla="val 12500"/>
              <a:gd name="adj2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Double Wave 15">
            <a:extLst>
              <a:ext uri="{FF2B5EF4-FFF2-40B4-BE49-F238E27FC236}">
                <a16:creationId xmlns:a16="http://schemas.microsoft.com/office/drawing/2014/main" id="{551979C1-C675-4D92-9AC1-C6FC62A3B570}"/>
              </a:ext>
            </a:extLst>
          </p:cNvPr>
          <p:cNvSpPr/>
          <p:nvPr/>
        </p:nvSpPr>
        <p:spPr>
          <a:xfrm rot="5400000">
            <a:off x="4708677" y="4413766"/>
            <a:ext cx="505290" cy="166142"/>
          </a:xfrm>
          <a:prstGeom prst="doubleWave">
            <a:avLst>
              <a:gd name="adj1" fmla="val 12500"/>
              <a:gd name="adj2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Double Wave 16">
            <a:extLst>
              <a:ext uri="{FF2B5EF4-FFF2-40B4-BE49-F238E27FC236}">
                <a16:creationId xmlns:a16="http://schemas.microsoft.com/office/drawing/2014/main" id="{DDCDBA9E-EC63-46DB-90C9-DC6BAE2CDE8B}"/>
              </a:ext>
            </a:extLst>
          </p:cNvPr>
          <p:cNvSpPr/>
          <p:nvPr/>
        </p:nvSpPr>
        <p:spPr>
          <a:xfrm rot="5400000">
            <a:off x="4929074" y="4413766"/>
            <a:ext cx="505290" cy="166142"/>
          </a:xfrm>
          <a:prstGeom prst="doubleWave">
            <a:avLst>
              <a:gd name="adj1" fmla="val 12500"/>
              <a:gd name="adj2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Double Wave 17">
            <a:extLst>
              <a:ext uri="{FF2B5EF4-FFF2-40B4-BE49-F238E27FC236}">
                <a16:creationId xmlns:a16="http://schemas.microsoft.com/office/drawing/2014/main" id="{FCB83FC1-C38D-4809-9947-38B0F9B23609}"/>
              </a:ext>
            </a:extLst>
          </p:cNvPr>
          <p:cNvSpPr/>
          <p:nvPr/>
        </p:nvSpPr>
        <p:spPr>
          <a:xfrm rot="5400000">
            <a:off x="5149471" y="4413766"/>
            <a:ext cx="505290" cy="166142"/>
          </a:xfrm>
          <a:prstGeom prst="doubleWave">
            <a:avLst>
              <a:gd name="adj1" fmla="val 12500"/>
              <a:gd name="adj2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Double Wave 18">
            <a:extLst>
              <a:ext uri="{FF2B5EF4-FFF2-40B4-BE49-F238E27FC236}">
                <a16:creationId xmlns:a16="http://schemas.microsoft.com/office/drawing/2014/main" id="{9C31EE2C-2A89-48DF-BC2A-8997FC6202F1}"/>
              </a:ext>
            </a:extLst>
          </p:cNvPr>
          <p:cNvSpPr/>
          <p:nvPr/>
        </p:nvSpPr>
        <p:spPr>
          <a:xfrm rot="5400000">
            <a:off x="5369868" y="4413766"/>
            <a:ext cx="505290" cy="166142"/>
          </a:xfrm>
          <a:prstGeom prst="doubleWave">
            <a:avLst>
              <a:gd name="adj1" fmla="val 12500"/>
              <a:gd name="adj2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Double Wave 19">
            <a:extLst>
              <a:ext uri="{FF2B5EF4-FFF2-40B4-BE49-F238E27FC236}">
                <a16:creationId xmlns:a16="http://schemas.microsoft.com/office/drawing/2014/main" id="{B9089105-E815-42ED-BC3C-09CAD732528D}"/>
              </a:ext>
            </a:extLst>
          </p:cNvPr>
          <p:cNvSpPr/>
          <p:nvPr/>
        </p:nvSpPr>
        <p:spPr>
          <a:xfrm rot="5400000">
            <a:off x="5785030" y="4413766"/>
            <a:ext cx="505290" cy="166142"/>
          </a:xfrm>
          <a:prstGeom prst="doubleWave">
            <a:avLst>
              <a:gd name="adj1" fmla="val 12500"/>
              <a:gd name="adj2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Double Wave 20">
            <a:extLst>
              <a:ext uri="{FF2B5EF4-FFF2-40B4-BE49-F238E27FC236}">
                <a16:creationId xmlns:a16="http://schemas.microsoft.com/office/drawing/2014/main" id="{6E75E9F2-53CE-47CD-A38B-DFFC908F448C}"/>
              </a:ext>
            </a:extLst>
          </p:cNvPr>
          <p:cNvSpPr/>
          <p:nvPr/>
        </p:nvSpPr>
        <p:spPr>
          <a:xfrm rot="5400000">
            <a:off x="6005427" y="4413766"/>
            <a:ext cx="505290" cy="166142"/>
          </a:xfrm>
          <a:prstGeom prst="doubleWave">
            <a:avLst>
              <a:gd name="adj1" fmla="val 12500"/>
              <a:gd name="adj2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Double Wave 21">
            <a:extLst>
              <a:ext uri="{FF2B5EF4-FFF2-40B4-BE49-F238E27FC236}">
                <a16:creationId xmlns:a16="http://schemas.microsoft.com/office/drawing/2014/main" id="{291C603B-86D6-4C84-AC9C-360E88BC3EB3}"/>
              </a:ext>
            </a:extLst>
          </p:cNvPr>
          <p:cNvSpPr/>
          <p:nvPr/>
        </p:nvSpPr>
        <p:spPr>
          <a:xfrm rot="5400000">
            <a:off x="6225824" y="4413766"/>
            <a:ext cx="505290" cy="166142"/>
          </a:xfrm>
          <a:prstGeom prst="doubleWave">
            <a:avLst>
              <a:gd name="adj1" fmla="val 12500"/>
              <a:gd name="adj2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Double Wave 22">
            <a:extLst>
              <a:ext uri="{FF2B5EF4-FFF2-40B4-BE49-F238E27FC236}">
                <a16:creationId xmlns:a16="http://schemas.microsoft.com/office/drawing/2014/main" id="{CEB96899-A45E-439B-BCBE-654B3F1F83D2}"/>
              </a:ext>
            </a:extLst>
          </p:cNvPr>
          <p:cNvSpPr/>
          <p:nvPr/>
        </p:nvSpPr>
        <p:spPr>
          <a:xfrm rot="5400000">
            <a:off x="6446221" y="4413766"/>
            <a:ext cx="505290" cy="166142"/>
          </a:xfrm>
          <a:prstGeom prst="doubleWave">
            <a:avLst>
              <a:gd name="adj1" fmla="val 12500"/>
              <a:gd name="adj2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Double Wave 23">
            <a:extLst>
              <a:ext uri="{FF2B5EF4-FFF2-40B4-BE49-F238E27FC236}">
                <a16:creationId xmlns:a16="http://schemas.microsoft.com/office/drawing/2014/main" id="{8161C41D-6A1E-47CB-A6A9-AABD12A13944}"/>
              </a:ext>
            </a:extLst>
          </p:cNvPr>
          <p:cNvSpPr/>
          <p:nvPr/>
        </p:nvSpPr>
        <p:spPr>
          <a:xfrm rot="5400000">
            <a:off x="6861383" y="4413766"/>
            <a:ext cx="505290" cy="166142"/>
          </a:xfrm>
          <a:prstGeom prst="doubleWave">
            <a:avLst>
              <a:gd name="adj1" fmla="val 12500"/>
              <a:gd name="adj2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Double Wave 24">
            <a:extLst>
              <a:ext uri="{FF2B5EF4-FFF2-40B4-BE49-F238E27FC236}">
                <a16:creationId xmlns:a16="http://schemas.microsoft.com/office/drawing/2014/main" id="{87466370-2EF0-4431-BB83-E99D92B89548}"/>
              </a:ext>
            </a:extLst>
          </p:cNvPr>
          <p:cNvSpPr/>
          <p:nvPr/>
        </p:nvSpPr>
        <p:spPr>
          <a:xfrm rot="5400000">
            <a:off x="7081780" y="4413766"/>
            <a:ext cx="505290" cy="166142"/>
          </a:xfrm>
          <a:prstGeom prst="doubleWave">
            <a:avLst>
              <a:gd name="adj1" fmla="val 12500"/>
              <a:gd name="adj2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Double Wave 25">
            <a:extLst>
              <a:ext uri="{FF2B5EF4-FFF2-40B4-BE49-F238E27FC236}">
                <a16:creationId xmlns:a16="http://schemas.microsoft.com/office/drawing/2014/main" id="{2727DA5B-4280-4D64-98AC-0FC4B66398E1}"/>
              </a:ext>
            </a:extLst>
          </p:cNvPr>
          <p:cNvSpPr/>
          <p:nvPr/>
        </p:nvSpPr>
        <p:spPr>
          <a:xfrm rot="5400000">
            <a:off x="7302177" y="4413766"/>
            <a:ext cx="505290" cy="166142"/>
          </a:xfrm>
          <a:prstGeom prst="doubleWave">
            <a:avLst>
              <a:gd name="adj1" fmla="val 12500"/>
              <a:gd name="adj2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Double Wave 26">
            <a:extLst>
              <a:ext uri="{FF2B5EF4-FFF2-40B4-BE49-F238E27FC236}">
                <a16:creationId xmlns:a16="http://schemas.microsoft.com/office/drawing/2014/main" id="{038E326A-9CBD-41E1-9A8D-AC484C1DC75D}"/>
              </a:ext>
            </a:extLst>
          </p:cNvPr>
          <p:cNvSpPr/>
          <p:nvPr/>
        </p:nvSpPr>
        <p:spPr>
          <a:xfrm rot="5400000">
            <a:off x="7522574" y="4413766"/>
            <a:ext cx="505290" cy="166142"/>
          </a:xfrm>
          <a:prstGeom prst="doubleWave">
            <a:avLst>
              <a:gd name="adj1" fmla="val 12500"/>
              <a:gd name="adj2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Double Wave 27">
            <a:extLst>
              <a:ext uri="{FF2B5EF4-FFF2-40B4-BE49-F238E27FC236}">
                <a16:creationId xmlns:a16="http://schemas.microsoft.com/office/drawing/2014/main" id="{FB7F0E17-7DF3-435C-AB95-38E160943F69}"/>
              </a:ext>
            </a:extLst>
          </p:cNvPr>
          <p:cNvSpPr/>
          <p:nvPr/>
        </p:nvSpPr>
        <p:spPr>
          <a:xfrm rot="5400000">
            <a:off x="7937736" y="4413766"/>
            <a:ext cx="505290" cy="166142"/>
          </a:xfrm>
          <a:prstGeom prst="doubleWave">
            <a:avLst>
              <a:gd name="adj1" fmla="val 12500"/>
              <a:gd name="adj2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Double Wave 28">
            <a:extLst>
              <a:ext uri="{FF2B5EF4-FFF2-40B4-BE49-F238E27FC236}">
                <a16:creationId xmlns:a16="http://schemas.microsoft.com/office/drawing/2014/main" id="{62A4AF4B-B2BF-42C7-A24D-17DD9D24C181}"/>
              </a:ext>
            </a:extLst>
          </p:cNvPr>
          <p:cNvSpPr/>
          <p:nvPr/>
        </p:nvSpPr>
        <p:spPr>
          <a:xfrm rot="5400000">
            <a:off x="8158133" y="4413766"/>
            <a:ext cx="505290" cy="166142"/>
          </a:xfrm>
          <a:prstGeom prst="doubleWave">
            <a:avLst>
              <a:gd name="adj1" fmla="val 12500"/>
              <a:gd name="adj2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Double Wave 29">
            <a:extLst>
              <a:ext uri="{FF2B5EF4-FFF2-40B4-BE49-F238E27FC236}">
                <a16:creationId xmlns:a16="http://schemas.microsoft.com/office/drawing/2014/main" id="{F647848D-3178-4EBD-ACFB-32BA3E6C4A70}"/>
              </a:ext>
            </a:extLst>
          </p:cNvPr>
          <p:cNvSpPr/>
          <p:nvPr/>
        </p:nvSpPr>
        <p:spPr>
          <a:xfrm rot="5400000">
            <a:off x="8378530" y="4413766"/>
            <a:ext cx="505290" cy="166142"/>
          </a:xfrm>
          <a:prstGeom prst="doubleWave">
            <a:avLst>
              <a:gd name="adj1" fmla="val 12500"/>
              <a:gd name="adj2" fmla="val 0"/>
            </a:avLst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Double Wave 30">
            <a:extLst>
              <a:ext uri="{FF2B5EF4-FFF2-40B4-BE49-F238E27FC236}">
                <a16:creationId xmlns:a16="http://schemas.microsoft.com/office/drawing/2014/main" id="{2DA1EC0E-519A-44B3-A8CF-A9027ACCB92E}"/>
              </a:ext>
            </a:extLst>
          </p:cNvPr>
          <p:cNvSpPr/>
          <p:nvPr/>
        </p:nvSpPr>
        <p:spPr>
          <a:xfrm rot="5400000">
            <a:off x="8598927" y="4413766"/>
            <a:ext cx="505290" cy="166142"/>
          </a:xfrm>
          <a:prstGeom prst="doubleWave">
            <a:avLst>
              <a:gd name="adj1" fmla="val 12500"/>
              <a:gd name="adj2" fmla="val 0"/>
            </a:avLst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0CF9786B-EAEE-4FEE-B50C-2C6D191FFDBC}"/>
              </a:ext>
            </a:extLst>
          </p:cNvPr>
          <p:cNvCxnSpPr>
            <a:cxnSpLocks/>
          </p:cNvCxnSpPr>
          <p:nvPr/>
        </p:nvCxnSpPr>
        <p:spPr>
          <a:xfrm>
            <a:off x="2245489" y="4008704"/>
            <a:ext cx="2596587" cy="2353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4939E225-1E03-4252-B710-8BC84C8E51A0}"/>
              </a:ext>
            </a:extLst>
          </p:cNvPr>
          <p:cNvCxnSpPr>
            <a:cxnSpLocks/>
          </p:cNvCxnSpPr>
          <p:nvPr/>
        </p:nvCxnSpPr>
        <p:spPr>
          <a:xfrm>
            <a:off x="2619737" y="4008704"/>
            <a:ext cx="6231835" cy="17747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1BE8B380-11F6-4E08-815C-8A039136433B}"/>
              </a:ext>
            </a:extLst>
          </p:cNvPr>
          <p:cNvCxnSpPr>
            <a:cxnSpLocks/>
          </p:cNvCxnSpPr>
          <p:nvPr/>
        </p:nvCxnSpPr>
        <p:spPr>
          <a:xfrm flipV="1">
            <a:off x="2245489" y="4788061"/>
            <a:ext cx="2612020" cy="10363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Double Wave 46">
            <a:extLst>
              <a:ext uri="{FF2B5EF4-FFF2-40B4-BE49-F238E27FC236}">
                <a16:creationId xmlns:a16="http://schemas.microsoft.com/office/drawing/2014/main" id="{6D36616F-B7CE-4FEC-B95C-717216BFDAEC}"/>
              </a:ext>
            </a:extLst>
          </p:cNvPr>
          <p:cNvSpPr/>
          <p:nvPr/>
        </p:nvSpPr>
        <p:spPr>
          <a:xfrm rot="5400000">
            <a:off x="2075654" y="4984240"/>
            <a:ext cx="686762" cy="501666"/>
          </a:xfrm>
          <a:prstGeom prst="doubleWave">
            <a:avLst>
              <a:gd name="adj1" fmla="val 12500"/>
              <a:gd name="adj2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0ACF06C1-2D6C-4981-89D6-88373CBF1F29}"/>
              </a:ext>
            </a:extLst>
          </p:cNvPr>
          <p:cNvCxnSpPr>
            <a:cxnSpLocks/>
          </p:cNvCxnSpPr>
          <p:nvPr/>
        </p:nvCxnSpPr>
        <p:spPr>
          <a:xfrm flipV="1">
            <a:off x="2619737" y="4807352"/>
            <a:ext cx="6269620" cy="911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5" name="Group 54">
            <a:extLst>
              <a:ext uri="{FF2B5EF4-FFF2-40B4-BE49-F238E27FC236}">
                <a16:creationId xmlns:a16="http://schemas.microsoft.com/office/drawing/2014/main" id="{B4A7F497-8C6A-400E-B7AC-3E318C360027}"/>
              </a:ext>
            </a:extLst>
          </p:cNvPr>
          <p:cNvGrpSpPr/>
          <p:nvPr/>
        </p:nvGrpSpPr>
        <p:grpSpPr>
          <a:xfrm>
            <a:off x="6474133" y="3513451"/>
            <a:ext cx="2294368" cy="570004"/>
            <a:chOff x="3330915" y="2545924"/>
            <a:chExt cx="2294368" cy="570004"/>
          </a:xfrm>
        </p:grpSpPr>
        <p:sp>
          <p:nvSpPr>
            <p:cNvPr id="56" name="Freeform: Shape 55">
              <a:extLst>
                <a:ext uri="{FF2B5EF4-FFF2-40B4-BE49-F238E27FC236}">
                  <a16:creationId xmlns:a16="http://schemas.microsoft.com/office/drawing/2014/main" id="{1CF8DB2E-2999-4A29-9BF3-89310C3F8C8A}"/>
                </a:ext>
              </a:extLst>
            </p:cNvPr>
            <p:cNvSpPr/>
            <p:nvPr/>
          </p:nvSpPr>
          <p:spPr>
            <a:xfrm flipH="1" flipV="1">
              <a:off x="5319044" y="2748034"/>
              <a:ext cx="306239" cy="367894"/>
            </a:xfrm>
            <a:custGeom>
              <a:avLst/>
              <a:gdLst>
                <a:gd name="connsiteX0" fmla="*/ 435980 w 435980"/>
                <a:gd name="connsiteY0" fmla="*/ 381965 h 381965"/>
                <a:gd name="connsiteX1" fmla="*/ 100314 w 435980"/>
                <a:gd name="connsiteY1" fmla="*/ 285509 h 381965"/>
                <a:gd name="connsiteX2" fmla="*/ 0 w 435980"/>
                <a:gd name="connsiteY2" fmla="*/ 0 h 3819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35980" h="381965">
                  <a:moveTo>
                    <a:pt x="435980" y="381965"/>
                  </a:moveTo>
                  <a:cubicBezTo>
                    <a:pt x="304478" y="365567"/>
                    <a:pt x="172977" y="349170"/>
                    <a:pt x="100314" y="285509"/>
                  </a:cubicBezTo>
                  <a:cubicBezTo>
                    <a:pt x="27651" y="221848"/>
                    <a:pt x="13825" y="110924"/>
                    <a:pt x="0" y="0"/>
                  </a:cubicBezTo>
                </a:path>
              </a:pathLst>
            </a:custGeom>
            <a:ln>
              <a:headEnd type="none" w="med" len="med"/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E6634B8A-7F3E-481E-AA40-3453F5648E65}"/>
                </a:ext>
              </a:extLst>
            </p:cNvPr>
            <p:cNvSpPr txBox="1"/>
            <p:nvPr/>
          </p:nvSpPr>
          <p:spPr>
            <a:xfrm>
              <a:off x="3330915" y="2545924"/>
              <a:ext cx="220162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Not all threads used</a:t>
              </a:r>
            </a:p>
          </p:txBody>
        </p:sp>
      </p:grpSp>
      <p:sp>
        <p:nvSpPr>
          <p:cNvPr id="59" name="Rectangle: Rounded Corners 58">
            <a:extLst>
              <a:ext uri="{FF2B5EF4-FFF2-40B4-BE49-F238E27FC236}">
                <a16:creationId xmlns:a16="http://schemas.microsoft.com/office/drawing/2014/main" id="{F40F6BF2-23CF-4CED-B2CE-0FE5EB924839}"/>
              </a:ext>
            </a:extLst>
          </p:cNvPr>
          <p:cNvSpPr/>
          <p:nvPr/>
        </p:nvSpPr>
        <p:spPr>
          <a:xfrm>
            <a:off x="6919367" y="5755927"/>
            <a:ext cx="953334" cy="621175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Rectangle: Rounded Corners 59">
            <a:extLst>
              <a:ext uri="{FF2B5EF4-FFF2-40B4-BE49-F238E27FC236}">
                <a16:creationId xmlns:a16="http://schemas.microsoft.com/office/drawing/2014/main" id="{6280914C-5BE9-40F8-A655-132F1F8B415C}"/>
              </a:ext>
            </a:extLst>
          </p:cNvPr>
          <p:cNvSpPr/>
          <p:nvPr/>
        </p:nvSpPr>
        <p:spPr>
          <a:xfrm>
            <a:off x="5857425" y="5755927"/>
            <a:ext cx="953334" cy="621175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Rectangle: Rounded Corners 60">
            <a:extLst>
              <a:ext uri="{FF2B5EF4-FFF2-40B4-BE49-F238E27FC236}">
                <a16:creationId xmlns:a16="http://schemas.microsoft.com/office/drawing/2014/main" id="{B505DB7B-EE52-4A2A-BD95-776D59D7B8C4}"/>
              </a:ext>
            </a:extLst>
          </p:cNvPr>
          <p:cNvSpPr/>
          <p:nvPr/>
        </p:nvSpPr>
        <p:spPr>
          <a:xfrm>
            <a:off x="4795483" y="5755927"/>
            <a:ext cx="953334" cy="621175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Double Wave 61">
            <a:extLst>
              <a:ext uri="{FF2B5EF4-FFF2-40B4-BE49-F238E27FC236}">
                <a16:creationId xmlns:a16="http://schemas.microsoft.com/office/drawing/2014/main" id="{D7131DC0-32A8-40AA-9F0F-8B98C65ACD25}"/>
              </a:ext>
            </a:extLst>
          </p:cNvPr>
          <p:cNvSpPr/>
          <p:nvPr/>
        </p:nvSpPr>
        <p:spPr>
          <a:xfrm rot="5400000">
            <a:off x="4903537" y="5983516"/>
            <a:ext cx="505290" cy="166142"/>
          </a:xfrm>
          <a:prstGeom prst="doubleWave">
            <a:avLst>
              <a:gd name="adj1" fmla="val 12500"/>
              <a:gd name="adj2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Double Wave 62">
            <a:extLst>
              <a:ext uri="{FF2B5EF4-FFF2-40B4-BE49-F238E27FC236}">
                <a16:creationId xmlns:a16="http://schemas.microsoft.com/office/drawing/2014/main" id="{D69B5ACD-FA66-46EF-99C6-694BCA243119}"/>
              </a:ext>
            </a:extLst>
          </p:cNvPr>
          <p:cNvSpPr/>
          <p:nvPr/>
        </p:nvSpPr>
        <p:spPr>
          <a:xfrm rot="5400000">
            <a:off x="5123934" y="5983516"/>
            <a:ext cx="505290" cy="166142"/>
          </a:xfrm>
          <a:prstGeom prst="doubleWave">
            <a:avLst>
              <a:gd name="adj1" fmla="val 12500"/>
              <a:gd name="adj2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Double Wave 63">
            <a:extLst>
              <a:ext uri="{FF2B5EF4-FFF2-40B4-BE49-F238E27FC236}">
                <a16:creationId xmlns:a16="http://schemas.microsoft.com/office/drawing/2014/main" id="{E58F120E-03A0-4F43-89F2-418B4B79FFE8}"/>
              </a:ext>
            </a:extLst>
          </p:cNvPr>
          <p:cNvSpPr/>
          <p:nvPr/>
        </p:nvSpPr>
        <p:spPr>
          <a:xfrm rot="5400000">
            <a:off x="5344331" y="5983516"/>
            <a:ext cx="505290" cy="166142"/>
          </a:xfrm>
          <a:prstGeom prst="doubleWave">
            <a:avLst>
              <a:gd name="adj1" fmla="val 12500"/>
              <a:gd name="adj2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Double Wave 64">
            <a:extLst>
              <a:ext uri="{FF2B5EF4-FFF2-40B4-BE49-F238E27FC236}">
                <a16:creationId xmlns:a16="http://schemas.microsoft.com/office/drawing/2014/main" id="{DC21A322-D455-4D6F-A9FC-F35141679AC4}"/>
              </a:ext>
            </a:extLst>
          </p:cNvPr>
          <p:cNvSpPr/>
          <p:nvPr/>
        </p:nvSpPr>
        <p:spPr>
          <a:xfrm rot="5400000">
            <a:off x="5759493" y="5983516"/>
            <a:ext cx="505290" cy="166142"/>
          </a:xfrm>
          <a:prstGeom prst="doubleWave">
            <a:avLst>
              <a:gd name="adj1" fmla="val 12500"/>
              <a:gd name="adj2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Double Wave 65">
            <a:extLst>
              <a:ext uri="{FF2B5EF4-FFF2-40B4-BE49-F238E27FC236}">
                <a16:creationId xmlns:a16="http://schemas.microsoft.com/office/drawing/2014/main" id="{3A330511-A4F9-4A46-80DC-776B7025F270}"/>
              </a:ext>
            </a:extLst>
          </p:cNvPr>
          <p:cNvSpPr/>
          <p:nvPr/>
        </p:nvSpPr>
        <p:spPr>
          <a:xfrm rot="5400000">
            <a:off x="5979890" y="5983516"/>
            <a:ext cx="505290" cy="166142"/>
          </a:xfrm>
          <a:prstGeom prst="doubleWave">
            <a:avLst>
              <a:gd name="adj1" fmla="val 12500"/>
              <a:gd name="adj2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Double Wave 66">
            <a:extLst>
              <a:ext uri="{FF2B5EF4-FFF2-40B4-BE49-F238E27FC236}">
                <a16:creationId xmlns:a16="http://schemas.microsoft.com/office/drawing/2014/main" id="{9D81338F-98C5-475D-B329-5593105AD451}"/>
              </a:ext>
            </a:extLst>
          </p:cNvPr>
          <p:cNvSpPr/>
          <p:nvPr/>
        </p:nvSpPr>
        <p:spPr>
          <a:xfrm rot="5400000">
            <a:off x="6200287" y="5983516"/>
            <a:ext cx="505290" cy="166142"/>
          </a:xfrm>
          <a:prstGeom prst="doubleWave">
            <a:avLst>
              <a:gd name="adj1" fmla="val 12500"/>
              <a:gd name="adj2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Double Wave 67">
            <a:extLst>
              <a:ext uri="{FF2B5EF4-FFF2-40B4-BE49-F238E27FC236}">
                <a16:creationId xmlns:a16="http://schemas.microsoft.com/office/drawing/2014/main" id="{BBA478BC-B79A-45B4-88D8-60E6FF85E003}"/>
              </a:ext>
            </a:extLst>
          </p:cNvPr>
          <p:cNvSpPr/>
          <p:nvPr/>
        </p:nvSpPr>
        <p:spPr>
          <a:xfrm rot="5400000">
            <a:off x="6420684" y="5983516"/>
            <a:ext cx="505290" cy="166142"/>
          </a:xfrm>
          <a:prstGeom prst="doubleWave">
            <a:avLst>
              <a:gd name="adj1" fmla="val 12500"/>
              <a:gd name="adj2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Double Wave 68">
            <a:extLst>
              <a:ext uri="{FF2B5EF4-FFF2-40B4-BE49-F238E27FC236}">
                <a16:creationId xmlns:a16="http://schemas.microsoft.com/office/drawing/2014/main" id="{9ABE65FA-6290-49E4-88F5-6C9788FEC75E}"/>
              </a:ext>
            </a:extLst>
          </p:cNvPr>
          <p:cNvSpPr/>
          <p:nvPr/>
        </p:nvSpPr>
        <p:spPr>
          <a:xfrm rot="5400000">
            <a:off x="6835846" y="5983516"/>
            <a:ext cx="505290" cy="166142"/>
          </a:xfrm>
          <a:prstGeom prst="doubleWave">
            <a:avLst>
              <a:gd name="adj1" fmla="val 12500"/>
              <a:gd name="adj2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Double Wave 69">
            <a:extLst>
              <a:ext uri="{FF2B5EF4-FFF2-40B4-BE49-F238E27FC236}">
                <a16:creationId xmlns:a16="http://schemas.microsoft.com/office/drawing/2014/main" id="{0293126D-C57D-4643-BA27-8415E1A1F8FD}"/>
              </a:ext>
            </a:extLst>
          </p:cNvPr>
          <p:cNvSpPr/>
          <p:nvPr/>
        </p:nvSpPr>
        <p:spPr>
          <a:xfrm rot="5400000">
            <a:off x="7056243" y="5983516"/>
            <a:ext cx="505290" cy="166142"/>
          </a:xfrm>
          <a:prstGeom prst="doubleWave">
            <a:avLst>
              <a:gd name="adj1" fmla="val 12500"/>
              <a:gd name="adj2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Double Wave 70">
            <a:extLst>
              <a:ext uri="{FF2B5EF4-FFF2-40B4-BE49-F238E27FC236}">
                <a16:creationId xmlns:a16="http://schemas.microsoft.com/office/drawing/2014/main" id="{0D7DCDB5-A945-4F5B-8092-A6AB4025EFAE}"/>
              </a:ext>
            </a:extLst>
          </p:cNvPr>
          <p:cNvSpPr/>
          <p:nvPr/>
        </p:nvSpPr>
        <p:spPr>
          <a:xfrm rot="5400000">
            <a:off x="7276640" y="5983516"/>
            <a:ext cx="505290" cy="166142"/>
          </a:xfrm>
          <a:prstGeom prst="doubleWave">
            <a:avLst>
              <a:gd name="adj1" fmla="val 12500"/>
              <a:gd name="adj2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Double Wave 71">
            <a:extLst>
              <a:ext uri="{FF2B5EF4-FFF2-40B4-BE49-F238E27FC236}">
                <a16:creationId xmlns:a16="http://schemas.microsoft.com/office/drawing/2014/main" id="{CA6A6DCC-D24B-4D3B-949B-41D189DD760C}"/>
              </a:ext>
            </a:extLst>
          </p:cNvPr>
          <p:cNvSpPr/>
          <p:nvPr/>
        </p:nvSpPr>
        <p:spPr>
          <a:xfrm rot="5400000">
            <a:off x="7497037" y="5983516"/>
            <a:ext cx="505290" cy="166142"/>
          </a:xfrm>
          <a:prstGeom prst="doubleWave">
            <a:avLst>
              <a:gd name="adj1" fmla="val 12500"/>
              <a:gd name="adj2" fmla="val 0"/>
            </a:avLst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id="{85AE4392-DF3C-42CA-B044-1A6043527973}"/>
              </a:ext>
            </a:extLst>
          </p:cNvPr>
          <p:cNvCxnSpPr>
            <a:cxnSpLocks/>
          </p:cNvCxnSpPr>
          <p:nvPr/>
        </p:nvCxnSpPr>
        <p:spPr>
          <a:xfrm>
            <a:off x="2219952" y="5578454"/>
            <a:ext cx="2596587" cy="2353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9F2AAC3A-B902-4376-B8B1-4357C8B2377B}"/>
              </a:ext>
            </a:extLst>
          </p:cNvPr>
          <p:cNvCxnSpPr>
            <a:cxnSpLocks/>
          </p:cNvCxnSpPr>
          <p:nvPr/>
        </p:nvCxnSpPr>
        <p:spPr>
          <a:xfrm>
            <a:off x="2594200" y="5578454"/>
            <a:ext cx="5199971" cy="1692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B8D7B594-F773-482D-ABCE-45409C770540}"/>
              </a:ext>
            </a:extLst>
          </p:cNvPr>
          <p:cNvCxnSpPr>
            <a:cxnSpLocks/>
          </p:cNvCxnSpPr>
          <p:nvPr/>
        </p:nvCxnSpPr>
        <p:spPr>
          <a:xfrm flipV="1">
            <a:off x="2209125" y="6355442"/>
            <a:ext cx="2612020" cy="10363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Double Wave 79">
            <a:extLst>
              <a:ext uri="{FF2B5EF4-FFF2-40B4-BE49-F238E27FC236}">
                <a16:creationId xmlns:a16="http://schemas.microsoft.com/office/drawing/2014/main" id="{060EB3E0-7C31-4BBC-8890-AD88AB736170}"/>
              </a:ext>
            </a:extLst>
          </p:cNvPr>
          <p:cNvSpPr/>
          <p:nvPr/>
        </p:nvSpPr>
        <p:spPr>
          <a:xfrm rot="5400000">
            <a:off x="2039290" y="6551621"/>
            <a:ext cx="686762" cy="501666"/>
          </a:xfrm>
          <a:prstGeom prst="doubleWave">
            <a:avLst>
              <a:gd name="adj1" fmla="val 12500"/>
              <a:gd name="adj2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1" name="Straight Connector 80">
            <a:extLst>
              <a:ext uri="{FF2B5EF4-FFF2-40B4-BE49-F238E27FC236}">
                <a16:creationId xmlns:a16="http://schemas.microsoft.com/office/drawing/2014/main" id="{6C7A3934-721B-41F4-88BC-F06DCCA4B996}"/>
              </a:ext>
            </a:extLst>
          </p:cNvPr>
          <p:cNvCxnSpPr>
            <a:cxnSpLocks/>
          </p:cNvCxnSpPr>
          <p:nvPr/>
        </p:nvCxnSpPr>
        <p:spPr>
          <a:xfrm flipV="1">
            <a:off x="2583373" y="6369132"/>
            <a:ext cx="5218715" cy="967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Double Wave 81">
            <a:extLst>
              <a:ext uri="{FF2B5EF4-FFF2-40B4-BE49-F238E27FC236}">
                <a16:creationId xmlns:a16="http://schemas.microsoft.com/office/drawing/2014/main" id="{4302B6BC-4C82-4E89-8C9C-DA4E618E94D8}"/>
              </a:ext>
            </a:extLst>
          </p:cNvPr>
          <p:cNvSpPr/>
          <p:nvPr/>
        </p:nvSpPr>
        <p:spPr>
          <a:xfrm rot="5400000">
            <a:off x="4694369" y="5983516"/>
            <a:ext cx="505290" cy="166142"/>
          </a:xfrm>
          <a:prstGeom prst="doubleWave">
            <a:avLst>
              <a:gd name="adj1" fmla="val 12500"/>
              <a:gd name="adj2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290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A11C53-0E86-4060-B710-50FFF6B6DA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Invoking CUDA </a:t>
            </a:r>
            <a:r>
              <a:rPr lang="en-US" dirty="0" err="1"/>
              <a:t>matmul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E8321A-6D7E-42F2-A022-51E00D7F31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Setup memory (from CPU to GPU)</a:t>
            </a:r>
          </a:p>
          <a:p>
            <a:endParaRPr lang="en-US" dirty="0"/>
          </a:p>
          <a:p>
            <a:r>
              <a:rPr lang="en-US" dirty="0"/>
              <a:t>Invoke CUDA with special syntax </a:t>
            </a:r>
          </a:p>
          <a:p>
            <a:endParaRPr lang="en-US" dirty="0"/>
          </a:p>
          <a:p>
            <a:r>
              <a:rPr lang="en-US" dirty="0"/>
              <a:t>Get results (from GPU to CPU)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3C8A5C0-DEB5-4DA7-9349-CFD466640F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15-418/15-618, Spring 2019</a:t>
            </a:r>
          </a:p>
        </p:txBody>
      </p:sp>
    </p:spTree>
    <p:extLst>
      <p:ext uri="{BB962C8B-B14F-4D97-AF65-F5344CB8AC3E}">
        <p14:creationId xmlns:p14="http://schemas.microsoft.com/office/powerpoint/2010/main" val="23133857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210A4426-B272-42F5-8C9A-2371D336B078}"/>
              </a:ext>
            </a:extLst>
          </p:cNvPr>
          <p:cNvSpPr/>
          <p:nvPr/>
        </p:nvSpPr>
        <p:spPr>
          <a:xfrm>
            <a:off x="682906" y="3098573"/>
            <a:ext cx="459129" cy="1462269"/>
          </a:xfrm>
          <a:prstGeom prst="roundRect">
            <a:avLst>
              <a:gd name="adj" fmla="val 25758"/>
            </a:avLst>
          </a:prstGeom>
          <a:solidFill>
            <a:srgbClr val="F7FF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12704A5F-36C8-4BB5-8AC7-D60254E4E7EE}"/>
              </a:ext>
            </a:extLst>
          </p:cNvPr>
          <p:cNvSpPr/>
          <p:nvPr/>
        </p:nvSpPr>
        <p:spPr>
          <a:xfrm>
            <a:off x="5181600" y="3974391"/>
            <a:ext cx="2172182" cy="586451"/>
          </a:xfrm>
          <a:prstGeom prst="roundRect">
            <a:avLst/>
          </a:prstGeom>
          <a:solidFill>
            <a:srgbClr val="F7FF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6A11C53-0E86-4060-B710-50FFF6B6DA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Invoking CUDA </a:t>
            </a:r>
            <a:r>
              <a:rPr lang="en-US" dirty="0" err="1"/>
              <a:t>matmul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E8321A-6D7E-42F2-A022-51E00D7F31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Setup memory (from CPU to GPU)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sz="1200" dirty="0">
              <a:latin typeface="Lucida Sans Typewriter" panose="020B0509030504030204" pitchFamily="49" charset="0"/>
            </a:endParaRPr>
          </a:p>
          <a:p>
            <a:pPr marL="0" indent="0">
              <a:buNone/>
            </a:pPr>
            <a:r>
              <a:rPr lang="en-US" sz="1200" dirty="0" err="1">
                <a:latin typeface="Lucida Sans Typewriter" panose="020B0509030504030204" pitchFamily="49" charset="0"/>
              </a:rPr>
              <a:t>cudaMalloc</a:t>
            </a:r>
            <a:r>
              <a:rPr lang="en-US" sz="1200" dirty="0">
                <a:latin typeface="Lucida Sans Typewriter" panose="020B0509030504030204" pitchFamily="49" charset="0"/>
              </a:rPr>
              <a:t>((void **) &amp;</a:t>
            </a:r>
            <a:r>
              <a:rPr lang="en-US" sz="1200" dirty="0" err="1">
                <a:latin typeface="Lucida Sans Typewriter" panose="020B0509030504030204" pitchFamily="49" charset="0"/>
              </a:rPr>
              <a:t>aDevData</a:t>
            </a:r>
            <a:r>
              <a:rPr lang="en-US" sz="1200" dirty="0">
                <a:latin typeface="Lucida Sans Typewriter" panose="020B0509030504030204" pitchFamily="49" charset="0"/>
              </a:rPr>
              <a:t>, N*N * </a:t>
            </a:r>
            <a:r>
              <a:rPr lang="en-US" sz="1200" dirty="0" err="1">
                <a:latin typeface="Lucida Sans Typewriter" panose="020B0509030504030204" pitchFamily="49" charset="0"/>
              </a:rPr>
              <a:t>sizeof</a:t>
            </a:r>
            <a:r>
              <a:rPr lang="en-US" sz="1200" dirty="0">
                <a:latin typeface="Lucida Sans Typewriter" panose="020B0509030504030204" pitchFamily="49" charset="0"/>
              </a:rPr>
              <a:t>(float)); </a:t>
            </a:r>
          </a:p>
          <a:p>
            <a:pPr marL="0" indent="0">
              <a:buNone/>
            </a:pPr>
            <a:r>
              <a:rPr lang="en-US" sz="1200" dirty="0" err="1">
                <a:latin typeface="Lucida Sans Typewriter" panose="020B0509030504030204" pitchFamily="49" charset="0"/>
              </a:rPr>
              <a:t>cudaMalloc</a:t>
            </a:r>
            <a:r>
              <a:rPr lang="en-US" sz="1200" dirty="0">
                <a:latin typeface="Lucida Sans Typewriter" panose="020B0509030504030204" pitchFamily="49" charset="0"/>
              </a:rPr>
              <a:t>((void **) &amp;</a:t>
            </a:r>
            <a:r>
              <a:rPr lang="en-US" sz="1200" dirty="0" err="1">
                <a:latin typeface="Lucida Sans Typewriter" panose="020B0509030504030204" pitchFamily="49" charset="0"/>
              </a:rPr>
              <a:t>bDevData</a:t>
            </a:r>
            <a:r>
              <a:rPr lang="en-US" sz="1200" dirty="0">
                <a:latin typeface="Lucida Sans Typewriter" panose="020B0509030504030204" pitchFamily="49" charset="0"/>
              </a:rPr>
              <a:t>, N*N * </a:t>
            </a:r>
            <a:r>
              <a:rPr lang="en-US" sz="1200" dirty="0" err="1">
                <a:latin typeface="Lucida Sans Typewriter" panose="020B0509030504030204" pitchFamily="49" charset="0"/>
              </a:rPr>
              <a:t>sizeof</a:t>
            </a:r>
            <a:r>
              <a:rPr lang="en-US" sz="1200" dirty="0">
                <a:latin typeface="Lucida Sans Typewriter" panose="020B0509030504030204" pitchFamily="49" charset="0"/>
              </a:rPr>
              <a:t>(float));</a:t>
            </a:r>
          </a:p>
          <a:p>
            <a:pPr marL="0" indent="0">
              <a:buNone/>
            </a:pPr>
            <a:r>
              <a:rPr lang="en-US" sz="1200" dirty="0" err="1">
                <a:latin typeface="Lucida Sans Typewriter" panose="020B0509030504030204" pitchFamily="49" charset="0"/>
              </a:rPr>
              <a:t>cudaMalloc</a:t>
            </a:r>
            <a:r>
              <a:rPr lang="en-US" sz="1200" dirty="0">
                <a:latin typeface="Lucida Sans Typewriter" panose="020B0509030504030204" pitchFamily="49" charset="0"/>
              </a:rPr>
              <a:t>((void **) &amp;</a:t>
            </a:r>
            <a:r>
              <a:rPr lang="en-US" sz="1200" dirty="0" err="1">
                <a:latin typeface="Lucida Sans Typewriter" panose="020B0509030504030204" pitchFamily="49" charset="0"/>
              </a:rPr>
              <a:t>cDevData</a:t>
            </a:r>
            <a:r>
              <a:rPr lang="en-US" sz="1200" dirty="0">
                <a:latin typeface="Lucida Sans Typewriter" panose="020B0509030504030204" pitchFamily="49" charset="0"/>
              </a:rPr>
              <a:t>, N*N * </a:t>
            </a:r>
            <a:r>
              <a:rPr lang="en-US" sz="1200" dirty="0" err="1">
                <a:latin typeface="Lucida Sans Typewriter" panose="020B0509030504030204" pitchFamily="49" charset="0"/>
              </a:rPr>
              <a:t>sizeof</a:t>
            </a:r>
            <a:r>
              <a:rPr lang="en-US" sz="1200" dirty="0">
                <a:latin typeface="Lucida Sans Typewriter" panose="020B0509030504030204" pitchFamily="49" charset="0"/>
              </a:rPr>
              <a:t>(float));</a:t>
            </a:r>
          </a:p>
          <a:p>
            <a:pPr marL="0" indent="0">
              <a:buNone/>
            </a:pPr>
            <a:r>
              <a:rPr lang="en-US" sz="1200" dirty="0" err="1">
                <a:latin typeface="Lucida Sans Typewriter" panose="020B0509030504030204" pitchFamily="49" charset="0"/>
              </a:rPr>
              <a:t>cudaMemcpy</a:t>
            </a:r>
            <a:r>
              <a:rPr lang="en-US" sz="1200" dirty="0">
                <a:latin typeface="Lucida Sans Typewriter" panose="020B0509030504030204" pitchFamily="49" charset="0"/>
              </a:rPr>
              <a:t>(</a:t>
            </a:r>
            <a:r>
              <a:rPr lang="en-US" sz="1200" dirty="0" err="1">
                <a:latin typeface="Lucida Sans Typewriter" panose="020B0509030504030204" pitchFamily="49" charset="0"/>
              </a:rPr>
              <a:t>aDevData</a:t>
            </a:r>
            <a:r>
              <a:rPr lang="en-US" sz="1200" dirty="0">
                <a:latin typeface="Lucida Sans Typewriter" panose="020B0509030504030204" pitchFamily="49" charset="0"/>
              </a:rPr>
              <a:t>, </a:t>
            </a:r>
            <a:r>
              <a:rPr lang="en-US" sz="1200" dirty="0" err="1">
                <a:latin typeface="Lucida Sans Typewriter" panose="020B0509030504030204" pitchFamily="49" charset="0"/>
              </a:rPr>
              <a:t>aData</a:t>
            </a:r>
            <a:r>
              <a:rPr lang="en-US" sz="1200" dirty="0">
                <a:latin typeface="Lucida Sans Typewriter" panose="020B0509030504030204" pitchFamily="49" charset="0"/>
              </a:rPr>
              <a:t>, N*N * </a:t>
            </a:r>
            <a:r>
              <a:rPr lang="en-US" sz="1200" dirty="0" err="1">
                <a:latin typeface="Lucida Sans Typewriter" panose="020B0509030504030204" pitchFamily="49" charset="0"/>
              </a:rPr>
              <a:t>sizeof</a:t>
            </a:r>
            <a:r>
              <a:rPr lang="en-US" sz="1200" dirty="0">
                <a:latin typeface="Lucida Sans Typewriter" panose="020B0509030504030204" pitchFamily="49" charset="0"/>
              </a:rPr>
              <a:t>(float), </a:t>
            </a:r>
            <a:r>
              <a:rPr lang="en-US" sz="1200" dirty="0" err="1">
                <a:latin typeface="Lucida Sans Typewriter" panose="020B0509030504030204" pitchFamily="49" charset="0"/>
              </a:rPr>
              <a:t>cudaMemcpyHostToDevice</a:t>
            </a:r>
            <a:r>
              <a:rPr lang="en-US" sz="1200" dirty="0">
                <a:latin typeface="Lucida Sans Typewriter" panose="020B0509030504030204" pitchFamily="49" charset="0"/>
              </a:rPr>
              <a:t>);</a:t>
            </a:r>
          </a:p>
          <a:p>
            <a:pPr marL="0" indent="0">
              <a:buNone/>
            </a:pPr>
            <a:r>
              <a:rPr lang="en-US" sz="1200" dirty="0" err="1">
                <a:latin typeface="Lucida Sans Typewriter" panose="020B0509030504030204" pitchFamily="49" charset="0"/>
              </a:rPr>
              <a:t>cudaMemcpy</a:t>
            </a:r>
            <a:r>
              <a:rPr lang="en-US" sz="1200" dirty="0">
                <a:latin typeface="Lucida Sans Typewriter" panose="020B0509030504030204" pitchFamily="49" charset="0"/>
              </a:rPr>
              <a:t>(</a:t>
            </a:r>
            <a:r>
              <a:rPr lang="en-US" sz="1200" dirty="0" err="1">
                <a:latin typeface="Lucida Sans Typewriter" panose="020B0509030504030204" pitchFamily="49" charset="0"/>
              </a:rPr>
              <a:t>bDevData</a:t>
            </a:r>
            <a:r>
              <a:rPr lang="en-US" sz="1200" dirty="0">
                <a:latin typeface="Lucida Sans Typewriter" panose="020B0509030504030204" pitchFamily="49" charset="0"/>
              </a:rPr>
              <a:t>, </a:t>
            </a:r>
            <a:r>
              <a:rPr lang="en-US" sz="1200" dirty="0" err="1">
                <a:latin typeface="Lucida Sans Typewriter" panose="020B0509030504030204" pitchFamily="49" charset="0"/>
              </a:rPr>
              <a:t>bData</a:t>
            </a:r>
            <a:r>
              <a:rPr lang="en-US" sz="1200" dirty="0">
                <a:latin typeface="Lucida Sans Typewriter" panose="020B0509030504030204" pitchFamily="49" charset="0"/>
              </a:rPr>
              <a:t>, N*N * </a:t>
            </a:r>
            <a:r>
              <a:rPr lang="en-US" sz="1200" dirty="0" err="1">
                <a:latin typeface="Lucida Sans Typewriter" panose="020B0509030504030204" pitchFamily="49" charset="0"/>
              </a:rPr>
              <a:t>sizeof</a:t>
            </a:r>
            <a:r>
              <a:rPr lang="en-US" sz="1200" dirty="0">
                <a:latin typeface="Lucida Sans Typewriter" panose="020B0509030504030204" pitchFamily="49" charset="0"/>
              </a:rPr>
              <a:t>(float), </a:t>
            </a:r>
            <a:r>
              <a:rPr lang="en-US" sz="1200" dirty="0" err="1">
                <a:latin typeface="Lucida Sans Typewriter" panose="020B0509030504030204" pitchFamily="49" charset="0"/>
              </a:rPr>
              <a:t>cudaMemcpyHostToDevice</a:t>
            </a:r>
            <a:r>
              <a:rPr lang="en-US" sz="1200" dirty="0">
                <a:latin typeface="Lucida Sans Typewriter" panose="020B0509030504030204" pitchFamily="49" charset="0"/>
              </a:rPr>
              <a:t>);</a:t>
            </a:r>
          </a:p>
          <a:p>
            <a:pPr marL="0" indent="0">
              <a:buNone/>
            </a:pPr>
            <a:endParaRPr lang="en-US" sz="1200" dirty="0">
              <a:latin typeface="Lucida Sans Typewriter" panose="020B0509030504030204" pitchFamily="49" charset="0"/>
            </a:endParaRPr>
          </a:p>
          <a:p>
            <a:r>
              <a:rPr lang="en-US" dirty="0"/>
              <a:t>Invoke CUDA with special syntax</a:t>
            </a:r>
          </a:p>
          <a:p>
            <a:r>
              <a:rPr lang="en-US" dirty="0"/>
              <a:t>Get results (from GPU to CPU)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3C8A5C0-DEB5-4DA7-9349-CFD466640F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15-418/15-618, Spring 2019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5694A8C8-A565-4702-A1EC-D2C5D751C3D3}"/>
              </a:ext>
            </a:extLst>
          </p:cNvPr>
          <p:cNvGrpSpPr/>
          <p:nvPr/>
        </p:nvGrpSpPr>
        <p:grpSpPr>
          <a:xfrm>
            <a:off x="2911421" y="2440662"/>
            <a:ext cx="2582827" cy="691060"/>
            <a:chOff x="2911421" y="2440662"/>
            <a:chExt cx="2582827" cy="691060"/>
          </a:xfrm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789567AE-B9E8-495A-85D3-DA480F1DA902}"/>
                </a:ext>
              </a:extLst>
            </p:cNvPr>
            <p:cNvSpPr/>
            <p:nvPr/>
          </p:nvSpPr>
          <p:spPr>
            <a:xfrm flipV="1">
              <a:off x="2911421" y="2763828"/>
              <a:ext cx="435980" cy="367894"/>
            </a:xfrm>
            <a:custGeom>
              <a:avLst/>
              <a:gdLst>
                <a:gd name="connsiteX0" fmla="*/ 435980 w 435980"/>
                <a:gd name="connsiteY0" fmla="*/ 381965 h 381965"/>
                <a:gd name="connsiteX1" fmla="*/ 100314 w 435980"/>
                <a:gd name="connsiteY1" fmla="*/ 285509 h 381965"/>
                <a:gd name="connsiteX2" fmla="*/ 0 w 435980"/>
                <a:gd name="connsiteY2" fmla="*/ 0 h 3819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35980" h="381965">
                  <a:moveTo>
                    <a:pt x="435980" y="381965"/>
                  </a:moveTo>
                  <a:cubicBezTo>
                    <a:pt x="304478" y="365567"/>
                    <a:pt x="172977" y="349170"/>
                    <a:pt x="100314" y="285509"/>
                  </a:cubicBezTo>
                  <a:cubicBezTo>
                    <a:pt x="27651" y="221848"/>
                    <a:pt x="13825" y="110924"/>
                    <a:pt x="0" y="0"/>
                  </a:cubicBezTo>
                </a:path>
              </a:pathLst>
            </a:custGeom>
            <a:ln>
              <a:headEnd type="none" w="med" len="med"/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AF842A1D-1C77-4E7F-8157-ED2CD5F39E4A}"/>
                </a:ext>
              </a:extLst>
            </p:cNvPr>
            <p:cNvSpPr txBox="1"/>
            <p:nvPr/>
          </p:nvSpPr>
          <p:spPr>
            <a:xfrm>
              <a:off x="3292623" y="2440662"/>
              <a:ext cx="220162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These addresses are only valid on GPU</a:t>
              </a:r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18F5F81A-6137-4280-B797-42F12F7349A6}"/>
              </a:ext>
            </a:extLst>
          </p:cNvPr>
          <p:cNvGrpSpPr/>
          <p:nvPr/>
        </p:nvGrpSpPr>
        <p:grpSpPr>
          <a:xfrm>
            <a:off x="6267691" y="3051061"/>
            <a:ext cx="2582827" cy="923330"/>
            <a:chOff x="2911421" y="2275860"/>
            <a:chExt cx="2582827" cy="923330"/>
          </a:xfrm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131A98A8-612A-412C-99CC-E5A5B597AEE2}"/>
                </a:ext>
              </a:extLst>
            </p:cNvPr>
            <p:cNvSpPr/>
            <p:nvPr/>
          </p:nvSpPr>
          <p:spPr>
            <a:xfrm flipV="1">
              <a:off x="2911421" y="2763828"/>
              <a:ext cx="435980" cy="367894"/>
            </a:xfrm>
            <a:custGeom>
              <a:avLst/>
              <a:gdLst>
                <a:gd name="connsiteX0" fmla="*/ 435980 w 435980"/>
                <a:gd name="connsiteY0" fmla="*/ 381965 h 381965"/>
                <a:gd name="connsiteX1" fmla="*/ 100314 w 435980"/>
                <a:gd name="connsiteY1" fmla="*/ 285509 h 381965"/>
                <a:gd name="connsiteX2" fmla="*/ 0 w 435980"/>
                <a:gd name="connsiteY2" fmla="*/ 0 h 3819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35980" h="381965">
                  <a:moveTo>
                    <a:pt x="435980" y="381965"/>
                  </a:moveTo>
                  <a:cubicBezTo>
                    <a:pt x="304478" y="365567"/>
                    <a:pt x="172977" y="349170"/>
                    <a:pt x="100314" y="285509"/>
                  </a:cubicBezTo>
                  <a:cubicBezTo>
                    <a:pt x="27651" y="221848"/>
                    <a:pt x="13825" y="110924"/>
                    <a:pt x="0" y="0"/>
                  </a:cubicBezTo>
                </a:path>
              </a:pathLst>
            </a:custGeom>
            <a:ln>
              <a:headEnd type="none" w="med" len="med"/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62352766-5F9A-4A60-A993-9E79FCF798D4}"/>
                </a:ext>
              </a:extLst>
            </p:cNvPr>
            <p:cNvSpPr txBox="1"/>
            <p:nvPr/>
          </p:nvSpPr>
          <p:spPr>
            <a:xfrm>
              <a:off x="3292623" y="2275860"/>
              <a:ext cx="2201625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Need to move data manually (separate address spaces)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05495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699A4ABD-21FF-441D-A88D-FCC374FD9678}"/>
              </a:ext>
            </a:extLst>
          </p:cNvPr>
          <p:cNvSpPr/>
          <p:nvPr/>
        </p:nvSpPr>
        <p:spPr>
          <a:xfrm>
            <a:off x="5474946" y="4244045"/>
            <a:ext cx="2777924" cy="354957"/>
          </a:xfrm>
          <a:prstGeom prst="roundRect">
            <a:avLst/>
          </a:prstGeom>
          <a:solidFill>
            <a:srgbClr val="F7FF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92B65AA7-8F60-4B1B-9E4A-040600DEC0C1}"/>
              </a:ext>
            </a:extLst>
          </p:cNvPr>
          <p:cNvSpPr/>
          <p:nvPr/>
        </p:nvSpPr>
        <p:spPr>
          <a:xfrm>
            <a:off x="2434542" y="4244045"/>
            <a:ext cx="2777924" cy="354957"/>
          </a:xfrm>
          <a:prstGeom prst="roundRect">
            <a:avLst/>
          </a:prstGeom>
          <a:solidFill>
            <a:srgbClr val="F7FF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6A11C53-0E86-4060-B710-50FFF6B6DA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Invoking CUDA </a:t>
            </a:r>
            <a:r>
              <a:rPr lang="en-US" dirty="0" err="1"/>
              <a:t>matmul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E8321A-6D7E-42F2-A022-51E00D7F31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Setup memory (from CPU to GPU) </a:t>
            </a:r>
          </a:p>
          <a:p>
            <a:r>
              <a:rPr lang="en-US" dirty="0"/>
              <a:t>Invoke CUDA with special syntax</a:t>
            </a:r>
          </a:p>
          <a:p>
            <a:pPr marL="0" indent="0">
              <a:buNone/>
            </a:pPr>
            <a:endParaRPr lang="en-US" sz="1200" dirty="0">
              <a:latin typeface="Lucida Sans Typewriter" panose="020B0509030504030204" pitchFamily="49" charset="0"/>
            </a:endParaRPr>
          </a:p>
          <a:p>
            <a:pPr marL="0" indent="0">
              <a:buNone/>
            </a:pPr>
            <a:r>
              <a:rPr lang="en-US" sz="1200" dirty="0">
                <a:latin typeface="Lucida Sans Typewriter" panose="020B0509030504030204" pitchFamily="49" charset="0"/>
              </a:rPr>
              <a:t>#define N 1024</a:t>
            </a:r>
          </a:p>
          <a:p>
            <a:pPr marL="0" indent="0">
              <a:buNone/>
            </a:pPr>
            <a:r>
              <a:rPr lang="en-US" sz="1200" dirty="0">
                <a:latin typeface="Lucida Sans Typewriter" panose="020B0509030504030204" pitchFamily="49" charset="0"/>
              </a:rPr>
              <a:t>#define LBLK 32</a:t>
            </a:r>
          </a:p>
          <a:p>
            <a:pPr marL="0" indent="0">
              <a:buNone/>
            </a:pPr>
            <a:r>
              <a:rPr lang="en-US" sz="1200" dirty="0">
                <a:latin typeface="Lucida Sans Typewriter" panose="020B0509030504030204" pitchFamily="49" charset="0"/>
              </a:rPr>
              <a:t>dim3 </a:t>
            </a:r>
            <a:r>
              <a:rPr lang="en-US" sz="1200" dirty="0" err="1">
                <a:latin typeface="Lucida Sans Typewriter" panose="020B0509030504030204" pitchFamily="49" charset="0"/>
              </a:rPr>
              <a:t>threadsPerBlock</a:t>
            </a:r>
            <a:r>
              <a:rPr lang="en-US" sz="1200" dirty="0">
                <a:latin typeface="Lucida Sans Typewriter" panose="020B0509030504030204" pitchFamily="49" charset="0"/>
              </a:rPr>
              <a:t>(LBLK, LBLK);</a:t>
            </a:r>
          </a:p>
          <a:p>
            <a:pPr marL="0" indent="0">
              <a:buNone/>
            </a:pPr>
            <a:r>
              <a:rPr lang="en-US" sz="1200" dirty="0">
                <a:latin typeface="Lucida Sans Typewriter" panose="020B0509030504030204" pitchFamily="49" charset="0"/>
              </a:rPr>
              <a:t>dim3 blocks(</a:t>
            </a:r>
            <a:r>
              <a:rPr lang="en-US" sz="1200" dirty="0" err="1">
                <a:latin typeface="Lucida Sans Typewriter" panose="020B0509030504030204" pitchFamily="49" charset="0"/>
              </a:rPr>
              <a:t>updiv</a:t>
            </a:r>
            <a:r>
              <a:rPr lang="en-US" sz="1200" dirty="0">
                <a:latin typeface="Lucida Sans Typewriter" panose="020B0509030504030204" pitchFamily="49" charset="0"/>
              </a:rPr>
              <a:t>(N, LBLK), </a:t>
            </a:r>
            <a:r>
              <a:rPr lang="en-US" sz="1200" dirty="0" err="1">
                <a:latin typeface="Lucida Sans Typewriter" panose="020B0509030504030204" pitchFamily="49" charset="0"/>
              </a:rPr>
              <a:t>updiv</a:t>
            </a:r>
            <a:r>
              <a:rPr lang="en-US" sz="1200" dirty="0">
                <a:latin typeface="Lucida Sans Typewriter" panose="020B0509030504030204" pitchFamily="49" charset="0"/>
              </a:rPr>
              <a:t>(N, LBLK)); // </a:t>
            </a:r>
            <a:r>
              <a:rPr lang="en-US" sz="1200" dirty="0" err="1">
                <a:latin typeface="Lucida Sans Typewriter" panose="020B0509030504030204" pitchFamily="49" charset="0"/>
              </a:rPr>
              <a:t>updiv</a:t>
            </a:r>
            <a:r>
              <a:rPr lang="en-US" sz="1200" dirty="0">
                <a:latin typeface="Lucida Sans Typewriter" panose="020B0509030504030204" pitchFamily="49" charset="0"/>
              </a:rPr>
              <a:t>() divides + rounds up</a:t>
            </a:r>
          </a:p>
          <a:p>
            <a:pPr marL="0" indent="0">
              <a:buNone/>
            </a:pPr>
            <a:r>
              <a:rPr lang="en-US" sz="1200" dirty="0" err="1">
                <a:latin typeface="Lucida Sans Typewriter" panose="020B0509030504030204" pitchFamily="49" charset="0"/>
              </a:rPr>
              <a:t>cudaSimpleKernelOld</a:t>
            </a:r>
            <a:r>
              <a:rPr lang="en-US" sz="1200" dirty="0">
                <a:latin typeface="Lucida Sans Typewriter" panose="020B0509030504030204" pitchFamily="49" charset="0"/>
              </a:rPr>
              <a:t>&lt;&lt;&lt;blocks, </a:t>
            </a:r>
            <a:r>
              <a:rPr lang="en-US" sz="1200" dirty="0" err="1">
                <a:latin typeface="Lucida Sans Typewriter" panose="020B0509030504030204" pitchFamily="49" charset="0"/>
              </a:rPr>
              <a:t>threadsPerBlock</a:t>
            </a:r>
            <a:r>
              <a:rPr lang="en-US" sz="1200" dirty="0">
                <a:latin typeface="Lucida Sans Typewriter" panose="020B0509030504030204" pitchFamily="49" charset="0"/>
              </a:rPr>
              <a:t>&gt;&gt;&gt;(N, </a:t>
            </a:r>
            <a:r>
              <a:rPr lang="en-US" sz="1200" dirty="0" err="1">
                <a:latin typeface="Lucida Sans Typewriter" panose="020B0509030504030204" pitchFamily="49" charset="0"/>
              </a:rPr>
              <a:t>aDevData</a:t>
            </a:r>
            <a:r>
              <a:rPr lang="en-US" sz="1200" dirty="0">
                <a:latin typeface="Lucida Sans Typewriter" panose="020B0509030504030204" pitchFamily="49" charset="0"/>
              </a:rPr>
              <a:t>, </a:t>
            </a:r>
            <a:r>
              <a:rPr lang="en-US" sz="1200" dirty="0" err="1">
                <a:latin typeface="Lucida Sans Typewriter" panose="020B0509030504030204" pitchFamily="49" charset="0"/>
              </a:rPr>
              <a:t>bDevData</a:t>
            </a:r>
            <a:r>
              <a:rPr lang="en-US" sz="1200" dirty="0">
                <a:latin typeface="Lucida Sans Typewriter" panose="020B0509030504030204" pitchFamily="49" charset="0"/>
              </a:rPr>
              <a:t>, </a:t>
            </a:r>
            <a:r>
              <a:rPr lang="en-US" sz="1200" dirty="0" err="1">
                <a:latin typeface="Lucida Sans Typewriter" panose="020B0509030504030204" pitchFamily="49" charset="0"/>
              </a:rPr>
              <a:t>cDevData</a:t>
            </a:r>
            <a:r>
              <a:rPr lang="en-US" sz="1200" dirty="0">
                <a:latin typeface="Lucida Sans Typewriter" panose="020B0509030504030204" pitchFamily="49" charset="0"/>
              </a:rPr>
              <a:t>);</a:t>
            </a:r>
          </a:p>
          <a:p>
            <a:pPr marL="0" indent="0">
              <a:buNone/>
            </a:pPr>
            <a:endParaRPr lang="en-US" sz="1200" dirty="0"/>
          </a:p>
          <a:p>
            <a:r>
              <a:rPr lang="en-US" dirty="0"/>
              <a:t>Get results (from GPU to CPU)</a:t>
            </a:r>
          </a:p>
          <a:p>
            <a:pPr marL="0" indent="0">
              <a:buNone/>
            </a:pPr>
            <a:endParaRPr lang="en-US" sz="1200" dirty="0">
              <a:latin typeface="Lucida Sans Typewriter" panose="020B0509030504030204" pitchFamily="49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3C8A5C0-DEB5-4DA7-9349-CFD466640F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15-418/15-618, Spring 2019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28B0E686-4357-4290-B016-B49D3414CE91}"/>
              </a:ext>
            </a:extLst>
          </p:cNvPr>
          <p:cNvGrpSpPr/>
          <p:nvPr/>
        </p:nvGrpSpPr>
        <p:grpSpPr>
          <a:xfrm>
            <a:off x="6431666" y="4610582"/>
            <a:ext cx="2582827" cy="716710"/>
            <a:chOff x="6431666" y="4610582"/>
            <a:chExt cx="2582827" cy="716710"/>
          </a:xfrm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43776BC8-E398-4DF7-B145-06F66D568C9A}"/>
                </a:ext>
              </a:extLst>
            </p:cNvPr>
            <p:cNvSpPr/>
            <p:nvPr/>
          </p:nvSpPr>
          <p:spPr>
            <a:xfrm>
              <a:off x="6431666" y="4610582"/>
              <a:ext cx="435980" cy="381965"/>
            </a:xfrm>
            <a:custGeom>
              <a:avLst/>
              <a:gdLst>
                <a:gd name="connsiteX0" fmla="*/ 435980 w 435980"/>
                <a:gd name="connsiteY0" fmla="*/ 381965 h 381965"/>
                <a:gd name="connsiteX1" fmla="*/ 100314 w 435980"/>
                <a:gd name="connsiteY1" fmla="*/ 285509 h 381965"/>
                <a:gd name="connsiteX2" fmla="*/ 0 w 435980"/>
                <a:gd name="connsiteY2" fmla="*/ 0 h 3819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35980" h="381965">
                  <a:moveTo>
                    <a:pt x="435980" y="381965"/>
                  </a:moveTo>
                  <a:cubicBezTo>
                    <a:pt x="304478" y="365567"/>
                    <a:pt x="172977" y="349170"/>
                    <a:pt x="100314" y="285509"/>
                  </a:cubicBezTo>
                  <a:cubicBezTo>
                    <a:pt x="27651" y="221848"/>
                    <a:pt x="13825" y="110924"/>
                    <a:pt x="0" y="0"/>
                  </a:cubicBezTo>
                </a:path>
              </a:pathLst>
            </a:custGeom>
            <a:ln>
              <a:headEnd type="none" w="med" len="med"/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0538AD1D-AECD-4F82-B9EB-0FF66DABA619}"/>
                </a:ext>
              </a:extLst>
            </p:cNvPr>
            <p:cNvSpPr txBox="1"/>
            <p:nvPr/>
          </p:nvSpPr>
          <p:spPr>
            <a:xfrm>
              <a:off x="6812868" y="4680961"/>
              <a:ext cx="220162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These addresses are only valid on GPU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448236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A0C143E6-826D-476C-91D5-FEC9DA378CCA}"/>
              </a:ext>
            </a:extLst>
          </p:cNvPr>
          <p:cNvSpPr/>
          <p:nvPr/>
        </p:nvSpPr>
        <p:spPr>
          <a:xfrm>
            <a:off x="5362936" y="3885235"/>
            <a:ext cx="2141075" cy="354957"/>
          </a:xfrm>
          <a:prstGeom prst="roundRect">
            <a:avLst/>
          </a:prstGeom>
          <a:solidFill>
            <a:srgbClr val="F7FF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6A11C53-0E86-4060-B710-50FFF6B6DA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Invoking CUDA </a:t>
            </a:r>
            <a:r>
              <a:rPr lang="en-US" dirty="0" err="1"/>
              <a:t>matmul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E8321A-6D7E-42F2-A022-51E00D7F31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Setup memory (from CPU to GPU) </a:t>
            </a:r>
          </a:p>
          <a:p>
            <a:r>
              <a:rPr lang="en-US" dirty="0"/>
              <a:t>Invoke CUDA with special syntax</a:t>
            </a:r>
          </a:p>
          <a:p>
            <a:r>
              <a:rPr lang="en-US" dirty="0"/>
              <a:t>Get results (from GPU to CPU)</a:t>
            </a:r>
          </a:p>
          <a:p>
            <a:pPr marL="0" indent="0">
              <a:buNone/>
            </a:pPr>
            <a:endParaRPr lang="en-US" sz="1200" dirty="0">
              <a:latin typeface="Lucida Sans Typewriter" panose="020B0509030504030204" pitchFamily="49" charset="0"/>
            </a:endParaRPr>
          </a:p>
          <a:p>
            <a:pPr marL="0" indent="0">
              <a:buNone/>
            </a:pPr>
            <a:r>
              <a:rPr lang="en-US" sz="1200" dirty="0" err="1">
                <a:latin typeface="Lucida Sans Typewriter" panose="020B0509030504030204" pitchFamily="49" charset="0"/>
              </a:rPr>
              <a:t>tHostData</a:t>
            </a:r>
            <a:r>
              <a:rPr lang="en-US" sz="1200" dirty="0">
                <a:latin typeface="Lucida Sans Typewriter" panose="020B0509030504030204" pitchFamily="49" charset="0"/>
              </a:rPr>
              <a:t> = (float *) </a:t>
            </a:r>
            <a:r>
              <a:rPr lang="en-US" sz="1200" dirty="0" err="1">
                <a:latin typeface="Lucida Sans Typewriter" panose="020B0509030504030204" pitchFamily="49" charset="0"/>
              </a:rPr>
              <a:t>calloc</a:t>
            </a:r>
            <a:r>
              <a:rPr lang="en-US" sz="1200" dirty="0">
                <a:latin typeface="Lucida Sans Typewriter" panose="020B0509030504030204" pitchFamily="49" charset="0"/>
              </a:rPr>
              <a:t>(N*N, </a:t>
            </a:r>
            <a:r>
              <a:rPr lang="en-US" sz="1200" dirty="0" err="1">
                <a:latin typeface="Lucida Sans Typewriter" panose="020B0509030504030204" pitchFamily="49" charset="0"/>
              </a:rPr>
              <a:t>sizeof</a:t>
            </a:r>
            <a:r>
              <a:rPr lang="en-US" sz="1200" dirty="0">
                <a:latin typeface="Lucida Sans Typewriter" panose="020B0509030504030204" pitchFamily="49" charset="0"/>
              </a:rPr>
              <a:t>(float));</a:t>
            </a:r>
          </a:p>
          <a:p>
            <a:pPr marL="0" indent="0">
              <a:buNone/>
            </a:pPr>
            <a:r>
              <a:rPr lang="en-US" sz="1200" dirty="0" err="1">
                <a:latin typeface="Lucida Sans Typewriter" panose="020B0509030504030204" pitchFamily="49" charset="0"/>
              </a:rPr>
              <a:t>cudaMemcpy</a:t>
            </a:r>
            <a:r>
              <a:rPr lang="en-US" sz="1200" dirty="0">
                <a:latin typeface="Lucida Sans Typewriter" panose="020B0509030504030204" pitchFamily="49" charset="0"/>
              </a:rPr>
              <a:t>(</a:t>
            </a:r>
            <a:r>
              <a:rPr lang="en-US" sz="1200" dirty="0" err="1">
                <a:latin typeface="Lucida Sans Typewriter" panose="020B0509030504030204" pitchFamily="49" charset="0"/>
              </a:rPr>
              <a:t>tHostData</a:t>
            </a:r>
            <a:r>
              <a:rPr lang="en-US" sz="1200" dirty="0">
                <a:latin typeface="Lucida Sans Typewriter" panose="020B0509030504030204" pitchFamily="49" charset="0"/>
              </a:rPr>
              <a:t>, </a:t>
            </a:r>
            <a:r>
              <a:rPr lang="en-US" sz="1200" dirty="0" err="1">
                <a:latin typeface="Lucida Sans Typewriter" panose="020B0509030504030204" pitchFamily="49" charset="0"/>
              </a:rPr>
              <a:t>tDevData</a:t>
            </a:r>
            <a:r>
              <a:rPr lang="en-US" sz="1200" dirty="0">
                <a:latin typeface="Lucida Sans Typewriter" panose="020B0509030504030204" pitchFamily="49" charset="0"/>
              </a:rPr>
              <a:t>, N*N*</a:t>
            </a:r>
            <a:r>
              <a:rPr lang="en-US" sz="1200" dirty="0" err="1">
                <a:latin typeface="Lucida Sans Typewriter" panose="020B0509030504030204" pitchFamily="49" charset="0"/>
              </a:rPr>
              <a:t>sizeof</a:t>
            </a:r>
            <a:r>
              <a:rPr lang="en-US" sz="1200" dirty="0">
                <a:latin typeface="Lucida Sans Typewriter" panose="020B0509030504030204" pitchFamily="49" charset="0"/>
              </a:rPr>
              <a:t>(float), </a:t>
            </a:r>
            <a:r>
              <a:rPr lang="en-US" sz="1200" dirty="0" err="1">
                <a:latin typeface="Lucida Sans Typewriter" panose="020B0509030504030204" pitchFamily="49" charset="0"/>
              </a:rPr>
              <a:t>cudaMemcpyDeviceToHost</a:t>
            </a:r>
            <a:r>
              <a:rPr lang="en-US" sz="1200" dirty="0">
                <a:latin typeface="Lucida Sans Typewriter" panose="020B0509030504030204" pitchFamily="49" charset="0"/>
              </a:rPr>
              <a:t>);</a:t>
            </a:r>
          </a:p>
          <a:p>
            <a:pPr marL="0" indent="0">
              <a:buNone/>
            </a:pPr>
            <a:r>
              <a:rPr lang="en-US" sz="1200" dirty="0" err="1">
                <a:latin typeface="Lucida Sans Typewriter" panose="020B0509030504030204" pitchFamily="49" charset="0"/>
              </a:rPr>
              <a:t>cudaFree</a:t>
            </a:r>
            <a:r>
              <a:rPr lang="en-US" sz="1200" dirty="0">
                <a:latin typeface="Lucida Sans Typewriter" panose="020B0509030504030204" pitchFamily="49" charset="0"/>
              </a:rPr>
              <a:t>(</a:t>
            </a:r>
            <a:r>
              <a:rPr lang="en-US" sz="1200" dirty="0" err="1">
                <a:latin typeface="Lucida Sans Typewriter" panose="020B0509030504030204" pitchFamily="49" charset="0"/>
              </a:rPr>
              <a:t>aDevData</a:t>
            </a:r>
            <a:r>
              <a:rPr lang="en-US" sz="1200" dirty="0">
                <a:latin typeface="Lucida Sans Typewriter" panose="020B0509030504030204" pitchFamily="49" charset="0"/>
              </a:rPr>
              <a:t>); </a:t>
            </a:r>
            <a:r>
              <a:rPr lang="en-US" sz="1200" dirty="0" err="1">
                <a:latin typeface="Lucida Sans Typewriter" panose="020B0509030504030204" pitchFamily="49" charset="0"/>
              </a:rPr>
              <a:t>cudaFree</a:t>
            </a:r>
            <a:r>
              <a:rPr lang="en-US" sz="1200" dirty="0">
                <a:latin typeface="Lucida Sans Typewriter" panose="020B0509030504030204" pitchFamily="49" charset="0"/>
              </a:rPr>
              <a:t>(</a:t>
            </a:r>
            <a:r>
              <a:rPr lang="en-US" sz="1200" dirty="0" err="1">
                <a:latin typeface="Lucida Sans Typewriter" panose="020B0509030504030204" pitchFamily="49" charset="0"/>
              </a:rPr>
              <a:t>bDevData</a:t>
            </a:r>
            <a:r>
              <a:rPr lang="en-US" sz="1200" dirty="0">
                <a:latin typeface="Lucida Sans Typewriter" panose="020B0509030504030204" pitchFamily="49" charset="0"/>
              </a:rPr>
              <a:t>); </a:t>
            </a:r>
            <a:r>
              <a:rPr lang="en-US" sz="1200" dirty="0" err="1">
                <a:latin typeface="Lucida Sans Typewriter" panose="020B0509030504030204" pitchFamily="49" charset="0"/>
              </a:rPr>
              <a:t>cudaFree</a:t>
            </a:r>
            <a:r>
              <a:rPr lang="en-US" sz="1200" dirty="0">
                <a:latin typeface="Lucida Sans Typewriter" panose="020B0509030504030204" pitchFamily="49" charset="0"/>
              </a:rPr>
              <a:t>(</a:t>
            </a:r>
            <a:r>
              <a:rPr lang="en-US" sz="1200" dirty="0" err="1">
                <a:latin typeface="Lucida Sans Typewriter" panose="020B0509030504030204" pitchFamily="49" charset="0"/>
              </a:rPr>
              <a:t>cDevData</a:t>
            </a:r>
            <a:r>
              <a:rPr lang="en-US" sz="1200" dirty="0">
                <a:latin typeface="Lucida Sans Typewriter" panose="020B0509030504030204" pitchFamily="49" charset="0"/>
              </a:rPr>
              <a:t>);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3C8A5C0-DEB5-4DA7-9349-CFD466640F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15-418/15-618, Spring 2019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AB8EBC83-AAD7-44A4-8D03-F3990E40A89D}"/>
              </a:ext>
            </a:extLst>
          </p:cNvPr>
          <p:cNvGrpSpPr/>
          <p:nvPr/>
        </p:nvGrpSpPr>
        <p:grpSpPr>
          <a:xfrm>
            <a:off x="6267691" y="2961905"/>
            <a:ext cx="2582827" cy="923330"/>
            <a:chOff x="2911421" y="2275860"/>
            <a:chExt cx="2582827" cy="923330"/>
          </a:xfrm>
        </p:grpSpPr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1A393A3B-FE7D-4674-A320-C61ED805F4AD}"/>
                </a:ext>
              </a:extLst>
            </p:cNvPr>
            <p:cNvSpPr/>
            <p:nvPr/>
          </p:nvSpPr>
          <p:spPr>
            <a:xfrm flipV="1">
              <a:off x="2911421" y="2763828"/>
              <a:ext cx="435980" cy="367894"/>
            </a:xfrm>
            <a:custGeom>
              <a:avLst/>
              <a:gdLst>
                <a:gd name="connsiteX0" fmla="*/ 435980 w 435980"/>
                <a:gd name="connsiteY0" fmla="*/ 381965 h 381965"/>
                <a:gd name="connsiteX1" fmla="*/ 100314 w 435980"/>
                <a:gd name="connsiteY1" fmla="*/ 285509 h 381965"/>
                <a:gd name="connsiteX2" fmla="*/ 0 w 435980"/>
                <a:gd name="connsiteY2" fmla="*/ 0 h 3819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35980" h="381965">
                  <a:moveTo>
                    <a:pt x="435980" y="381965"/>
                  </a:moveTo>
                  <a:cubicBezTo>
                    <a:pt x="304478" y="365567"/>
                    <a:pt x="172977" y="349170"/>
                    <a:pt x="100314" y="285509"/>
                  </a:cubicBezTo>
                  <a:cubicBezTo>
                    <a:pt x="27651" y="221848"/>
                    <a:pt x="13825" y="110924"/>
                    <a:pt x="0" y="0"/>
                  </a:cubicBezTo>
                </a:path>
              </a:pathLst>
            </a:custGeom>
            <a:ln>
              <a:headEnd type="none" w="med" len="med"/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313EB560-F545-49D4-98CE-AF51020A7DC9}"/>
                </a:ext>
              </a:extLst>
            </p:cNvPr>
            <p:cNvSpPr txBox="1"/>
            <p:nvPr/>
          </p:nvSpPr>
          <p:spPr>
            <a:xfrm>
              <a:off x="3292623" y="2275860"/>
              <a:ext cx="2201625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Need to move data manually (separate address spaces)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30961580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A096A6-5BB3-43B5-9A4C-7E4CBCEEA5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Compiling + running CUDA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B17C60-3FBC-4236-952C-ECE957E095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CUDA code is in separate *.cu file (cudaMatrix.cu)</a:t>
            </a:r>
          </a:p>
          <a:p>
            <a:pPr lvl="1"/>
            <a:r>
              <a:rPr lang="en-US" dirty="0"/>
              <a:t>Compiled like:</a:t>
            </a:r>
            <a:br>
              <a:rPr lang="en-US" dirty="0"/>
            </a:br>
            <a:r>
              <a:rPr lang="en-US" sz="1800" dirty="0" err="1">
                <a:latin typeface="Lucida Sans Typewriter" panose="020B0509030504030204" pitchFamily="49" charset="0"/>
              </a:rPr>
              <a:t>nvcc</a:t>
            </a:r>
            <a:r>
              <a:rPr lang="en-US" sz="1800" dirty="0">
                <a:latin typeface="Lucida Sans Typewriter" panose="020B0509030504030204" pitchFamily="49" charset="0"/>
              </a:rPr>
              <a:t> cudaMatrix.cu –O3 –c –o </a:t>
            </a:r>
            <a:r>
              <a:rPr lang="en-US" sz="1800" dirty="0" err="1">
                <a:latin typeface="Lucida Sans Typewriter" panose="020B0509030504030204" pitchFamily="49" charset="0"/>
              </a:rPr>
              <a:t>cudaMatrix.o</a:t>
            </a:r>
            <a:endParaRPr lang="en-US" sz="1800" dirty="0">
              <a:latin typeface="Lucida Sans Typewriter" panose="020B0509030504030204" pitchFamily="49" charset="0"/>
            </a:endParaRPr>
          </a:p>
          <a:p>
            <a:pPr lvl="1"/>
            <a:r>
              <a:rPr lang="en-US" dirty="0"/>
              <a:t>(See assignment 2 for $PATH, </a:t>
            </a:r>
            <a:r>
              <a:rPr lang="en-US" dirty="0" err="1"/>
              <a:t>etc</a:t>
            </a:r>
            <a:r>
              <a:rPr lang="en-US" dirty="0"/>
              <a:t>)</a:t>
            </a:r>
          </a:p>
          <a:p>
            <a:endParaRPr lang="en-US" dirty="0"/>
          </a:p>
          <a:p>
            <a:r>
              <a:rPr lang="en-US" dirty="0"/>
              <a:t>Linked with </a:t>
            </a:r>
            <a:r>
              <a:rPr lang="en-US" dirty="0" err="1"/>
              <a:t>gcc</a:t>
            </a:r>
            <a:r>
              <a:rPr lang="en-US" dirty="0"/>
              <a:t> + flags, e.g.:</a:t>
            </a:r>
          </a:p>
          <a:p>
            <a:pPr lvl="1"/>
            <a:r>
              <a:rPr lang="en-US" sz="1800" dirty="0">
                <a:latin typeface="Lucida Sans Typewriter" panose="020B0509030504030204" pitchFamily="49" charset="0"/>
              </a:rPr>
              <a:t>g++ –O3 –L/path/to/</a:t>
            </a:r>
            <a:r>
              <a:rPr lang="en-US" sz="1800" dirty="0" err="1">
                <a:latin typeface="Lucida Sans Typewriter" panose="020B0509030504030204" pitchFamily="49" charset="0"/>
              </a:rPr>
              <a:t>cuda</a:t>
            </a:r>
            <a:r>
              <a:rPr lang="en-US" sz="1800" dirty="0">
                <a:latin typeface="Lucida Sans Typewriter" panose="020B0509030504030204" pitchFamily="49" charset="0"/>
              </a:rPr>
              <a:t> –</a:t>
            </a:r>
            <a:r>
              <a:rPr lang="en-US" sz="1800" dirty="0" err="1">
                <a:latin typeface="Lucida Sans Typewriter" panose="020B0509030504030204" pitchFamily="49" charset="0"/>
              </a:rPr>
              <a:t>lcudart</a:t>
            </a:r>
            <a:r>
              <a:rPr lang="en-US" sz="1800" dirty="0">
                <a:latin typeface="Lucida Sans Typewriter" panose="020B0509030504030204" pitchFamily="49" charset="0"/>
              </a:rPr>
              <a:t> –o matrix *.o</a:t>
            </a:r>
          </a:p>
          <a:p>
            <a:endParaRPr lang="en-US" dirty="0"/>
          </a:p>
          <a:p>
            <a:r>
              <a:rPr lang="en-US" dirty="0"/>
              <a:t>Run like a normal program, e.g.:</a:t>
            </a:r>
          </a:p>
          <a:p>
            <a:pPr lvl="1"/>
            <a:r>
              <a:rPr lang="en-US" sz="1800" dirty="0">
                <a:latin typeface="Lucida Sans Typewriter" panose="020B0509030504030204" pitchFamily="49" charset="0"/>
              </a:rPr>
              <a:t>./matrix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BDBB097-EF7B-4083-A64C-AE9FB32218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15-418/15-618, Spring 2019</a:t>
            </a:r>
          </a:p>
        </p:txBody>
      </p:sp>
    </p:spTree>
    <p:extLst>
      <p:ext uri="{BB962C8B-B14F-4D97-AF65-F5344CB8AC3E}">
        <p14:creationId xmlns:p14="http://schemas.microsoft.com/office/powerpoint/2010/main" val="97150999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59D280-9270-4C80-A0A8-32E3161C03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Profiling performance:</a:t>
            </a:r>
            <a:br>
              <a:rPr lang="en-US" dirty="0"/>
            </a:br>
            <a:r>
              <a:rPr lang="en-US" dirty="0"/>
              <a:t>How well are we doing?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26847A-A8A9-44C0-B9D5-FCE8D37F28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Run “nvprof” to generate analysis data</a:t>
            </a:r>
          </a:p>
          <a:p>
            <a:pPr lvl="1"/>
            <a:r>
              <a:rPr lang="pt-BR" sz="1800" dirty="0">
                <a:latin typeface="Lucida Sans Typewriter" panose="020B0509030504030204" pitchFamily="49" charset="0"/>
              </a:rPr>
              <a:t>nvprof --analysis-metrics -f -o cosimple.nvprof ./matrix -n 1024 -N 1024 -m cosimple</a:t>
            </a:r>
          </a:p>
          <a:p>
            <a:pPr lvl="1"/>
            <a:r>
              <a:rPr lang="pt-BR" dirty="0"/>
              <a:t>(nvprof has many other options)</a:t>
            </a:r>
            <a:endParaRPr lang="en-US" dirty="0"/>
          </a:p>
          <a:p>
            <a:r>
              <a:rPr lang="pt-BR" dirty="0"/>
              <a:t>Visualize profile with </a:t>
            </a:r>
            <a:r>
              <a:rPr lang="pt-BR" sz="2000" dirty="0">
                <a:latin typeface="Lucida Sans Typewriter" panose="020B0509030504030204" pitchFamily="49" charset="0"/>
              </a:rPr>
              <a:t>nvvp cosimple.nvprof</a:t>
            </a:r>
            <a:endParaRPr lang="pt-BR" dirty="0">
              <a:latin typeface="Lucida Sans Typewriter" panose="020B0509030504030204" pitchFamily="49" charset="0"/>
            </a:endParaRPr>
          </a:p>
          <a:p>
            <a:pPr lvl="1"/>
            <a:r>
              <a:rPr lang="pt-BR" dirty="0"/>
              <a:t>You will want to run this locally so X-windows doesn’t lag</a:t>
            </a:r>
          </a:p>
          <a:p>
            <a:endParaRPr lang="pt-BR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D336176-8440-4B8A-94B9-DC833A1CED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15-418/15-618, Spring 2019</a:t>
            </a:r>
          </a:p>
        </p:txBody>
      </p:sp>
    </p:spTree>
    <p:extLst>
      <p:ext uri="{BB962C8B-B14F-4D97-AF65-F5344CB8AC3E}">
        <p14:creationId xmlns:p14="http://schemas.microsoft.com/office/powerpoint/2010/main" val="4664935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EF1365-BFAC-4674-8A32-6550772354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Goals for today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203055-EF3D-4DAF-9FF2-D30B0BB4AE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Learn to use CUDA</a:t>
            </a:r>
          </a:p>
          <a:p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Walk through example CUDA program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Optimize CUDA performance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Debugging &amp; profiling tools</a:t>
            </a:r>
          </a:p>
          <a:p>
            <a:endParaRPr lang="en-US" dirty="0"/>
          </a:p>
          <a:p>
            <a:r>
              <a:rPr lang="en-US" dirty="0"/>
              <a:t>Most of all,</a:t>
            </a:r>
          </a:p>
          <a:p>
            <a:pPr marL="0" indent="0" algn="ctr">
              <a:buNone/>
            </a:pPr>
            <a:r>
              <a:rPr lang="en-US" sz="4800" u="sng" dirty="0"/>
              <a:t>ANSWER YOUR QUESTIONS!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77DA419-3668-48B1-B3B3-9DB007DC54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15-418/15-618, Spring 2019</a:t>
            </a:r>
          </a:p>
        </p:txBody>
      </p:sp>
    </p:spTree>
    <p:extLst>
      <p:ext uri="{BB962C8B-B14F-4D97-AF65-F5344CB8AC3E}">
        <p14:creationId xmlns:p14="http://schemas.microsoft.com/office/powerpoint/2010/main" val="127489951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70A41A-C53A-4F55-8C3C-A239045D5B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nvprof</a:t>
            </a:r>
            <a:r>
              <a:rPr lang="en-US" dirty="0"/>
              <a:t>/</a:t>
            </a:r>
            <a:r>
              <a:rPr lang="en-US" dirty="0" err="1"/>
              <a:t>nvvp</a:t>
            </a:r>
            <a:r>
              <a:rPr lang="en-US" dirty="0"/>
              <a:t> Profiling Results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75AD47D-4691-4975-9476-D88582EF22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15-418/15-618, Spring 2019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F2C915A-1230-4125-9BDA-58E464DE33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437827"/>
            <a:ext cx="9144000" cy="2580873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F5A4656C-AF1A-4384-9A0C-71E9439B2AA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124897"/>
            <a:ext cx="9144000" cy="2414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642570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70A41A-C53A-4F55-8C3C-A239045D5B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nvprof</a:t>
            </a:r>
            <a:r>
              <a:rPr lang="en-US" dirty="0"/>
              <a:t>/</a:t>
            </a:r>
            <a:r>
              <a:rPr lang="en-US" dirty="0" err="1"/>
              <a:t>nvvp</a:t>
            </a:r>
            <a:r>
              <a:rPr lang="en-US" dirty="0"/>
              <a:t> Profiling Results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75AD47D-4691-4975-9476-D88582EF22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15-418/15-618, Spring 2019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483467E-1758-4A13-B030-E378F8B65F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5859" y="1648144"/>
            <a:ext cx="8112282" cy="3561713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5DB5E138-301B-4497-8B82-F566BBE1AEE3}"/>
              </a:ext>
            </a:extLst>
          </p:cNvPr>
          <p:cNvSpPr txBox="1"/>
          <p:nvPr/>
        </p:nvSpPr>
        <p:spPr>
          <a:xfrm>
            <a:off x="2411697" y="5375564"/>
            <a:ext cx="432060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 err="1"/>
              <a:t>matmul</a:t>
            </a:r>
            <a:r>
              <a:rPr lang="en-US" sz="3200" dirty="0"/>
              <a:t> is memory bound!</a:t>
            </a:r>
          </a:p>
        </p:txBody>
      </p:sp>
    </p:spTree>
    <p:extLst>
      <p:ext uri="{BB962C8B-B14F-4D97-AF65-F5344CB8AC3E}">
        <p14:creationId xmlns:p14="http://schemas.microsoft.com/office/powerpoint/2010/main" val="368101877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3651DB-DF39-4DC3-99D2-EED1D528EC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r>
              <a:rPr lang="en-US" dirty="0"/>
              <a:t>GPU microarchitecture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6CD67C7-59F5-4DF9-AA30-D15CE4F1AA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</p:spPr>
        <p:txBody>
          <a:bodyPr/>
          <a:lstStyle/>
          <a:p>
            <a:r>
              <a:rPr lang="en-US"/>
              <a:t>CMU 15-418/15-618, Spring 2019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09217A3-9E3F-49B8-A964-83F62989F5D4}"/>
              </a:ext>
            </a:extLst>
          </p:cNvPr>
          <p:cNvSpPr/>
          <p:nvPr/>
        </p:nvSpPr>
        <p:spPr>
          <a:xfrm>
            <a:off x="671332" y="1794075"/>
            <a:ext cx="7801336" cy="4398381"/>
          </a:xfrm>
          <a:prstGeom prst="rect">
            <a:avLst/>
          </a:prstGeom>
          <a:solidFill>
            <a:schemeClr val="bg2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618B4EC4-2ADF-4F0E-995D-137AB1AD503B}"/>
              </a:ext>
            </a:extLst>
          </p:cNvPr>
          <p:cNvGrpSpPr/>
          <p:nvPr/>
        </p:nvGrpSpPr>
        <p:grpSpPr>
          <a:xfrm>
            <a:off x="1392835" y="1961138"/>
            <a:ext cx="2046888" cy="1498376"/>
            <a:chOff x="679049" y="1878956"/>
            <a:chExt cx="7712598" cy="4170745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8EF39592-515E-403D-AF57-67C3678FC94A}"/>
                </a:ext>
              </a:extLst>
            </p:cNvPr>
            <p:cNvSpPr/>
            <p:nvPr/>
          </p:nvSpPr>
          <p:spPr>
            <a:xfrm>
              <a:off x="679049" y="1878956"/>
              <a:ext cx="7712598" cy="4170745"/>
            </a:xfrm>
            <a:prstGeom prst="rect">
              <a:avLst/>
            </a:prstGeom>
            <a:solidFill>
              <a:srgbClr val="FFF8E5"/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C1BCED00-B769-4FC1-B576-685C7FB21374}"/>
                </a:ext>
              </a:extLst>
            </p:cNvPr>
            <p:cNvSpPr/>
            <p:nvPr/>
          </p:nvSpPr>
          <p:spPr>
            <a:xfrm>
              <a:off x="831449" y="2031357"/>
              <a:ext cx="1699549" cy="38563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8CBE5E0A-53EE-40C8-BDFA-A553F62FC59E}"/>
                </a:ext>
              </a:extLst>
            </p:cNvPr>
            <p:cNvSpPr/>
            <p:nvPr/>
          </p:nvSpPr>
          <p:spPr>
            <a:xfrm>
              <a:off x="2683397" y="3534999"/>
              <a:ext cx="1699549" cy="401256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D7F46A60-849B-4C64-992A-CF97880BD3F7}"/>
                </a:ext>
              </a:extLst>
            </p:cNvPr>
            <p:cNvSpPr/>
            <p:nvPr/>
          </p:nvSpPr>
          <p:spPr>
            <a:xfrm>
              <a:off x="2683397" y="5486401"/>
              <a:ext cx="1699549" cy="401256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3FE2B666-2384-4504-9581-758CE8C1AC42}"/>
                </a:ext>
              </a:extLst>
            </p:cNvPr>
            <p:cNvSpPr/>
            <p:nvPr/>
          </p:nvSpPr>
          <p:spPr>
            <a:xfrm>
              <a:off x="2683397" y="3982760"/>
              <a:ext cx="1699549" cy="705316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pPr algn="ctr"/>
              <a:endParaRPr lang="en-US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A9B5ED0A-D233-4605-BE91-4421CC13298A}"/>
                </a:ext>
              </a:extLst>
            </p:cNvPr>
            <p:cNvSpPr/>
            <p:nvPr/>
          </p:nvSpPr>
          <p:spPr>
            <a:xfrm>
              <a:off x="2683396" y="4734581"/>
              <a:ext cx="1699549" cy="705316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pPr algn="ctr"/>
              <a:endParaRPr lang="en-US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EE6ABD52-7E60-4C72-905B-06427CD8FCBD}"/>
                </a:ext>
              </a:extLst>
            </p:cNvPr>
            <p:cNvSpPr/>
            <p:nvPr/>
          </p:nvSpPr>
          <p:spPr>
            <a:xfrm>
              <a:off x="2683397" y="2031357"/>
              <a:ext cx="1699549" cy="705316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pPr algn="ctr"/>
              <a:endParaRPr lang="en-US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9EE5369B-C133-4D6F-9DF9-A9BAB79CD121}"/>
                </a:ext>
              </a:extLst>
            </p:cNvPr>
            <p:cNvSpPr/>
            <p:nvPr/>
          </p:nvSpPr>
          <p:spPr>
            <a:xfrm>
              <a:off x="2683396" y="2783178"/>
              <a:ext cx="1699549" cy="705316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pPr algn="ctr"/>
              <a:endParaRPr lang="en-US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54E6A2C9-971A-4B7B-95FA-1324DCE8493C}"/>
                </a:ext>
              </a:extLst>
            </p:cNvPr>
            <p:cNvSpPr/>
            <p:nvPr/>
          </p:nvSpPr>
          <p:spPr>
            <a:xfrm>
              <a:off x="4535345" y="3982760"/>
              <a:ext cx="3701972" cy="1904897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ysClr val="windowText" lastClr="000000"/>
                </a:solidFill>
              </a:endParaRPr>
            </a:p>
          </p:txBody>
        </p:sp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id="{D1B82EE3-5FDD-4558-8568-C8F7A6D945CA}"/>
                </a:ext>
              </a:extLst>
            </p:cNvPr>
            <p:cNvGrpSpPr/>
            <p:nvPr/>
          </p:nvGrpSpPr>
          <p:grpSpPr>
            <a:xfrm>
              <a:off x="4539206" y="2031357"/>
              <a:ext cx="365760" cy="1864769"/>
              <a:chOff x="4523773" y="1510496"/>
              <a:chExt cx="365760" cy="1864769"/>
            </a:xfrm>
          </p:grpSpPr>
          <p:sp>
            <p:nvSpPr>
              <p:cNvPr id="62" name="Rectangle 61">
                <a:extLst>
                  <a:ext uri="{FF2B5EF4-FFF2-40B4-BE49-F238E27FC236}">
                    <a16:creationId xmlns:a16="http://schemas.microsoft.com/office/drawing/2014/main" id="{EAFCEC30-857F-46D0-80D6-076B6D2F0E1C}"/>
                  </a:ext>
                </a:extLst>
              </p:cNvPr>
              <p:cNvSpPr/>
              <p:nvPr/>
            </p:nvSpPr>
            <p:spPr>
              <a:xfrm>
                <a:off x="4523773" y="1510496"/>
                <a:ext cx="365760" cy="365760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63" name="Rectangle 62">
                <a:extLst>
                  <a:ext uri="{FF2B5EF4-FFF2-40B4-BE49-F238E27FC236}">
                    <a16:creationId xmlns:a16="http://schemas.microsoft.com/office/drawing/2014/main" id="{7934BA35-53CA-423F-8E31-ECE9E4164E95}"/>
                  </a:ext>
                </a:extLst>
              </p:cNvPr>
              <p:cNvSpPr/>
              <p:nvPr/>
            </p:nvSpPr>
            <p:spPr>
              <a:xfrm>
                <a:off x="4523773" y="2010166"/>
                <a:ext cx="365760" cy="365760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64" name="Rectangle 63">
                <a:extLst>
                  <a:ext uri="{FF2B5EF4-FFF2-40B4-BE49-F238E27FC236}">
                    <a16:creationId xmlns:a16="http://schemas.microsoft.com/office/drawing/2014/main" id="{8CB1FCEC-40CB-4EAB-A4A8-176F794CC4EC}"/>
                  </a:ext>
                </a:extLst>
              </p:cNvPr>
              <p:cNvSpPr/>
              <p:nvPr/>
            </p:nvSpPr>
            <p:spPr>
              <a:xfrm>
                <a:off x="4523773" y="2509836"/>
                <a:ext cx="365760" cy="365760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65" name="Rectangle 64">
                <a:extLst>
                  <a:ext uri="{FF2B5EF4-FFF2-40B4-BE49-F238E27FC236}">
                    <a16:creationId xmlns:a16="http://schemas.microsoft.com/office/drawing/2014/main" id="{581ADFCC-7E68-4B48-9F64-1C5751D71CCB}"/>
                  </a:ext>
                </a:extLst>
              </p:cNvPr>
              <p:cNvSpPr/>
              <p:nvPr/>
            </p:nvSpPr>
            <p:spPr>
              <a:xfrm>
                <a:off x="4523773" y="3009505"/>
                <a:ext cx="365760" cy="365760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ysClr val="windowText" lastClr="000000"/>
                  </a:solidFill>
                </a:endParaRPr>
              </a:p>
            </p:txBody>
          </p:sp>
        </p:grpSp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9CD36005-6099-4471-946F-B629E096B5C4}"/>
                </a:ext>
              </a:extLst>
            </p:cNvPr>
            <p:cNvGrpSpPr/>
            <p:nvPr/>
          </p:nvGrpSpPr>
          <p:grpSpPr>
            <a:xfrm>
              <a:off x="5015256" y="2031357"/>
              <a:ext cx="365760" cy="1864769"/>
              <a:chOff x="4523773" y="1510496"/>
              <a:chExt cx="365760" cy="1864769"/>
            </a:xfrm>
          </p:grpSpPr>
          <p:sp>
            <p:nvSpPr>
              <p:cNvPr id="58" name="Rectangle 57">
                <a:extLst>
                  <a:ext uri="{FF2B5EF4-FFF2-40B4-BE49-F238E27FC236}">
                    <a16:creationId xmlns:a16="http://schemas.microsoft.com/office/drawing/2014/main" id="{8047270B-8006-441D-923B-E23A42A4E35B}"/>
                  </a:ext>
                </a:extLst>
              </p:cNvPr>
              <p:cNvSpPr/>
              <p:nvPr/>
            </p:nvSpPr>
            <p:spPr>
              <a:xfrm>
                <a:off x="4523773" y="1510496"/>
                <a:ext cx="365760" cy="365760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59" name="Rectangle 58">
                <a:extLst>
                  <a:ext uri="{FF2B5EF4-FFF2-40B4-BE49-F238E27FC236}">
                    <a16:creationId xmlns:a16="http://schemas.microsoft.com/office/drawing/2014/main" id="{BADD0A40-4FF6-46BF-9BEF-238E3AFF0EFE}"/>
                  </a:ext>
                </a:extLst>
              </p:cNvPr>
              <p:cNvSpPr/>
              <p:nvPr/>
            </p:nvSpPr>
            <p:spPr>
              <a:xfrm>
                <a:off x="4523773" y="2010166"/>
                <a:ext cx="365760" cy="365760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60" name="Rectangle 59">
                <a:extLst>
                  <a:ext uri="{FF2B5EF4-FFF2-40B4-BE49-F238E27FC236}">
                    <a16:creationId xmlns:a16="http://schemas.microsoft.com/office/drawing/2014/main" id="{453A60CC-D547-4886-B0B2-D7A59EF784E9}"/>
                  </a:ext>
                </a:extLst>
              </p:cNvPr>
              <p:cNvSpPr/>
              <p:nvPr/>
            </p:nvSpPr>
            <p:spPr>
              <a:xfrm>
                <a:off x="4523773" y="2509836"/>
                <a:ext cx="365760" cy="365760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61" name="Rectangle 60">
                <a:extLst>
                  <a:ext uri="{FF2B5EF4-FFF2-40B4-BE49-F238E27FC236}">
                    <a16:creationId xmlns:a16="http://schemas.microsoft.com/office/drawing/2014/main" id="{4836D501-401E-43BE-AFDB-C11DE3BEBF54}"/>
                  </a:ext>
                </a:extLst>
              </p:cNvPr>
              <p:cNvSpPr/>
              <p:nvPr/>
            </p:nvSpPr>
            <p:spPr>
              <a:xfrm>
                <a:off x="4523773" y="3009505"/>
                <a:ext cx="365760" cy="365760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ysClr val="windowText" lastClr="000000"/>
                  </a:solidFill>
                </a:endParaRPr>
              </a:p>
            </p:txBody>
          </p:sp>
        </p:grpSp>
        <p:grpSp>
          <p:nvGrpSpPr>
            <p:cNvPr id="27" name="Group 26">
              <a:extLst>
                <a:ext uri="{FF2B5EF4-FFF2-40B4-BE49-F238E27FC236}">
                  <a16:creationId xmlns:a16="http://schemas.microsoft.com/office/drawing/2014/main" id="{10CDAD92-893B-4C64-890B-7A453CF6381B}"/>
                </a:ext>
              </a:extLst>
            </p:cNvPr>
            <p:cNvGrpSpPr/>
            <p:nvPr/>
          </p:nvGrpSpPr>
          <p:grpSpPr>
            <a:xfrm>
              <a:off x="5491306" y="2031357"/>
              <a:ext cx="365760" cy="1864769"/>
              <a:chOff x="4523773" y="1510496"/>
              <a:chExt cx="365760" cy="1864769"/>
            </a:xfrm>
          </p:grpSpPr>
          <p:sp>
            <p:nvSpPr>
              <p:cNvPr id="54" name="Rectangle 53">
                <a:extLst>
                  <a:ext uri="{FF2B5EF4-FFF2-40B4-BE49-F238E27FC236}">
                    <a16:creationId xmlns:a16="http://schemas.microsoft.com/office/drawing/2014/main" id="{0FD00838-F1AB-4F0A-9790-3380CB547025}"/>
                  </a:ext>
                </a:extLst>
              </p:cNvPr>
              <p:cNvSpPr/>
              <p:nvPr/>
            </p:nvSpPr>
            <p:spPr>
              <a:xfrm>
                <a:off x="4523773" y="1510496"/>
                <a:ext cx="365760" cy="365760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55" name="Rectangle 54">
                <a:extLst>
                  <a:ext uri="{FF2B5EF4-FFF2-40B4-BE49-F238E27FC236}">
                    <a16:creationId xmlns:a16="http://schemas.microsoft.com/office/drawing/2014/main" id="{CE9106B0-40AC-426C-9F0D-0803398BD860}"/>
                  </a:ext>
                </a:extLst>
              </p:cNvPr>
              <p:cNvSpPr/>
              <p:nvPr/>
            </p:nvSpPr>
            <p:spPr>
              <a:xfrm>
                <a:off x="4523773" y="2010166"/>
                <a:ext cx="365760" cy="365760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56" name="Rectangle 55">
                <a:extLst>
                  <a:ext uri="{FF2B5EF4-FFF2-40B4-BE49-F238E27FC236}">
                    <a16:creationId xmlns:a16="http://schemas.microsoft.com/office/drawing/2014/main" id="{17D678E6-CB21-409F-94A9-BD147DACC902}"/>
                  </a:ext>
                </a:extLst>
              </p:cNvPr>
              <p:cNvSpPr/>
              <p:nvPr/>
            </p:nvSpPr>
            <p:spPr>
              <a:xfrm>
                <a:off x="4523773" y="2509836"/>
                <a:ext cx="365760" cy="365760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57" name="Rectangle 56">
                <a:extLst>
                  <a:ext uri="{FF2B5EF4-FFF2-40B4-BE49-F238E27FC236}">
                    <a16:creationId xmlns:a16="http://schemas.microsoft.com/office/drawing/2014/main" id="{C227A4D9-7653-4AC2-B04A-8BFAA77D68F2}"/>
                  </a:ext>
                </a:extLst>
              </p:cNvPr>
              <p:cNvSpPr/>
              <p:nvPr/>
            </p:nvSpPr>
            <p:spPr>
              <a:xfrm>
                <a:off x="4523773" y="3009505"/>
                <a:ext cx="365760" cy="365760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ysClr val="windowText" lastClr="000000"/>
                  </a:solidFill>
                </a:endParaRPr>
              </a:p>
            </p:txBody>
          </p:sp>
        </p:grpSp>
        <p:grpSp>
          <p:nvGrpSpPr>
            <p:cNvPr id="28" name="Group 27">
              <a:extLst>
                <a:ext uri="{FF2B5EF4-FFF2-40B4-BE49-F238E27FC236}">
                  <a16:creationId xmlns:a16="http://schemas.microsoft.com/office/drawing/2014/main" id="{543D47A2-A377-4766-81C4-3B9C69D67354}"/>
                </a:ext>
              </a:extLst>
            </p:cNvPr>
            <p:cNvGrpSpPr/>
            <p:nvPr/>
          </p:nvGrpSpPr>
          <p:grpSpPr>
            <a:xfrm>
              <a:off x="5967356" y="2031357"/>
              <a:ext cx="365760" cy="1864769"/>
              <a:chOff x="4523773" y="1510496"/>
              <a:chExt cx="365760" cy="1864769"/>
            </a:xfrm>
          </p:grpSpPr>
          <p:sp>
            <p:nvSpPr>
              <p:cNvPr id="50" name="Rectangle 49">
                <a:extLst>
                  <a:ext uri="{FF2B5EF4-FFF2-40B4-BE49-F238E27FC236}">
                    <a16:creationId xmlns:a16="http://schemas.microsoft.com/office/drawing/2014/main" id="{6420C66D-3701-47BA-83CA-FA86CDA3C8E0}"/>
                  </a:ext>
                </a:extLst>
              </p:cNvPr>
              <p:cNvSpPr/>
              <p:nvPr/>
            </p:nvSpPr>
            <p:spPr>
              <a:xfrm>
                <a:off x="4523773" y="1510496"/>
                <a:ext cx="365760" cy="365760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51" name="Rectangle 50">
                <a:extLst>
                  <a:ext uri="{FF2B5EF4-FFF2-40B4-BE49-F238E27FC236}">
                    <a16:creationId xmlns:a16="http://schemas.microsoft.com/office/drawing/2014/main" id="{C6E28094-AAC0-49EF-BEBF-3E623C939B95}"/>
                  </a:ext>
                </a:extLst>
              </p:cNvPr>
              <p:cNvSpPr/>
              <p:nvPr/>
            </p:nvSpPr>
            <p:spPr>
              <a:xfrm>
                <a:off x="4523773" y="2010166"/>
                <a:ext cx="365760" cy="365760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52" name="Rectangle 51">
                <a:extLst>
                  <a:ext uri="{FF2B5EF4-FFF2-40B4-BE49-F238E27FC236}">
                    <a16:creationId xmlns:a16="http://schemas.microsoft.com/office/drawing/2014/main" id="{982D8804-C899-4F7F-AD49-520A854A2FE5}"/>
                  </a:ext>
                </a:extLst>
              </p:cNvPr>
              <p:cNvSpPr/>
              <p:nvPr/>
            </p:nvSpPr>
            <p:spPr>
              <a:xfrm>
                <a:off x="4523773" y="2509836"/>
                <a:ext cx="365760" cy="365760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53" name="Rectangle 52">
                <a:extLst>
                  <a:ext uri="{FF2B5EF4-FFF2-40B4-BE49-F238E27FC236}">
                    <a16:creationId xmlns:a16="http://schemas.microsoft.com/office/drawing/2014/main" id="{57E8A415-DAFF-4B97-A541-BF43D1BF9A3C}"/>
                  </a:ext>
                </a:extLst>
              </p:cNvPr>
              <p:cNvSpPr/>
              <p:nvPr/>
            </p:nvSpPr>
            <p:spPr>
              <a:xfrm>
                <a:off x="4523773" y="3009505"/>
                <a:ext cx="365760" cy="365760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ysClr val="windowText" lastClr="000000"/>
                  </a:solidFill>
                </a:endParaRPr>
              </a:p>
            </p:txBody>
          </p:sp>
        </p:grpSp>
        <p:grpSp>
          <p:nvGrpSpPr>
            <p:cNvPr id="29" name="Group 28">
              <a:extLst>
                <a:ext uri="{FF2B5EF4-FFF2-40B4-BE49-F238E27FC236}">
                  <a16:creationId xmlns:a16="http://schemas.microsoft.com/office/drawing/2014/main" id="{A368AC50-813B-467D-A6D1-DFFD10999F8B}"/>
                </a:ext>
              </a:extLst>
            </p:cNvPr>
            <p:cNvGrpSpPr/>
            <p:nvPr/>
          </p:nvGrpSpPr>
          <p:grpSpPr>
            <a:xfrm>
              <a:off x="6443406" y="2031357"/>
              <a:ext cx="365760" cy="1864769"/>
              <a:chOff x="4523773" y="1510496"/>
              <a:chExt cx="365760" cy="1864769"/>
            </a:xfrm>
          </p:grpSpPr>
          <p:sp>
            <p:nvSpPr>
              <p:cNvPr id="46" name="Rectangle 45">
                <a:extLst>
                  <a:ext uri="{FF2B5EF4-FFF2-40B4-BE49-F238E27FC236}">
                    <a16:creationId xmlns:a16="http://schemas.microsoft.com/office/drawing/2014/main" id="{916F7E45-BEA6-42F9-BF3A-9C4CB0B52F45}"/>
                  </a:ext>
                </a:extLst>
              </p:cNvPr>
              <p:cNvSpPr/>
              <p:nvPr/>
            </p:nvSpPr>
            <p:spPr>
              <a:xfrm>
                <a:off x="4523773" y="1510496"/>
                <a:ext cx="365760" cy="365760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47" name="Rectangle 46">
                <a:extLst>
                  <a:ext uri="{FF2B5EF4-FFF2-40B4-BE49-F238E27FC236}">
                    <a16:creationId xmlns:a16="http://schemas.microsoft.com/office/drawing/2014/main" id="{9DD37919-DAAE-42F4-A449-5671F6A63BC3}"/>
                  </a:ext>
                </a:extLst>
              </p:cNvPr>
              <p:cNvSpPr/>
              <p:nvPr/>
            </p:nvSpPr>
            <p:spPr>
              <a:xfrm>
                <a:off x="4523773" y="2010166"/>
                <a:ext cx="365760" cy="365760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48" name="Rectangle 47">
                <a:extLst>
                  <a:ext uri="{FF2B5EF4-FFF2-40B4-BE49-F238E27FC236}">
                    <a16:creationId xmlns:a16="http://schemas.microsoft.com/office/drawing/2014/main" id="{9A4D3633-3B9A-4565-B88D-BFBA3725076E}"/>
                  </a:ext>
                </a:extLst>
              </p:cNvPr>
              <p:cNvSpPr/>
              <p:nvPr/>
            </p:nvSpPr>
            <p:spPr>
              <a:xfrm>
                <a:off x="4523773" y="2509836"/>
                <a:ext cx="365760" cy="365760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49" name="Rectangle 48">
                <a:extLst>
                  <a:ext uri="{FF2B5EF4-FFF2-40B4-BE49-F238E27FC236}">
                    <a16:creationId xmlns:a16="http://schemas.microsoft.com/office/drawing/2014/main" id="{2B7692A4-4A1D-4AED-B818-B8677146F9FF}"/>
                  </a:ext>
                </a:extLst>
              </p:cNvPr>
              <p:cNvSpPr/>
              <p:nvPr/>
            </p:nvSpPr>
            <p:spPr>
              <a:xfrm>
                <a:off x="4523773" y="3009505"/>
                <a:ext cx="365760" cy="365760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ysClr val="windowText" lastClr="000000"/>
                  </a:solidFill>
                </a:endParaRPr>
              </a:p>
            </p:txBody>
          </p:sp>
        </p:grpSp>
        <p:grpSp>
          <p:nvGrpSpPr>
            <p:cNvPr id="30" name="Group 29">
              <a:extLst>
                <a:ext uri="{FF2B5EF4-FFF2-40B4-BE49-F238E27FC236}">
                  <a16:creationId xmlns:a16="http://schemas.microsoft.com/office/drawing/2014/main" id="{4712932B-F2C6-44E7-9163-21EA5B66196C}"/>
                </a:ext>
              </a:extLst>
            </p:cNvPr>
            <p:cNvGrpSpPr/>
            <p:nvPr/>
          </p:nvGrpSpPr>
          <p:grpSpPr>
            <a:xfrm>
              <a:off x="6919456" y="2031357"/>
              <a:ext cx="365760" cy="1864769"/>
              <a:chOff x="4523773" y="1510496"/>
              <a:chExt cx="365760" cy="1864769"/>
            </a:xfrm>
          </p:grpSpPr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EB186906-BD39-480B-B3AF-9CEC67BFAAC8}"/>
                  </a:ext>
                </a:extLst>
              </p:cNvPr>
              <p:cNvSpPr/>
              <p:nvPr/>
            </p:nvSpPr>
            <p:spPr>
              <a:xfrm>
                <a:off x="4523773" y="1510496"/>
                <a:ext cx="365760" cy="365760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id="{8CBDC573-6907-4C03-9ECE-4F21772BB1A4}"/>
                  </a:ext>
                </a:extLst>
              </p:cNvPr>
              <p:cNvSpPr/>
              <p:nvPr/>
            </p:nvSpPr>
            <p:spPr>
              <a:xfrm>
                <a:off x="4523773" y="2010166"/>
                <a:ext cx="365760" cy="365760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id="{13A130A5-124F-4BE6-97D1-4B81244AC948}"/>
                  </a:ext>
                </a:extLst>
              </p:cNvPr>
              <p:cNvSpPr/>
              <p:nvPr/>
            </p:nvSpPr>
            <p:spPr>
              <a:xfrm>
                <a:off x="4523773" y="2509836"/>
                <a:ext cx="365760" cy="365760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45" name="Rectangle 44">
                <a:extLst>
                  <a:ext uri="{FF2B5EF4-FFF2-40B4-BE49-F238E27FC236}">
                    <a16:creationId xmlns:a16="http://schemas.microsoft.com/office/drawing/2014/main" id="{E068DF53-8090-4758-AC77-6857C1B28032}"/>
                  </a:ext>
                </a:extLst>
              </p:cNvPr>
              <p:cNvSpPr/>
              <p:nvPr/>
            </p:nvSpPr>
            <p:spPr>
              <a:xfrm>
                <a:off x="4523773" y="3009505"/>
                <a:ext cx="365760" cy="365760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ysClr val="windowText" lastClr="000000"/>
                  </a:solidFill>
                </a:endParaRPr>
              </a:p>
            </p:txBody>
          </p:sp>
        </p:grpSp>
        <p:grpSp>
          <p:nvGrpSpPr>
            <p:cNvPr id="31" name="Group 30">
              <a:extLst>
                <a:ext uri="{FF2B5EF4-FFF2-40B4-BE49-F238E27FC236}">
                  <a16:creationId xmlns:a16="http://schemas.microsoft.com/office/drawing/2014/main" id="{71A05AD3-3C30-4CD8-8CD5-14EDC85F0E68}"/>
                </a:ext>
              </a:extLst>
            </p:cNvPr>
            <p:cNvGrpSpPr/>
            <p:nvPr/>
          </p:nvGrpSpPr>
          <p:grpSpPr>
            <a:xfrm>
              <a:off x="7395506" y="2031357"/>
              <a:ext cx="365760" cy="1864769"/>
              <a:chOff x="4523773" y="1510496"/>
              <a:chExt cx="365760" cy="1864769"/>
            </a:xfrm>
          </p:grpSpPr>
          <p:sp>
            <p:nvSpPr>
              <p:cNvPr id="38" name="Rectangle 37">
                <a:extLst>
                  <a:ext uri="{FF2B5EF4-FFF2-40B4-BE49-F238E27FC236}">
                    <a16:creationId xmlns:a16="http://schemas.microsoft.com/office/drawing/2014/main" id="{6A0F8DAB-49A3-40EC-B945-5754B317BC3B}"/>
                  </a:ext>
                </a:extLst>
              </p:cNvPr>
              <p:cNvSpPr/>
              <p:nvPr/>
            </p:nvSpPr>
            <p:spPr>
              <a:xfrm>
                <a:off x="4523773" y="1510496"/>
                <a:ext cx="365760" cy="365760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39" name="Rectangle 38">
                <a:extLst>
                  <a:ext uri="{FF2B5EF4-FFF2-40B4-BE49-F238E27FC236}">
                    <a16:creationId xmlns:a16="http://schemas.microsoft.com/office/drawing/2014/main" id="{8D84C056-14F4-4883-9B4C-B736CFA77D34}"/>
                  </a:ext>
                </a:extLst>
              </p:cNvPr>
              <p:cNvSpPr/>
              <p:nvPr/>
            </p:nvSpPr>
            <p:spPr>
              <a:xfrm>
                <a:off x="4523773" y="2010166"/>
                <a:ext cx="365760" cy="365760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564FE907-C3C7-47A5-AC9B-F4E6D09ED833}"/>
                  </a:ext>
                </a:extLst>
              </p:cNvPr>
              <p:cNvSpPr/>
              <p:nvPr/>
            </p:nvSpPr>
            <p:spPr>
              <a:xfrm>
                <a:off x="4523773" y="2509836"/>
                <a:ext cx="365760" cy="365760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id="{A39653F3-1091-4F9E-A610-C38EDC42CDEA}"/>
                  </a:ext>
                </a:extLst>
              </p:cNvPr>
              <p:cNvSpPr/>
              <p:nvPr/>
            </p:nvSpPr>
            <p:spPr>
              <a:xfrm>
                <a:off x="4523773" y="3009505"/>
                <a:ext cx="365760" cy="365760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ysClr val="windowText" lastClr="000000"/>
                  </a:solidFill>
                </a:endParaRPr>
              </a:p>
            </p:txBody>
          </p:sp>
        </p:grpSp>
        <p:grpSp>
          <p:nvGrpSpPr>
            <p:cNvPr id="32" name="Group 31">
              <a:extLst>
                <a:ext uri="{FF2B5EF4-FFF2-40B4-BE49-F238E27FC236}">
                  <a16:creationId xmlns:a16="http://schemas.microsoft.com/office/drawing/2014/main" id="{EB65A48E-9563-46FC-8FD3-D63BE479FED3}"/>
                </a:ext>
              </a:extLst>
            </p:cNvPr>
            <p:cNvGrpSpPr/>
            <p:nvPr/>
          </p:nvGrpSpPr>
          <p:grpSpPr>
            <a:xfrm>
              <a:off x="7871557" y="2031357"/>
              <a:ext cx="365760" cy="1864769"/>
              <a:chOff x="4523773" y="1510496"/>
              <a:chExt cx="365760" cy="1864769"/>
            </a:xfrm>
          </p:grpSpPr>
          <p:sp>
            <p:nvSpPr>
              <p:cNvPr id="34" name="Rectangle 33">
                <a:extLst>
                  <a:ext uri="{FF2B5EF4-FFF2-40B4-BE49-F238E27FC236}">
                    <a16:creationId xmlns:a16="http://schemas.microsoft.com/office/drawing/2014/main" id="{AAC76F70-4B21-4505-8985-69EE1BB9730C}"/>
                  </a:ext>
                </a:extLst>
              </p:cNvPr>
              <p:cNvSpPr/>
              <p:nvPr/>
            </p:nvSpPr>
            <p:spPr>
              <a:xfrm>
                <a:off x="4523773" y="1510496"/>
                <a:ext cx="365760" cy="365760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id="{229D1F75-3B99-4E2C-BB49-D0ECFD7FCFB8}"/>
                  </a:ext>
                </a:extLst>
              </p:cNvPr>
              <p:cNvSpPr/>
              <p:nvPr/>
            </p:nvSpPr>
            <p:spPr>
              <a:xfrm>
                <a:off x="4523773" y="2010166"/>
                <a:ext cx="365760" cy="365760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36" name="Rectangle 35">
                <a:extLst>
                  <a:ext uri="{FF2B5EF4-FFF2-40B4-BE49-F238E27FC236}">
                    <a16:creationId xmlns:a16="http://schemas.microsoft.com/office/drawing/2014/main" id="{DFE4D739-EBFB-4064-B159-3D7CF37F612C}"/>
                  </a:ext>
                </a:extLst>
              </p:cNvPr>
              <p:cNvSpPr/>
              <p:nvPr/>
            </p:nvSpPr>
            <p:spPr>
              <a:xfrm>
                <a:off x="4523773" y="2509836"/>
                <a:ext cx="365760" cy="365760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37" name="Rectangle 36">
                <a:extLst>
                  <a:ext uri="{FF2B5EF4-FFF2-40B4-BE49-F238E27FC236}">
                    <a16:creationId xmlns:a16="http://schemas.microsoft.com/office/drawing/2014/main" id="{88935DE3-FF39-4F03-A245-3FB9D27B6668}"/>
                  </a:ext>
                </a:extLst>
              </p:cNvPr>
              <p:cNvSpPr/>
              <p:nvPr/>
            </p:nvSpPr>
            <p:spPr>
              <a:xfrm>
                <a:off x="4523773" y="3009505"/>
                <a:ext cx="365760" cy="365760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ysClr val="windowText" lastClr="000000"/>
                  </a:solidFill>
                </a:endParaRPr>
              </a:p>
            </p:txBody>
          </p:sp>
        </p:grpSp>
      </p:grpSp>
      <p:sp>
        <p:nvSpPr>
          <p:cNvPr id="467" name="Rectangle 466">
            <a:extLst>
              <a:ext uri="{FF2B5EF4-FFF2-40B4-BE49-F238E27FC236}">
                <a16:creationId xmlns:a16="http://schemas.microsoft.com/office/drawing/2014/main" id="{5EAB39B5-FD27-48FA-A782-7905BC185290}"/>
              </a:ext>
            </a:extLst>
          </p:cNvPr>
          <p:cNvSpPr/>
          <p:nvPr/>
        </p:nvSpPr>
        <p:spPr>
          <a:xfrm>
            <a:off x="1392836" y="3548238"/>
            <a:ext cx="6358330" cy="890053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ysClr val="windowText" lastClr="000000"/>
                </a:solidFill>
              </a:rPr>
              <a:t>L2 Cache</a:t>
            </a:r>
          </a:p>
        </p:txBody>
      </p:sp>
      <p:grpSp>
        <p:nvGrpSpPr>
          <p:cNvPr id="468" name="Group 467">
            <a:extLst>
              <a:ext uri="{FF2B5EF4-FFF2-40B4-BE49-F238E27FC236}">
                <a16:creationId xmlns:a16="http://schemas.microsoft.com/office/drawing/2014/main" id="{5B8D0F24-C10B-4F66-B8E3-AAA6E0BEA75D}"/>
              </a:ext>
            </a:extLst>
          </p:cNvPr>
          <p:cNvGrpSpPr/>
          <p:nvPr/>
        </p:nvGrpSpPr>
        <p:grpSpPr>
          <a:xfrm>
            <a:off x="3548556" y="1961138"/>
            <a:ext cx="2046888" cy="1498376"/>
            <a:chOff x="679049" y="1878956"/>
            <a:chExt cx="7712598" cy="4170745"/>
          </a:xfrm>
        </p:grpSpPr>
        <p:sp>
          <p:nvSpPr>
            <p:cNvPr id="469" name="Rectangle 468">
              <a:extLst>
                <a:ext uri="{FF2B5EF4-FFF2-40B4-BE49-F238E27FC236}">
                  <a16:creationId xmlns:a16="http://schemas.microsoft.com/office/drawing/2014/main" id="{F9DEE3BB-A760-41EE-9679-2634E8C31720}"/>
                </a:ext>
              </a:extLst>
            </p:cNvPr>
            <p:cNvSpPr/>
            <p:nvPr/>
          </p:nvSpPr>
          <p:spPr>
            <a:xfrm>
              <a:off x="679049" y="1878956"/>
              <a:ext cx="7712598" cy="4170745"/>
            </a:xfrm>
            <a:prstGeom prst="rect">
              <a:avLst/>
            </a:prstGeom>
            <a:solidFill>
              <a:srgbClr val="FFF8E5"/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0" name="Rectangle 469">
              <a:extLst>
                <a:ext uri="{FF2B5EF4-FFF2-40B4-BE49-F238E27FC236}">
                  <a16:creationId xmlns:a16="http://schemas.microsoft.com/office/drawing/2014/main" id="{61A4785B-FD08-46CF-BAF2-D09E87AB6C7A}"/>
                </a:ext>
              </a:extLst>
            </p:cNvPr>
            <p:cNvSpPr/>
            <p:nvPr/>
          </p:nvSpPr>
          <p:spPr>
            <a:xfrm>
              <a:off x="831449" y="2031357"/>
              <a:ext cx="1699549" cy="38563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471" name="Rectangle 470">
              <a:extLst>
                <a:ext uri="{FF2B5EF4-FFF2-40B4-BE49-F238E27FC236}">
                  <a16:creationId xmlns:a16="http://schemas.microsoft.com/office/drawing/2014/main" id="{DB6689C5-95B0-4EF9-947B-DCE43F8D42E7}"/>
                </a:ext>
              </a:extLst>
            </p:cNvPr>
            <p:cNvSpPr/>
            <p:nvPr/>
          </p:nvSpPr>
          <p:spPr>
            <a:xfrm>
              <a:off x="2683397" y="3534999"/>
              <a:ext cx="1699549" cy="401256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472" name="Rectangle 471">
              <a:extLst>
                <a:ext uri="{FF2B5EF4-FFF2-40B4-BE49-F238E27FC236}">
                  <a16:creationId xmlns:a16="http://schemas.microsoft.com/office/drawing/2014/main" id="{5D914862-54C1-428C-84AF-9F242C85BE97}"/>
                </a:ext>
              </a:extLst>
            </p:cNvPr>
            <p:cNvSpPr/>
            <p:nvPr/>
          </p:nvSpPr>
          <p:spPr>
            <a:xfrm>
              <a:off x="2683397" y="5486401"/>
              <a:ext cx="1699549" cy="401256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473" name="Rectangle 472">
              <a:extLst>
                <a:ext uri="{FF2B5EF4-FFF2-40B4-BE49-F238E27FC236}">
                  <a16:creationId xmlns:a16="http://schemas.microsoft.com/office/drawing/2014/main" id="{175DDE0D-FC04-46D0-B277-315A736160F8}"/>
                </a:ext>
              </a:extLst>
            </p:cNvPr>
            <p:cNvSpPr/>
            <p:nvPr/>
          </p:nvSpPr>
          <p:spPr>
            <a:xfrm>
              <a:off x="2683397" y="3982760"/>
              <a:ext cx="1699549" cy="705316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pPr algn="ctr"/>
              <a:endParaRPr lang="en-US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474" name="Rectangle 473">
              <a:extLst>
                <a:ext uri="{FF2B5EF4-FFF2-40B4-BE49-F238E27FC236}">
                  <a16:creationId xmlns:a16="http://schemas.microsoft.com/office/drawing/2014/main" id="{7C960F6B-D896-4330-91F6-E05A97F1D056}"/>
                </a:ext>
              </a:extLst>
            </p:cNvPr>
            <p:cNvSpPr/>
            <p:nvPr/>
          </p:nvSpPr>
          <p:spPr>
            <a:xfrm>
              <a:off x="2683396" y="4734581"/>
              <a:ext cx="1699549" cy="705316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pPr algn="ctr"/>
              <a:endParaRPr lang="en-US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475" name="Rectangle 474">
              <a:extLst>
                <a:ext uri="{FF2B5EF4-FFF2-40B4-BE49-F238E27FC236}">
                  <a16:creationId xmlns:a16="http://schemas.microsoft.com/office/drawing/2014/main" id="{96B73D11-E2D9-4B03-B826-65E5CD6C9751}"/>
                </a:ext>
              </a:extLst>
            </p:cNvPr>
            <p:cNvSpPr/>
            <p:nvPr/>
          </p:nvSpPr>
          <p:spPr>
            <a:xfrm>
              <a:off x="2683397" y="2031357"/>
              <a:ext cx="1699549" cy="705316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pPr algn="ctr"/>
              <a:endParaRPr lang="en-US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476" name="Rectangle 475">
              <a:extLst>
                <a:ext uri="{FF2B5EF4-FFF2-40B4-BE49-F238E27FC236}">
                  <a16:creationId xmlns:a16="http://schemas.microsoft.com/office/drawing/2014/main" id="{9EAAD492-128B-4585-BB5C-76161AFBDE91}"/>
                </a:ext>
              </a:extLst>
            </p:cNvPr>
            <p:cNvSpPr/>
            <p:nvPr/>
          </p:nvSpPr>
          <p:spPr>
            <a:xfrm>
              <a:off x="2683396" y="2783178"/>
              <a:ext cx="1699549" cy="705316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pPr algn="ctr"/>
              <a:endParaRPr lang="en-US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477" name="Rectangle 476">
              <a:extLst>
                <a:ext uri="{FF2B5EF4-FFF2-40B4-BE49-F238E27FC236}">
                  <a16:creationId xmlns:a16="http://schemas.microsoft.com/office/drawing/2014/main" id="{AED7C8C5-62A4-4453-A970-E27DF0C084A5}"/>
                </a:ext>
              </a:extLst>
            </p:cNvPr>
            <p:cNvSpPr/>
            <p:nvPr/>
          </p:nvSpPr>
          <p:spPr>
            <a:xfrm>
              <a:off x="4535345" y="3982760"/>
              <a:ext cx="3701972" cy="1904897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ysClr val="windowText" lastClr="000000"/>
                </a:solidFill>
              </a:endParaRPr>
            </a:p>
          </p:txBody>
        </p:sp>
        <p:grpSp>
          <p:nvGrpSpPr>
            <p:cNvPr id="478" name="Group 477">
              <a:extLst>
                <a:ext uri="{FF2B5EF4-FFF2-40B4-BE49-F238E27FC236}">
                  <a16:creationId xmlns:a16="http://schemas.microsoft.com/office/drawing/2014/main" id="{9304C1D3-7F41-41C6-ACC5-A3357B1E34BA}"/>
                </a:ext>
              </a:extLst>
            </p:cNvPr>
            <p:cNvGrpSpPr/>
            <p:nvPr/>
          </p:nvGrpSpPr>
          <p:grpSpPr>
            <a:xfrm>
              <a:off x="4539206" y="2031357"/>
              <a:ext cx="365760" cy="1864769"/>
              <a:chOff x="4523773" y="1510496"/>
              <a:chExt cx="365760" cy="1864769"/>
            </a:xfrm>
          </p:grpSpPr>
          <p:sp>
            <p:nvSpPr>
              <p:cNvPr id="514" name="Rectangle 513">
                <a:extLst>
                  <a:ext uri="{FF2B5EF4-FFF2-40B4-BE49-F238E27FC236}">
                    <a16:creationId xmlns:a16="http://schemas.microsoft.com/office/drawing/2014/main" id="{EEAA6A70-6E41-48F5-81A5-D1FBC63486CD}"/>
                  </a:ext>
                </a:extLst>
              </p:cNvPr>
              <p:cNvSpPr/>
              <p:nvPr/>
            </p:nvSpPr>
            <p:spPr>
              <a:xfrm>
                <a:off x="4523773" y="1510496"/>
                <a:ext cx="365760" cy="365760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515" name="Rectangle 514">
                <a:extLst>
                  <a:ext uri="{FF2B5EF4-FFF2-40B4-BE49-F238E27FC236}">
                    <a16:creationId xmlns:a16="http://schemas.microsoft.com/office/drawing/2014/main" id="{458DBDAF-02F4-403C-9A86-2E252DB2CE95}"/>
                  </a:ext>
                </a:extLst>
              </p:cNvPr>
              <p:cNvSpPr/>
              <p:nvPr/>
            </p:nvSpPr>
            <p:spPr>
              <a:xfrm>
                <a:off x="4523773" y="2010166"/>
                <a:ext cx="365760" cy="365760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516" name="Rectangle 515">
                <a:extLst>
                  <a:ext uri="{FF2B5EF4-FFF2-40B4-BE49-F238E27FC236}">
                    <a16:creationId xmlns:a16="http://schemas.microsoft.com/office/drawing/2014/main" id="{1D44B67B-52A1-45CD-8FB8-DAE8BE994672}"/>
                  </a:ext>
                </a:extLst>
              </p:cNvPr>
              <p:cNvSpPr/>
              <p:nvPr/>
            </p:nvSpPr>
            <p:spPr>
              <a:xfrm>
                <a:off x="4523773" y="2509836"/>
                <a:ext cx="365760" cy="365760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517" name="Rectangle 516">
                <a:extLst>
                  <a:ext uri="{FF2B5EF4-FFF2-40B4-BE49-F238E27FC236}">
                    <a16:creationId xmlns:a16="http://schemas.microsoft.com/office/drawing/2014/main" id="{F37A916A-49DC-4025-B036-A8F33816541E}"/>
                  </a:ext>
                </a:extLst>
              </p:cNvPr>
              <p:cNvSpPr/>
              <p:nvPr/>
            </p:nvSpPr>
            <p:spPr>
              <a:xfrm>
                <a:off x="4523773" y="3009505"/>
                <a:ext cx="365760" cy="365760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ysClr val="windowText" lastClr="000000"/>
                  </a:solidFill>
                </a:endParaRPr>
              </a:p>
            </p:txBody>
          </p:sp>
        </p:grpSp>
        <p:grpSp>
          <p:nvGrpSpPr>
            <p:cNvPr id="479" name="Group 478">
              <a:extLst>
                <a:ext uri="{FF2B5EF4-FFF2-40B4-BE49-F238E27FC236}">
                  <a16:creationId xmlns:a16="http://schemas.microsoft.com/office/drawing/2014/main" id="{4DDD0852-C619-494C-A3DD-85159142AFCA}"/>
                </a:ext>
              </a:extLst>
            </p:cNvPr>
            <p:cNvGrpSpPr/>
            <p:nvPr/>
          </p:nvGrpSpPr>
          <p:grpSpPr>
            <a:xfrm>
              <a:off x="5015256" y="2031357"/>
              <a:ext cx="365760" cy="1864769"/>
              <a:chOff x="4523773" y="1510496"/>
              <a:chExt cx="365760" cy="1864769"/>
            </a:xfrm>
          </p:grpSpPr>
          <p:sp>
            <p:nvSpPr>
              <p:cNvPr id="510" name="Rectangle 509">
                <a:extLst>
                  <a:ext uri="{FF2B5EF4-FFF2-40B4-BE49-F238E27FC236}">
                    <a16:creationId xmlns:a16="http://schemas.microsoft.com/office/drawing/2014/main" id="{BDF45806-2267-44F8-B3FB-D85F84B2B152}"/>
                  </a:ext>
                </a:extLst>
              </p:cNvPr>
              <p:cNvSpPr/>
              <p:nvPr/>
            </p:nvSpPr>
            <p:spPr>
              <a:xfrm>
                <a:off x="4523773" y="1510496"/>
                <a:ext cx="365760" cy="365760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511" name="Rectangle 510">
                <a:extLst>
                  <a:ext uri="{FF2B5EF4-FFF2-40B4-BE49-F238E27FC236}">
                    <a16:creationId xmlns:a16="http://schemas.microsoft.com/office/drawing/2014/main" id="{E99A709C-CAAF-4CBB-83DE-8F91B1A490F1}"/>
                  </a:ext>
                </a:extLst>
              </p:cNvPr>
              <p:cNvSpPr/>
              <p:nvPr/>
            </p:nvSpPr>
            <p:spPr>
              <a:xfrm>
                <a:off x="4523773" y="2010166"/>
                <a:ext cx="365760" cy="365760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512" name="Rectangle 511">
                <a:extLst>
                  <a:ext uri="{FF2B5EF4-FFF2-40B4-BE49-F238E27FC236}">
                    <a16:creationId xmlns:a16="http://schemas.microsoft.com/office/drawing/2014/main" id="{F1877088-7385-4028-BE16-AE22B7B2FDFF}"/>
                  </a:ext>
                </a:extLst>
              </p:cNvPr>
              <p:cNvSpPr/>
              <p:nvPr/>
            </p:nvSpPr>
            <p:spPr>
              <a:xfrm>
                <a:off x="4523773" y="2509836"/>
                <a:ext cx="365760" cy="365760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513" name="Rectangle 512">
                <a:extLst>
                  <a:ext uri="{FF2B5EF4-FFF2-40B4-BE49-F238E27FC236}">
                    <a16:creationId xmlns:a16="http://schemas.microsoft.com/office/drawing/2014/main" id="{8DF20488-82FB-4E8E-9075-14D8BDD1DB04}"/>
                  </a:ext>
                </a:extLst>
              </p:cNvPr>
              <p:cNvSpPr/>
              <p:nvPr/>
            </p:nvSpPr>
            <p:spPr>
              <a:xfrm>
                <a:off x="4523773" y="3009505"/>
                <a:ext cx="365760" cy="365760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ysClr val="windowText" lastClr="000000"/>
                  </a:solidFill>
                </a:endParaRPr>
              </a:p>
            </p:txBody>
          </p:sp>
        </p:grpSp>
        <p:grpSp>
          <p:nvGrpSpPr>
            <p:cNvPr id="480" name="Group 479">
              <a:extLst>
                <a:ext uri="{FF2B5EF4-FFF2-40B4-BE49-F238E27FC236}">
                  <a16:creationId xmlns:a16="http://schemas.microsoft.com/office/drawing/2014/main" id="{DE22B006-5DD2-4D44-9B72-A8D18B106209}"/>
                </a:ext>
              </a:extLst>
            </p:cNvPr>
            <p:cNvGrpSpPr/>
            <p:nvPr/>
          </p:nvGrpSpPr>
          <p:grpSpPr>
            <a:xfrm>
              <a:off x="5491306" y="2031357"/>
              <a:ext cx="365760" cy="1864769"/>
              <a:chOff x="4523773" y="1510496"/>
              <a:chExt cx="365760" cy="1864769"/>
            </a:xfrm>
          </p:grpSpPr>
          <p:sp>
            <p:nvSpPr>
              <p:cNvPr id="506" name="Rectangle 505">
                <a:extLst>
                  <a:ext uri="{FF2B5EF4-FFF2-40B4-BE49-F238E27FC236}">
                    <a16:creationId xmlns:a16="http://schemas.microsoft.com/office/drawing/2014/main" id="{BA017332-193F-49BD-B1B4-3AC0AC6E99A4}"/>
                  </a:ext>
                </a:extLst>
              </p:cNvPr>
              <p:cNvSpPr/>
              <p:nvPr/>
            </p:nvSpPr>
            <p:spPr>
              <a:xfrm>
                <a:off x="4523773" y="1510496"/>
                <a:ext cx="365760" cy="365760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507" name="Rectangle 506">
                <a:extLst>
                  <a:ext uri="{FF2B5EF4-FFF2-40B4-BE49-F238E27FC236}">
                    <a16:creationId xmlns:a16="http://schemas.microsoft.com/office/drawing/2014/main" id="{AA36A564-36E8-42F8-8BAE-98E8B20E5B7D}"/>
                  </a:ext>
                </a:extLst>
              </p:cNvPr>
              <p:cNvSpPr/>
              <p:nvPr/>
            </p:nvSpPr>
            <p:spPr>
              <a:xfrm>
                <a:off x="4523773" y="2010166"/>
                <a:ext cx="365760" cy="365760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508" name="Rectangle 507">
                <a:extLst>
                  <a:ext uri="{FF2B5EF4-FFF2-40B4-BE49-F238E27FC236}">
                    <a16:creationId xmlns:a16="http://schemas.microsoft.com/office/drawing/2014/main" id="{9D90384B-7044-4659-920B-C169F71AA737}"/>
                  </a:ext>
                </a:extLst>
              </p:cNvPr>
              <p:cNvSpPr/>
              <p:nvPr/>
            </p:nvSpPr>
            <p:spPr>
              <a:xfrm>
                <a:off x="4523773" y="2509836"/>
                <a:ext cx="365760" cy="365760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509" name="Rectangle 508">
                <a:extLst>
                  <a:ext uri="{FF2B5EF4-FFF2-40B4-BE49-F238E27FC236}">
                    <a16:creationId xmlns:a16="http://schemas.microsoft.com/office/drawing/2014/main" id="{0A539BC1-DFBF-4F58-8D62-B854340B41D4}"/>
                  </a:ext>
                </a:extLst>
              </p:cNvPr>
              <p:cNvSpPr/>
              <p:nvPr/>
            </p:nvSpPr>
            <p:spPr>
              <a:xfrm>
                <a:off x="4523773" y="3009505"/>
                <a:ext cx="365760" cy="365760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ysClr val="windowText" lastClr="000000"/>
                  </a:solidFill>
                </a:endParaRPr>
              </a:p>
            </p:txBody>
          </p:sp>
        </p:grpSp>
        <p:grpSp>
          <p:nvGrpSpPr>
            <p:cNvPr id="481" name="Group 480">
              <a:extLst>
                <a:ext uri="{FF2B5EF4-FFF2-40B4-BE49-F238E27FC236}">
                  <a16:creationId xmlns:a16="http://schemas.microsoft.com/office/drawing/2014/main" id="{65A78D8A-F0C9-4FF7-9081-0E6D7DFBBBAA}"/>
                </a:ext>
              </a:extLst>
            </p:cNvPr>
            <p:cNvGrpSpPr/>
            <p:nvPr/>
          </p:nvGrpSpPr>
          <p:grpSpPr>
            <a:xfrm>
              <a:off x="5967356" y="2031357"/>
              <a:ext cx="365760" cy="1864769"/>
              <a:chOff x="4523773" y="1510496"/>
              <a:chExt cx="365760" cy="1864769"/>
            </a:xfrm>
          </p:grpSpPr>
          <p:sp>
            <p:nvSpPr>
              <p:cNvPr id="502" name="Rectangle 501">
                <a:extLst>
                  <a:ext uri="{FF2B5EF4-FFF2-40B4-BE49-F238E27FC236}">
                    <a16:creationId xmlns:a16="http://schemas.microsoft.com/office/drawing/2014/main" id="{357E5E41-5796-4CD7-95C8-88773EDE89D2}"/>
                  </a:ext>
                </a:extLst>
              </p:cNvPr>
              <p:cNvSpPr/>
              <p:nvPr/>
            </p:nvSpPr>
            <p:spPr>
              <a:xfrm>
                <a:off x="4523773" y="1510496"/>
                <a:ext cx="365760" cy="365760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503" name="Rectangle 502">
                <a:extLst>
                  <a:ext uri="{FF2B5EF4-FFF2-40B4-BE49-F238E27FC236}">
                    <a16:creationId xmlns:a16="http://schemas.microsoft.com/office/drawing/2014/main" id="{55EA6E7E-9064-4E64-8BE6-9249195A20BD}"/>
                  </a:ext>
                </a:extLst>
              </p:cNvPr>
              <p:cNvSpPr/>
              <p:nvPr/>
            </p:nvSpPr>
            <p:spPr>
              <a:xfrm>
                <a:off x="4523773" y="2010166"/>
                <a:ext cx="365760" cy="365760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504" name="Rectangle 503">
                <a:extLst>
                  <a:ext uri="{FF2B5EF4-FFF2-40B4-BE49-F238E27FC236}">
                    <a16:creationId xmlns:a16="http://schemas.microsoft.com/office/drawing/2014/main" id="{6A2979B6-E94B-4D31-B9CB-17775E912A8F}"/>
                  </a:ext>
                </a:extLst>
              </p:cNvPr>
              <p:cNvSpPr/>
              <p:nvPr/>
            </p:nvSpPr>
            <p:spPr>
              <a:xfrm>
                <a:off x="4523773" y="2509836"/>
                <a:ext cx="365760" cy="365760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505" name="Rectangle 504">
                <a:extLst>
                  <a:ext uri="{FF2B5EF4-FFF2-40B4-BE49-F238E27FC236}">
                    <a16:creationId xmlns:a16="http://schemas.microsoft.com/office/drawing/2014/main" id="{4F7CF8E8-8014-419F-9BE7-76F4E638C455}"/>
                  </a:ext>
                </a:extLst>
              </p:cNvPr>
              <p:cNvSpPr/>
              <p:nvPr/>
            </p:nvSpPr>
            <p:spPr>
              <a:xfrm>
                <a:off x="4523773" y="3009505"/>
                <a:ext cx="365760" cy="365760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ysClr val="windowText" lastClr="000000"/>
                  </a:solidFill>
                </a:endParaRPr>
              </a:p>
            </p:txBody>
          </p:sp>
        </p:grpSp>
        <p:grpSp>
          <p:nvGrpSpPr>
            <p:cNvPr id="482" name="Group 481">
              <a:extLst>
                <a:ext uri="{FF2B5EF4-FFF2-40B4-BE49-F238E27FC236}">
                  <a16:creationId xmlns:a16="http://schemas.microsoft.com/office/drawing/2014/main" id="{6FADB395-5835-4E83-8366-7766AB0B2FD4}"/>
                </a:ext>
              </a:extLst>
            </p:cNvPr>
            <p:cNvGrpSpPr/>
            <p:nvPr/>
          </p:nvGrpSpPr>
          <p:grpSpPr>
            <a:xfrm>
              <a:off x="6443406" y="2031357"/>
              <a:ext cx="365760" cy="1864769"/>
              <a:chOff x="4523773" y="1510496"/>
              <a:chExt cx="365760" cy="1864769"/>
            </a:xfrm>
          </p:grpSpPr>
          <p:sp>
            <p:nvSpPr>
              <p:cNvPr id="498" name="Rectangle 497">
                <a:extLst>
                  <a:ext uri="{FF2B5EF4-FFF2-40B4-BE49-F238E27FC236}">
                    <a16:creationId xmlns:a16="http://schemas.microsoft.com/office/drawing/2014/main" id="{19BBA275-39E2-4E11-AB42-FE26DE2C1728}"/>
                  </a:ext>
                </a:extLst>
              </p:cNvPr>
              <p:cNvSpPr/>
              <p:nvPr/>
            </p:nvSpPr>
            <p:spPr>
              <a:xfrm>
                <a:off x="4523773" y="1510496"/>
                <a:ext cx="365760" cy="365760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499" name="Rectangle 498">
                <a:extLst>
                  <a:ext uri="{FF2B5EF4-FFF2-40B4-BE49-F238E27FC236}">
                    <a16:creationId xmlns:a16="http://schemas.microsoft.com/office/drawing/2014/main" id="{F6D224EF-786E-4105-A439-3BBCA809B34C}"/>
                  </a:ext>
                </a:extLst>
              </p:cNvPr>
              <p:cNvSpPr/>
              <p:nvPr/>
            </p:nvSpPr>
            <p:spPr>
              <a:xfrm>
                <a:off x="4523773" y="2010166"/>
                <a:ext cx="365760" cy="365760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500" name="Rectangle 499">
                <a:extLst>
                  <a:ext uri="{FF2B5EF4-FFF2-40B4-BE49-F238E27FC236}">
                    <a16:creationId xmlns:a16="http://schemas.microsoft.com/office/drawing/2014/main" id="{7C69048A-FCDE-4F3D-A3B5-7EFDF7CFB9D9}"/>
                  </a:ext>
                </a:extLst>
              </p:cNvPr>
              <p:cNvSpPr/>
              <p:nvPr/>
            </p:nvSpPr>
            <p:spPr>
              <a:xfrm>
                <a:off x="4523773" y="2509836"/>
                <a:ext cx="365760" cy="365760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501" name="Rectangle 500">
                <a:extLst>
                  <a:ext uri="{FF2B5EF4-FFF2-40B4-BE49-F238E27FC236}">
                    <a16:creationId xmlns:a16="http://schemas.microsoft.com/office/drawing/2014/main" id="{2DCEB570-ED55-4776-AF3A-78D403A71017}"/>
                  </a:ext>
                </a:extLst>
              </p:cNvPr>
              <p:cNvSpPr/>
              <p:nvPr/>
            </p:nvSpPr>
            <p:spPr>
              <a:xfrm>
                <a:off x="4523773" y="3009505"/>
                <a:ext cx="365760" cy="365760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ysClr val="windowText" lastClr="000000"/>
                  </a:solidFill>
                </a:endParaRPr>
              </a:p>
            </p:txBody>
          </p:sp>
        </p:grpSp>
        <p:grpSp>
          <p:nvGrpSpPr>
            <p:cNvPr id="483" name="Group 482">
              <a:extLst>
                <a:ext uri="{FF2B5EF4-FFF2-40B4-BE49-F238E27FC236}">
                  <a16:creationId xmlns:a16="http://schemas.microsoft.com/office/drawing/2014/main" id="{D88C9384-70FC-4330-AF68-62CE25564793}"/>
                </a:ext>
              </a:extLst>
            </p:cNvPr>
            <p:cNvGrpSpPr/>
            <p:nvPr/>
          </p:nvGrpSpPr>
          <p:grpSpPr>
            <a:xfrm>
              <a:off x="6919456" y="2031357"/>
              <a:ext cx="365760" cy="1864769"/>
              <a:chOff x="4523773" y="1510496"/>
              <a:chExt cx="365760" cy="1864769"/>
            </a:xfrm>
          </p:grpSpPr>
          <p:sp>
            <p:nvSpPr>
              <p:cNvPr id="494" name="Rectangle 493">
                <a:extLst>
                  <a:ext uri="{FF2B5EF4-FFF2-40B4-BE49-F238E27FC236}">
                    <a16:creationId xmlns:a16="http://schemas.microsoft.com/office/drawing/2014/main" id="{68849D8F-2553-4B19-BE15-AF19900B3119}"/>
                  </a:ext>
                </a:extLst>
              </p:cNvPr>
              <p:cNvSpPr/>
              <p:nvPr/>
            </p:nvSpPr>
            <p:spPr>
              <a:xfrm>
                <a:off x="4523773" y="1510496"/>
                <a:ext cx="365760" cy="365760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495" name="Rectangle 494">
                <a:extLst>
                  <a:ext uri="{FF2B5EF4-FFF2-40B4-BE49-F238E27FC236}">
                    <a16:creationId xmlns:a16="http://schemas.microsoft.com/office/drawing/2014/main" id="{887561D4-3ED5-4068-8BD1-853CE38EB4BF}"/>
                  </a:ext>
                </a:extLst>
              </p:cNvPr>
              <p:cNvSpPr/>
              <p:nvPr/>
            </p:nvSpPr>
            <p:spPr>
              <a:xfrm>
                <a:off x="4523773" y="2010166"/>
                <a:ext cx="365760" cy="365760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496" name="Rectangle 495">
                <a:extLst>
                  <a:ext uri="{FF2B5EF4-FFF2-40B4-BE49-F238E27FC236}">
                    <a16:creationId xmlns:a16="http://schemas.microsoft.com/office/drawing/2014/main" id="{1A68A8A4-F54D-4089-85EA-6433E03C5F55}"/>
                  </a:ext>
                </a:extLst>
              </p:cNvPr>
              <p:cNvSpPr/>
              <p:nvPr/>
            </p:nvSpPr>
            <p:spPr>
              <a:xfrm>
                <a:off x="4523773" y="2509836"/>
                <a:ext cx="365760" cy="365760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497" name="Rectangle 496">
                <a:extLst>
                  <a:ext uri="{FF2B5EF4-FFF2-40B4-BE49-F238E27FC236}">
                    <a16:creationId xmlns:a16="http://schemas.microsoft.com/office/drawing/2014/main" id="{F0D240E5-A6E1-4477-845E-69A7B802F966}"/>
                  </a:ext>
                </a:extLst>
              </p:cNvPr>
              <p:cNvSpPr/>
              <p:nvPr/>
            </p:nvSpPr>
            <p:spPr>
              <a:xfrm>
                <a:off x="4523773" y="3009505"/>
                <a:ext cx="365760" cy="365760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ysClr val="windowText" lastClr="000000"/>
                  </a:solidFill>
                </a:endParaRPr>
              </a:p>
            </p:txBody>
          </p:sp>
        </p:grpSp>
        <p:grpSp>
          <p:nvGrpSpPr>
            <p:cNvPr id="484" name="Group 483">
              <a:extLst>
                <a:ext uri="{FF2B5EF4-FFF2-40B4-BE49-F238E27FC236}">
                  <a16:creationId xmlns:a16="http://schemas.microsoft.com/office/drawing/2014/main" id="{012298B3-3975-4F97-893F-E57F6AC8B462}"/>
                </a:ext>
              </a:extLst>
            </p:cNvPr>
            <p:cNvGrpSpPr/>
            <p:nvPr/>
          </p:nvGrpSpPr>
          <p:grpSpPr>
            <a:xfrm>
              <a:off x="7395506" y="2031357"/>
              <a:ext cx="365760" cy="1864769"/>
              <a:chOff x="4523773" y="1510496"/>
              <a:chExt cx="365760" cy="1864769"/>
            </a:xfrm>
          </p:grpSpPr>
          <p:sp>
            <p:nvSpPr>
              <p:cNvPr id="490" name="Rectangle 489">
                <a:extLst>
                  <a:ext uri="{FF2B5EF4-FFF2-40B4-BE49-F238E27FC236}">
                    <a16:creationId xmlns:a16="http://schemas.microsoft.com/office/drawing/2014/main" id="{C26F75F6-F788-46F3-B597-CC93246884D9}"/>
                  </a:ext>
                </a:extLst>
              </p:cNvPr>
              <p:cNvSpPr/>
              <p:nvPr/>
            </p:nvSpPr>
            <p:spPr>
              <a:xfrm>
                <a:off x="4523773" y="1510496"/>
                <a:ext cx="365760" cy="365760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491" name="Rectangle 490">
                <a:extLst>
                  <a:ext uri="{FF2B5EF4-FFF2-40B4-BE49-F238E27FC236}">
                    <a16:creationId xmlns:a16="http://schemas.microsoft.com/office/drawing/2014/main" id="{992FA8B3-6655-4510-8FFA-8EA4FA5B8E5E}"/>
                  </a:ext>
                </a:extLst>
              </p:cNvPr>
              <p:cNvSpPr/>
              <p:nvPr/>
            </p:nvSpPr>
            <p:spPr>
              <a:xfrm>
                <a:off x="4523773" y="2010166"/>
                <a:ext cx="365760" cy="365760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492" name="Rectangle 491">
                <a:extLst>
                  <a:ext uri="{FF2B5EF4-FFF2-40B4-BE49-F238E27FC236}">
                    <a16:creationId xmlns:a16="http://schemas.microsoft.com/office/drawing/2014/main" id="{C1EF374C-BE2F-4475-8516-41578EF8C1B4}"/>
                  </a:ext>
                </a:extLst>
              </p:cNvPr>
              <p:cNvSpPr/>
              <p:nvPr/>
            </p:nvSpPr>
            <p:spPr>
              <a:xfrm>
                <a:off x="4523773" y="2509836"/>
                <a:ext cx="365760" cy="365760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493" name="Rectangle 492">
                <a:extLst>
                  <a:ext uri="{FF2B5EF4-FFF2-40B4-BE49-F238E27FC236}">
                    <a16:creationId xmlns:a16="http://schemas.microsoft.com/office/drawing/2014/main" id="{B51BFEA9-7DCC-4052-9288-C643F141A925}"/>
                  </a:ext>
                </a:extLst>
              </p:cNvPr>
              <p:cNvSpPr/>
              <p:nvPr/>
            </p:nvSpPr>
            <p:spPr>
              <a:xfrm>
                <a:off x="4523773" y="3009505"/>
                <a:ext cx="365760" cy="365760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ysClr val="windowText" lastClr="000000"/>
                  </a:solidFill>
                </a:endParaRPr>
              </a:p>
            </p:txBody>
          </p:sp>
        </p:grpSp>
        <p:grpSp>
          <p:nvGrpSpPr>
            <p:cNvPr id="485" name="Group 484">
              <a:extLst>
                <a:ext uri="{FF2B5EF4-FFF2-40B4-BE49-F238E27FC236}">
                  <a16:creationId xmlns:a16="http://schemas.microsoft.com/office/drawing/2014/main" id="{73D37E37-30C8-49D8-B3C8-7706F891CA42}"/>
                </a:ext>
              </a:extLst>
            </p:cNvPr>
            <p:cNvGrpSpPr/>
            <p:nvPr/>
          </p:nvGrpSpPr>
          <p:grpSpPr>
            <a:xfrm>
              <a:off x="7871557" y="2031357"/>
              <a:ext cx="365760" cy="1864769"/>
              <a:chOff x="4523773" y="1510496"/>
              <a:chExt cx="365760" cy="1864769"/>
            </a:xfrm>
          </p:grpSpPr>
          <p:sp>
            <p:nvSpPr>
              <p:cNvPr id="486" name="Rectangle 485">
                <a:extLst>
                  <a:ext uri="{FF2B5EF4-FFF2-40B4-BE49-F238E27FC236}">
                    <a16:creationId xmlns:a16="http://schemas.microsoft.com/office/drawing/2014/main" id="{2D2A8E2A-8C97-42A6-9B70-336D96B07647}"/>
                  </a:ext>
                </a:extLst>
              </p:cNvPr>
              <p:cNvSpPr/>
              <p:nvPr/>
            </p:nvSpPr>
            <p:spPr>
              <a:xfrm>
                <a:off x="4523773" y="1510496"/>
                <a:ext cx="365760" cy="365760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487" name="Rectangle 486">
                <a:extLst>
                  <a:ext uri="{FF2B5EF4-FFF2-40B4-BE49-F238E27FC236}">
                    <a16:creationId xmlns:a16="http://schemas.microsoft.com/office/drawing/2014/main" id="{141EAD8E-C647-4BD8-B48D-4255803ADF17}"/>
                  </a:ext>
                </a:extLst>
              </p:cNvPr>
              <p:cNvSpPr/>
              <p:nvPr/>
            </p:nvSpPr>
            <p:spPr>
              <a:xfrm>
                <a:off x="4523773" y="2010166"/>
                <a:ext cx="365760" cy="365760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488" name="Rectangle 487">
                <a:extLst>
                  <a:ext uri="{FF2B5EF4-FFF2-40B4-BE49-F238E27FC236}">
                    <a16:creationId xmlns:a16="http://schemas.microsoft.com/office/drawing/2014/main" id="{A29BDD45-783C-4E0B-9532-AB4FDFFE3655}"/>
                  </a:ext>
                </a:extLst>
              </p:cNvPr>
              <p:cNvSpPr/>
              <p:nvPr/>
            </p:nvSpPr>
            <p:spPr>
              <a:xfrm>
                <a:off x="4523773" y="2509836"/>
                <a:ext cx="365760" cy="365760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489" name="Rectangle 488">
                <a:extLst>
                  <a:ext uri="{FF2B5EF4-FFF2-40B4-BE49-F238E27FC236}">
                    <a16:creationId xmlns:a16="http://schemas.microsoft.com/office/drawing/2014/main" id="{1057D9ED-F6B3-4F3F-86CB-CD559D8F448F}"/>
                  </a:ext>
                </a:extLst>
              </p:cNvPr>
              <p:cNvSpPr/>
              <p:nvPr/>
            </p:nvSpPr>
            <p:spPr>
              <a:xfrm>
                <a:off x="4523773" y="3009505"/>
                <a:ext cx="365760" cy="365760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ysClr val="windowText" lastClr="000000"/>
                  </a:solidFill>
                </a:endParaRPr>
              </a:p>
            </p:txBody>
          </p:sp>
        </p:grpSp>
      </p:grpSp>
      <p:grpSp>
        <p:nvGrpSpPr>
          <p:cNvPr id="518" name="Group 517">
            <a:extLst>
              <a:ext uri="{FF2B5EF4-FFF2-40B4-BE49-F238E27FC236}">
                <a16:creationId xmlns:a16="http://schemas.microsoft.com/office/drawing/2014/main" id="{466F3EC5-3A56-401F-A546-FDCC6EEC24F1}"/>
              </a:ext>
            </a:extLst>
          </p:cNvPr>
          <p:cNvGrpSpPr/>
          <p:nvPr/>
        </p:nvGrpSpPr>
        <p:grpSpPr>
          <a:xfrm>
            <a:off x="5704277" y="1961138"/>
            <a:ext cx="2046888" cy="1498376"/>
            <a:chOff x="679049" y="1878956"/>
            <a:chExt cx="7712598" cy="4170745"/>
          </a:xfrm>
        </p:grpSpPr>
        <p:sp>
          <p:nvSpPr>
            <p:cNvPr id="519" name="Rectangle 518">
              <a:extLst>
                <a:ext uri="{FF2B5EF4-FFF2-40B4-BE49-F238E27FC236}">
                  <a16:creationId xmlns:a16="http://schemas.microsoft.com/office/drawing/2014/main" id="{BAF59939-2BD0-44B2-B763-E43452BC9BBA}"/>
                </a:ext>
              </a:extLst>
            </p:cNvPr>
            <p:cNvSpPr/>
            <p:nvPr/>
          </p:nvSpPr>
          <p:spPr>
            <a:xfrm>
              <a:off x="679049" y="1878956"/>
              <a:ext cx="7712598" cy="4170745"/>
            </a:xfrm>
            <a:prstGeom prst="rect">
              <a:avLst/>
            </a:prstGeom>
            <a:solidFill>
              <a:srgbClr val="FFF8E5"/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0" name="Rectangle 519">
              <a:extLst>
                <a:ext uri="{FF2B5EF4-FFF2-40B4-BE49-F238E27FC236}">
                  <a16:creationId xmlns:a16="http://schemas.microsoft.com/office/drawing/2014/main" id="{9146EDEC-AE16-447A-91D1-E143D7E86B7B}"/>
                </a:ext>
              </a:extLst>
            </p:cNvPr>
            <p:cNvSpPr/>
            <p:nvPr/>
          </p:nvSpPr>
          <p:spPr>
            <a:xfrm>
              <a:off x="831449" y="2031357"/>
              <a:ext cx="1699549" cy="38563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521" name="Rectangle 520">
              <a:extLst>
                <a:ext uri="{FF2B5EF4-FFF2-40B4-BE49-F238E27FC236}">
                  <a16:creationId xmlns:a16="http://schemas.microsoft.com/office/drawing/2014/main" id="{0966F542-C560-4B83-9DEA-1952334FD150}"/>
                </a:ext>
              </a:extLst>
            </p:cNvPr>
            <p:cNvSpPr/>
            <p:nvPr/>
          </p:nvSpPr>
          <p:spPr>
            <a:xfrm>
              <a:off x="2683397" y="3534999"/>
              <a:ext cx="1699549" cy="401256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522" name="Rectangle 521">
              <a:extLst>
                <a:ext uri="{FF2B5EF4-FFF2-40B4-BE49-F238E27FC236}">
                  <a16:creationId xmlns:a16="http://schemas.microsoft.com/office/drawing/2014/main" id="{268C70A0-9290-4256-BAB0-A21877230E15}"/>
                </a:ext>
              </a:extLst>
            </p:cNvPr>
            <p:cNvSpPr/>
            <p:nvPr/>
          </p:nvSpPr>
          <p:spPr>
            <a:xfrm>
              <a:off x="2683397" y="5486401"/>
              <a:ext cx="1699549" cy="401256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523" name="Rectangle 522">
              <a:extLst>
                <a:ext uri="{FF2B5EF4-FFF2-40B4-BE49-F238E27FC236}">
                  <a16:creationId xmlns:a16="http://schemas.microsoft.com/office/drawing/2014/main" id="{E7E50D39-37E7-4748-BBB2-DE29854676FB}"/>
                </a:ext>
              </a:extLst>
            </p:cNvPr>
            <p:cNvSpPr/>
            <p:nvPr/>
          </p:nvSpPr>
          <p:spPr>
            <a:xfrm>
              <a:off x="2683397" y="3982760"/>
              <a:ext cx="1699549" cy="705316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pPr algn="ctr"/>
              <a:endParaRPr lang="en-US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524" name="Rectangle 523">
              <a:extLst>
                <a:ext uri="{FF2B5EF4-FFF2-40B4-BE49-F238E27FC236}">
                  <a16:creationId xmlns:a16="http://schemas.microsoft.com/office/drawing/2014/main" id="{DB2B44FC-A714-4F04-8340-7B06FE9B0F94}"/>
                </a:ext>
              </a:extLst>
            </p:cNvPr>
            <p:cNvSpPr/>
            <p:nvPr/>
          </p:nvSpPr>
          <p:spPr>
            <a:xfrm>
              <a:off x="2683396" y="4734581"/>
              <a:ext cx="1699549" cy="705316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pPr algn="ctr"/>
              <a:endParaRPr lang="en-US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525" name="Rectangle 524">
              <a:extLst>
                <a:ext uri="{FF2B5EF4-FFF2-40B4-BE49-F238E27FC236}">
                  <a16:creationId xmlns:a16="http://schemas.microsoft.com/office/drawing/2014/main" id="{AF3A6035-2C4E-4A56-B460-C14EE3CC080A}"/>
                </a:ext>
              </a:extLst>
            </p:cNvPr>
            <p:cNvSpPr/>
            <p:nvPr/>
          </p:nvSpPr>
          <p:spPr>
            <a:xfrm>
              <a:off x="2683397" y="2031357"/>
              <a:ext cx="1699549" cy="705316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pPr algn="ctr"/>
              <a:endParaRPr lang="en-US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526" name="Rectangle 525">
              <a:extLst>
                <a:ext uri="{FF2B5EF4-FFF2-40B4-BE49-F238E27FC236}">
                  <a16:creationId xmlns:a16="http://schemas.microsoft.com/office/drawing/2014/main" id="{369CCBBD-5A48-40B5-99C6-A80F5C9C8A2D}"/>
                </a:ext>
              </a:extLst>
            </p:cNvPr>
            <p:cNvSpPr/>
            <p:nvPr/>
          </p:nvSpPr>
          <p:spPr>
            <a:xfrm>
              <a:off x="2683396" y="2783178"/>
              <a:ext cx="1699549" cy="705316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pPr algn="ctr"/>
              <a:endParaRPr lang="en-US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527" name="Rectangle 526">
              <a:extLst>
                <a:ext uri="{FF2B5EF4-FFF2-40B4-BE49-F238E27FC236}">
                  <a16:creationId xmlns:a16="http://schemas.microsoft.com/office/drawing/2014/main" id="{255E89CC-5E65-4A45-8CF8-D829851F794E}"/>
                </a:ext>
              </a:extLst>
            </p:cNvPr>
            <p:cNvSpPr/>
            <p:nvPr/>
          </p:nvSpPr>
          <p:spPr>
            <a:xfrm>
              <a:off x="4535345" y="3982760"/>
              <a:ext cx="3701972" cy="1904897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ysClr val="windowText" lastClr="000000"/>
                </a:solidFill>
              </a:endParaRPr>
            </a:p>
          </p:txBody>
        </p:sp>
        <p:grpSp>
          <p:nvGrpSpPr>
            <p:cNvPr id="528" name="Group 527">
              <a:extLst>
                <a:ext uri="{FF2B5EF4-FFF2-40B4-BE49-F238E27FC236}">
                  <a16:creationId xmlns:a16="http://schemas.microsoft.com/office/drawing/2014/main" id="{F7D6CEED-DD74-495C-98FF-B946B2BBA578}"/>
                </a:ext>
              </a:extLst>
            </p:cNvPr>
            <p:cNvGrpSpPr/>
            <p:nvPr/>
          </p:nvGrpSpPr>
          <p:grpSpPr>
            <a:xfrm>
              <a:off x="4539206" y="2031357"/>
              <a:ext cx="365760" cy="1864769"/>
              <a:chOff x="4523773" y="1510496"/>
              <a:chExt cx="365760" cy="1864769"/>
            </a:xfrm>
          </p:grpSpPr>
          <p:sp>
            <p:nvSpPr>
              <p:cNvPr id="564" name="Rectangle 563">
                <a:extLst>
                  <a:ext uri="{FF2B5EF4-FFF2-40B4-BE49-F238E27FC236}">
                    <a16:creationId xmlns:a16="http://schemas.microsoft.com/office/drawing/2014/main" id="{1C596114-3C82-4CEF-845B-05516E8C08CB}"/>
                  </a:ext>
                </a:extLst>
              </p:cNvPr>
              <p:cNvSpPr/>
              <p:nvPr/>
            </p:nvSpPr>
            <p:spPr>
              <a:xfrm>
                <a:off x="4523773" y="1510496"/>
                <a:ext cx="365760" cy="365760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565" name="Rectangle 564">
                <a:extLst>
                  <a:ext uri="{FF2B5EF4-FFF2-40B4-BE49-F238E27FC236}">
                    <a16:creationId xmlns:a16="http://schemas.microsoft.com/office/drawing/2014/main" id="{80CD66E0-FFB1-4537-97A0-F1AC90775A8F}"/>
                  </a:ext>
                </a:extLst>
              </p:cNvPr>
              <p:cNvSpPr/>
              <p:nvPr/>
            </p:nvSpPr>
            <p:spPr>
              <a:xfrm>
                <a:off x="4523773" y="2010166"/>
                <a:ext cx="365760" cy="365760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566" name="Rectangle 565">
                <a:extLst>
                  <a:ext uri="{FF2B5EF4-FFF2-40B4-BE49-F238E27FC236}">
                    <a16:creationId xmlns:a16="http://schemas.microsoft.com/office/drawing/2014/main" id="{1F9A33B4-1035-4D22-94AC-99DEDCD05AC2}"/>
                  </a:ext>
                </a:extLst>
              </p:cNvPr>
              <p:cNvSpPr/>
              <p:nvPr/>
            </p:nvSpPr>
            <p:spPr>
              <a:xfrm>
                <a:off x="4523773" y="2509836"/>
                <a:ext cx="365760" cy="365760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567" name="Rectangle 566">
                <a:extLst>
                  <a:ext uri="{FF2B5EF4-FFF2-40B4-BE49-F238E27FC236}">
                    <a16:creationId xmlns:a16="http://schemas.microsoft.com/office/drawing/2014/main" id="{4E9C88FB-F04D-422E-BE6F-9AA996A3F6FD}"/>
                  </a:ext>
                </a:extLst>
              </p:cNvPr>
              <p:cNvSpPr/>
              <p:nvPr/>
            </p:nvSpPr>
            <p:spPr>
              <a:xfrm>
                <a:off x="4523773" y="3009505"/>
                <a:ext cx="365760" cy="365760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ysClr val="windowText" lastClr="000000"/>
                  </a:solidFill>
                </a:endParaRPr>
              </a:p>
            </p:txBody>
          </p:sp>
        </p:grpSp>
        <p:grpSp>
          <p:nvGrpSpPr>
            <p:cNvPr id="529" name="Group 528">
              <a:extLst>
                <a:ext uri="{FF2B5EF4-FFF2-40B4-BE49-F238E27FC236}">
                  <a16:creationId xmlns:a16="http://schemas.microsoft.com/office/drawing/2014/main" id="{C233F471-F172-409A-9177-857F6DEF48C4}"/>
                </a:ext>
              </a:extLst>
            </p:cNvPr>
            <p:cNvGrpSpPr/>
            <p:nvPr/>
          </p:nvGrpSpPr>
          <p:grpSpPr>
            <a:xfrm>
              <a:off x="5015256" y="2031357"/>
              <a:ext cx="365760" cy="1864769"/>
              <a:chOff x="4523773" y="1510496"/>
              <a:chExt cx="365760" cy="1864769"/>
            </a:xfrm>
          </p:grpSpPr>
          <p:sp>
            <p:nvSpPr>
              <p:cNvPr id="560" name="Rectangle 559">
                <a:extLst>
                  <a:ext uri="{FF2B5EF4-FFF2-40B4-BE49-F238E27FC236}">
                    <a16:creationId xmlns:a16="http://schemas.microsoft.com/office/drawing/2014/main" id="{A05A52A3-E6E0-4F01-B559-1E1820E84322}"/>
                  </a:ext>
                </a:extLst>
              </p:cNvPr>
              <p:cNvSpPr/>
              <p:nvPr/>
            </p:nvSpPr>
            <p:spPr>
              <a:xfrm>
                <a:off x="4523773" y="1510496"/>
                <a:ext cx="365760" cy="365760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561" name="Rectangle 560">
                <a:extLst>
                  <a:ext uri="{FF2B5EF4-FFF2-40B4-BE49-F238E27FC236}">
                    <a16:creationId xmlns:a16="http://schemas.microsoft.com/office/drawing/2014/main" id="{03855EE1-E484-4830-9110-4C903B5E9F1A}"/>
                  </a:ext>
                </a:extLst>
              </p:cNvPr>
              <p:cNvSpPr/>
              <p:nvPr/>
            </p:nvSpPr>
            <p:spPr>
              <a:xfrm>
                <a:off x="4523773" y="2010166"/>
                <a:ext cx="365760" cy="365760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562" name="Rectangle 561">
                <a:extLst>
                  <a:ext uri="{FF2B5EF4-FFF2-40B4-BE49-F238E27FC236}">
                    <a16:creationId xmlns:a16="http://schemas.microsoft.com/office/drawing/2014/main" id="{EA8C642D-03C8-4E8D-9D8D-6C6620605668}"/>
                  </a:ext>
                </a:extLst>
              </p:cNvPr>
              <p:cNvSpPr/>
              <p:nvPr/>
            </p:nvSpPr>
            <p:spPr>
              <a:xfrm>
                <a:off x="4523773" y="2509836"/>
                <a:ext cx="365760" cy="365760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563" name="Rectangle 562">
                <a:extLst>
                  <a:ext uri="{FF2B5EF4-FFF2-40B4-BE49-F238E27FC236}">
                    <a16:creationId xmlns:a16="http://schemas.microsoft.com/office/drawing/2014/main" id="{9FBFC01C-C39B-4D90-A336-4AEE6E7F0409}"/>
                  </a:ext>
                </a:extLst>
              </p:cNvPr>
              <p:cNvSpPr/>
              <p:nvPr/>
            </p:nvSpPr>
            <p:spPr>
              <a:xfrm>
                <a:off x="4523773" y="3009505"/>
                <a:ext cx="365760" cy="365760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ysClr val="windowText" lastClr="000000"/>
                  </a:solidFill>
                </a:endParaRPr>
              </a:p>
            </p:txBody>
          </p:sp>
        </p:grpSp>
        <p:grpSp>
          <p:nvGrpSpPr>
            <p:cNvPr id="530" name="Group 529">
              <a:extLst>
                <a:ext uri="{FF2B5EF4-FFF2-40B4-BE49-F238E27FC236}">
                  <a16:creationId xmlns:a16="http://schemas.microsoft.com/office/drawing/2014/main" id="{8F80C513-2557-45F6-9280-815F26E93787}"/>
                </a:ext>
              </a:extLst>
            </p:cNvPr>
            <p:cNvGrpSpPr/>
            <p:nvPr/>
          </p:nvGrpSpPr>
          <p:grpSpPr>
            <a:xfrm>
              <a:off x="5491306" y="2031357"/>
              <a:ext cx="365760" cy="1864769"/>
              <a:chOff x="4523773" y="1510496"/>
              <a:chExt cx="365760" cy="1864769"/>
            </a:xfrm>
          </p:grpSpPr>
          <p:sp>
            <p:nvSpPr>
              <p:cNvPr id="556" name="Rectangle 555">
                <a:extLst>
                  <a:ext uri="{FF2B5EF4-FFF2-40B4-BE49-F238E27FC236}">
                    <a16:creationId xmlns:a16="http://schemas.microsoft.com/office/drawing/2014/main" id="{9FC95727-3754-493E-BC2B-5F23138E72CB}"/>
                  </a:ext>
                </a:extLst>
              </p:cNvPr>
              <p:cNvSpPr/>
              <p:nvPr/>
            </p:nvSpPr>
            <p:spPr>
              <a:xfrm>
                <a:off x="4523773" y="1510496"/>
                <a:ext cx="365760" cy="365760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557" name="Rectangle 556">
                <a:extLst>
                  <a:ext uri="{FF2B5EF4-FFF2-40B4-BE49-F238E27FC236}">
                    <a16:creationId xmlns:a16="http://schemas.microsoft.com/office/drawing/2014/main" id="{B17710D9-54B6-48AD-A5AC-F94DD193B631}"/>
                  </a:ext>
                </a:extLst>
              </p:cNvPr>
              <p:cNvSpPr/>
              <p:nvPr/>
            </p:nvSpPr>
            <p:spPr>
              <a:xfrm>
                <a:off x="4523773" y="2010166"/>
                <a:ext cx="365760" cy="365760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558" name="Rectangle 557">
                <a:extLst>
                  <a:ext uri="{FF2B5EF4-FFF2-40B4-BE49-F238E27FC236}">
                    <a16:creationId xmlns:a16="http://schemas.microsoft.com/office/drawing/2014/main" id="{9AD9F3B6-05B8-4824-9339-0E0F949995FC}"/>
                  </a:ext>
                </a:extLst>
              </p:cNvPr>
              <p:cNvSpPr/>
              <p:nvPr/>
            </p:nvSpPr>
            <p:spPr>
              <a:xfrm>
                <a:off x="4523773" y="2509836"/>
                <a:ext cx="365760" cy="365760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559" name="Rectangle 558">
                <a:extLst>
                  <a:ext uri="{FF2B5EF4-FFF2-40B4-BE49-F238E27FC236}">
                    <a16:creationId xmlns:a16="http://schemas.microsoft.com/office/drawing/2014/main" id="{2EFF428B-957A-42DC-9EC7-31A4DB49BFA9}"/>
                  </a:ext>
                </a:extLst>
              </p:cNvPr>
              <p:cNvSpPr/>
              <p:nvPr/>
            </p:nvSpPr>
            <p:spPr>
              <a:xfrm>
                <a:off x="4523773" y="3009505"/>
                <a:ext cx="365760" cy="365760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ysClr val="windowText" lastClr="000000"/>
                  </a:solidFill>
                </a:endParaRPr>
              </a:p>
            </p:txBody>
          </p:sp>
        </p:grpSp>
        <p:grpSp>
          <p:nvGrpSpPr>
            <p:cNvPr id="531" name="Group 530">
              <a:extLst>
                <a:ext uri="{FF2B5EF4-FFF2-40B4-BE49-F238E27FC236}">
                  <a16:creationId xmlns:a16="http://schemas.microsoft.com/office/drawing/2014/main" id="{2284A90C-4B36-4D2A-953E-B945C84F8335}"/>
                </a:ext>
              </a:extLst>
            </p:cNvPr>
            <p:cNvGrpSpPr/>
            <p:nvPr/>
          </p:nvGrpSpPr>
          <p:grpSpPr>
            <a:xfrm>
              <a:off x="5967356" y="2031357"/>
              <a:ext cx="365760" cy="1864769"/>
              <a:chOff x="4523773" y="1510496"/>
              <a:chExt cx="365760" cy="1864769"/>
            </a:xfrm>
          </p:grpSpPr>
          <p:sp>
            <p:nvSpPr>
              <p:cNvPr id="552" name="Rectangle 551">
                <a:extLst>
                  <a:ext uri="{FF2B5EF4-FFF2-40B4-BE49-F238E27FC236}">
                    <a16:creationId xmlns:a16="http://schemas.microsoft.com/office/drawing/2014/main" id="{3CEF23D9-CEA4-4BE9-9AE7-306F23518232}"/>
                  </a:ext>
                </a:extLst>
              </p:cNvPr>
              <p:cNvSpPr/>
              <p:nvPr/>
            </p:nvSpPr>
            <p:spPr>
              <a:xfrm>
                <a:off x="4523773" y="1510496"/>
                <a:ext cx="365760" cy="365760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553" name="Rectangle 552">
                <a:extLst>
                  <a:ext uri="{FF2B5EF4-FFF2-40B4-BE49-F238E27FC236}">
                    <a16:creationId xmlns:a16="http://schemas.microsoft.com/office/drawing/2014/main" id="{E6E4B0B8-443B-4438-9B26-B4BC18AF7A69}"/>
                  </a:ext>
                </a:extLst>
              </p:cNvPr>
              <p:cNvSpPr/>
              <p:nvPr/>
            </p:nvSpPr>
            <p:spPr>
              <a:xfrm>
                <a:off x="4523773" y="2010166"/>
                <a:ext cx="365760" cy="365760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554" name="Rectangle 553">
                <a:extLst>
                  <a:ext uri="{FF2B5EF4-FFF2-40B4-BE49-F238E27FC236}">
                    <a16:creationId xmlns:a16="http://schemas.microsoft.com/office/drawing/2014/main" id="{27F7F046-24AA-4431-A6B8-3F7C644EAF92}"/>
                  </a:ext>
                </a:extLst>
              </p:cNvPr>
              <p:cNvSpPr/>
              <p:nvPr/>
            </p:nvSpPr>
            <p:spPr>
              <a:xfrm>
                <a:off x="4523773" y="2509836"/>
                <a:ext cx="365760" cy="365760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555" name="Rectangle 554">
                <a:extLst>
                  <a:ext uri="{FF2B5EF4-FFF2-40B4-BE49-F238E27FC236}">
                    <a16:creationId xmlns:a16="http://schemas.microsoft.com/office/drawing/2014/main" id="{1F0DB78D-F195-44A4-A33F-1226E47D1BE7}"/>
                  </a:ext>
                </a:extLst>
              </p:cNvPr>
              <p:cNvSpPr/>
              <p:nvPr/>
            </p:nvSpPr>
            <p:spPr>
              <a:xfrm>
                <a:off x="4523773" y="3009505"/>
                <a:ext cx="365760" cy="365760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ysClr val="windowText" lastClr="000000"/>
                  </a:solidFill>
                </a:endParaRPr>
              </a:p>
            </p:txBody>
          </p:sp>
        </p:grpSp>
        <p:grpSp>
          <p:nvGrpSpPr>
            <p:cNvPr id="532" name="Group 531">
              <a:extLst>
                <a:ext uri="{FF2B5EF4-FFF2-40B4-BE49-F238E27FC236}">
                  <a16:creationId xmlns:a16="http://schemas.microsoft.com/office/drawing/2014/main" id="{A468A7BF-AB35-4F8F-9A97-D66F68FD1D02}"/>
                </a:ext>
              </a:extLst>
            </p:cNvPr>
            <p:cNvGrpSpPr/>
            <p:nvPr/>
          </p:nvGrpSpPr>
          <p:grpSpPr>
            <a:xfrm>
              <a:off x="6443406" y="2031357"/>
              <a:ext cx="365760" cy="1864769"/>
              <a:chOff x="4523773" y="1510496"/>
              <a:chExt cx="365760" cy="1864769"/>
            </a:xfrm>
          </p:grpSpPr>
          <p:sp>
            <p:nvSpPr>
              <p:cNvPr id="548" name="Rectangle 547">
                <a:extLst>
                  <a:ext uri="{FF2B5EF4-FFF2-40B4-BE49-F238E27FC236}">
                    <a16:creationId xmlns:a16="http://schemas.microsoft.com/office/drawing/2014/main" id="{6E54DD15-AE72-43E6-BB64-15C3339B3DF2}"/>
                  </a:ext>
                </a:extLst>
              </p:cNvPr>
              <p:cNvSpPr/>
              <p:nvPr/>
            </p:nvSpPr>
            <p:spPr>
              <a:xfrm>
                <a:off x="4523773" y="1510496"/>
                <a:ext cx="365760" cy="365760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549" name="Rectangle 548">
                <a:extLst>
                  <a:ext uri="{FF2B5EF4-FFF2-40B4-BE49-F238E27FC236}">
                    <a16:creationId xmlns:a16="http://schemas.microsoft.com/office/drawing/2014/main" id="{FE43B734-84DE-4F30-9731-533A5EF12E6E}"/>
                  </a:ext>
                </a:extLst>
              </p:cNvPr>
              <p:cNvSpPr/>
              <p:nvPr/>
            </p:nvSpPr>
            <p:spPr>
              <a:xfrm>
                <a:off x="4523773" y="2010166"/>
                <a:ext cx="365760" cy="365760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550" name="Rectangle 549">
                <a:extLst>
                  <a:ext uri="{FF2B5EF4-FFF2-40B4-BE49-F238E27FC236}">
                    <a16:creationId xmlns:a16="http://schemas.microsoft.com/office/drawing/2014/main" id="{C509DF69-677F-4694-A10A-C07DA3F0156D}"/>
                  </a:ext>
                </a:extLst>
              </p:cNvPr>
              <p:cNvSpPr/>
              <p:nvPr/>
            </p:nvSpPr>
            <p:spPr>
              <a:xfrm>
                <a:off x="4523773" y="2509836"/>
                <a:ext cx="365760" cy="365760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551" name="Rectangle 550">
                <a:extLst>
                  <a:ext uri="{FF2B5EF4-FFF2-40B4-BE49-F238E27FC236}">
                    <a16:creationId xmlns:a16="http://schemas.microsoft.com/office/drawing/2014/main" id="{843648EC-BCE2-4477-B575-7833989F29F3}"/>
                  </a:ext>
                </a:extLst>
              </p:cNvPr>
              <p:cNvSpPr/>
              <p:nvPr/>
            </p:nvSpPr>
            <p:spPr>
              <a:xfrm>
                <a:off x="4523773" y="3009505"/>
                <a:ext cx="365760" cy="365760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ysClr val="windowText" lastClr="000000"/>
                  </a:solidFill>
                </a:endParaRPr>
              </a:p>
            </p:txBody>
          </p:sp>
        </p:grpSp>
        <p:grpSp>
          <p:nvGrpSpPr>
            <p:cNvPr id="533" name="Group 532">
              <a:extLst>
                <a:ext uri="{FF2B5EF4-FFF2-40B4-BE49-F238E27FC236}">
                  <a16:creationId xmlns:a16="http://schemas.microsoft.com/office/drawing/2014/main" id="{83244C9C-A27B-46BB-B34F-EECC396AD805}"/>
                </a:ext>
              </a:extLst>
            </p:cNvPr>
            <p:cNvGrpSpPr/>
            <p:nvPr/>
          </p:nvGrpSpPr>
          <p:grpSpPr>
            <a:xfrm>
              <a:off x="6919456" y="2031357"/>
              <a:ext cx="365760" cy="1864769"/>
              <a:chOff x="4523773" y="1510496"/>
              <a:chExt cx="365760" cy="1864769"/>
            </a:xfrm>
          </p:grpSpPr>
          <p:sp>
            <p:nvSpPr>
              <p:cNvPr id="544" name="Rectangle 543">
                <a:extLst>
                  <a:ext uri="{FF2B5EF4-FFF2-40B4-BE49-F238E27FC236}">
                    <a16:creationId xmlns:a16="http://schemas.microsoft.com/office/drawing/2014/main" id="{E3043E5A-AF6F-4000-A7E5-481190F551D7}"/>
                  </a:ext>
                </a:extLst>
              </p:cNvPr>
              <p:cNvSpPr/>
              <p:nvPr/>
            </p:nvSpPr>
            <p:spPr>
              <a:xfrm>
                <a:off x="4523773" y="1510496"/>
                <a:ext cx="365760" cy="365760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545" name="Rectangle 544">
                <a:extLst>
                  <a:ext uri="{FF2B5EF4-FFF2-40B4-BE49-F238E27FC236}">
                    <a16:creationId xmlns:a16="http://schemas.microsoft.com/office/drawing/2014/main" id="{45D1432A-A44F-477A-9FCE-9C20176A916F}"/>
                  </a:ext>
                </a:extLst>
              </p:cNvPr>
              <p:cNvSpPr/>
              <p:nvPr/>
            </p:nvSpPr>
            <p:spPr>
              <a:xfrm>
                <a:off x="4523773" y="2010166"/>
                <a:ext cx="365760" cy="365760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546" name="Rectangle 545">
                <a:extLst>
                  <a:ext uri="{FF2B5EF4-FFF2-40B4-BE49-F238E27FC236}">
                    <a16:creationId xmlns:a16="http://schemas.microsoft.com/office/drawing/2014/main" id="{64D49B48-F2F2-48C5-8934-FCE265342E2E}"/>
                  </a:ext>
                </a:extLst>
              </p:cNvPr>
              <p:cNvSpPr/>
              <p:nvPr/>
            </p:nvSpPr>
            <p:spPr>
              <a:xfrm>
                <a:off x="4523773" y="2509836"/>
                <a:ext cx="365760" cy="365760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547" name="Rectangle 546">
                <a:extLst>
                  <a:ext uri="{FF2B5EF4-FFF2-40B4-BE49-F238E27FC236}">
                    <a16:creationId xmlns:a16="http://schemas.microsoft.com/office/drawing/2014/main" id="{6B516445-DF07-45FA-A1A0-0CED6794B395}"/>
                  </a:ext>
                </a:extLst>
              </p:cNvPr>
              <p:cNvSpPr/>
              <p:nvPr/>
            </p:nvSpPr>
            <p:spPr>
              <a:xfrm>
                <a:off x="4523773" y="3009505"/>
                <a:ext cx="365760" cy="365760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ysClr val="windowText" lastClr="000000"/>
                  </a:solidFill>
                </a:endParaRPr>
              </a:p>
            </p:txBody>
          </p:sp>
        </p:grpSp>
        <p:grpSp>
          <p:nvGrpSpPr>
            <p:cNvPr id="534" name="Group 533">
              <a:extLst>
                <a:ext uri="{FF2B5EF4-FFF2-40B4-BE49-F238E27FC236}">
                  <a16:creationId xmlns:a16="http://schemas.microsoft.com/office/drawing/2014/main" id="{D58E7C3D-1315-4FEA-B41C-93E4EE097068}"/>
                </a:ext>
              </a:extLst>
            </p:cNvPr>
            <p:cNvGrpSpPr/>
            <p:nvPr/>
          </p:nvGrpSpPr>
          <p:grpSpPr>
            <a:xfrm>
              <a:off x="7395506" y="2031357"/>
              <a:ext cx="365760" cy="1864769"/>
              <a:chOff x="4523773" y="1510496"/>
              <a:chExt cx="365760" cy="1864769"/>
            </a:xfrm>
          </p:grpSpPr>
          <p:sp>
            <p:nvSpPr>
              <p:cNvPr id="540" name="Rectangle 539">
                <a:extLst>
                  <a:ext uri="{FF2B5EF4-FFF2-40B4-BE49-F238E27FC236}">
                    <a16:creationId xmlns:a16="http://schemas.microsoft.com/office/drawing/2014/main" id="{886E37F5-A7BF-437D-9ADC-131D0A4167AC}"/>
                  </a:ext>
                </a:extLst>
              </p:cNvPr>
              <p:cNvSpPr/>
              <p:nvPr/>
            </p:nvSpPr>
            <p:spPr>
              <a:xfrm>
                <a:off x="4523773" y="1510496"/>
                <a:ext cx="365760" cy="365760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541" name="Rectangle 540">
                <a:extLst>
                  <a:ext uri="{FF2B5EF4-FFF2-40B4-BE49-F238E27FC236}">
                    <a16:creationId xmlns:a16="http://schemas.microsoft.com/office/drawing/2014/main" id="{B8B03C03-70ED-4082-BE48-C93CE8AB4EBB}"/>
                  </a:ext>
                </a:extLst>
              </p:cNvPr>
              <p:cNvSpPr/>
              <p:nvPr/>
            </p:nvSpPr>
            <p:spPr>
              <a:xfrm>
                <a:off x="4523773" y="2010166"/>
                <a:ext cx="365760" cy="365760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542" name="Rectangle 541">
                <a:extLst>
                  <a:ext uri="{FF2B5EF4-FFF2-40B4-BE49-F238E27FC236}">
                    <a16:creationId xmlns:a16="http://schemas.microsoft.com/office/drawing/2014/main" id="{55862CFD-F6E3-4B20-8CB6-314416778C3C}"/>
                  </a:ext>
                </a:extLst>
              </p:cNvPr>
              <p:cNvSpPr/>
              <p:nvPr/>
            </p:nvSpPr>
            <p:spPr>
              <a:xfrm>
                <a:off x="4523773" y="2509836"/>
                <a:ext cx="365760" cy="365760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543" name="Rectangle 542">
                <a:extLst>
                  <a:ext uri="{FF2B5EF4-FFF2-40B4-BE49-F238E27FC236}">
                    <a16:creationId xmlns:a16="http://schemas.microsoft.com/office/drawing/2014/main" id="{3BFF0490-888E-4DD6-BA8D-EC15323C2EF6}"/>
                  </a:ext>
                </a:extLst>
              </p:cNvPr>
              <p:cNvSpPr/>
              <p:nvPr/>
            </p:nvSpPr>
            <p:spPr>
              <a:xfrm>
                <a:off x="4523773" y="3009505"/>
                <a:ext cx="365760" cy="365760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ysClr val="windowText" lastClr="000000"/>
                  </a:solidFill>
                </a:endParaRPr>
              </a:p>
            </p:txBody>
          </p:sp>
        </p:grpSp>
        <p:grpSp>
          <p:nvGrpSpPr>
            <p:cNvPr id="535" name="Group 534">
              <a:extLst>
                <a:ext uri="{FF2B5EF4-FFF2-40B4-BE49-F238E27FC236}">
                  <a16:creationId xmlns:a16="http://schemas.microsoft.com/office/drawing/2014/main" id="{C936D392-E36D-460D-A5DA-9041B7C9070E}"/>
                </a:ext>
              </a:extLst>
            </p:cNvPr>
            <p:cNvGrpSpPr/>
            <p:nvPr/>
          </p:nvGrpSpPr>
          <p:grpSpPr>
            <a:xfrm>
              <a:off x="7871557" y="2031357"/>
              <a:ext cx="365760" cy="1864769"/>
              <a:chOff x="4523773" y="1510496"/>
              <a:chExt cx="365760" cy="1864769"/>
            </a:xfrm>
          </p:grpSpPr>
          <p:sp>
            <p:nvSpPr>
              <p:cNvPr id="536" name="Rectangle 535">
                <a:extLst>
                  <a:ext uri="{FF2B5EF4-FFF2-40B4-BE49-F238E27FC236}">
                    <a16:creationId xmlns:a16="http://schemas.microsoft.com/office/drawing/2014/main" id="{0D27612D-E382-4B90-97B7-669484224E89}"/>
                  </a:ext>
                </a:extLst>
              </p:cNvPr>
              <p:cNvSpPr/>
              <p:nvPr/>
            </p:nvSpPr>
            <p:spPr>
              <a:xfrm>
                <a:off x="4523773" y="1510496"/>
                <a:ext cx="365760" cy="365760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537" name="Rectangle 536">
                <a:extLst>
                  <a:ext uri="{FF2B5EF4-FFF2-40B4-BE49-F238E27FC236}">
                    <a16:creationId xmlns:a16="http://schemas.microsoft.com/office/drawing/2014/main" id="{8F9BFF5F-63CB-47D9-BA37-B89B041280C7}"/>
                  </a:ext>
                </a:extLst>
              </p:cNvPr>
              <p:cNvSpPr/>
              <p:nvPr/>
            </p:nvSpPr>
            <p:spPr>
              <a:xfrm>
                <a:off x="4523773" y="2010166"/>
                <a:ext cx="365760" cy="365760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538" name="Rectangle 537">
                <a:extLst>
                  <a:ext uri="{FF2B5EF4-FFF2-40B4-BE49-F238E27FC236}">
                    <a16:creationId xmlns:a16="http://schemas.microsoft.com/office/drawing/2014/main" id="{99944522-0965-4FA8-9254-BA679E46640C}"/>
                  </a:ext>
                </a:extLst>
              </p:cNvPr>
              <p:cNvSpPr/>
              <p:nvPr/>
            </p:nvSpPr>
            <p:spPr>
              <a:xfrm>
                <a:off x="4523773" y="2509836"/>
                <a:ext cx="365760" cy="365760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539" name="Rectangle 538">
                <a:extLst>
                  <a:ext uri="{FF2B5EF4-FFF2-40B4-BE49-F238E27FC236}">
                    <a16:creationId xmlns:a16="http://schemas.microsoft.com/office/drawing/2014/main" id="{79E067D9-39EF-45B0-93FE-138D10758C62}"/>
                  </a:ext>
                </a:extLst>
              </p:cNvPr>
              <p:cNvSpPr/>
              <p:nvPr/>
            </p:nvSpPr>
            <p:spPr>
              <a:xfrm>
                <a:off x="4523773" y="3009505"/>
                <a:ext cx="365760" cy="365760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ysClr val="windowText" lastClr="000000"/>
                  </a:solidFill>
                </a:endParaRPr>
              </a:p>
            </p:txBody>
          </p:sp>
        </p:grpSp>
      </p:grpSp>
      <p:grpSp>
        <p:nvGrpSpPr>
          <p:cNvPr id="568" name="Group 567">
            <a:extLst>
              <a:ext uri="{FF2B5EF4-FFF2-40B4-BE49-F238E27FC236}">
                <a16:creationId xmlns:a16="http://schemas.microsoft.com/office/drawing/2014/main" id="{67C801D8-1E9E-477F-ACC1-13F97A0C85CF}"/>
              </a:ext>
            </a:extLst>
          </p:cNvPr>
          <p:cNvGrpSpPr/>
          <p:nvPr/>
        </p:nvGrpSpPr>
        <p:grpSpPr>
          <a:xfrm>
            <a:off x="1392835" y="4527015"/>
            <a:ext cx="2046888" cy="1498376"/>
            <a:chOff x="679049" y="1878956"/>
            <a:chExt cx="7712598" cy="4170745"/>
          </a:xfrm>
        </p:grpSpPr>
        <p:sp>
          <p:nvSpPr>
            <p:cNvPr id="569" name="Rectangle 568">
              <a:extLst>
                <a:ext uri="{FF2B5EF4-FFF2-40B4-BE49-F238E27FC236}">
                  <a16:creationId xmlns:a16="http://schemas.microsoft.com/office/drawing/2014/main" id="{2F0C9F73-0EC6-4A5F-93BE-0D086642D10E}"/>
                </a:ext>
              </a:extLst>
            </p:cNvPr>
            <p:cNvSpPr/>
            <p:nvPr/>
          </p:nvSpPr>
          <p:spPr>
            <a:xfrm>
              <a:off x="679049" y="1878956"/>
              <a:ext cx="7712598" cy="4170745"/>
            </a:xfrm>
            <a:prstGeom prst="rect">
              <a:avLst/>
            </a:prstGeom>
            <a:solidFill>
              <a:srgbClr val="FFF8E5"/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0" name="Rectangle 569">
              <a:extLst>
                <a:ext uri="{FF2B5EF4-FFF2-40B4-BE49-F238E27FC236}">
                  <a16:creationId xmlns:a16="http://schemas.microsoft.com/office/drawing/2014/main" id="{FADE8726-114A-455C-BB0E-F6007F9552FE}"/>
                </a:ext>
              </a:extLst>
            </p:cNvPr>
            <p:cNvSpPr/>
            <p:nvPr/>
          </p:nvSpPr>
          <p:spPr>
            <a:xfrm>
              <a:off x="831449" y="2031357"/>
              <a:ext cx="1699549" cy="38563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571" name="Rectangle 570">
              <a:extLst>
                <a:ext uri="{FF2B5EF4-FFF2-40B4-BE49-F238E27FC236}">
                  <a16:creationId xmlns:a16="http://schemas.microsoft.com/office/drawing/2014/main" id="{DE3F8C6A-6A0B-49F6-AA7C-9CECDFD3EAB7}"/>
                </a:ext>
              </a:extLst>
            </p:cNvPr>
            <p:cNvSpPr/>
            <p:nvPr/>
          </p:nvSpPr>
          <p:spPr>
            <a:xfrm>
              <a:off x="2683397" y="3534999"/>
              <a:ext cx="1699549" cy="401256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572" name="Rectangle 571">
              <a:extLst>
                <a:ext uri="{FF2B5EF4-FFF2-40B4-BE49-F238E27FC236}">
                  <a16:creationId xmlns:a16="http://schemas.microsoft.com/office/drawing/2014/main" id="{FF3D4B93-3259-452E-9822-2DE2A8101554}"/>
                </a:ext>
              </a:extLst>
            </p:cNvPr>
            <p:cNvSpPr/>
            <p:nvPr/>
          </p:nvSpPr>
          <p:spPr>
            <a:xfrm>
              <a:off x="2683397" y="5486401"/>
              <a:ext cx="1699549" cy="401256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573" name="Rectangle 572">
              <a:extLst>
                <a:ext uri="{FF2B5EF4-FFF2-40B4-BE49-F238E27FC236}">
                  <a16:creationId xmlns:a16="http://schemas.microsoft.com/office/drawing/2014/main" id="{6CBF81F9-655D-4095-BAA5-24231E56FD41}"/>
                </a:ext>
              </a:extLst>
            </p:cNvPr>
            <p:cNvSpPr/>
            <p:nvPr/>
          </p:nvSpPr>
          <p:spPr>
            <a:xfrm>
              <a:off x="2683397" y="3982760"/>
              <a:ext cx="1699549" cy="705316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pPr algn="ctr"/>
              <a:endParaRPr lang="en-US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574" name="Rectangle 573">
              <a:extLst>
                <a:ext uri="{FF2B5EF4-FFF2-40B4-BE49-F238E27FC236}">
                  <a16:creationId xmlns:a16="http://schemas.microsoft.com/office/drawing/2014/main" id="{029552CC-2DC6-4C5B-8F3D-66578A9BD3E4}"/>
                </a:ext>
              </a:extLst>
            </p:cNvPr>
            <p:cNvSpPr/>
            <p:nvPr/>
          </p:nvSpPr>
          <p:spPr>
            <a:xfrm>
              <a:off x="2683396" y="4734581"/>
              <a:ext cx="1699549" cy="705316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pPr algn="ctr"/>
              <a:endParaRPr lang="en-US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575" name="Rectangle 574">
              <a:extLst>
                <a:ext uri="{FF2B5EF4-FFF2-40B4-BE49-F238E27FC236}">
                  <a16:creationId xmlns:a16="http://schemas.microsoft.com/office/drawing/2014/main" id="{5D320C7E-2BB8-40A5-9A35-28401688A3AC}"/>
                </a:ext>
              </a:extLst>
            </p:cNvPr>
            <p:cNvSpPr/>
            <p:nvPr/>
          </p:nvSpPr>
          <p:spPr>
            <a:xfrm>
              <a:off x="2683397" y="2031357"/>
              <a:ext cx="1699549" cy="705316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pPr algn="ctr"/>
              <a:endParaRPr lang="en-US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576" name="Rectangle 575">
              <a:extLst>
                <a:ext uri="{FF2B5EF4-FFF2-40B4-BE49-F238E27FC236}">
                  <a16:creationId xmlns:a16="http://schemas.microsoft.com/office/drawing/2014/main" id="{DE9C5AA2-366B-409D-A6CE-2A694DE16C98}"/>
                </a:ext>
              </a:extLst>
            </p:cNvPr>
            <p:cNvSpPr/>
            <p:nvPr/>
          </p:nvSpPr>
          <p:spPr>
            <a:xfrm>
              <a:off x="2683396" y="2783178"/>
              <a:ext cx="1699549" cy="705316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pPr algn="ctr"/>
              <a:endParaRPr lang="en-US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577" name="Rectangle 576">
              <a:extLst>
                <a:ext uri="{FF2B5EF4-FFF2-40B4-BE49-F238E27FC236}">
                  <a16:creationId xmlns:a16="http://schemas.microsoft.com/office/drawing/2014/main" id="{4D3CF09E-77AD-4747-B01F-0252DD4405BE}"/>
                </a:ext>
              </a:extLst>
            </p:cNvPr>
            <p:cNvSpPr/>
            <p:nvPr/>
          </p:nvSpPr>
          <p:spPr>
            <a:xfrm>
              <a:off x="4535345" y="3982760"/>
              <a:ext cx="3701972" cy="1904897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ysClr val="windowText" lastClr="000000"/>
                </a:solidFill>
              </a:endParaRPr>
            </a:p>
          </p:txBody>
        </p:sp>
        <p:grpSp>
          <p:nvGrpSpPr>
            <p:cNvPr id="578" name="Group 577">
              <a:extLst>
                <a:ext uri="{FF2B5EF4-FFF2-40B4-BE49-F238E27FC236}">
                  <a16:creationId xmlns:a16="http://schemas.microsoft.com/office/drawing/2014/main" id="{4F69BCD6-422E-470C-B020-C3A8D4790FAB}"/>
                </a:ext>
              </a:extLst>
            </p:cNvPr>
            <p:cNvGrpSpPr/>
            <p:nvPr/>
          </p:nvGrpSpPr>
          <p:grpSpPr>
            <a:xfrm>
              <a:off x="4539206" y="2031357"/>
              <a:ext cx="365760" cy="1864769"/>
              <a:chOff x="4523773" y="1510496"/>
              <a:chExt cx="365760" cy="1864769"/>
            </a:xfrm>
          </p:grpSpPr>
          <p:sp>
            <p:nvSpPr>
              <p:cNvPr id="614" name="Rectangle 613">
                <a:extLst>
                  <a:ext uri="{FF2B5EF4-FFF2-40B4-BE49-F238E27FC236}">
                    <a16:creationId xmlns:a16="http://schemas.microsoft.com/office/drawing/2014/main" id="{E2C9075A-7D9F-4B96-AB44-C8479EB5E93E}"/>
                  </a:ext>
                </a:extLst>
              </p:cNvPr>
              <p:cNvSpPr/>
              <p:nvPr/>
            </p:nvSpPr>
            <p:spPr>
              <a:xfrm>
                <a:off x="4523773" y="1510496"/>
                <a:ext cx="365760" cy="365760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615" name="Rectangle 614">
                <a:extLst>
                  <a:ext uri="{FF2B5EF4-FFF2-40B4-BE49-F238E27FC236}">
                    <a16:creationId xmlns:a16="http://schemas.microsoft.com/office/drawing/2014/main" id="{FF3439B9-90F8-44E4-A6CD-044A129DDCBF}"/>
                  </a:ext>
                </a:extLst>
              </p:cNvPr>
              <p:cNvSpPr/>
              <p:nvPr/>
            </p:nvSpPr>
            <p:spPr>
              <a:xfrm>
                <a:off x="4523773" y="2010166"/>
                <a:ext cx="365760" cy="365760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616" name="Rectangle 615">
                <a:extLst>
                  <a:ext uri="{FF2B5EF4-FFF2-40B4-BE49-F238E27FC236}">
                    <a16:creationId xmlns:a16="http://schemas.microsoft.com/office/drawing/2014/main" id="{497542D5-E277-4D25-8C4C-CB3D35CD637C}"/>
                  </a:ext>
                </a:extLst>
              </p:cNvPr>
              <p:cNvSpPr/>
              <p:nvPr/>
            </p:nvSpPr>
            <p:spPr>
              <a:xfrm>
                <a:off x="4523773" y="2509836"/>
                <a:ext cx="365760" cy="365760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617" name="Rectangle 616">
                <a:extLst>
                  <a:ext uri="{FF2B5EF4-FFF2-40B4-BE49-F238E27FC236}">
                    <a16:creationId xmlns:a16="http://schemas.microsoft.com/office/drawing/2014/main" id="{3C72B37B-2DF0-40F5-B834-F3DFA25A3D91}"/>
                  </a:ext>
                </a:extLst>
              </p:cNvPr>
              <p:cNvSpPr/>
              <p:nvPr/>
            </p:nvSpPr>
            <p:spPr>
              <a:xfrm>
                <a:off x="4523773" y="3009505"/>
                <a:ext cx="365760" cy="365760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ysClr val="windowText" lastClr="000000"/>
                  </a:solidFill>
                </a:endParaRPr>
              </a:p>
            </p:txBody>
          </p:sp>
        </p:grpSp>
        <p:grpSp>
          <p:nvGrpSpPr>
            <p:cNvPr id="579" name="Group 578">
              <a:extLst>
                <a:ext uri="{FF2B5EF4-FFF2-40B4-BE49-F238E27FC236}">
                  <a16:creationId xmlns:a16="http://schemas.microsoft.com/office/drawing/2014/main" id="{4D9EC207-0816-4DE7-A4BF-7C32ED3B93A1}"/>
                </a:ext>
              </a:extLst>
            </p:cNvPr>
            <p:cNvGrpSpPr/>
            <p:nvPr/>
          </p:nvGrpSpPr>
          <p:grpSpPr>
            <a:xfrm>
              <a:off x="5015256" y="2031357"/>
              <a:ext cx="365760" cy="1864769"/>
              <a:chOff x="4523773" y="1510496"/>
              <a:chExt cx="365760" cy="1864769"/>
            </a:xfrm>
          </p:grpSpPr>
          <p:sp>
            <p:nvSpPr>
              <p:cNvPr id="610" name="Rectangle 609">
                <a:extLst>
                  <a:ext uri="{FF2B5EF4-FFF2-40B4-BE49-F238E27FC236}">
                    <a16:creationId xmlns:a16="http://schemas.microsoft.com/office/drawing/2014/main" id="{01B69D6D-0319-4602-837D-BCF7084F1E37}"/>
                  </a:ext>
                </a:extLst>
              </p:cNvPr>
              <p:cNvSpPr/>
              <p:nvPr/>
            </p:nvSpPr>
            <p:spPr>
              <a:xfrm>
                <a:off x="4523773" y="1510496"/>
                <a:ext cx="365760" cy="365760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611" name="Rectangle 610">
                <a:extLst>
                  <a:ext uri="{FF2B5EF4-FFF2-40B4-BE49-F238E27FC236}">
                    <a16:creationId xmlns:a16="http://schemas.microsoft.com/office/drawing/2014/main" id="{E10CDCDB-9887-494D-A4BF-9948A7752DC6}"/>
                  </a:ext>
                </a:extLst>
              </p:cNvPr>
              <p:cNvSpPr/>
              <p:nvPr/>
            </p:nvSpPr>
            <p:spPr>
              <a:xfrm>
                <a:off x="4523773" y="2010166"/>
                <a:ext cx="365760" cy="365760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612" name="Rectangle 611">
                <a:extLst>
                  <a:ext uri="{FF2B5EF4-FFF2-40B4-BE49-F238E27FC236}">
                    <a16:creationId xmlns:a16="http://schemas.microsoft.com/office/drawing/2014/main" id="{3D135A3E-DB9C-48F0-B662-3AC584E3EDD4}"/>
                  </a:ext>
                </a:extLst>
              </p:cNvPr>
              <p:cNvSpPr/>
              <p:nvPr/>
            </p:nvSpPr>
            <p:spPr>
              <a:xfrm>
                <a:off x="4523773" y="2509836"/>
                <a:ext cx="365760" cy="365760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613" name="Rectangle 612">
                <a:extLst>
                  <a:ext uri="{FF2B5EF4-FFF2-40B4-BE49-F238E27FC236}">
                    <a16:creationId xmlns:a16="http://schemas.microsoft.com/office/drawing/2014/main" id="{C5BD97D3-CC4A-4C6C-8106-F3FB7BCF5656}"/>
                  </a:ext>
                </a:extLst>
              </p:cNvPr>
              <p:cNvSpPr/>
              <p:nvPr/>
            </p:nvSpPr>
            <p:spPr>
              <a:xfrm>
                <a:off x="4523773" y="3009505"/>
                <a:ext cx="365760" cy="365760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ysClr val="windowText" lastClr="000000"/>
                  </a:solidFill>
                </a:endParaRPr>
              </a:p>
            </p:txBody>
          </p:sp>
        </p:grpSp>
        <p:grpSp>
          <p:nvGrpSpPr>
            <p:cNvPr id="580" name="Group 579">
              <a:extLst>
                <a:ext uri="{FF2B5EF4-FFF2-40B4-BE49-F238E27FC236}">
                  <a16:creationId xmlns:a16="http://schemas.microsoft.com/office/drawing/2014/main" id="{18674499-CA1D-404F-A223-FDA509216E75}"/>
                </a:ext>
              </a:extLst>
            </p:cNvPr>
            <p:cNvGrpSpPr/>
            <p:nvPr/>
          </p:nvGrpSpPr>
          <p:grpSpPr>
            <a:xfrm>
              <a:off x="5491306" y="2031357"/>
              <a:ext cx="365760" cy="1864769"/>
              <a:chOff x="4523773" y="1510496"/>
              <a:chExt cx="365760" cy="1864769"/>
            </a:xfrm>
          </p:grpSpPr>
          <p:sp>
            <p:nvSpPr>
              <p:cNvPr id="606" name="Rectangle 605">
                <a:extLst>
                  <a:ext uri="{FF2B5EF4-FFF2-40B4-BE49-F238E27FC236}">
                    <a16:creationId xmlns:a16="http://schemas.microsoft.com/office/drawing/2014/main" id="{69CB214C-CD86-4BAD-A1A2-99E56DCED661}"/>
                  </a:ext>
                </a:extLst>
              </p:cNvPr>
              <p:cNvSpPr/>
              <p:nvPr/>
            </p:nvSpPr>
            <p:spPr>
              <a:xfrm>
                <a:off x="4523773" y="1510496"/>
                <a:ext cx="365760" cy="365760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607" name="Rectangle 606">
                <a:extLst>
                  <a:ext uri="{FF2B5EF4-FFF2-40B4-BE49-F238E27FC236}">
                    <a16:creationId xmlns:a16="http://schemas.microsoft.com/office/drawing/2014/main" id="{97A581F9-3947-4A43-813A-F986AA396266}"/>
                  </a:ext>
                </a:extLst>
              </p:cNvPr>
              <p:cNvSpPr/>
              <p:nvPr/>
            </p:nvSpPr>
            <p:spPr>
              <a:xfrm>
                <a:off x="4523773" y="2010166"/>
                <a:ext cx="365760" cy="365760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608" name="Rectangle 607">
                <a:extLst>
                  <a:ext uri="{FF2B5EF4-FFF2-40B4-BE49-F238E27FC236}">
                    <a16:creationId xmlns:a16="http://schemas.microsoft.com/office/drawing/2014/main" id="{DF78F766-D11F-4F0A-8CE2-9AF4581F40E8}"/>
                  </a:ext>
                </a:extLst>
              </p:cNvPr>
              <p:cNvSpPr/>
              <p:nvPr/>
            </p:nvSpPr>
            <p:spPr>
              <a:xfrm>
                <a:off x="4523773" y="2509836"/>
                <a:ext cx="365760" cy="365760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609" name="Rectangle 608">
                <a:extLst>
                  <a:ext uri="{FF2B5EF4-FFF2-40B4-BE49-F238E27FC236}">
                    <a16:creationId xmlns:a16="http://schemas.microsoft.com/office/drawing/2014/main" id="{75367ACA-BE2D-4849-A4EE-32D8873A4ECE}"/>
                  </a:ext>
                </a:extLst>
              </p:cNvPr>
              <p:cNvSpPr/>
              <p:nvPr/>
            </p:nvSpPr>
            <p:spPr>
              <a:xfrm>
                <a:off x="4523773" y="3009505"/>
                <a:ext cx="365760" cy="365760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ysClr val="windowText" lastClr="000000"/>
                  </a:solidFill>
                </a:endParaRPr>
              </a:p>
            </p:txBody>
          </p:sp>
        </p:grpSp>
        <p:grpSp>
          <p:nvGrpSpPr>
            <p:cNvPr id="581" name="Group 580">
              <a:extLst>
                <a:ext uri="{FF2B5EF4-FFF2-40B4-BE49-F238E27FC236}">
                  <a16:creationId xmlns:a16="http://schemas.microsoft.com/office/drawing/2014/main" id="{3669148D-7AD1-4066-97DA-F36686F09C0B}"/>
                </a:ext>
              </a:extLst>
            </p:cNvPr>
            <p:cNvGrpSpPr/>
            <p:nvPr/>
          </p:nvGrpSpPr>
          <p:grpSpPr>
            <a:xfrm>
              <a:off x="5967356" y="2031357"/>
              <a:ext cx="365760" cy="1864769"/>
              <a:chOff x="4523773" y="1510496"/>
              <a:chExt cx="365760" cy="1864769"/>
            </a:xfrm>
          </p:grpSpPr>
          <p:sp>
            <p:nvSpPr>
              <p:cNvPr id="602" name="Rectangle 601">
                <a:extLst>
                  <a:ext uri="{FF2B5EF4-FFF2-40B4-BE49-F238E27FC236}">
                    <a16:creationId xmlns:a16="http://schemas.microsoft.com/office/drawing/2014/main" id="{C7302EAB-3E80-44B9-B027-F0D33C9DDB8B}"/>
                  </a:ext>
                </a:extLst>
              </p:cNvPr>
              <p:cNvSpPr/>
              <p:nvPr/>
            </p:nvSpPr>
            <p:spPr>
              <a:xfrm>
                <a:off x="4523773" y="1510496"/>
                <a:ext cx="365760" cy="365760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603" name="Rectangle 602">
                <a:extLst>
                  <a:ext uri="{FF2B5EF4-FFF2-40B4-BE49-F238E27FC236}">
                    <a16:creationId xmlns:a16="http://schemas.microsoft.com/office/drawing/2014/main" id="{4A59CF54-4E93-45CC-A094-7DA8A5C9ABEA}"/>
                  </a:ext>
                </a:extLst>
              </p:cNvPr>
              <p:cNvSpPr/>
              <p:nvPr/>
            </p:nvSpPr>
            <p:spPr>
              <a:xfrm>
                <a:off x="4523773" y="2010166"/>
                <a:ext cx="365760" cy="365760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604" name="Rectangle 603">
                <a:extLst>
                  <a:ext uri="{FF2B5EF4-FFF2-40B4-BE49-F238E27FC236}">
                    <a16:creationId xmlns:a16="http://schemas.microsoft.com/office/drawing/2014/main" id="{6A47FE82-A0BC-456F-9BAE-18539A106DA9}"/>
                  </a:ext>
                </a:extLst>
              </p:cNvPr>
              <p:cNvSpPr/>
              <p:nvPr/>
            </p:nvSpPr>
            <p:spPr>
              <a:xfrm>
                <a:off x="4523773" y="2509836"/>
                <a:ext cx="365760" cy="365760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605" name="Rectangle 604">
                <a:extLst>
                  <a:ext uri="{FF2B5EF4-FFF2-40B4-BE49-F238E27FC236}">
                    <a16:creationId xmlns:a16="http://schemas.microsoft.com/office/drawing/2014/main" id="{46E176AD-6B8B-4B91-9002-CEA8964FE882}"/>
                  </a:ext>
                </a:extLst>
              </p:cNvPr>
              <p:cNvSpPr/>
              <p:nvPr/>
            </p:nvSpPr>
            <p:spPr>
              <a:xfrm>
                <a:off x="4523773" y="3009505"/>
                <a:ext cx="365760" cy="365760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ysClr val="windowText" lastClr="000000"/>
                  </a:solidFill>
                </a:endParaRPr>
              </a:p>
            </p:txBody>
          </p:sp>
        </p:grpSp>
        <p:grpSp>
          <p:nvGrpSpPr>
            <p:cNvPr id="582" name="Group 581">
              <a:extLst>
                <a:ext uri="{FF2B5EF4-FFF2-40B4-BE49-F238E27FC236}">
                  <a16:creationId xmlns:a16="http://schemas.microsoft.com/office/drawing/2014/main" id="{FF749A47-36A9-4E21-89BB-A0A622B9313A}"/>
                </a:ext>
              </a:extLst>
            </p:cNvPr>
            <p:cNvGrpSpPr/>
            <p:nvPr/>
          </p:nvGrpSpPr>
          <p:grpSpPr>
            <a:xfrm>
              <a:off x="6443406" y="2031357"/>
              <a:ext cx="365760" cy="1864769"/>
              <a:chOff x="4523773" y="1510496"/>
              <a:chExt cx="365760" cy="1864769"/>
            </a:xfrm>
          </p:grpSpPr>
          <p:sp>
            <p:nvSpPr>
              <p:cNvPr id="598" name="Rectangle 597">
                <a:extLst>
                  <a:ext uri="{FF2B5EF4-FFF2-40B4-BE49-F238E27FC236}">
                    <a16:creationId xmlns:a16="http://schemas.microsoft.com/office/drawing/2014/main" id="{017C6188-C24A-48AD-B6FF-3651FF1D0B97}"/>
                  </a:ext>
                </a:extLst>
              </p:cNvPr>
              <p:cNvSpPr/>
              <p:nvPr/>
            </p:nvSpPr>
            <p:spPr>
              <a:xfrm>
                <a:off x="4523773" y="1510496"/>
                <a:ext cx="365760" cy="365760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599" name="Rectangle 598">
                <a:extLst>
                  <a:ext uri="{FF2B5EF4-FFF2-40B4-BE49-F238E27FC236}">
                    <a16:creationId xmlns:a16="http://schemas.microsoft.com/office/drawing/2014/main" id="{7FB551B1-6AF8-4CBF-BFE4-264E9C8D64B1}"/>
                  </a:ext>
                </a:extLst>
              </p:cNvPr>
              <p:cNvSpPr/>
              <p:nvPr/>
            </p:nvSpPr>
            <p:spPr>
              <a:xfrm>
                <a:off x="4523773" y="2010166"/>
                <a:ext cx="365760" cy="365760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600" name="Rectangle 599">
                <a:extLst>
                  <a:ext uri="{FF2B5EF4-FFF2-40B4-BE49-F238E27FC236}">
                    <a16:creationId xmlns:a16="http://schemas.microsoft.com/office/drawing/2014/main" id="{F486724C-9C04-4392-9FA0-468DE8687B5B}"/>
                  </a:ext>
                </a:extLst>
              </p:cNvPr>
              <p:cNvSpPr/>
              <p:nvPr/>
            </p:nvSpPr>
            <p:spPr>
              <a:xfrm>
                <a:off x="4523773" y="2509836"/>
                <a:ext cx="365760" cy="365760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601" name="Rectangle 600">
                <a:extLst>
                  <a:ext uri="{FF2B5EF4-FFF2-40B4-BE49-F238E27FC236}">
                    <a16:creationId xmlns:a16="http://schemas.microsoft.com/office/drawing/2014/main" id="{4AFFB972-711F-4472-95F4-E3D1422338A0}"/>
                  </a:ext>
                </a:extLst>
              </p:cNvPr>
              <p:cNvSpPr/>
              <p:nvPr/>
            </p:nvSpPr>
            <p:spPr>
              <a:xfrm>
                <a:off x="4523773" y="3009505"/>
                <a:ext cx="365760" cy="365760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ysClr val="windowText" lastClr="000000"/>
                  </a:solidFill>
                </a:endParaRPr>
              </a:p>
            </p:txBody>
          </p:sp>
        </p:grpSp>
        <p:grpSp>
          <p:nvGrpSpPr>
            <p:cNvPr id="583" name="Group 582">
              <a:extLst>
                <a:ext uri="{FF2B5EF4-FFF2-40B4-BE49-F238E27FC236}">
                  <a16:creationId xmlns:a16="http://schemas.microsoft.com/office/drawing/2014/main" id="{70765E22-9FBC-4760-89F0-B49F804C1EB1}"/>
                </a:ext>
              </a:extLst>
            </p:cNvPr>
            <p:cNvGrpSpPr/>
            <p:nvPr/>
          </p:nvGrpSpPr>
          <p:grpSpPr>
            <a:xfrm>
              <a:off x="6919456" y="2031357"/>
              <a:ext cx="365760" cy="1864769"/>
              <a:chOff x="4523773" y="1510496"/>
              <a:chExt cx="365760" cy="1864769"/>
            </a:xfrm>
          </p:grpSpPr>
          <p:sp>
            <p:nvSpPr>
              <p:cNvPr id="594" name="Rectangle 593">
                <a:extLst>
                  <a:ext uri="{FF2B5EF4-FFF2-40B4-BE49-F238E27FC236}">
                    <a16:creationId xmlns:a16="http://schemas.microsoft.com/office/drawing/2014/main" id="{69DEA5C5-D011-4B07-89FF-77641D48E2B1}"/>
                  </a:ext>
                </a:extLst>
              </p:cNvPr>
              <p:cNvSpPr/>
              <p:nvPr/>
            </p:nvSpPr>
            <p:spPr>
              <a:xfrm>
                <a:off x="4523773" y="1510496"/>
                <a:ext cx="365760" cy="365760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595" name="Rectangle 594">
                <a:extLst>
                  <a:ext uri="{FF2B5EF4-FFF2-40B4-BE49-F238E27FC236}">
                    <a16:creationId xmlns:a16="http://schemas.microsoft.com/office/drawing/2014/main" id="{4080D3F8-D00E-45DE-84AE-FEDD0AF2DB63}"/>
                  </a:ext>
                </a:extLst>
              </p:cNvPr>
              <p:cNvSpPr/>
              <p:nvPr/>
            </p:nvSpPr>
            <p:spPr>
              <a:xfrm>
                <a:off x="4523773" y="2010166"/>
                <a:ext cx="365760" cy="365760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596" name="Rectangle 595">
                <a:extLst>
                  <a:ext uri="{FF2B5EF4-FFF2-40B4-BE49-F238E27FC236}">
                    <a16:creationId xmlns:a16="http://schemas.microsoft.com/office/drawing/2014/main" id="{ED2E4A40-5D8F-4D91-BDF3-FE7E5AFE62FF}"/>
                  </a:ext>
                </a:extLst>
              </p:cNvPr>
              <p:cNvSpPr/>
              <p:nvPr/>
            </p:nvSpPr>
            <p:spPr>
              <a:xfrm>
                <a:off x="4523773" y="2509836"/>
                <a:ext cx="365760" cy="365760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597" name="Rectangle 596">
                <a:extLst>
                  <a:ext uri="{FF2B5EF4-FFF2-40B4-BE49-F238E27FC236}">
                    <a16:creationId xmlns:a16="http://schemas.microsoft.com/office/drawing/2014/main" id="{F1FF134A-906A-4014-83BF-7FE9B3F69C8C}"/>
                  </a:ext>
                </a:extLst>
              </p:cNvPr>
              <p:cNvSpPr/>
              <p:nvPr/>
            </p:nvSpPr>
            <p:spPr>
              <a:xfrm>
                <a:off x="4523773" y="3009505"/>
                <a:ext cx="365760" cy="365760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ysClr val="windowText" lastClr="000000"/>
                  </a:solidFill>
                </a:endParaRPr>
              </a:p>
            </p:txBody>
          </p:sp>
        </p:grpSp>
        <p:grpSp>
          <p:nvGrpSpPr>
            <p:cNvPr id="584" name="Group 583">
              <a:extLst>
                <a:ext uri="{FF2B5EF4-FFF2-40B4-BE49-F238E27FC236}">
                  <a16:creationId xmlns:a16="http://schemas.microsoft.com/office/drawing/2014/main" id="{BE9F957E-52C1-4DE8-BCF7-B75ABC642ADD}"/>
                </a:ext>
              </a:extLst>
            </p:cNvPr>
            <p:cNvGrpSpPr/>
            <p:nvPr/>
          </p:nvGrpSpPr>
          <p:grpSpPr>
            <a:xfrm>
              <a:off x="7395506" y="2031357"/>
              <a:ext cx="365760" cy="1864769"/>
              <a:chOff x="4523773" y="1510496"/>
              <a:chExt cx="365760" cy="1864769"/>
            </a:xfrm>
          </p:grpSpPr>
          <p:sp>
            <p:nvSpPr>
              <p:cNvPr id="590" name="Rectangle 589">
                <a:extLst>
                  <a:ext uri="{FF2B5EF4-FFF2-40B4-BE49-F238E27FC236}">
                    <a16:creationId xmlns:a16="http://schemas.microsoft.com/office/drawing/2014/main" id="{402F82FB-584A-49C0-9ED4-8974FC93C7A7}"/>
                  </a:ext>
                </a:extLst>
              </p:cNvPr>
              <p:cNvSpPr/>
              <p:nvPr/>
            </p:nvSpPr>
            <p:spPr>
              <a:xfrm>
                <a:off x="4523773" y="1510496"/>
                <a:ext cx="365760" cy="365760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591" name="Rectangle 590">
                <a:extLst>
                  <a:ext uri="{FF2B5EF4-FFF2-40B4-BE49-F238E27FC236}">
                    <a16:creationId xmlns:a16="http://schemas.microsoft.com/office/drawing/2014/main" id="{9ECA31AD-7F7B-46E6-A26F-DB38A0C74A1C}"/>
                  </a:ext>
                </a:extLst>
              </p:cNvPr>
              <p:cNvSpPr/>
              <p:nvPr/>
            </p:nvSpPr>
            <p:spPr>
              <a:xfrm>
                <a:off x="4523773" y="2010166"/>
                <a:ext cx="365760" cy="365760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592" name="Rectangle 591">
                <a:extLst>
                  <a:ext uri="{FF2B5EF4-FFF2-40B4-BE49-F238E27FC236}">
                    <a16:creationId xmlns:a16="http://schemas.microsoft.com/office/drawing/2014/main" id="{CD2DEFEA-F31B-44C7-8B4E-8F97A913B2F1}"/>
                  </a:ext>
                </a:extLst>
              </p:cNvPr>
              <p:cNvSpPr/>
              <p:nvPr/>
            </p:nvSpPr>
            <p:spPr>
              <a:xfrm>
                <a:off x="4523773" y="2509836"/>
                <a:ext cx="365760" cy="365760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593" name="Rectangle 592">
                <a:extLst>
                  <a:ext uri="{FF2B5EF4-FFF2-40B4-BE49-F238E27FC236}">
                    <a16:creationId xmlns:a16="http://schemas.microsoft.com/office/drawing/2014/main" id="{ECD9C3E4-5052-4CA0-A44B-A6E0F5C4CC28}"/>
                  </a:ext>
                </a:extLst>
              </p:cNvPr>
              <p:cNvSpPr/>
              <p:nvPr/>
            </p:nvSpPr>
            <p:spPr>
              <a:xfrm>
                <a:off x="4523773" y="3009505"/>
                <a:ext cx="365760" cy="365760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ysClr val="windowText" lastClr="000000"/>
                  </a:solidFill>
                </a:endParaRPr>
              </a:p>
            </p:txBody>
          </p:sp>
        </p:grpSp>
        <p:grpSp>
          <p:nvGrpSpPr>
            <p:cNvPr id="585" name="Group 584">
              <a:extLst>
                <a:ext uri="{FF2B5EF4-FFF2-40B4-BE49-F238E27FC236}">
                  <a16:creationId xmlns:a16="http://schemas.microsoft.com/office/drawing/2014/main" id="{D01E1257-97D1-4CD9-8982-0DEEB24B7081}"/>
                </a:ext>
              </a:extLst>
            </p:cNvPr>
            <p:cNvGrpSpPr/>
            <p:nvPr/>
          </p:nvGrpSpPr>
          <p:grpSpPr>
            <a:xfrm>
              <a:off x="7871557" y="2031357"/>
              <a:ext cx="365760" cy="1864769"/>
              <a:chOff x="4523773" y="1510496"/>
              <a:chExt cx="365760" cy="1864769"/>
            </a:xfrm>
          </p:grpSpPr>
          <p:sp>
            <p:nvSpPr>
              <p:cNvPr id="586" name="Rectangle 585">
                <a:extLst>
                  <a:ext uri="{FF2B5EF4-FFF2-40B4-BE49-F238E27FC236}">
                    <a16:creationId xmlns:a16="http://schemas.microsoft.com/office/drawing/2014/main" id="{6C713B4B-7738-490C-B49F-8145F9BC5C7A}"/>
                  </a:ext>
                </a:extLst>
              </p:cNvPr>
              <p:cNvSpPr/>
              <p:nvPr/>
            </p:nvSpPr>
            <p:spPr>
              <a:xfrm>
                <a:off x="4523773" y="1510496"/>
                <a:ext cx="365760" cy="365760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587" name="Rectangle 586">
                <a:extLst>
                  <a:ext uri="{FF2B5EF4-FFF2-40B4-BE49-F238E27FC236}">
                    <a16:creationId xmlns:a16="http://schemas.microsoft.com/office/drawing/2014/main" id="{6422C1EE-8BE9-4D99-9F15-742417E54946}"/>
                  </a:ext>
                </a:extLst>
              </p:cNvPr>
              <p:cNvSpPr/>
              <p:nvPr/>
            </p:nvSpPr>
            <p:spPr>
              <a:xfrm>
                <a:off x="4523773" y="2010166"/>
                <a:ext cx="365760" cy="365760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588" name="Rectangle 587">
                <a:extLst>
                  <a:ext uri="{FF2B5EF4-FFF2-40B4-BE49-F238E27FC236}">
                    <a16:creationId xmlns:a16="http://schemas.microsoft.com/office/drawing/2014/main" id="{5D4A0ACF-2D48-4D22-952C-DB3573158D0D}"/>
                  </a:ext>
                </a:extLst>
              </p:cNvPr>
              <p:cNvSpPr/>
              <p:nvPr/>
            </p:nvSpPr>
            <p:spPr>
              <a:xfrm>
                <a:off x="4523773" y="2509836"/>
                <a:ext cx="365760" cy="365760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589" name="Rectangle 588">
                <a:extLst>
                  <a:ext uri="{FF2B5EF4-FFF2-40B4-BE49-F238E27FC236}">
                    <a16:creationId xmlns:a16="http://schemas.microsoft.com/office/drawing/2014/main" id="{8EFD5AA7-76C8-4324-B1D1-AA8630435338}"/>
                  </a:ext>
                </a:extLst>
              </p:cNvPr>
              <p:cNvSpPr/>
              <p:nvPr/>
            </p:nvSpPr>
            <p:spPr>
              <a:xfrm>
                <a:off x="4523773" y="3009505"/>
                <a:ext cx="365760" cy="365760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ysClr val="windowText" lastClr="000000"/>
                  </a:solidFill>
                </a:endParaRPr>
              </a:p>
            </p:txBody>
          </p:sp>
        </p:grpSp>
      </p:grpSp>
      <p:grpSp>
        <p:nvGrpSpPr>
          <p:cNvPr id="618" name="Group 617">
            <a:extLst>
              <a:ext uri="{FF2B5EF4-FFF2-40B4-BE49-F238E27FC236}">
                <a16:creationId xmlns:a16="http://schemas.microsoft.com/office/drawing/2014/main" id="{23872792-433F-4382-A616-05396E2256E4}"/>
              </a:ext>
            </a:extLst>
          </p:cNvPr>
          <p:cNvGrpSpPr/>
          <p:nvPr/>
        </p:nvGrpSpPr>
        <p:grpSpPr>
          <a:xfrm>
            <a:off x="3548556" y="4527015"/>
            <a:ext cx="2046888" cy="1498376"/>
            <a:chOff x="679049" y="1878956"/>
            <a:chExt cx="7712598" cy="4170745"/>
          </a:xfrm>
        </p:grpSpPr>
        <p:sp>
          <p:nvSpPr>
            <p:cNvPr id="619" name="Rectangle 618">
              <a:extLst>
                <a:ext uri="{FF2B5EF4-FFF2-40B4-BE49-F238E27FC236}">
                  <a16:creationId xmlns:a16="http://schemas.microsoft.com/office/drawing/2014/main" id="{35472373-AE92-4179-AD6A-AB886FBC53C2}"/>
                </a:ext>
              </a:extLst>
            </p:cNvPr>
            <p:cNvSpPr/>
            <p:nvPr/>
          </p:nvSpPr>
          <p:spPr>
            <a:xfrm>
              <a:off x="679049" y="1878956"/>
              <a:ext cx="7712598" cy="4170745"/>
            </a:xfrm>
            <a:prstGeom prst="rect">
              <a:avLst/>
            </a:prstGeom>
            <a:solidFill>
              <a:srgbClr val="FFF8E5"/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0" name="Rectangle 619">
              <a:extLst>
                <a:ext uri="{FF2B5EF4-FFF2-40B4-BE49-F238E27FC236}">
                  <a16:creationId xmlns:a16="http://schemas.microsoft.com/office/drawing/2014/main" id="{2119BFA2-C4FE-4864-98CC-3BB5E8B87FD6}"/>
                </a:ext>
              </a:extLst>
            </p:cNvPr>
            <p:cNvSpPr/>
            <p:nvPr/>
          </p:nvSpPr>
          <p:spPr>
            <a:xfrm>
              <a:off x="831449" y="2031357"/>
              <a:ext cx="1699549" cy="38563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621" name="Rectangle 620">
              <a:extLst>
                <a:ext uri="{FF2B5EF4-FFF2-40B4-BE49-F238E27FC236}">
                  <a16:creationId xmlns:a16="http://schemas.microsoft.com/office/drawing/2014/main" id="{49C305E7-21E9-4BDD-9519-92D6A4C9AB14}"/>
                </a:ext>
              </a:extLst>
            </p:cNvPr>
            <p:cNvSpPr/>
            <p:nvPr/>
          </p:nvSpPr>
          <p:spPr>
            <a:xfrm>
              <a:off x="2683397" y="3534999"/>
              <a:ext cx="1699549" cy="401256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622" name="Rectangle 621">
              <a:extLst>
                <a:ext uri="{FF2B5EF4-FFF2-40B4-BE49-F238E27FC236}">
                  <a16:creationId xmlns:a16="http://schemas.microsoft.com/office/drawing/2014/main" id="{384A4281-7BF0-4ECA-83A8-9611D765EC8E}"/>
                </a:ext>
              </a:extLst>
            </p:cNvPr>
            <p:cNvSpPr/>
            <p:nvPr/>
          </p:nvSpPr>
          <p:spPr>
            <a:xfrm>
              <a:off x="2683397" y="5486401"/>
              <a:ext cx="1699549" cy="401256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623" name="Rectangle 622">
              <a:extLst>
                <a:ext uri="{FF2B5EF4-FFF2-40B4-BE49-F238E27FC236}">
                  <a16:creationId xmlns:a16="http://schemas.microsoft.com/office/drawing/2014/main" id="{7247633D-2E0A-4227-BD0F-DA209418E6A9}"/>
                </a:ext>
              </a:extLst>
            </p:cNvPr>
            <p:cNvSpPr/>
            <p:nvPr/>
          </p:nvSpPr>
          <p:spPr>
            <a:xfrm>
              <a:off x="2683397" y="3982760"/>
              <a:ext cx="1699549" cy="705316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pPr algn="ctr"/>
              <a:endParaRPr lang="en-US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624" name="Rectangle 623">
              <a:extLst>
                <a:ext uri="{FF2B5EF4-FFF2-40B4-BE49-F238E27FC236}">
                  <a16:creationId xmlns:a16="http://schemas.microsoft.com/office/drawing/2014/main" id="{3EC07B20-E9B1-46B8-8615-71819808933B}"/>
                </a:ext>
              </a:extLst>
            </p:cNvPr>
            <p:cNvSpPr/>
            <p:nvPr/>
          </p:nvSpPr>
          <p:spPr>
            <a:xfrm>
              <a:off x="2683396" y="4734581"/>
              <a:ext cx="1699549" cy="705316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pPr algn="ctr"/>
              <a:endParaRPr lang="en-US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625" name="Rectangle 624">
              <a:extLst>
                <a:ext uri="{FF2B5EF4-FFF2-40B4-BE49-F238E27FC236}">
                  <a16:creationId xmlns:a16="http://schemas.microsoft.com/office/drawing/2014/main" id="{8E703F18-F0A7-459B-9BC6-852622D9E35E}"/>
                </a:ext>
              </a:extLst>
            </p:cNvPr>
            <p:cNvSpPr/>
            <p:nvPr/>
          </p:nvSpPr>
          <p:spPr>
            <a:xfrm>
              <a:off x="2683397" y="2031357"/>
              <a:ext cx="1699549" cy="705316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pPr algn="ctr"/>
              <a:endParaRPr lang="en-US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626" name="Rectangle 625">
              <a:extLst>
                <a:ext uri="{FF2B5EF4-FFF2-40B4-BE49-F238E27FC236}">
                  <a16:creationId xmlns:a16="http://schemas.microsoft.com/office/drawing/2014/main" id="{211856A7-72DA-413C-9E9F-91219DE9122E}"/>
                </a:ext>
              </a:extLst>
            </p:cNvPr>
            <p:cNvSpPr/>
            <p:nvPr/>
          </p:nvSpPr>
          <p:spPr>
            <a:xfrm>
              <a:off x="2683396" y="2783178"/>
              <a:ext cx="1699549" cy="705316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pPr algn="ctr"/>
              <a:endParaRPr lang="en-US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627" name="Rectangle 626">
              <a:extLst>
                <a:ext uri="{FF2B5EF4-FFF2-40B4-BE49-F238E27FC236}">
                  <a16:creationId xmlns:a16="http://schemas.microsoft.com/office/drawing/2014/main" id="{30B7F12F-8CF7-4016-8F5C-3879DA4F27EC}"/>
                </a:ext>
              </a:extLst>
            </p:cNvPr>
            <p:cNvSpPr/>
            <p:nvPr/>
          </p:nvSpPr>
          <p:spPr>
            <a:xfrm>
              <a:off x="4535345" y="3982760"/>
              <a:ext cx="3701972" cy="1904897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ysClr val="windowText" lastClr="000000"/>
                </a:solidFill>
              </a:endParaRPr>
            </a:p>
          </p:txBody>
        </p:sp>
        <p:grpSp>
          <p:nvGrpSpPr>
            <p:cNvPr id="628" name="Group 627">
              <a:extLst>
                <a:ext uri="{FF2B5EF4-FFF2-40B4-BE49-F238E27FC236}">
                  <a16:creationId xmlns:a16="http://schemas.microsoft.com/office/drawing/2014/main" id="{3223C3B5-193E-4BDB-903C-6A1809D81EC6}"/>
                </a:ext>
              </a:extLst>
            </p:cNvPr>
            <p:cNvGrpSpPr/>
            <p:nvPr/>
          </p:nvGrpSpPr>
          <p:grpSpPr>
            <a:xfrm>
              <a:off x="4539206" y="2031357"/>
              <a:ext cx="365760" cy="1864769"/>
              <a:chOff x="4523773" y="1510496"/>
              <a:chExt cx="365760" cy="1864769"/>
            </a:xfrm>
          </p:grpSpPr>
          <p:sp>
            <p:nvSpPr>
              <p:cNvPr id="664" name="Rectangle 663">
                <a:extLst>
                  <a:ext uri="{FF2B5EF4-FFF2-40B4-BE49-F238E27FC236}">
                    <a16:creationId xmlns:a16="http://schemas.microsoft.com/office/drawing/2014/main" id="{B5A5B88A-5076-45DB-B8AA-FBDC08800499}"/>
                  </a:ext>
                </a:extLst>
              </p:cNvPr>
              <p:cNvSpPr/>
              <p:nvPr/>
            </p:nvSpPr>
            <p:spPr>
              <a:xfrm>
                <a:off x="4523773" y="1510496"/>
                <a:ext cx="365760" cy="365760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665" name="Rectangle 664">
                <a:extLst>
                  <a:ext uri="{FF2B5EF4-FFF2-40B4-BE49-F238E27FC236}">
                    <a16:creationId xmlns:a16="http://schemas.microsoft.com/office/drawing/2014/main" id="{BDE44515-7A7D-4EF6-934B-EC9C32298FC5}"/>
                  </a:ext>
                </a:extLst>
              </p:cNvPr>
              <p:cNvSpPr/>
              <p:nvPr/>
            </p:nvSpPr>
            <p:spPr>
              <a:xfrm>
                <a:off x="4523773" y="2010166"/>
                <a:ext cx="365760" cy="365760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666" name="Rectangle 665">
                <a:extLst>
                  <a:ext uri="{FF2B5EF4-FFF2-40B4-BE49-F238E27FC236}">
                    <a16:creationId xmlns:a16="http://schemas.microsoft.com/office/drawing/2014/main" id="{E20039ED-A906-4109-AC97-C49AB3BA85A8}"/>
                  </a:ext>
                </a:extLst>
              </p:cNvPr>
              <p:cNvSpPr/>
              <p:nvPr/>
            </p:nvSpPr>
            <p:spPr>
              <a:xfrm>
                <a:off x="4523773" y="2509836"/>
                <a:ext cx="365760" cy="365760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667" name="Rectangle 666">
                <a:extLst>
                  <a:ext uri="{FF2B5EF4-FFF2-40B4-BE49-F238E27FC236}">
                    <a16:creationId xmlns:a16="http://schemas.microsoft.com/office/drawing/2014/main" id="{0F4C2E95-14F7-4DBD-9717-1BDF1D2E3C30}"/>
                  </a:ext>
                </a:extLst>
              </p:cNvPr>
              <p:cNvSpPr/>
              <p:nvPr/>
            </p:nvSpPr>
            <p:spPr>
              <a:xfrm>
                <a:off x="4523773" y="3009505"/>
                <a:ext cx="365760" cy="365760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ysClr val="windowText" lastClr="000000"/>
                  </a:solidFill>
                </a:endParaRPr>
              </a:p>
            </p:txBody>
          </p:sp>
        </p:grpSp>
        <p:grpSp>
          <p:nvGrpSpPr>
            <p:cNvPr id="629" name="Group 628">
              <a:extLst>
                <a:ext uri="{FF2B5EF4-FFF2-40B4-BE49-F238E27FC236}">
                  <a16:creationId xmlns:a16="http://schemas.microsoft.com/office/drawing/2014/main" id="{D9248F05-F72E-4FD5-87E2-C2E71D577FC7}"/>
                </a:ext>
              </a:extLst>
            </p:cNvPr>
            <p:cNvGrpSpPr/>
            <p:nvPr/>
          </p:nvGrpSpPr>
          <p:grpSpPr>
            <a:xfrm>
              <a:off x="5015256" y="2031357"/>
              <a:ext cx="365760" cy="1864769"/>
              <a:chOff x="4523773" y="1510496"/>
              <a:chExt cx="365760" cy="1864769"/>
            </a:xfrm>
          </p:grpSpPr>
          <p:sp>
            <p:nvSpPr>
              <p:cNvPr id="660" name="Rectangle 659">
                <a:extLst>
                  <a:ext uri="{FF2B5EF4-FFF2-40B4-BE49-F238E27FC236}">
                    <a16:creationId xmlns:a16="http://schemas.microsoft.com/office/drawing/2014/main" id="{423450B1-C96B-4E1B-8BEC-10B31C418D56}"/>
                  </a:ext>
                </a:extLst>
              </p:cNvPr>
              <p:cNvSpPr/>
              <p:nvPr/>
            </p:nvSpPr>
            <p:spPr>
              <a:xfrm>
                <a:off x="4523773" y="1510496"/>
                <a:ext cx="365760" cy="365760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661" name="Rectangle 660">
                <a:extLst>
                  <a:ext uri="{FF2B5EF4-FFF2-40B4-BE49-F238E27FC236}">
                    <a16:creationId xmlns:a16="http://schemas.microsoft.com/office/drawing/2014/main" id="{70A0BB1F-D734-4A68-B95B-538F37EF414A}"/>
                  </a:ext>
                </a:extLst>
              </p:cNvPr>
              <p:cNvSpPr/>
              <p:nvPr/>
            </p:nvSpPr>
            <p:spPr>
              <a:xfrm>
                <a:off x="4523773" y="2010166"/>
                <a:ext cx="365760" cy="365760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662" name="Rectangle 661">
                <a:extLst>
                  <a:ext uri="{FF2B5EF4-FFF2-40B4-BE49-F238E27FC236}">
                    <a16:creationId xmlns:a16="http://schemas.microsoft.com/office/drawing/2014/main" id="{813AC0D1-DBB8-4540-B5FB-8458876EF49D}"/>
                  </a:ext>
                </a:extLst>
              </p:cNvPr>
              <p:cNvSpPr/>
              <p:nvPr/>
            </p:nvSpPr>
            <p:spPr>
              <a:xfrm>
                <a:off x="4523773" y="2509836"/>
                <a:ext cx="365760" cy="365760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663" name="Rectangle 662">
                <a:extLst>
                  <a:ext uri="{FF2B5EF4-FFF2-40B4-BE49-F238E27FC236}">
                    <a16:creationId xmlns:a16="http://schemas.microsoft.com/office/drawing/2014/main" id="{B5D1C000-CA87-4124-BEEB-03C08EEC73E8}"/>
                  </a:ext>
                </a:extLst>
              </p:cNvPr>
              <p:cNvSpPr/>
              <p:nvPr/>
            </p:nvSpPr>
            <p:spPr>
              <a:xfrm>
                <a:off x="4523773" y="3009505"/>
                <a:ext cx="365760" cy="365760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ysClr val="windowText" lastClr="000000"/>
                  </a:solidFill>
                </a:endParaRPr>
              </a:p>
            </p:txBody>
          </p:sp>
        </p:grpSp>
        <p:grpSp>
          <p:nvGrpSpPr>
            <p:cNvPr id="630" name="Group 629">
              <a:extLst>
                <a:ext uri="{FF2B5EF4-FFF2-40B4-BE49-F238E27FC236}">
                  <a16:creationId xmlns:a16="http://schemas.microsoft.com/office/drawing/2014/main" id="{DE0EDC93-E1E0-4971-9BC3-55E943568447}"/>
                </a:ext>
              </a:extLst>
            </p:cNvPr>
            <p:cNvGrpSpPr/>
            <p:nvPr/>
          </p:nvGrpSpPr>
          <p:grpSpPr>
            <a:xfrm>
              <a:off x="5491306" y="2031357"/>
              <a:ext cx="365760" cy="1864769"/>
              <a:chOff x="4523773" y="1510496"/>
              <a:chExt cx="365760" cy="1864769"/>
            </a:xfrm>
          </p:grpSpPr>
          <p:sp>
            <p:nvSpPr>
              <p:cNvPr id="656" name="Rectangle 655">
                <a:extLst>
                  <a:ext uri="{FF2B5EF4-FFF2-40B4-BE49-F238E27FC236}">
                    <a16:creationId xmlns:a16="http://schemas.microsoft.com/office/drawing/2014/main" id="{2CC9EA5C-7B98-44AE-8BF4-FA8B2D41430A}"/>
                  </a:ext>
                </a:extLst>
              </p:cNvPr>
              <p:cNvSpPr/>
              <p:nvPr/>
            </p:nvSpPr>
            <p:spPr>
              <a:xfrm>
                <a:off x="4523773" y="1510496"/>
                <a:ext cx="365760" cy="365760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657" name="Rectangle 656">
                <a:extLst>
                  <a:ext uri="{FF2B5EF4-FFF2-40B4-BE49-F238E27FC236}">
                    <a16:creationId xmlns:a16="http://schemas.microsoft.com/office/drawing/2014/main" id="{E215B6B1-0F47-4764-95C0-E56ACEA5F300}"/>
                  </a:ext>
                </a:extLst>
              </p:cNvPr>
              <p:cNvSpPr/>
              <p:nvPr/>
            </p:nvSpPr>
            <p:spPr>
              <a:xfrm>
                <a:off x="4523773" y="2010166"/>
                <a:ext cx="365760" cy="365760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658" name="Rectangle 657">
                <a:extLst>
                  <a:ext uri="{FF2B5EF4-FFF2-40B4-BE49-F238E27FC236}">
                    <a16:creationId xmlns:a16="http://schemas.microsoft.com/office/drawing/2014/main" id="{6FB9FAE2-EDB9-40C4-8785-65C5E324222B}"/>
                  </a:ext>
                </a:extLst>
              </p:cNvPr>
              <p:cNvSpPr/>
              <p:nvPr/>
            </p:nvSpPr>
            <p:spPr>
              <a:xfrm>
                <a:off x="4523773" y="2509836"/>
                <a:ext cx="365760" cy="365760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659" name="Rectangle 658">
                <a:extLst>
                  <a:ext uri="{FF2B5EF4-FFF2-40B4-BE49-F238E27FC236}">
                    <a16:creationId xmlns:a16="http://schemas.microsoft.com/office/drawing/2014/main" id="{DA1E6F1F-F684-4A94-89F4-E933C91DA8D2}"/>
                  </a:ext>
                </a:extLst>
              </p:cNvPr>
              <p:cNvSpPr/>
              <p:nvPr/>
            </p:nvSpPr>
            <p:spPr>
              <a:xfrm>
                <a:off x="4523773" y="3009505"/>
                <a:ext cx="365760" cy="365760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ysClr val="windowText" lastClr="000000"/>
                  </a:solidFill>
                </a:endParaRPr>
              </a:p>
            </p:txBody>
          </p:sp>
        </p:grpSp>
        <p:grpSp>
          <p:nvGrpSpPr>
            <p:cNvPr id="631" name="Group 630">
              <a:extLst>
                <a:ext uri="{FF2B5EF4-FFF2-40B4-BE49-F238E27FC236}">
                  <a16:creationId xmlns:a16="http://schemas.microsoft.com/office/drawing/2014/main" id="{AD64E5E0-B91C-44A4-B71F-8AE6CC6FD64C}"/>
                </a:ext>
              </a:extLst>
            </p:cNvPr>
            <p:cNvGrpSpPr/>
            <p:nvPr/>
          </p:nvGrpSpPr>
          <p:grpSpPr>
            <a:xfrm>
              <a:off x="5967356" y="2031357"/>
              <a:ext cx="365760" cy="1864769"/>
              <a:chOff x="4523773" y="1510496"/>
              <a:chExt cx="365760" cy="1864769"/>
            </a:xfrm>
          </p:grpSpPr>
          <p:sp>
            <p:nvSpPr>
              <p:cNvPr id="652" name="Rectangle 651">
                <a:extLst>
                  <a:ext uri="{FF2B5EF4-FFF2-40B4-BE49-F238E27FC236}">
                    <a16:creationId xmlns:a16="http://schemas.microsoft.com/office/drawing/2014/main" id="{9DC79525-22C4-4315-A035-4888CA6DB613}"/>
                  </a:ext>
                </a:extLst>
              </p:cNvPr>
              <p:cNvSpPr/>
              <p:nvPr/>
            </p:nvSpPr>
            <p:spPr>
              <a:xfrm>
                <a:off x="4523773" y="1510496"/>
                <a:ext cx="365760" cy="365760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653" name="Rectangle 652">
                <a:extLst>
                  <a:ext uri="{FF2B5EF4-FFF2-40B4-BE49-F238E27FC236}">
                    <a16:creationId xmlns:a16="http://schemas.microsoft.com/office/drawing/2014/main" id="{99E17926-6174-4115-80E6-6293099F9E02}"/>
                  </a:ext>
                </a:extLst>
              </p:cNvPr>
              <p:cNvSpPr/>
              <p:nvPr/>
            </p:nvSpPr>
            <p:spPr>
              <a:xfrm>
                <a:off x="4523773" y="2010166"/>
                <a:ext cx="365760" cy="365760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654" name="Rectangle 653">
                <a:extLst>
                  <a:ext uri="{FF2B5EF4-FFF2-40B4-BE49-F238E27FC236}">
                    <a16:creationId xmlns:a16="http://schemas.microsoft.com/office/drawing/2014/main" id="{A8C76982-07F9-43B1-A412-39FEFB386A59}"/>
                  </a:ext>
                </a:extLst>
              </p:cNvPr>
              <p:cNvSpPr/>
              <p:nvPr/>
            </p:nvSpPr>
            <p:spPr>
              <a:xfrm>
                <a:off x="4523773" y="2509836"/>
                <a:ext cx="365760" cy="365760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655" name="Rectangle 654">
                <a:extLst>
                  <a:ext uri="{FF2B5EF4-FFF2-40B4-BE49-F238E27FC236}">
                    <a16:creationId xmlns:a16="http://schemas.microsoft.com/office/drawing/2014/main" id="{2811B9B5-CD16-4B1B-A104-A72AF4E8A4BC}"/>
                  </a:ext>
                </a:extLst>
              </p:cNvPr>
              <p:cNvSpPr/>
              <p:nvPr/>
            </p:nvSpPr>
            <p:spPr>
              <a:xfrm>
                <a:off x="4523773" y="3009505"/>
                <a:ext cx="365760" cy="365760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ysClr val="windowText" lastClr="000000"/>
                  </a:solidFill>
                </a:endParaRPr>
              </a:p>
            </p:txBody>
          </p:sp>
        </p:grpSp>
        <p:grpSp>
          <p:nvGrpSpPr>
            <p:cNvPr id="632" name="Group 631">
              <a:extLst>
                <a:ext uri="{FF2B5EF4-FFF2-40B4-BE49-F238E27FC236}">
                  <a16:creationId xmlns:a16="http://schemas.microsoft.com/office/drawing/2014/main" id="{30031C10-C9EE-4F36-9761-C2A7E4DBDBED}"/>
                </a:ext>
              </a:extLst>
            </p:cNvPr>
            <p:cNvGrpSpPr/>
            <p:nvPr/>
          </p:nvGrpSpPr>
          <p:grpSpPr>
            <a:xfrm>
              <a:off x="6443406" y="2031357"/>
              <a:ext cx="365760" cy="1864769"/>
              <a:chOff x="4523773" y="1510496"/>
              <a:chExt cx="365760" cy="1864769"/>
            </a:xfrm>
          </p:grpSpPr>
          <p:sp>
            <p:nvSpPr>
              <p:cNvPr id="648" name="Rectangle 647">
                <a:extLst>
                  <a:ext uri="{FF2B5EF4-FFF2-40B4-BE49-F238E27FC236}">
                    <a16:creationId xmlns:a16="http://schemas.microsoft.com/office/drawing/2014/main" id="{B6DF0E82-AA53-4939-9F99-7DD5EA975D15}"/>
                  </a:ext>
                </a:extLst>
              </p:cNvPr>
              <p:cNvSpPr/>
              <p:nvPr/>
            </p:nvSpPr>
            <p:spPr>
              <a:xfrm>
                <a:off x="4523773" y="1510496"/>
                <a:ext cx="365760" cy="365760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649" name="Rectangle 648">
                <a:extLst>
                  <a:ext uri="{FF2B5EF4-FFF2-40B4-BE49-F238E27FC236}">
                    <a16:creationId xmlns:a16="http://schemas.microsoft.com/office/drawing/2014/main" id="{7EBBF42E-F117-4363-8631-4838E2DB41C8}"/>
                  </a:ext>
                </a:extLst>
              </p:cNvPr>
              <p:cNvSpPr/>
              <p:nvPr/>
            </p:nvSpPr>
            <p:spPr>
              <a:xfrm>
                <a:off x="4523773" y="2010166"/>
                <a:ext cx="365760" cy="365760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650" name="Rectangle 649">
                <a:extLst>
                  <a:ext uri="{FF2B5EF4-FFF2-40B4-BE49-F238E27FC236}">
                    <a16:creationId xmlns:a16="http://schemas.microsoft.com/office/drawing/2014/main" id="{65E49751-A629-4567-990C-181A49D656AB}"/>
                  </a:ext>
                </a:extLst>
              </p:cNvPr>
              <p:cNvSpPr/>
              <p:nvPr/>
            </p:nvSpPr>
            <p:spPr>
              <a:xfrm>
                <a:off x="4523773" y="2509836"/>
                <a:ext cx="365760" cy="365760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651" name="Rectangle 650">
                <a:extLst>
                  <a:ext uri="{FF2B5EF4-FFF2-40B4-BE49-F238E27FC236}">
                    <a16:creationId xmlns:a16="http://schemas.microsoft.com/office/drawing/2014/main" id="{5BEF21B9-3C2E-4B7E-9A9B-BD3100326206}"/>
                  </a:ext>
                </a:extLst>
              </p:cNvPr>
              <p:cNvSpPr/>
              <p:nvPr/>
            </p:nvSpPr>
            <p:spPr>
              <a:xfrm>
                <a:off x="4523773" y="3009505"/>
                <a:ext cx="365760" cy="365760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ysClr val="windowText" lastClr="000000"/>
                  </a:solidFill>
                </a:endParaRPr>
              </a:p>
            </p:txBody>
          </p:sp>
        </p:grpSp>
        <p:grpSp>
          <p:nvGrpSpPr>
            <p:cNvPr id="633" name="Group 632">
              <a:extLst>
                <a:ext uri="{FF2B5EF4-FFF2-40B4-BE49-F238E27FC236}">
                  <a16:creationId xmlns:a16="http://schemas.microsoft.com/office/drawing/2014/main" id="{C60442F3-3908-40E2-B7FD-77F76F6BFD78}"/>
                </a:ext>
              </a:extLst>
            </p:cNvPr>
            <p:cNvGrpSpPr/>
            <p:nvPr/>
          </p:nvGrpSpPr>
          <p:grpSpPr>
            <a:xfrm>
              <a:off x="6919456" y="2031357"/>
              <a:ext cx="365760" cy="1864769"/>
              <a:chOff x="4523773" y="1510496"/>
              <a:chExt cx="365760" cy="1864769"/>
            </a:xfrm>
          </p:grpSpPr>
          <p:sp>
            <p:nvSpPr>
              <p:cNvPr id="644" name="Rectangle 643">
                <a:extLst>
                  <a:ext uri="{FF2B5EF4-FFF2-40B4-BE49-F238E27FC236}">
                    <a16:creationId xmlns:a16="http://schemas.microsoft.com/office/drawing/2014/main" id="{A2DFD2F1-DE91-44EF-A997-CB663FCB50F4}"/>
                  </a:ext>
                </a:extLst>
              </p:cNvPr>
              <p:cNvSpPr/>
              <p:nvPr/>
            </p:nvSpPr>
            <p:spPr>
              <a:xfrm>
                <a:off x="4523773" y="1510496"/>
                <a:ext cx="365760" cy="365760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645" name="Rectangle 644">
                <a:extLst>
                  <a:ext uri="{FF2B5EF4-FFF2-40B4-BE49-F238E27FC236}">
                    <a16:creationId xmlns:a16="http://schemas.microsoft.com/office/drawing/2014/main" id="{5D4F29C8-3404-4E96-B589-017DBB3D4B66}"/>
                  </a:ext>
                </a:extLst>
              </p:cNvPr>
              <p:cNvSpPr/>
              <p:nvPr/>
            </p:nvSpPr>
            <p:spPr>
              <a:xfrm>
                <a:off x="4523773" y="2010166"/>
                <a:ext cx="365760" cy="365760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646" name="Rectangle 645">
                <a:extLst>
                  <a:ext uri="{FF2B5EF4-FFF2-40B4-BE49-F238E27FC236}">
                    <a16:creationId xmlns:a16="http://schemas.microsoft.com/office/drawing/2014/main" id="{B211B353-ACCE-4B4A-8034-B2C9DA0CB4F5}"/>
                  </a:ext>
                </a:extLst>
              </p:cNvPr>
              <p:cNvSpPr/>
              <p:nvPr/>
            </p:nvSpPr>
            <p:spPr>
              <a:xfrm>
                <a:off x="4523773" y="2509836"/>
                <a:ext cx="365760" cy="365760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647" name="Rectangle 646">
                <a:extLst>
                  <a:ext uri="{FF2B5EF4-FFF2-40B4-BE49-F238E27FC236}">
                    <a16:creationId xmlns:a16="http://schemas.microsoft.com/office/drawing/2014/main" id="{FE3D4F37-3AEF-4C55-8410-BEF1450DD066}"/>
                  </a:ext>
                </a:extLst>
              </p:cNvPr>
              <p:cNvSpPr/>
              <p:nvPr/>
            </p:nvSpPr>
            <p:spPr>
              <a:xfrm>
                <a:off x="4523773" y="3009505"/>
                <a:ext cx="365760" cy="365760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ysClr val="windowText" lastClr="000000"/>
                  </a:solidFill>
                </a:endParaRPr>
              </a:p>
            </p:txBody>
          </p:sp>
        </p:grpSp>
        <p:grpSp>
          <p:nvGrpSpPr>
            <p:cNvPr id="634" name="Group 633">
              <a:extLst>
                <a:ext uri="{FF2B5EF4-FFF2-40B4-BE49-F238E27FC236}">
                  <a16:creationId xmlns:a16="http://schemas.microsoft.com/office/drawing/2014/main" id="{982D344D-A596-43A2-9EB4-21CDF7667B2F}"/>
                </a:ext>
              </a:extLst>
            </p:cNvPr>
            <p:cNvGrpSpPr/>
            <p:nvPr/>
          </p:nvGrpSpPr>
          <p:grpSpPr>
            <a:xfrm>
              <a:off x="7395506" y="2031357"/>
              <a:ext cx="365760" cy="1864769"/>
              <a:chOff x="4523773" y="1510496"/>
              <a:chExt cx="365760" cy="1864769"/>
            </a:xfrm>
          </p:grpSpPr>
          <p:sp>
            <p:nvSpPr>
              <p:cNvPr id="640" name="Rectangle 639">
                <a:extLst>
                  <a:ext uri="{FF2B5EF4-FFF2-40B4-BE49-F238E27FC236}">
                    <a16:creationId xmlns:a16="http://schemas.microsoft.com/office/drawing/2014/main" id="{9CFC72F4-E462-4B50-827D-B524B91605A0}"/>
                  </a:ext>
                </a:extLst>
              </p:cNvPr>
              <p:cNvSpPr/>
              <p:nvPr/>
            </p:nvSpPr>
            <p:spPr>
              <a:xfrm>
                <a:off x="4523773" y="1510496"/>
                <a:ext cx="365760" cy="365760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641" name="Rectangle 640">
                <a:extLst>
                  <a:ext uri="{FF2B5EF4-FFF2-40B4-BE49-F238E27FC236}">
                    <a16:creationId xmlns:a16="http://schemas.microsoft.com/office/drawing/2014/main" id="{CCA77AED-7C8E-4E4E-8591-50505C48BBCE}"/>
                  </a:ext>
                </a:extLst>
              </p:cNvPr>
              <p:cNvSpPr/>
              <p:nvPr/>
            </p:nvSpPr>
            <p:spPr>
              <a:xfrm>
                <a:off x="4523773" y="2010166"/>
                <a:ext cx="365760" cy="365760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642" name="Rectangle 641">
                <a:extLst>
                  <a:ext uri="{FF2B5EF4-FFF2-40B4-BE49-F238E27FC236}">
                    <a16:creationId xmlns:a16="http://schemas.microsoft.com/office/drawing/2014/main" id="{B0E01791-4438-4E50-B582-F84CEBB47542}"/>
                  </a:ext>
                </a:extLst>
              </p:cNvPr>
              <p:cNvSpPr/>
              <p:nvPr/>
            </p:nvSpPr>
            <p:spPr>
              <a:xfrm>
                <a:off x="4523773" y="2509836"/>
                <a:ext cx="365760" cy="365760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643" name="Rectangle 642">
                <a:extLst>
                  <a:ext uri="{FF2B5EF4-FFF2-40B4-BE49-F238E27FC236}">
                    <a16:creationId xmlns:a16="http://schemas.microsoft.com/office/drawing/2014/main" id="{900E4C2F-B8E7-4C1A-8AC2-E9AA1E44E485}"/>
                  </a:ext>
                </a:extLst>
              </p:cNvPr>
              <p:cNvSpPr/>
              <p:nvPr/>
            </p:nvSpPr>
            <p:spPr>
              <a:xfrm>
                <a:off x="4523773" y="3009505"/>
                <a:ext cx="365760" cy="365760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ysClr val="windowText" lastClr="000000"/>
                  </a:solidFill>
                </a:endParaRPr>
              </a:p>
            </p:txBody>
          </p:sp>
        </p:grpSp>
        <p:grpSp>
          <p:nvGrpSpPr>
            <p:cNvPr id="635" name="Group 634">
              <a:extLst>
                <a:ext uri="{FF2B5EF4-FFF2-40B4-BE49-F238E27FC236}">
                  <a16:creationId xmlns:a16="http://schemas.microsoft.com/office/drawing/2014/main" id="{27FDDB86-7DF9-4607-B636-A3EA2A41B84E}"/>
                </a:ext>
              </a:extLst>
            </p:cNvPr>
            <p:cNvGrpSpPr/>
            <p:nvPr/>
          </p:nvGrpSpPr>
          <p:grpSpPr>
            <a:xfrm>
              <a:off x="7871557" y="2031357"/>
              <a:ext cx="365760" cy="1864769"/>
              <a:chOff x="4523773" y="1510496"/>
              <a:chExt cx="365760" cy="1864769"/>
            </a:xfrm>
          </p:grpSpPr>
          <p:sp>
            <p:nvSpPr>
              <p:cNvPr id="636" name="Rectangle 635">
                <a:extLst>
                  <a:ext uri="{FF2B5EF4-FFF2-40B4-BE49-F238E27FC236}">
                    <a16:creationId xmlns:a16="http://schemas.microsoft.com/office/drawing/2014/main" id="{8C79B677-4FE5-49AD-BC06-F07350B014FB}"/>
                  </a:ext>
                </a:extLst>
              </p:cNvPr>
              <p:cNvSpPr/>
              <p:nvPr/>
            </p:nvSpPr>
            <p:spPr>
              <a:xfrm>
                <a:off x="4523773" y="1510496"/>
                <a:ext cx="365760" cy="365760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637" name="Rectangle 636">
                <a:extLst>
                  <a:ext uri="{FF2B5EF4-FFF2-40B4-BE49-F238E27FC236}">
                    <a16:creationId xmlns:a16="http://schemas.microsoft.com/office/drawing/2014/main" id="{3A8C0919-F7D6-4BA3-949E-1C50FF6D4C94}"/>
                  </a:ext>
                </a:extLst>
              </p:cNvPr>
              <p:cNvSpPr/>
              <p:nvPr/>
            </p:nvSpPr>
            <p:spPr>
              <a:xfrm>
                <a:off x="4523773" y="2010166"/>
                <a:ext cx="365760" cy="365760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638" name="Rectangle 637">
                <a:extLst>
                  <a:ext uri="{FF2B5EF4-FFF2-40B4-BE49-F238E27FC236}">
                    <a16:creationId xmlns:a16="http://schemas.microsoft.com/office/drawing/2014/main" id="{79BD9DDC-F223-4F86-BB63-711875A4AEC2}"/>
                  </a:ext>
                </a:extLst>
              </p:cNvPr>
              <p:cNvSpPr/>
              <p:nvPr/>
            </p:nvSpPr>
            <p:spPr>
              <a:xfrm>
                <a:off x="4523773" y="2509836"/>
                <a:ext cx="365760" cy="365760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639" name="Rectangle 638">
                <a:extLst>
                  <a:ext uri="{FF2B5EF4-FFF2-40B4-BE49-F238E27FC236}">
                    <a16:creationId xmlns:a16="http://schemas.microsoft.com/office/drawing/2014/main" id="{BE98797D-C0DB-490E-8E73-D465E0B2E700}"/>
                  </a:ext>
                </a:extLst>
              </p:cNvPr>
              <p:cNvSpPr/>
              <p:nvPr/>
            </p:nvSpPr>
            <p:spPr>
              <a:xfrm>
                <a:off x="4523773" y="3009505"/>
                <a:ext cx="365760" cy="365760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ysClr val="windowText" lastClr="000000"/>
                  </a:solidFill>
                </a:endParaRPr>
              </a:p>
            </p:txBody>
          </p:sp>
        </p:grpSp>
      </p:grpSp>
      <p:grpSp>
        <p:nvGrpSpPr>
          <p:cNvPr id="668" name="Group 667">
            <a:extLst>
              <a:ext uri="{FF2B5EF4-FFF2-40B4-BE49-F238E27FC236}">
                <a16:creationId xmlns:a16="http://schemas.microsoft.com/office/drawing/2014/main" id="{F36D8661-CA0D-4785-B83E-E2ACD05911D0}"/>
              </a:ext>
            </a:extLst>
          </p:cNvPr>
          <p:cNvGrpSpPr/>
          <p:nvPr/>
        </p:nvGrpSpPr>
        <p:grpSpPr>
          <a:xfrm>
            <a:off x="5704277" y="4527015"/>
            <a:ext cx="2046888" cy="1498376"/>
            <a:chOff x="679049" y="1878956"/>
            <a:chExt cx="7712598" cy="4170745"/>
          </a:xfrm>
        </p:grpSpPr>
        <p:sp>
          <p:nvSpPr>
            <p:cNvPr id="669" name="Rectangle 668">
              <a:extLst>
                <a:ext uri="{FF2B5EF4-FFF2-40B4-BE49-F238E27FC236}">
                  <a16:creationId xmlns:a16="http://schemas.microsoft.com/office/drawing/2014/main" id="{704C6459-6C08-4A31-976F-223546434C97}"/>
                </a:ext>
              </a:extLst>
            </p:cNvPr>
            <p:cNvSpPr/>
            <p:nvPr/>
          </p:nvSpPr>
          <p:spPr>
            <a:xfrm>
              <a:off x="679049" y="1878956"/>
              <a:ext cx="7712598" cy="4170745"/>
            </a:xfrm>
            <a:prstGeom prst="rect">
              <a:avLst/>
            </a:prstGeom>
            <a:solidFill>
              <a:srgbClr val="FFF8E5"/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0" name="Rectangle 669">
              <a:extLst>
                <a:ext uri="{FF2B5EF4-FFF2-40B4-BE49-F238E27FC236}">
                  <a16:creationId xmlns:a16="http://schemas.microsoft.com/office/drawing/2014/main" id="{C90B5283-E79B-4BDE-A794-DE5396342EDD}"/>
                </a:ext>
              </a:extLst>
            </p:cNvPr>
            <p:cNvSpPr/>
            <p:nvPr/>
          </p:nvSpPr>
          <p:spPr>
            <a:xfrm>
              <a:off x="831449" y="2031357"/>
              <a:ext cx="1699549" cy="38563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671" name="Rectangle 670">
              <a:extLst>
                <a:ext uri="{FF2B5EF4-FFF2-40B4-BE49-F238E27FC236}">
                  <a16:creationId xmlns:a16="http://schemas.microsoft.com/office/drawing/2014/main" id="{2960E823-1648-4DD2-A21E-2DAA0697D2AC}"/>
                </a:ext>
              </a:extLst>
            </p:cNvPr>
            <p:cNvSpPr/>
            <p:nvPr/>
          </p:nvSpPr>
          <p:spPr>
            <a:xfrm>
              <a:off x="2683397" y="3534999"/>
              <a:ext cx="1699549" cy="401256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672" name="Rectangle 671">
              <a:extLst>
                <a:ext uri="{FF2B5EF4-FFF2-40B4-BE49-F238E27FC236}">
                  <a16:creationId xmlns:a16="http://schemas.microsoft.com/office/drawing/2014/main" id="{B98E6209-2113-466A-882F-03C45BBD9A07}"/>
                </a:ext>
              </a:extLst>
            </p:cNvPr>
            <p:cNvSpPr/>
            <p:nvPr/>
          </p:nvSpPr>
          <p:spPr>
            <a:xfrm>
              <a:off x="2683397" y="5486401"/>
              <a:ext cx="1699549" cy="401256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673" name="Rectangle 672">
              <a:extLst>
                <a:ext uri="{FF2B5EF4-FFF2-40B4-BE49-F238E27FC236}">
                  <a16:creationId xmlns:a16="http://schemas.microsoft.com/office/drawing/2014/main" id="{707AD559-C4A9-44DE-A50B-3F5AE4AEAC32}"/>
                </a:ext>
              </a:extLst>
            </p:cNvPr>
            <p:cNvSpPr/>
            <p:nvPr/>
          </p:nvSpPr>
          <p:spPr>
            <a:xfrm>
              <a:off x="2683397" y="3982760"/>
              <a:ext cx="1699549" cy="705316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pPr algn="ctr"/>
              <a:endParaRPr lang="en-US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674" name="Rectangle 673">
              <a:extLst>
                <a:ext uri="{FF2B5EF4-FFF2-40B4-BE49-F238E27FC236}">
                  <a16:creationId xmlns:a16="http://schemas.microsoft.com/office/drawing/2014/main" id="{D98589ED-33FD-4077-8B69-798D8D330C36}"/>
                </a:ext>
              </a:extLst>
            </p:cNvPr>
            <p:cNvSpPr/>
            <p:nvPr/>
          </p:nvSpPr>
          <p:spPr>
            <a:xfrm>
              <a:off x="2683396" y="4734581"/>
              <a:ext cx="1699549" cy="705316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pPr algn="ctr"/>
              <a:endParaRPr lang="en-US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675" name="Rectangle 674">
              <a:extLst>
                <a:ext uri="{FF2B5EF4-FFF2-40B4-BE49-F238E27FC236}">
                  <a16:creationId xmlns:a16="http://schemas.microsoft.com/office/drawing/2014/main" id="{C35578C9-149E-4930-9939-589B39396D80}"/>
                </a:ext>
              </a:extLst>
            </p:cNvPr>
            <p:cNvSpPr/>
            <p:nvPr/>
          </p:nvSpPr>
          <p:spPr>
            <a:xfrm>
              <a:off x="2683397" y="2031357"/>
              <a:ext cx="1699549" cy="705316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pPr algn="ctr"/>
              <a:endParaRPr lang="en-US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676" name="Rectangle 675">
              <a:extLst>
                <a:ext uri="{FF2B5EF4-FFF2-40B4-BE49-F238E27FC236}">
                  <a16:creationId xmlns:a16="http://schemas.microsoft.com/office/drawing/2014/main" id="{D34156DF-387C-415B-969F-8FAD9FDF2B9A}"/>
                </a:ext>
              </a:extLst>
            </p:cNvPr>
            <p:cNvSpPr/>
            <p:nvPr/>
          </p:nvSpPr>
          <p:spPr>
            <a:xfrm>
              <a:off x="2683396" y="2783178"/>
              <a:ext cx="1699549" cy="705316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pPr algn="ctr"/>
              <a:endParaRPr lang="en-US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677" name="Rectangle 676">
              <a:extLst>
                <a:ext uri="{FF2B5EF4-FFF2-40B4-BE49-F238E27FC236}">
                  <a16:creationId xmlns:a16="http://schemas.microsoft.com/office/drawing/2014/main" id="{6A7C50E2-CC2D-45D7-B10E-688777AEC563}"/>
                </a:ext>
              </a:extLst>
            </p:cNvPr>
            <p:cNvSpPr/>
            <p:nvPr/>
          </p:nvSpPr>
          <p:spPr>
            <a:xfrm>
              <a:off x="4535345" y="3982760"/>
              <a:ext cx="3701972" cy="1904897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ysClr val="windowText" lastClr="000000"/>
                </a:solidFill>
              </a:endParaRPr>
            </a:p>
          </p:txBody>
        </p:sp>
        <p:grpSp>
          <p:nvGrpSpPr>
            <p:cNvPr id="678" name="Group 677">
              <a:extLst>
                <a:ext uri="{FF2B5EF4-FFF2-40B4-BE49-F238E27FC236}">
                  <a16:creationId xmlns:a16="http://schemas.microsoft.com/office/drawing/2014/main" id="{FB766505-45A1-44E0-83DC-315E2E2D208A}"/>
                </a:ext>
              </a:extLst>
            </p:cNvPr>
            <p:cNvGrpSpPr/>
            <p:nvPr/>
          </p:nvGrpSpPr>
          <p:grpSpPr>
            <a:xfrm>
              <a:off x="4539206" y="2031357"/>
              <a:ext cx="365760" cy="1864769"/>
              <a:chOff x="4523773" y="1510496"/>
              <a:chExt cx="365760" cy="1864769"/>
            </a:xfrm>
          </p:grpSpPr>
          <p:sp>
            <p:nvSpPr>
              <p:cNvPr id="714" name="Rectangle 713">
                <a:extLst>
                  <a:ext uri="{FF2B5EF4-FFF2-40B4-BE49-F238E27FC236}">
                    <a16:creationId xmlns:a16="http://schemas.microsoft.com/office/drawing/2014/main" id="{7AD47D78-EF6D-4E49-89E4-049F9A881434}"/>
                  </a:ext>
                </a:extLst>
              </p:cNvPr>
              <p:cNvSpPr/>
              <p:nvPr/>
            </p:nvSpPr>
            <p:spPr>
              <a:xfrm>
                <a:off x="4523773" y="1510496"/>
                <a:ext cx="365760" cy="365760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715" name="Rectangle 714">
                <a:extLst>
                  <a:ext uri="{FF2B5EF4-FFF2-40B4-BE49-F238E27FC236}">
                    <a16:creationId xmlns:a16="http://schemas.microsoft.com/office/drawing/2014/main" id="{62E2E4E7-9AF3-4B40-848F-7A8F0B645CE8}"/>
                  </a:ext>
                </a:extLst>
              </p:cNvPr>
              <p:cNvSpPr/>
              <p:nvPr/>
            </p:nvSpPr>
            <p:spPr>
              <a:xfrm>
                <a:off x="4523773" y="2010166"/>
                <a:ext cx="365760" cy="365760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716" name="Rectangle 715">
                <a:extLst>
                  <a:ext uri="{FF2B5EF4-FFF2-40B4-BE49-F238E27FC236}">
                    <a16:creationId xmlns:a16="http://schemas.microsoft.com/office/drawing/2014/main" id="{EDEFD15F-9064-4246-97D0-0B98917FB5A7}"/>
                  </a:ext>
                </a:extLst>
              </p:cNvPr>
              <p:cNvSpPr/>
              <p:nvPr/>
            </p:nvSpPr>
            <p:spPr>
              <a:xfrm>
                <a:off x="4523773" y="2509836"/>
                <a:ext cx="365760" cy="365760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717" name="Rectangle 716">
                <a:extLst>
                  <a:ext uri="{FF2B5EF4-FFF2-40B4-BE49-F238E27FC236}">
                    <a16:creationId xmlns:a16="http://schemas.microsoft.com/office/drawing/2014/main" id="{68F9BB13-4EF0-4611-9A42-9C8AA935C25E}"/>
                  </a:ext>
                </a:extLst>
              </p:cNvPr>
              <p:cNvSpPr/>
              <p:nvPr/>
            </p:nvSpPr>
            <p:spPr>
              <a:xfrm>
                <a:off x="4523773" y="3009505"/>
                <a:ext cx="365760" cy="365760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ysClr val="windowText" lastClr="000000"/>
                  </a:solidFill>
                </a:endParaRPr>
              </a:p>
            </p:txBody>
          </p:sp>
        </p:grpSp>
        <p:grpSp>
          <p:nvGrpSpPr>
            <p:cNvPr id="679" name="Group 678">
              <a:extLst>
                <a:ext uri="{FF2B5EF4-FFF2-40B4-BE49-F238E27FC236}">
                  <a16:creationId xmlns:a16="http://schemas.microsoft.com/office/drawing/2014/main" id="{C33E9EC3-400B-45E9-BA3F-155262F7826D}"/>
                </a:ext>
              </a:extLst>
            </p:cNvPr>
            <p:cNvGrpSpPr/>
            <p:nvPr/>
          </p:nvGrpSpPr>
          <p:grpSpPr>
            <a:xfrm>
              <a:off x="5015256" y="2031357"/>
              <a:ext cx="365760" cy="1864769"/>
              <a:chOff x="4523773" y="1510496"/>
              <a:chExt cx="365760" cy="1864769"/>
            </a:xfrm>
          </p:grpSpPr>
          <p:sp>
            <p:nvSpPr>
              <p:cNvPr id="710" name="Rectangle 709">
                <a:extLst>
                  <a:ext uri="{FF2B5EF4-FFF2-40B4-BE49-F238E27FC236}">
                    <a16:creationId xmlns:a16="http://schemas.microsoft.com/office/drawing/2014/main" id="{3EDF46EC-C2B9-4FA3-8605-0F865C043E9D}"/>
                  </a:ext>
                </a:extLst>
              </p:cNvPr>
              <p:cNvSpPr/>
              <p:nvPr/>
            </p:nvSpPr>
            <p:spPr>
              <a:xfrm>
                <a:off x="4523773" y="1510496"/>
                <a:ext cx="365760" cy="365760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711" name="Rectangle 710">
                <a:extLst>
                  <a:ext uri="{FF2B5EF4-FFF2-40B4-BE49-F238E27FC236}">
                    <a16:creationId xmlns:a16="http://schemas.microsoft.com/office/drawing/2014/main" id="{B912DA3F-E811-4187-B514-F245B6BA1284}"/>
                  </a:ext>
                </a:extLst>
              </p:cNvPr>
              <p:cNvSpPr/>
              <p:nvPr/>
            </p:nvSpPr>
            <p:spPr>
              <a:xfrm>
                <a:off x="4523773" y="2010166"/>
                <a:ext cx="365760" cy="365760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712" name="Rectangle 711">
                <a:extLst>
                  <a:ext uri="{FF2B5EF4-FFF2-40B4-BE49-F238E27FC236}">
                    <a16:creationId xmlns:a16="http://schemas.microsoft.com/office/drawing/2014/main" id="{8D66EEE8-D764-4363-BB62-D78BD5DBF60F}"/>
                  </a:ext>
                </a:extLst>
              </p:cNvPr>
              <p:cNvSpPr/>
              <p:nvPr/>
            </p:nvSpPr>
            <p:spPr>
              <a:xfrm>
                <a:off x="4523773" y="2509836"/>
                <a:ext cx="365760" cy="365760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713" name="Rectangle 712">
                <a:extLst>
                  <a:ext uri="{FF2B5EF4-FFF2-40B4-BE49-F238E27FC236}">
                    <a16:creationId xmlns:a16="http://schemas.microsoft.com/office/drawing/2014/main" id="{26EF6F7B-10CC-4F10-991D-0C70AD41BC32}"/>
                  </a:ext>
                </a:extLst>
              </p:cNvPr>
              <p:cNvSpPr/>
              <p:nvPr/>
            </p:nvSpPr>
            <p:spPr>
              <a:xfrm>
                <a:off x="4523773" y="3009505"/>
                <a:ext cx="365760" cy="365760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ysClr val="windowText" lastClr="000000"/>
                  </a:solidFill>
                </a:endParaRPr>
              </a:p>
            </p:txBody>
          </p:sp>
        </p:grpSp>
        <p:grpSp>
          <p:nvGrpSpPr>
            <p:cNvPr id="680" name="Group 679">
              <a:extLst>
                <a:ext uri="{FF2B5EF4-FFF2-40B4-BE49-F238E27FC236}">
                  <a16:creationId xmlns:a16="http://schemas.microsoft.com/office/drawing/2014/main" id="{2615E024-4151-4E79-A54F-1E83E88F8843}"/>
                </a:ext>
              </a:extLst>
            </p:cNvPr>
            <p:cNvGrpSpPr/>
            <p:nvPr/>
          </p:nvGrpSpPr>
          <p:grpSpPr>
            <a:xfrm>
              <a:off x="5491306" y="2031357"/>
              <a:ext cx="365760" cy="1864769"/>
              <a:chOff x="4523773" y="1510496"/>
              <a:chExt cx="365760" cy="1864769"/>
            </a:xfrm>
          </p:grpSpPr>
          <p:sp>
            <p:nvSpPr>
              <p:cNvPr id="706" name="Rectangle 705">
                <a:extLst>
                  <a:ext uri="{FF2B5EF4-FFF2-40B4-BE49-F238E27FC236}">
                    <a16:creationId xmlns:a16="http://schemas.microsoft.com/office/drawing/2014/main" id="{4A36B050-04FE-4DDD-961B-F7D85CBE0E7E}"/>
                  </a:ext>
                </a:extLst>
              </p:cNvPr>
              <p:cNvSpPr/>
              <p:nvPr/>
            </p:nvSpPr>
            <p:spPr>
              <a:xfrm>
                <a:off x="4523773" y="1510496"/>
                <a:ext cx="365760" cy="365760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707" name="Rectangle 706">
                <a:extLst>
                  <a:ext uri="{FF2B5EF4-FFF2-40B4-BE49-F238E27FC236}">
                    <a16:creationId xmlns:a16="http://schemas.microsoft.com/office/drawing/2014/main" id="{DA0B42E9-7051-49AC-8698-58960FF32CAB}"/>
                  </a:ext>
                </a:extLst>
              </p:cNvPr>
              <p:cNvSpPr/>
              <p:nvPr/>
            </p:nvSpPr>
            <p:spPr>
              <a:xfrm>
                <a:off x="4523773" y="2010166"/>
                <a:ext cx="365760" cy="365760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708" name="Rectangle 707">
                <a:extLst>
                  <a:ext uri="{FF2B5EF4-FFF2-40B4-BE49-F238E27FC236}">
                    <a16:creationId xmlns:a16="http://schemas.microsoft.com/office/drawing/2014/main" id="{9D830BBB-E5B8-426D-BF0C-68B061743D0A}"/>
                  </a:ext>
                </a:extLst>
              </p:cNvPr>
              <p:cNvSpPr/>
              <p:nvPr/>
            </p:nvSpPr>
            <p:spPr>
              <a:xfrm>
                <a:off x="4523773" y="2509836"/>
                <a:ext cx="365760" cy="365760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709" name="Rectangle 708">
                <a:extLst>
                  <a:ext uri="{FF2B5EF4-FFF2-40B4-BE49-F238E27FC236}">
                    <a16:creationId xmlns:a16="http://schemas.microsoft.com/office/drawing/2014/main" id="{EB043148-9A8A-4029-A39E-CB8A7F192484}"/>
                  </a:ext>
                </a:extLst>
              </p:cNvPr>
              <p:cNvSpPr/>
              <p:nvPr/>
            </p:nvSpPr>
            <p:spPr>
              <a:xfrm>
                <a:off x="4523773" y="3009505"/>
                <a:ext cx="365760" cy="365760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ysClr val="windowText" lastClr="000000"/>
                  </a:solidFill>
                </a:endParaRPr>
              </a:p>
            </p:txBody>
          </p:sp>
        </p:grpSp>
        <p:grpSp>
          <p:nvGrpSpPr>
            <p:cNvPr id="681" name="Group 680">
              <a:extLst>
                <a:ext uri="{FF2B5EF4-FFF2-40B4-BE49-F238E27FC236}">
                  <a16:creationId xmlns:a16="http://schemas.microsoft.com/office/drawing/2014/main" id="{D3EC3247-8B48-4A3D-B335-C676DA9CAC10}"/>
                </a:ext>
              </a:extLst>
            </p:cNvPr>
            <p:cNvGrpSpPr/>
            <p:nvPr/>
          </p:nvGrpSpPr>
          <p:grpSpPr>
            <a:xfrm>
              <a:off x="5967356" y="2031357"/>
              <a:ext cx="365760" cy="1864769"/>
              <a:chOff x="4523773" y="1510496"/>
              <a:chExt cx="365760" cy="1864769"/>
            </a:xfrm>
          </p:grpSpPr>
          <p:sp>
            <p:nvSpPr>
              <p:cNvPr id="702" name="Rectangle 701">
                <a:extLst>
                  <a:ext uri="{FF2B5EF4-FFF2-40B4-BE49-F238E27FC236}">
                    <a16:creationId xmlns:a16="http://schemas.microsoft.com/office/drawing/2014/main" id="{C1D7D202-CA56-4722-9379-EF44AFAD1C9D}"/>
                  </a:ext>
                </a:extLst>
              </p:cNvPr>
              <p:cNvSpPr/>
              <p:nvPr/>
            </p:nvSpPr>
            <p:spPr>
              <a:xfrm>
                <a:off x="4523773" y="1510496"/>
                <a:ext cx="365760" cy="365760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703" name="Rectangle 702">
                <a:extLst>
                  <a:ext uri="{FF2B5EF4-FFF2-40B4-BE49-F238E27FC236}">
                    <a16:creationId xmlns:a16="http://schemas.microsoft.com/office/drawing/2014/main" id="{E0B49549-102B-46E6-BF98-C9CE65C52865}"/>
                  </a:ext>
                </a:extLst>
              </p:cNvPr>
              <p:cNvSpPr/>
              <p:nvPr/>
            </p:nvSpPr>
            <p:spPr>
              <a:xfrm>
                <a:off x="4523773" y="2010166"/>
                <a:ext cx="365760" cy="365760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704" name="Rectangle 703">
                <a:extLst>
                  <a:ext uri="{FF2B5EF4-FFF2-40B4-BE49-F238E27FC236}">
                    <a16:creationId xmlns:a16="http://schemas.microsoft.com/office/drawing/2014/main" id="{D8B8428C-73CA-4351-921F-C99D35447CD2}"/>
                  </a:ext>
                </a:extLst>
              </p:cNvPr>
              <p:cNvSpPr/>
              <p:nvPr/>
            </p:nvSpPr>
            <p:spPr>
              <a:xfrm>
                <a:off x="4523773" y="2509836"/>
                <a:ext cx="365760" cy="365760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705" name="Rectangle 704">
                <a:extLst>
                  <a:ext uri="{FF2B5EF4-FFF2-40B4-BE49-F238E27FC236}">
                    <a16:creationId xmlns:a16="http://schemas.microsoft.com/office/drawing/2014/main" id="{DAF81971-780A-43EA-AF5B-981B0E4519A9}"/>
                  </a:ext>
                </a:extLst>
              </p:cNvPr>
              <p:cNvSpPr/>
              <p:nvPr/>
            </p:nvSpPr>
            <p:spPr>
              <a:xfrm>
                <a:off x="4523773" y="3009505"/>
                <a:ext cx="365760" cy="365760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ysClr val="windowText" lastClr="000000"/>
                  </a:solidFill>
                </a:endParaRPr>
              </a:p>
            </p:txBody>
          </p:sp>
        </p:grpSp>
        <p:grpSp>
          <p:nvGrpSpPr>
            <p:cNvPr id="682" name="Group 681">
              <a:extLst>
                <a:ext uri="{FF2B5EF4-FFF2-40B4-BE49-F238E27FC236}">
                  <a16:creationId xmlns:a16="http://schemas.microsoft.com/office/drawing/2014/main" id="{FAEEEB28-0A8E-4081-A83B-1A3D2690B386}"/>
                </a:ext>
              </a:extLst>
            </p:cNvPr>
            <p:cNvGrpSpPr/>
            <p:nvPr/>
          </p:nvGrpSpPr>
          <p:grpSpPr>
            <a:xfrm>
              <a:off x="6443406" y="2031357"/>
              <a:ext cx="365760" cy="1864769"/>
              <a:chOff x="4523773" y="1510496"/>
              <a:chExt cx="365760" cy="1864769"/>
            </a:xfrm>
          </p:grpSpPr>
          <p:sp>
            <p:nvSpPr>
              <p:cNvPr id="698" name="Rectangle 697">
                <a:extLst>
                  <a:ext uri="{FF2B5EF4-FFF2-40B4-BE49-F238E27FC236}">
                    <a16:creationId xmlns:a16="http://schemas.microsoft.com/office/drawing/2014/main" id="{F7E3FF77-27C3-46A6-951E-34FBE5F581D5}"/>
                  </a:ext>
                </a:extLst>
              </p:cNvPr>
              <p:cNvSpPr/>
              <p:nvPr/>
            </p:nvSpPr>
            <p:spPr>
              <a:xfrm>
                <a:off x="4523773" y="1510496"/>
                <a:ext cx="365760" cy="365760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699" name="Rectangle 698">
                <a:extLst>
                  <a:ext uri="{FF2B5EF4-FFF2-40B4-BE49-F238E27FC236}">
                    <a16:creationId xmlns:a16="http://schemas.microsoft.com/office/drawing/2014/main" id="{5A69AB00-C66C-48A9-8673-A45880F47D8B}"/>
                  </a:ext>
                </a:extLst>
              </p:cNvPr>
              <p:cNvSpPr/>
              <p:nvPr/>
            </p:nvSpPr>
            <p:spPr>
              <a:xfrm>
                <a:off x="4523773" y="2010166"/>
                <a:ext cx="365760" cy="365760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700" name="Rectangle 699">
                <a:extLst>
                  <a:ext uri="{FF2B5EF4-FFF2-40B4-BE49-F238E27FC236}">
                    <a16:creationId xmlns:a16="http://schemas.microsoft.com/office/drawing/2014/main" id="{12D29119-5EE6-4F15-A10D-B958EFF36DD4}"/>
                  </a:ext>
                </a:extLst>
              </p:cNvPr>
              <p:cNvSpPr/>
              <p:nvPr/>
            </p:nvSpPr>
            <p:spPr>
              <a:xfrm>
                <a:off x="4523773" y="2509836"/>
                <a:ext cx="365760" cy="365760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701" name="Rectangle 700">
                <a:extLst>
                  <a:ext uri="{FF2B5EF4-FFF2-40B4-BE49-F238E27FC236}">
                    <a16:creationId xmlns:a16="http://schemas.microsoft.com/office/drawing/2014/main" id="{15060D43-5F1B-45DE-9619-E84815FFF2F8}"/>
                  </a:ext>
                </a:extLst>
              </p:cNvPr>
              <p:cNvSpPr/>
              <p:nvPr/>
            </p:nvSpPr>
            <p:spPr>
              <a:xfrm>
                <a:off x="4523773" y="3009505"/>
                <a:ext cx="365760" cy="365760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ysClr val="windowText" lastClr="000000"/>
                  </a:solidFill>
                </a:endParaRPr>
              </a:p>
            </p:txBody>
          </p:sp>
        </p:grpSp>
        <p:grpSp>
          <p:nvGrpSpPr>
            <p:cNvPr id="683" name="Group 682">
              <a:extLst>
                <a:ext uri="{FF2B5EF4-FFF2-40B4-BE49-F238E27FC236}">
                  <a16:creationId xmlns:a16="http://schemas.microsoft.com/office/drawing/2014/main" id="{02150590-960E-477F-B156-15FB4EB4C64C}"/>
                </a:ext>
              </a:extLst>
            </p:cNvPr>
            <p:cNvGrpSpPr/>
            <p:nvPr/>
          </p:nvGrpSpPr>
          <p:grpSpPr>
            <a:xfrm>
              <a:off x="6919456" y="2031357"/>
              <a:ext cx="365760" cy="1864769"/>
              <a:chOff x="4523773" y="1510496"/>
              <a:chExt cx="365760" cy="1864769"/>
            </a:xfrm>
          </p:grpSpPr>
          <p:sp>
            <p:nvSpPr>
              <p:cNvPr id="694" name="Rectangle 693">
                <a:extLst>
                  <a:ext uri="{FF2B5EF4-FFF2-40B4-BE49-F238E27FC236}">
                    <a16:creationId xmlns:a16="http://schemas.microsoft.com/office/drawing/2014/main" id="{4A0E39AC-467D-463C-ADA7-6FB0A787A8EA}"/>
                  </a:ext>
                </a:extLst>
              </p:cNvPr>
              <p:cNvSpPr/>
              <p:nvPr/>
            </p:nvSpPr>
            <p:spPr>
              <a:xfrm>
                <a:off x="4523773" y="1510496"/>
                <a:ext cx="365760" cy="365760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695" name="Rectangle 694">
                <a:extLst>
                  <a:ext uri="{FF2B5EF4-FFF2-40B4-BE49-F238E27FC236}">
                    <a16:creationId xmlns:a16="http://schemas.microsoft.com/office/drawing/2014/main" id="{0880060B-9DF2-4888-BBEF-C1601B49841B}"/>
                  </a:ext>
                </a:extLst>
              </p:cNvPr>
              <p:cNvSpPr/>
              <p:nvPr/>
            </p:nvSpPr>
            <p:spPr>
              <a:xfrm>
                <a:off x="4523773" y="2010166"/>
                <a:ext cx="365760" cy="365760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696" name="Rectangle 695">
                <a:extLst>
                  <a:ext uri="{FF2B5EF4-FFF2-40B4-BE49-F238E27FC236}">
                    <a16:creationId xmlns:a16="http://schemas.microsoft.com/office/drawing/2014/main" id="{92A284C9-FE9C-4580-966B-B1E3E4188A30}"/>
                  </a:ext>
                </a:extLst>
              </p:cNvPr>
              <p:cNvSpPr/>
              <p:nvPr/>
            </p:nvSpPr>
            <p:spPr>
              <a:xfrm>
                <a:off x="4523773" y="2509836"/>
                <a:ext cx="365760" cy="365760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697" name="Rectangle 696">
                <a:extLst>
                  <a:ext uri="{FF2B5EF4-FFF2-40B4-BE49-F238E27FC236}">
                    <a16:creationId xmlns:a16="http://schemas.microsoft.com/office/drawing/2014/main" id="{02497C91-C89A-409D-AB11-EA0DB94417AE}"/>
                  </a:ext>
                </a:extLst>
              </p:cNvPr>
              <p:cNvSpPr/>
              <p:nvPr/>
            </p:nvSpPr>
            <p:spPr>
              <a:xfrm>
                <a:off x="4523773" y="3009505"/>
                <a:ext cx="365760" cy="365760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ysClr val="windowText" lastClr="000000"/>
                  </a:solidFill>
                </a:endParaRPr>
              </a:p>
            </p:txBody>
          </p:sp>
        </p:grpSp>
        <p:grpSp>
          <p:nvGrpSpPr>
            <p:cNvPr id="684" name="Group 683">
              <a:extLst>
                <a:ext uri="{FF2B5EF4-FFF2-40B4-BE49-F238E27FC236}">
                  <a16:creationId xmlns:a16="http://schemas.microsoft.com/office/drawing/2014/main" id="{350F1C57-E6D0-4EBF-A267-83179B2CB3D9}"/>
                </a:ext>
              </a:extLst>
            </p:cNvPr>
            <p:cNvGrpSpPr/>
            <p:nvPr/>
          </p:nvGrpSpPr>
          <p:grpSpPr>
            <a:xfrm>
              <a:off x="7395506" y="2031357"/>
              <a:ext cx="365760" cy="1864769"/>
              <a:chOff x="4523773" y="1510496"/>
              <a:chExt cx="365760" cy="1864769"/>
            </a:xfrm>
          </p:grpSpPr>
          <p:sp>
            <p:nvSpPr>
              <p:cNvPr id="690" name="Rectangle 689">
                <a:extLst>
                  <a:ext uri="{FF2B5EF4-FFF2-40B4-BE49-F238E27FC236}">
                    <a16:creationId xmlns:a16="http://schemas.microsoft.com/office/drawing/2014/main" id="{75A26F90-A618-4135-B126-1CC1BBC4BE1E}"/>
                  </a:ext>
                </a:extLst>
              </p:cNvPr>
              <p:cNvSpPr/>
              <p:nvPr/>
            </p:nvSpPr>
            <p:spPr>
              <a:xfrm>
                <a:off x="4523773" y="1510496"/>
                <a:ext cx="365760" cy="365760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691" name="Rectangle 690">
                <a:extLst>
                  <a:ext uri="{FF2B5EF4-FFF2-40B4-BE49-F238E27FC236}">
                    <a16:creationId xmlns:a16="http://schemas.microsoft.com/office/drawing/2014/main" id="{F51FFB83-9648-45F0-89AA-8213A69865E7}"/>
                  </a:ext>
                </a:extLst>
              </p:cNvPr>
              <p:cNvSpPr/>
              <p:nvPr/>
            </p:nvSpPr>
            <p:spPr>
              <a:xfrm>
                <a:off x="4523773" y="2010166"/>
                <a:ext cx="365760" cy="365760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692" name="Rectangle 691">
                <a:extLst>
                  <a:ext uri="{FF2B5EF4-FFF2-40B4-BE49-F238E27FC236}">
                    <a16:creationId xmlns:a16="http://schemas.microsoft.com/office/drawing/2014/main" id="{4AEE5B16-FD8E-4D4F-8324-9F30C5D5E5D5}"/>
                  </a:ext>
                </a:extLst>
              </p:cNvPr>
              <p:cNvSpPr/>
              <p:nvPr/>
            </p:nvSpPr>
            <p:spPr>
              <a:xfrm>
                <a:off x="4523773" y="2509836"/>
                <a:ext cx="365760" cy="365760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693" name="Rectangle 692">
                <a:extLst>
                  <a:ext uri="{FF2B5EF4-FFF2-40B4-BE49-F238E27FC236}">
                    <a16:creationId xmlns:a16="http://schemas.microsoft.com/office/drawing/2014/main" id="{F7D895BC-D28E-49D0-A8F1-88CCB2A3C333}"/>
                  </a:ext>
                </a:extLst>
              </p:cNvPr>
              <p:cNvSpPr/>
              <p:nvPr/>
            </p:nvSpPr>
            <p:spPr>
              <a:xfrm>
                <a:off x="4523773" y="3009505"/>
                <a:ext cx="365760" cy="365760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ysClr val="windowText" lastClr="000000"/>
                  </a:solidFill>
                </a:endParaRPr>
              </a:p>
            </p:txBody>
          </p:sp>
        </p:grpSp>
        <p:grpSp>
          <p:nvGrpSpPr>
            <p:cNvPr id="685" name="Group 684">
              <a:extLst>
                <a:ext uri="{FF2B5EF4-FFF2-40B4-BE49-F238E27FC236}">
                  <a16:creationId xmlns:a16="http://schemas.microsoft.com/office/drawing/2014/main" id="{8932E39E-21D5-4413-9F88-2B4200FA2318}"/>
                </a:ext>
              </a:extLst>
            </p:cNvPr>
            <p:cNvGrpSpPr/>
            <p:nvPr/>
          </p:nvGrpSpPr>
          <p:grpSpPr>
            <a:xfrm>
              <a:off x="7871557" y="2031357"/>
              <a:ext cx="365760" cy="1864769"/>
              <a:chOff x="4523773" y="1510496"/>
              <a:chExt cx="365760" cy="1864769"/>
            </a:xfrm>
          </p:grpSpPr>
          <p:sp>
            <p:nvSpPr>
              <p:cNvPr id="686" name="Rectangle 685">
                <a:extLst>
                  <a:ext uri="{FF2B5EF4-FFF2-40B4-BE49-F238E27FC236}">
                    <a16:creationId xmlns:a16="http://schemas.microsoft.com/office/drawing/2014/main" id="{B6F424FE-0FBF-48A7-8778-2F98E3538D9F}"/>
                  </a:ext>
                </a:extLst>
              </p:cNvPr>
              <p:cNvSpPr/>
              <p:nvPr/>
            </p:nvSpPr>
            <p:spPr>
              <a:xfrm>
                <a:off x="4523773" y="1510496"/>
                <a:ext cx="365760" cy="365760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687" name="Rectangle 686">
                <a:extLst>
                  <a:ext uri="{FF2B5EF4-FFF2-40B4-BE49-F238E27FC236}">
                    <a16:creationId xmlns:a16="http://schemas.microsoft.com/office/drawing/2014/main" id="{1150ADA6-9BDA-4D9E-8A44-41ED612BD17E}"/>
                  </a:ext>
                </a:extLst>
              </p:cNvPr>
              <p:cNvSpPr/>
              <p:nvPr/>
            </p:nvSpPr>
            <p:spPr>
              <a:xfrm>
                <a:off x="4523773" y="2010166"/>
                <a:ext cx="365760" cy="365760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688" name="Rectangle 687">
                <a:extLst>
                  <a:ext uri="{FF2B5EF4-FFF2-40B4-BE49-F238E27FC236}">
                    <a16:creationId xmlns:a16="http://schemas.microsoft.com/office/drawing/2014/main" id="{D5EBECFA-F803-4D17-A604-C1355EDC14B9}"/>
                  </a:ext>
                </a:extLst>
              </p:cNvPr>
              <p:cNvSpPr/>
              <p:nvPr/>
            </p:nvSpPr>
            <p:spPr>
              <a:xfrm>
                <a:off x="4523773" y="2509836"/>
                <a:ext cx="365760" cy="365760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689" name="Rectangle 688">
                <a:extLst>
                  <a:ext uri="{FF2B5EF4-FFF2-40B4-BE49-F238E27FC236}">
                    <a16:creationId xmlns:a16="http://schemas.microsoft.com/office/drawing/2014/main" id="{FB83498A-A292-4937-9E8C-562C7F2AB558}"/>
                  </a:ext>
                </a:extLst>
              </p:cNvPr>
              <p:cNvSpPr/>
              <p:nvPr/>
            </p:nvSpPr>
            <p:spPr>
              <a:xfrm>
                <a:off x="4523773" y="3009505"/>
                <a:ext cx="365760" cy="365760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ysClr val="windowText" lastClr="000000"/>
                  </a:solidFill>
                </a:endParaRPr>
              </a:p>
            </p:txBody>
          </p:sp>
        </p:grpSp>
      </p:grpSp>
      <p:sp>
        <p:nvSpPr>
          <p:cNvPr id="719" name="Rectangle 718">
            <a:extLst>
              <a:ext uri="{FF2B5EF4-FFF2-40B4-BE49-F238E27FC236}">
                <a16:creationId xmlns:a16="http://schemas.microsoft.com/office/drawing/2014/main" id="{A32C4B64-4C10-43E7-8D98-E68A941EF765}"/>
              </a:ext>
            </a:extLst>
          </p:cNvPr>
          <p:cNvSpPr/>
          <p:nvPr/>
        </p:nvSpPr>
        <p:spPr>
          <a:xfrm>
            <a:off x="832950" y="1962254"/>
            <a:ext cx="451052" cy="94299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b"/>
          <a:lstStyle/>
          <a:p>
            <a:pPr algn="ctr"/>
            <a:r>
              <a:rPr lang="en-US" dirty="0">
                <a:solidFill>
                  <a:sysClr val="windowText" lastClr="000000"/>
                </a:solidFill>
              </a:rPr>
              <a:t>Mem Ctrl</a:t>
            </a:r>
          </a:p>
        </p:txBody>
      </p:sp>
      <p:sp>
        <p:nvSpPr>
          <p:cNvPr id="720" name="Rectangle 719">
            <a:extLst>
              <a:ext uri="{FF2B5EF4-FFF2-40B4-BE49-F238E27FC236}">
                <a16:creationId xmlns:a16="http://schemas.microsoft.com/office/drawing/2014/main" id="{B5197BB8-0F74-4399-9890-80E282001C48}"/>
              </a:ext>
            </a:extLst>
          </p:cNvPr>
          <p:cNvSpPr/>
          <p:nvPr/>
        </p:nvSpPr>
        <p:spPr>
          <a:xfrm>
            <a:off x="832950" y="3002302"/>
            <a:ext cx="451052" cy="94299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b"/>
          <a:lstStyle/>
          <a:p>
            <a:pPr algn="ctr"/>
            <a:r>
              <a:rPr lang="en-US" dirty="0">
                <a:solidFill>
                  <a:sysClr val="windowText" lastClr="000000"/>
                </a:solidFill>
              </a:rPr>
              <a:t>Mem Ctrl</a:t>
            </a:r>
          </a:p>
        </p:txBody>
      </p:sp>
      <p:sp>
        <p:nvSpPr>
          <p:cNvPr id="721" name="Rectangle 720">
            <a:extLst>
              <a:ext uri="{FF2B5EF4-FFF2-40B4-BE49-F238E27FC236}">
                <a16:creationId xmlns:a16="http://schemas.microsoft.com/office/drawing/2014/main" id="{380D80A0-99C9-4718-9372-A45B1B8BFBF9}"/>
              </a:ext>
            </a:extLst>
          </p:cNvPr>
          <p:cNvSpPr/>
          <p:nvPr/>
        </p:nvSpPr>
        <p:spPr>
          <a:xfrm>
            <a:off x="832950" y="4042350"/>
            <a:ext cx="451052" cy="94299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b"/>
          <a:lstStyle/>
          <a:p>
            <a:pPr algn="ctr"/>
            <a:r>
              <a:rPr lang="en-US" dirty="0">
                <a:solidFill>
                  <a:sysClr val="windowText" lastClr="000000"/>
                </a:solidFill>
              </a:rPr>
              <a:t>Mem Ctrl</a:t>
            </a:r>
          </a:p>
        </p:txBody>
      </p:sp>
      <p:sp>
        <p:nvSpPr>
          <p:cNvPr id="722" name="Rectangle 721">
            <a:extLst>
              <a:ext uri="{FF2B5EF4-FFF2-40B4-BE49-F238E27FC236}">
                <a16:creationId xmlns:a16="http://schemas.microsoft.com/office/drawing/2014/main" id="{1A0AF0F0-6D0D-4053-A1C9-C346FC7C08C9}"/>
              </a:ext>
            </a:extLst>
          </p:cNvPr>
          <p:cNvSpPr/>
          <p:nvPr/>
        </p:nvSpPr>
        <p:spPr>
          <a:xfrm>
            <a:off x="832950" y="5082399"/>
            <a:ext cx="451052" cy="94299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b"/>
          <a:lstStyle/>
          <a:p>
            <a:pPr algn="ctr"/>
            <a:r>
              <a:rPr lang="en-US" dirty="0">
                <a:solidFill>
                  <a:sysClr val="windowText" lastClr="000000"/>
                </a:solidFill>
              </a:rPr>
              <a:t>Mem Ctrl</a:t>
            </a:r>
          </a:p>
        </p:txBody>
      </p:sp>
      <p:sp>
        <p:nvSpPr>
          <p:cNvPr id="723" name="Rectangle 722">
            <a:extLst>
              <a:ext uri="{FF2B5EF4-FFF2-40B4-BE49-F238E27FC236}">
                <a16:creationId xmlns:a16="http://schemas.microsoft.com/office/drawing/2014/main" id="{E73FCFDC-8E54-4B57-BEBD-176E38769567}"/>
              </a:ext>
            </a:extLst>
          </p:cNvPr>
          <p:cNvSpPr/>
          <p:nvPr/>
        </p:nvSpPr>
        <p:spPr>
          <a:xfrm>
            <a:off x="7879996" y="1962254"/>
            <a:ext cx="451052" cy="94299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b"/>
          <a:lstStyle/>
          <a:p>
            <a:pPr algn="ctr"/>
            <a:r>
              <a:rPr lang="en-US" dirty="0">
                <a:solidFill>
                  <a:sysClr val="windowText" lastClr="000000"/>
                </a:solidFill>
              </a:rPr>
              <a:t>Mem Ctrl</a:t>
            </a:r>
          </a:p>
        </p:txBody>
      </p:sp>
      <p:sp>
        <p:nvSpPr>
          <p:cNvPr id="724" name="Rectangle 723">
            <a:extLst>
              <a:ext uri="{FF2B5EF4-FFF2-40B4-BE49-F238E27FC236}">
                <a16:creationId xmlns:a16="http://schemas.microsoft.com/office/drawing/2014/main" id="{CBAFDF53-28A3-4EC7-BEA7-E0E100F360E6}"/>
              </a:ext>
            </a:extLst>
          </p:cNvPr>
          <p:cNvSpPr/>
          <p:nvPr/>
        </p:nvSpPr>
        <p:spPr>
          <a:xfrm>
            <a:off x="7879996" y="3002302"/>
            <a:ext cx="451052" cy="94299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b"/>
          <a:lstStyle/>
          <a:p>
            <a:pPr algn="ctr"/>
            <a:r>
              <a:rPr lang="en-US" dirty="0">
                <a:solidFill>
                  <a:sysClr val="windowText" lastClr="000000"/>
                </a:solidFill>
              </a:rPr>
              <a:t>Mem Ctrl</a:t>
            </a:r>
          </a:p>
        </p:txBody>
      </p:sp>
      <p:sp>
        <p:nvSpPr>
          <p:cNvPr id="725" name="Rectangle 724">
            <a:extLst>
              <a:ext uri="{FF2B5EF4-FFF2-40B4-BE49-F238E27FC236}">
                <a16:creationId xmlns:a16="http://schemas.microsoft.com/office/drawing/2014/main" id="{7747229F-C588-47FA-BC49-F92284C3A964}"/>
              </a:ext>
            </a:extLst>
          </p:cNvPr>
          <p:cNvSpPr/>
          <p:nvPr/>
        </p:nvSpPr>
        <p:spPr>
          <a:xfrm>
            <a:off x="7879996" y="4042350"/>
            <a:ext cx="451052" cy="94299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b"/>
          <a:lstStyle/>
          <a:p>
            <a:pPr algn="ctr"/>
            <a:r>
              <a:rPr lang="en-US" dirty="0">
                <a:solidFill>
                  <a:sysClr val="windowText" lastClr="000000"/>
                </a:solidFill>
              </a:rPr>
              <a:t>Mem Ctrl</a:t>
            </a:r>
          </a:p>
        </p:txBody>
      </p:sp>
      <p:sp>
        <p:nvSpPr>
          <p:cNvPr id="726" name="Rectangle 725">
            <a:extLst>
              <a:ext uri="{FF2B5EF4-FFF2-40B4-BE49-F238E27FC236}">
                <a16:creationId xmlns:a16="http://schemas.microsoft.com/office/drawing/2014/main" id="{6103F42C-9447-474F-B525-19A3ED2CC14D}"/>
              </a:ext>
            </a:extLst>
          </p:cNvPr>
          <p:cNvSpPr/>
          <p:nvPr/>
        </p:nvSpPr>
        <p:spPr>
          <a:xfrm>
            <a:off x="7879996" y="5082399"/>
            <a:ext cx="451052" cy="94299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b"/>
          <a:lstStyle/>
          <a:p>
            <a:pPr algn="ctr"/>
            <a:r>
              <a:rPr lang="en-US" dirty="0">
                <a:solidFill>
                  <a:sysClr val="windowText" lastClr="000000"/>
                </a:solidFill>
              </a:rPr>
              <a:t>Mem Ctrl</a:t>
            </a:r>
          </a:p>
        </p:txBody>
      </p:sp>
      <p:sp>
        <p:nvSpPr>
          <p:cNvPr id="727" name="TextBox 726">
            <a:extLst>
              <a:ext uri="{FF2B5EF4-FFF2-40B4-BE49-F238E27FC236}">
                <a16:creationId xmlns:a16="http://schemas.microsoft.com/office/drawing/2014/main" id="{63E3F165-E902-4EC5-9F79-25A946C5ABD3}"/>
              </a:ext>
            </a:extLst>
          </p:cNvPr>
          <p:cNvSpPr txBox="1"/>
          <p:nvPr/>
        </p:nvSpPr>
        <p:spPr>
          <a:xfrm>
            <a:off x="2128380" y="2479494"/>
            <a:ext cx="5757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SM</a:t>
            </a:r>
          </a:p>
        </p:txBody>
      </p:sp>
      <p:sp>
        <p:nvSpPr>
          <p:cNvPr id="728" name="TextBox 727">
            <a:extLst>
              <a:ext uri="{FF2B5EF4-FFF2-40B4-BE49-F238E27FC236}">
                <a16:creationId xmlns:a16="http://schemas.microsoft.com/office/drawing/2014/main" id="{C29ACF15-D620-4CA2-86CA-2E599F2BCCC6}"/>
              </a:ext>
            </a:extLst>
          </p:cNvPr>
          <p:cNvSpPr txBox="1"/>
          <p:nvPr/>
        </p:nvSpPr>
        <p:spPr>
          <a:xfrm>
            <a:off x="4284101" y="2479494"/>
            <a:ext cx="5757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SM</a:t>
            </a:r>
          </a:p>
        </p:txBody>
      </p:sp>
      <p:sp>
        <p:nvSpPr>
          <p:cNvPr id="729" name="TextBox 728">
            <a:extLst>
              <a:ext uri="{FF2B5EF4-FFF2-40B4-BE49-F238E27FC236}">
                <a16:creationId xmlns:a16="http://schemas.microsoft.com/office/drawing/2014/main" id="{6BE937C5-00D2-44A0-B607-5839ED57CFF0}"/>
              </a:ext>
            </a:extLst>
          </p:cNvPr>
          <p:cNvSpPr txBox="1"/>
          <p:nvPr/>
        </p:nvSpPr>
        <p:spPr>
          <a:xfrm>
            <a:off x="6491579" y="2478723"/>
            <a:ext cx="5757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SM</a:t>
            </a:r>
          </a:p>
        </p:txBody>
      </p:sp>
      <p:sp>
        <p:nvSpPr>
          <p:cNvPr id="730" name="TextBox 729">
            <a:extLst>
              <a:ext uri="{FF2B5EF4-FFF2-40B4-BE49-F238E27FC236}">
                <a16:creationId xmlns:a16="http://schemas.microsoft.com/office/drawing/2014/main" id="{15CEFEB7-F64C-43DF-9BC0-F206B12F77AB}"/>
              </a:ext>
            </a:extLst>
          </p:cNvPr>
          <p:cNvSpPr txBox="1"/>
          <p:nvPr/>
        </p:nvSpPr>
        <p:spPr>
          <a:xfrm>
            <a:off x="2116330" y="5046614"/>
            <a:ext cx="5757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SM</a:t>
            </a:r>
          </a:p>
        </p:txBody>
      </p:sp>
      <p:sp>
        <p:nvSpPr>
          <p:cNvPr id="731" name="TextBox 730">
            <a:extLst>
              <a:ext uri="{FF2B5EF4-FFF2-40B4-BE49-F238E27FC236}">
                <a16:creationId xmlns:a16="http://schemas.microsoft.com/office/drawing/2014/main" id="{F4B94CC3-B833-4F27-A18B-AC1401D2868D}"/>
              </a:ext>
            </a:extLst>
          </p:cNvPr>
          <p:cNvSpPr txBox="1"/>
          <p:nvPr/>
        </p:nvSpPr>
        <p:spPr>
          <a:xfrm>
            <a:off x="4272051" y="5046614"/>
            <a:ext cx="5757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SM</a:t>
            </a:r>
          </a:p>
        </p:txBody>
      </p:sp>
      <p:sp>
        <p:nvSpPr>
          <p:cNvPr id="732" name="TextBox 731">
            <a:extLst>
              <a:ext uri="{FF2B5EF4-FFF2-40B4-BE49-F238E27FC236}">
                <a16:creationId xmlns:a16="http://schemas.microsoft.com/office/drawing/2014/main" id="{62B14138-1B37-459D-9A96-F85EF274FCA9}"/>
              </a:ext>
            </a:extLst>
          </p:cNvPr>
          <p:cNvSpPr txBox="1"/>
          <p:nvPr/>
        </p:nvSpPr>
        <p:spPr>
          <a:xfrm>
            <a:off x="6479529" y="5045843"/>
            <a:ext cx="5757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SM</a:t>
            </a:r>
          </a:p>
        </p:txBody>
      </p:sp>
      <p:pic>
        <p:nvPicPr>
          <p:cNvPr id="733" name="Picture 732">
            <a:extLst>
              <a:ext uri="{FF2B5EF4-FFF2-40B4-BE49-F238E27FC236}">
                <a16:creationId xmlns:a16="http://schemas.microsoft.com/office/drawing/2014/main" id="{89AF8B58-457A-4AB2-BB66-4CAB8BF893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-739923" y="2621258"/>
            <a:ext cx="2151221" cy="496856"/>
          </a:xfrm>
          <a:prstGeom prst="rect">
            <a:avLst/>
          </a:prstGeom>
        </p:spPr>
      </p:pic>
      <p:pic>
        <p:nvPicPr>
          <p:cNvPr id="734" name="Picture 733">
            <a:extLst>
              <a:ext uri="{FF2B5EF4-FFF2-40B4-BE49-F238E27FC236}">
                <a16:creationId xmlns:a16="http://schemas.microsoft.com/office/drawing/2014/main" id="{4E219C55-0854-4337-AF14-AA37D0D565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-745797" y="4871870"/>
            <a:ext cx="2151221" cy="496856"/>
          </a:xfrm>
          <a:prstGeom prst="rect">
            <a:avLst/>
          </a:prstGeom>
        </p:spPr>
      </p:pic>
      <p:grpSp>
        <p:nvGrpSpPr>
          <p:cNvPr id="737" name="Group 736">
            <a:extLst>
              <a:ext uri="{FF2B5EF4-FFF2-40B4-BE49-F238E27FC236}">
                <a16:creationId xmlns:a16="http://schemas.microsoft.com/office/drawing/2014/main" id="{04A74184-8029-4068-8407-1FC210FCA46D}"/>
              </a:ext>
            </a:extLst>
          </p:cNvPr>
          <p:cNvGrpSpPr/>
          <p:nvPr/>
        </p:nvGrpSpPr>
        <p:grpSpPr>
          <a:xfrm rot="10800000">
            <a:off x="8556744" y="1792347"/>
            <a:ext cx="502730" cy="4401833"/>
            <a:chOff x="233786" y="1946475"/>
            <a:chExt cx="502730" cy="4401833"/>
          </a:xfrm>
        </p:grpSpPr>
        <p:pic>
          <p:nvPicPr>
            <p:cNvPr id="735" name="Picture 734">
              <a:extLst>
                <a:ext uri="{FF2B5EF4-FFF2-40B4-BE49-F238E27FC236}">
                  <a16:creationId xmlns:a16="http://schemas.microsoft.com/office/drawing/2014/main" id="{10BF8474-16CA-4FCB-AEC6-2CF1DAE5641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 rot="16200000">
              <a:off x="-587523" y="2773658"/>
              <a:ext cx="2151221" cy="496856"/>
            </a:xfrm>
            <a:prstGeom prst="rect">
              <a:avLst/>
            </a:prstGeom>
          </p:spPr>
        </p:pic>
        <p:pic>
          <p:nvPicPr>
            <p:cNvPr id="736" name="Picture 735">
              <a:extLst>
                <a:ext uri="{FF2B5EF4-FFF2-40B4-BE49-F238E27FC236}">
                  <a16:creationId xmlns:a16="http://schemas.microsoft.com/office/drawing/2014/main" id="{BD85B02D-9016-4DE0-9D50-172ED870E59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 rot="16200000">
              <a:off x="-593397" y="5024270"/>
              <a:ext cx="2151221" cy="496856"/>
            </a:xfrm>
            <a:prstGeom prst="rect">
              <a:avLst/>
            </a:prstGeom>
          </p:spPr>
        </p:pic>
      </p:grpSp>
      <p:sp>
        <p:nvSpPr>
          <p:cNvPr id="740" name="TextBox 739">
            <a:extLst>
              <a:ext uri="{FF2B5EF4-FFF2-40B4-BE49-F238E27FC236}">
                <a16:creationId xmlns:a16="http://schemas.microsoft.com/office/drawing/2014/main" id="{D6A908BD-BEE5-4BA8-B1A5-A31B58A75248}"/>
              </a:ext>
            </a:extLst>
          </p:cNvPr>
          <p:cNvSpPr txBox="1"/>
          <p:nvPr/>
        </p:nvSpPr>
        <p:spPr>
          <a:xfrm>
            <a:off x="2247715" y="4078174"/>
            <a:ext cx="47476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“Global” memory, accessible across entire device</a:t>
            </a:r>
          </a:p>
        </p:txBody>
      </p:sp>
    </p:spTree>
    <p:extLst>
      <p:ext uri="{BB962C8B-B14F-4D97-AF65-F5344CB8AC3E}">
        <p14:creationId xmlns:p14="http://schemas.microsoft.com/office/powerpoint/2010/main" val="8622484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0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Rectangle: Rounded Corners 50">
            <a:extLst>
              <a:ext uri="{FF2B5EF4-FFF2-40B4-BE49-F238E27FC236}">
                <a16:creationId xmlns:a16="http://schemas.microsoft.com/office/drawing/2014/main" id="{29F13992-A7D0-4D2A-944E-C2721D176F74}"/>
              </a:ext>
            </a:extLst>
          </p:cNvPr>
          <p:cNvSpPr/>
          <p:nvPr/>
        </p:nvSpPr>
        <p:spPr>
          <a:xfrm>
            <a:off x="239210" y="1733930"/>
            <a:ext cx="8665580" cy="2536072"/>
          </a:xfrm>
          <a:prstGeom prst="roundRect">
            <a:avLst/>
          </a:prstGeom>
          <a:solidFill>
            <a:srgbClr val="FFE3A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7D415C2-8BD2-4E5D-BAF2-6EBBE003A3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CUDA Programming Model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3F3EF5F3-817B-4356-857A-405CD18F0621}"/>
              </a:ext>
            </a:extLst>
          </p:cNvPr>
          <p:cNvGrpSpPr/>
          <p:nvPr/>
        </p:nvGrpSpPr>
        <p:grpSpPr>
          <a:xfrm>
            <a:off x="2102734" y="2064154"/>
            <a:ext cx="1535575" cy="1940689"/>
            <a:chOff x="2091159" y="2392101"/>
            <a:chExt cx="1535575" cy="1940689"/>
          </a:xfrm>
        </p:grpSpPr>
        <p:sp>
          <p:nvSpPr>
            <p:cNvPr id="14" name="Rectangle: Rounded Corners 13">
              <a:extLst>
                <a:ext uri="{FF2B5EF4-FFF2-40B4-BE49-F238E27FC236}">
                  <a16:creationId xmlns:a16="http://schemas.microsoft.com/office/drawing/2014/main" id="{A7F0B4D9-947B-4A2E-B09E-0B9E34D5A77B}"/>
                </a:ext>
              </a:extLst>
            </p:cNvPr>
            <p:cNvSpPr/>
            <p:nvPr/>
          </p:nvSpPr>
          <p:spPr>
            <a:xfrm>
              <a:off x="2091159" y="2392101"/>
              <a:ext cx="1535575" cy="1940689"/>
            </a:xfrm>
            <a:prstGeom prst="roundRect">
              <a:avLst/>
            </a:prstGeom>
            <a:solidFill>
              <a:srgbClr val="93D1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16B8422E-E287-4D2D-B87C-BDE257AF12F2}"/>
                </a:ext>
              </a:extLst>
            </p:cNvPr>
            <p:cNvSpPr/>
            <p:nvPr/>
          </p:nvSpPr>
          <p:spPr>
            <a:xfrm>
              <a:off x="2966976" y="2511705"/>
              <a:ext cx="181336" cy="1716911"/>
            </a:xfrm>
            <a:custGeom>
              <a:avLst/>
              <a:gdLst>
                <a:gd name="connsiteX0" fmla="*/ 0 w 181336"/>
                <a:gd name="connsiteY0" fmla="*/ 0 h 1018572"/>
                <a:gd name="connsiteX1" fmla="*/ 173620 w 181336"/>
                <a:gd name="connsiteY1" fmla="*/ 327949 h 1018572"/>
                <a:gd name="connsiteX2" fmla="*/ 7716 w 181336"/>
                <a:gd name="connsiteY2" fmla="*/ 663615 h 1018572"/>
                <a:gd name="connsiteX3" fmla="*/ 181336 w 181336"/>
                <a:gd name="connsiteY3" fmla="*/ 1018572 h 10185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1336" h="1018572">
                  <a:moveTo>
                    <a:pt x="0" y="0"/>
                  </a:moveTo>
                  <a:cubicBezTo>
                    <a:pt x="86167" y="108673"/>
                    <a:pt x="172334" y="217347"/>
                    <a:pt x="173620" y="327949"/>
                  </a:cubicBezTo>
                  <a:cubicBezTo>
                    <a:pt x="174906" y="438552"/>
                    <a:pt x="6430" y="548511"/>
                    <a:pt x="7716" y="663615"/>
                  </a:cubicBezTo>
                  <a:cubicBezTo>
                    <a:pt x="9002" y="778719"/>
                    <a:pt x="95169" y="898645"/>
                    <a:pt x="181336" y="1018572"/>
                  </a:cubicBezTo>
                </a:path>
              </a:pathLst>
            </a:cu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38DBA059-BDD2-4816-A00C-20D09C9AC65C}"/>
                </a:ext>
              </a:extLst>
            </p:cNvPr>
            <p:cNvSpPr/>
            <p:nvPr/>
          </p:nvSpPr>
          <p:spPr>
            <a:xfrm>
              <a:off x="3148311" y="2511704"/>
              <a:ext cx="181336" cy="1716911"/>
            </a:xfrm>
            <a:custGeom>
              <a:avLst/>
              <a:gdLst>
                <a:gd name="connsiteX0" fmla="*/ 0 w 181336"/>
                <a:gd name="connsiteY0" fmla="*/ 0 h 1018572"/>
                <a:gd name="connsiteX1" fmla="*/ 173620 w 181336"/>
                <a:gd name="connsiteY1" fmla="*/ 327949 h 1018572"/>
                <a:gd name="connsiteX2" fmla="*/ 7716 w 181336"/>
                <a:gd name="connsiteY2" fmla="*/ 663615 h 1018572"/>
                <a:gd name="connsiteX3" fmla="*/ 181336 w 181336"/>
                <a:gd name="connsiteY3" fmla="*/ 1018572 h 10185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1336" h="1018572">
                  <a:moveTo>
                    <a:pt x="0" y="0"/>
                  </a:moveTo>
                  <a:cubicBezTo>
                    <a:pt x="86167" y="108673"/>
                    <a:pt x="172334" y="217347"/>
                    <a:pt x="173620" y="327949"/>
                  </a:cubicBezTo>
                  <a:cubicBezTo>
                    <a:pt x="174906" y="438552"/>
                    <a:pt x="6430" y="548511"/>
                    <a:pt x="7716" y="663615"/>
                  </a:cubicBezTo>
                  <a:cubicBezTo>
                    <a:pt x="9002" y="778719"/>
                    <a:pt x="95169" y="898645"/>
                    <a:pt x="181336" y="1018572"/>
                  </a:cubicBezTo>
                </a:path>
              </a:pathLst>
            </a:cu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A9AF661C-4B1C-4E23-933D-10C4D640ECE3}"/>
                </a:ext>
              </a:extLst>
            </p:cNvPr>
            <p:cNvSpPr/>
            <p:nvPr/>
          </p:nvSpPr>
          <p:spPr>
            <a:xfrm>
              <a:off x="3329646" y="2511703"/>
              <a:ext cx="181336" cy="1716911"/>
            </a:xfrm>
            <a:custGeom>
              <a:avLst/>
              <a:gdLst>
                <a:gd name="connsiteX0" fmla="*/ 0 w 181336"/>
                <a:gd name="connsiteY0" fmla="*/ 0 h 1018572"/>
                <a:gd name="connsiteX1" fmla="*/ 173620 w 181336"/>
                <a:gd name="connsiteY1" fmla="*/ 327949 h 1018572"/>
                <a:gd name="connsiteX2" fmla="*/ 7716 w 181336"/>
                <a:gd name="connsiteY2" fmla="*/ 663615 h 1018572"/>
                <a:gd name="connsiteX3" fmla="*/ 181336 w 181336"/>
                <a:gd name="connsiteY3" fmla="*/ 1018572 h 10185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1336" h="1018572">
                  <a:moveTo>
                    <a:pt x="0" y="0"/>
                  </a:moveTo>
                  <a:cubicBezTo>
                    <a:pt x="86167" y="108673"/>
                    <a:pt x="172334" y="217347"/>
                    <a:pt x="173620" y="327949"/>
                  </a:cubicBezTo>
                  <a:cubicBezTo>
                    <a:pt x="174906" y="438552"/>
                    <a:pt x="6430" y="548511"/>
                    <a:pt x="7716" y="663615"/>
                  </a:cubicBezTo>
                  <a:cubicBezTo>
                    <a:pt x="9002" y="778719"/>
                    <a:pt x="95169" y="898645"/>
                    <a:pt x="181336" y="1018572"/>
                  </a:cubicBezTo>
                </a:path>
              </a:pathLst>
            </a:cu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EAC32253-88C9-443A-BE47-CEC5C48B8FE4}"/>
                </a:ext>
              </a:extLst>
            </p:cNvPr>
            <p:cNvSpPr/>
            <p:nvPr/>
          </p:nvSpPr>
          <p:spPr>
            <a:xfrm>
              <a:off x="2241636" y="2511704"/>
              <a:ext cx="181336" cy="1716911"/>
            </a:xfrm>
            <a:custGeom>
              <a:avLst/>
              <a:gdLst>
                <a:gd name="connsiteX0" fmla="*/ 0 w 181336"/>
                <a:gd name="connsiteY0" fmla="*/ 0 h 1018572"/>
                <a:gd name="connsiteX1" fmla="*/ 173620 w 181336"/>
                <a:gd name="connsiteY1" fmla="*/ 327949 h 1018572"/>
                <a:gd name="connsiteX2" fmla="*/ 7716 w 181336"/>
                <a:gd name="connsiteY2" fmla="*/ 663615 h 1018572"/>
                <a:gd name="connsiteX3" fmla="*/ 181336 w 181336"/>
                <a:gd name="connsiteY3" fmla="*/ 1018572 h 10185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1336" h="1018572">
                  <a:moveTo>
                    <a:pt x="0" y="0"/>
                  </a:moveTo>
                  <a:cubicBezTo>
                    <a:pt x="86167" y="108673"/>
                    <a:pt x="172334" y="217347"/>
                    <a:pt x="173620" y="327949"/>
                  </a:cubicBezTo>
                  <a:cubicBezTo>
                    <a:pt x="174906" y="438552"/>
                    <a:pt x="6430" y="548511"/>
                    <a:pt x="7716" y="663615"/>
                  </a:cubicBezTo>
                  <a:cubicBezTo>
                    <a:pt x="9002" y="778719"/>
                    <a:pt x="95169" y="898645"/>
                    <a:pt x="181336" y="1018572"/>
                  </a:cubicBezTo>
                </a:path>
              </a:pathLst>
            </a:cu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637F7CE0-465F-4339-8FB8-55011032204B}"/>
                </a:ext>
              </a:extLst>
            </p:cNvPr>
            <p:cNvSpPr/>
            <p:nvPr/>
          </p:nvSpPr>
          <p:spPr>
            <a:xfrm>
              <a:off x="2422971" y="2511703"/>
              <a:ext cx="181336" cy="1716911"/>
            </a:xfrm>
            <a:custGeom>
              <a:avLst/>
              <a:gdLst>
                <a:gd name="connsiteX0" fmla="*/ 0 w 181336"/>
                <a:gd name="connsiteY0" fmla="*/ 0 h 1018572"/>
                <a:gd name="connsiteX1" fmla="*/ 173620 w 181336"/>
                <a:gd name="connsiteY1" fmla="*/ 327949 h 1018572"/>
                <a:gd name="connsiteX2" fmla="*/ 7716 w 181336"/>
                <a:gd name="connsiteY2" fmla="*/ 663615 h 1018572"/>
                <a:gd name="connsiteX3" fmla="*/ 181336 w 181336"/>
                <a:gd name="connsiteY3" fmla="*/ 1018572 h 10185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1336" h="1018572">
                  <a:moveTo>
                    <a:pt x="0" y="0"/>
                  </a:moveTo>
                  <a:cubicBezTo>
                    <a:pt x="86167" y="108673"/>
                    <a:pt x="172334" y="217347"/>
                    <a:pt x="173620" y="327949"/>
                  </a:cubicBezTo>
                  <a:cubicBezTo>
                    <a:pt x="174906" y="438552"/>
                    <a:pt x="6430" y="548511"/>
                    <a:pt x="7716" y="663615"/>
                  </a:cubicBezTo>
                  <a:cubicBezTo>
                    <a:pt x="9002" y="778719"/>
                    <a:pt x="95169" y="898645"/>
                    <a:pt x="181336" y="1018572"/>
                  </a:cubicBezTo>
                </a:path>
              </a:pathLst>
            </a:cu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AB043791-FBEB-4AC3-B329-C3196792DDC2}"/>
                </a:ext>
              </a:extLst>
            </p:cNvPr>
            <p:cNvSpPr/>
            <p:nvPr/>
          </p:nvSpPr>
          <p:spPr>
            <a:xfrm>
              <a:off x="2604306" y="2511702"/>
              <a:ext cx="181336" cy="1716911"/>
            </a:xfrm>
            <a:custGeom>
              <a:avLst/>
              <a:gdLst>
                <a:gd name="connsiteX0" fmla="*/ 0 w 181336"/>
                <a:gd name="connsiteY0" fmla="*/ 0 h 1018572"/>
                <a:gd name="connsiteX1" fmla="*/ 173620 w 181336"/>
                <a:gd name="connsiteY1" fmla="*/ 327949 h 1018572"/>
                <a:gd name="connsiteX2" fmla="*/ 7716 w 181336"/>
                <a:gd name="connsiteY2" fmla="*/ 663615 h 1018572"/>
                <a:gd name="connsiteX3" fmla="*/ 181336 w 181336"/>
                <a:gd name="connsiteY3" fmla="*/ 1018572 h 10185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1336" h="1018572">
                  <a:moveTo>
                    <a:pt x="0" y="0"/>
                  </a:moveTo>
                  <a:cubicBezTo>
                    <a:pt x="86167" y="108673"/>
                    <a:pt x="172334" y="217347"/>
                    <a:pt x="173620" y="327949"/>
                  </a:cubicBezTo>
                  <a:cubicBezTo>
                    <a:pt x="174906" y="438552"/>
                    <a:pt x="6430" y="548511"/>
                    <a:pt x="7716" y="663615"/>
                  </a:cubicBezTo>
                  <a:cubicBezTo>
                    <a:pt x="9002" y="778719"/>
                    <a:pt x="95169" y="898645"/>
                    <a:pt x="181336" y="1018572"/>
                  </a:cubicBezTo>
                </a:path>
              </a:pathLst>
            </a:cu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1FEEC1A6-E711-4FDC-B094-66C7F89E9B55}"/>
              </a:ext>
            </a:extLst>
          </p:cNvPr>
          <p:cNvGrpSpPr/>
          <p:nvPr/>
        </p:nvGrpSpPr>
        <p:grpSpPr>
          <a:xfrm>
            <a:off x="3788786" y="2064153"/>
            <a:ext cx="1535575" cy="1940689"/>
            <a:chOff x="2091159" y="2392101"/>
            <a:chExt cx="1535575" cy="1940689"/>
          </a:xfrm>
        </p:grpSpPr>
        <p:sp>
          <p:nvSpPr>
            <p:cNvPr id="16" name="Rectangle: Rounded Corners 15">
              <a:extLst>
                <a:ext uri="{FF2B5EF4-FFF2-40B4-BE49-F238E27FC236}">
                  <a16:creationId xmlns:a16="http://schemas.microsoft.com/office/drawing/2014/main" id="{E282E4B7-0F3A-4903-9BCE-7C29269063CE}"/>
                </a:ext>
              </a:extLst>
            </p:cNvPr>
            <p:cNvSpPr/>
            <p:nvPr/>
          </p:nvSpPr>
          <p:spPr>
            <a:xfrm>
              <a:off x="2091159" y="2392101"/>
              <a:ext cx="1535575" cy="1940689"/>
            </a:xfrm>
            <a:prstGeom prst="roundRect">
              <a:avLst/>
            </a:prstGeom>
            <a:solidFill>
              <a:srgbClr val="93D1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A9C3AA9C-C0B2-4C0C-9BDC-CC0B31FDF24A}"/>
                </a:ext>
              </a:extLst>
            </p:cNvPr>
            <p:cNvSpPr/>
            <p:nvPr/>
          </p:nvSpPr>
          <p:spPr>
            <a:xfrm>
              <a:off x="2785641" y="2511706"/>
              <a:ext cx="181336" cy="1716911"/>
            </a:xfrm>
            <a:custGeom>
              <a:avLst/>
              <a:gdLst>
                <a:gd name="connsiteX0" fmla="*/ 0 w 181336"/>
                <a:gd name="connsiteY0" fmla="*/ 0 h 1018572"/>
                <a:gd name="connsiteX1" fmla="*/ 173620 w 181336"/>
                <a:gd name="connsiteY1" fmla="*/ 327949 h 1018572"/>
                <a:gd name="connsiteX2" fmla="*/ 7716 w 181336"/>
                <a:gd name="connsiteY2" fmla="*/ 663615 h 1018572"/>
                <a:gd name="connsiteX3" fmla="*/ 181336 w 181336"/>
                <a:gd name="connsiteY3" fmla="*/ 1018572 h 10185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1336" h="1018572">
                  <a:moveTo>
                    <a:pt x="0" y="0"/>
                  </a:moveTo>
                  <a:cubicBezTo>
                    <a:pt x="86167" y="108673"/>
                    <a:pt x="172334" y="217347"/>
                    <a:pt x="173620" y="327949"/>
                  </a:cubicBezTo>
                  <a:cubicBezTo>
                    <a:pt x="174906" y="438552"/>
                    <a:pt x="6430" y="548511"/>
                    <a:pt x="7716" y="663615"/>
                  </a:cubicBezTo>
                  <a:cubicBezTo>
                    <a:pt x="9002" y="778719"/>
                    <a:pt x="95169" y="898645"/>
                    <a:pt x="181336" y="1018572"/>
                  </a:cubicBezTo>
                </a:path>
              </a:pathLst>
            </a:cu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2264EDA9-6AD5-4510-A0B4-26C35BAD7B02}"/>
                </a:ext>
              </a:extLst>
            </p:cNvPr>
            <p:cNvSpPr/>
            <p:nvPr/>
          </p:nvSpPr>
          <p:spPr>
            <a:xfrm>
              <a:off x="2966976" y="2511705"/>
              <a:ext cx="181336" cy="1716911"/>
            </a:xfrm>
            <a:custGeom>
              <a:avLst/>
              <a:gdLst>
                <a:gd name="connsiteX0" fmla="*/ 0 w 181336"/>
                <a:gd name="connsiteY0" fmla="*/ 0 h 1018572"/>
                <a:gd name="connsiteX1" fmla="*/ 173620 w 181336"/>
                <a:gd name="connsiteY1" fmla="*/ 327949 h 1018572"/>
                <a:gd name="connsiteX2" fmla="*/ 7716 w 181336"/>
                <a:gd name="connsiteY2" fmla="*/ 663615 h 1018572"/>
                <a:gd name="connsiteX3" fmla="*/ 181336 w 181336"/>
                <a:gd name="connsiteY3" fmla="*/ 1018572 h 10185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1336" h="1018572">
                  <a:moveTo>
                    <a:pt x="0" y="0"/>
                  </a:moveTo>
                  <a:cubicBezTo>
                    <a:pt x="86167" y="108673"/>
                    <a:pt x="172334" y="217347"/>
                    <a:pt x="173620" y="327949"/>
                  </a:cubicBezTo>
                  <a:cubicBezTo>
                    <a:pt x="174906" y="438552"/>
                    <a:pt x="6430" y="548511"/>
                    <a:pt x="7716" y="663615"/>
                  </a:cubicBezTo>
                  <a:cubicBezTo>
                    <a:pt x="9002" y="778719"/>
                    <a:pt x="95169" y="898645"/>
                    <a:pt x="181336" y="1018572"/>
                  </a:cubicBezTo>
                </a:path>
              </a:pathLst>
            </a:cu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7D2386FA-4A6B-4254-BCC6-E3FC67D4ACD8}"/>
                </a:ext>
              </a:extLst>
            </p:cNvPr>
            <p:cNvSpPr/>
            <p:nvPr/>
          </p:nvSpPr>
          <p:spPr>
            <a:xfrm>
              <a:off x="3148311" y="2511704"/>
              <a:ext cx="181336" cy="1716911"/>
            </a:xfrm>
            <a:custGeom>
              <a:avLst/>
              <a:gdLst>
                <a:gd name="connsiteX0" fmla="*/ 0 w 181336"/>
                <a:gd name="connsiteY0" fmla="*/ 0 h 1018572"/>
                <a:gd name="connsiteX1" fmla="*/ 173620 w 181336"/>
                <a:gd name="connsiteY1" fmla="*/ 327949 h 1018572"/>
                <a:gd name="connsiteX2" fmla="*/ 7716 w 181336"/>
                <a:gd name="connsiteY2" fmla="*/ 663615 h 1018572"/>
                <a:gd name="connsiteX3" fmla="*/ 181336 w 181336"/>
                <a:gd name="connsiteY3" fmla="*/ 1018572 h 10185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1336" h="1018572">
                  <a:moveTo>
                    <a:pt x="0" y="0"/>
                  </a:moveTo>
                  <a:cubicBezTo>
                    <a:pt x="86167" y="108673"/>
                    <a:pt x="172334" y="217347"/>
                    <a:pt x="173620" y="327949"/>
                  </a:cubicBezTo>
                  <a:cubicBezTo>
                    <a:pt x="174906" y="438552"/>
                    <a:pt x="6430" y="548511"/>
                    <a:pt x="7716" y="663615"/>
                  </a:cubicBezTo>
                  <a:cubicBezTo>
                    <a:pt x="9002" y="778719"/>
                    <a:pt x="95169" y="898645"/>
                    <a:pt x="181336" y="1018572"/>
                  </a:cubicBezTo>
                </a:path>
              </a:pathLst>
            </a:cu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F86C4C40-8E6E-47F8-959A-4FA1E09D8982}"/>
                </a:ext>
              </a:extLst>
            </p:cNvPr>
            <p:cNvSpPr/>
            <p:nvPr/>
          </p:nvSpPr>
          <p:spPr>
            <a:xfrm>
              <a:off x="3329646" y="2511703"/>
              <a:ext cx="181336" cy="1716911"/>
            </a:xfrm>
            <a:custGeom>
              <a:avLst/>
              <a:gdLst>
                <a:gd name="connsiteX0" fmla="*/ 0 w 181336"/>
                <a:gd name="connsiteY0" fmla="*/ 0 h 1018572"/>
                <a:gd name="connsiteX1" fmla="*/ 173620 w 181336"/>
                <a:gd name="connsiteY1" fmla="*/ 327949 h 1018572"/>
                <a:gd name="connsiteX2" fmla="*/ 7716 w 181336"/>
                <a:gd name="connsiteY2" fmla="*/ 663615 h 1018572"/>
                <a:gd name="connsiteX3" fmla="*/ 181336 w 181336"/>
                <a:gd name="connsiteY3" fmla="*/ 1018572 h 10185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1336" h="1018572">
                  <a:moveTo>
                    <a:pt x="0" y="0"/>
                  </a:moveTo>
                  <a:cubicBezTo>
                    <a:pt x="86167" y="108673"/>
                    <a:pt x="172334" y="217347"/>
                    <a:pt x="173620" y="327949"/>
                  </a:cubicBezTo>
                  <a:cubicBezTo>
                    <a:pt x="174906" y="438552"/>
                    <a:pt x="6430" y="548511"/>
                    <a:pt x="7716" y="663615"/>
                  </a:cubicBezTo>
                  <a:cubicBezTo>
                    <a:pt x="9002" y="778719"/>
                    <a:pt x="95169" y="898645"/>
                    <a:pt x="181336" y="1018572"/>
                  </a:cubicBezTo>
                </a:path>
              </a:pathLst>
            </a:cu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FFEBAA47-1E60-41D0-AB6D-6EF7FF342E4B}"/>
                </a:ext>
              </a:extLst>
            </p:cNvPr>
            <p:cNvSpPr/>
            <p:nvPr/>
          </p:nvSpPr>
          <p:spPr>
            <a:xfrm>
              <a:off x="2241636" y="2511704"/>
              <a:ext cx="181336" cy="1716911"/>
            </a:xfrm>
            <a:custGeom>
              <a:avLst/>
              <a:gdLst>
                <a:gd name="connsiteX0" fmla="*/ 0 w 181336"/>
                <a:gd name="connsiteY0" fmla="*/ 0 h 1018572"/>
                <a:gd name="connsiteX1" fmla="*/ 173620 w 181336"/>
                <a:gd name="connsiteY1" fmla="*/ 327949 h 1018572"/>
                <a:gd name="connsiteX2" fmla="*/ 7716 w 181336"/>
                <a:gd name="connsiteY2" fmla="*/ 663615 h 1018572"/>
                <a:gd name="connsiteX3" fmla="*/ 181336 w 181336"/>
                <a:gd name="connsiteY3" fmla="*/ 1018572 h 10185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1336" h="1018572">
                  <a:moveTo>
                    <a:pt x="0" y="0"/>
                  </a:moveTo>
                  <a:cubicBezTo>
                    <a:pt x="86167" y="108673"/>
                    <a:pt x="172334" y="217347"/>
                    <a:pt x="173620" y="327949"/>
                  </a:cubicBezTo>
                  <a:cubicBezTo>
                    <a:pt x="174906" y="438552"/>
                    <a:pt x="6430" y="548511"/>
                    <a:pt x="7716" y="663615"/>
                  </a:cubicBezTo>
                  <a:cubicBezTo>
                    <a:pt x="9002" y="778719"/>
                    <a:pt x="95169" y="898645"/>
                    <a:pt x="181336" y="1018572"/>
                  </a:cubicBezTo>
                </a:path>
              </a:pathLst>
            </a:cu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16AFEF06-2D10-47D2-80DA-30F8337543FB}"/>
                </a:ext>
              </a:extLst>
            </p:cNvPr>
            <p:cNvSpPr/>
            <p:nvPr/>
          </p:nvSpPr>
          <p:spPr>
            <a:xfrm>
              <a:off x="2422971" y="2511703"/>
              <a:ext cx="181336" cy="1716911"/>
            </a:xfrm>
            <a:custGeom>
              <a:avLst/>
              <a:gdLst>
                <a:gd name="connsiteX0" fmla="*/ 0 w 181336"/>
                <a:gd name="connsiteY0" fmla="*/ 0 h 1018572"/>
                <a:gd name="connsiteX1" fmla="*/ 173620 w 181336"/>
                <a:gd name="connsiteY1" fmla="*/ 327949 h 1018572"/>
                <a:gd name="connsiteX2" fmla="*/ 7716 w 181336"/>
                <a:gd name="connsiteY2" fmla="*/ 663615 h 1018572"/>
                <a:gd name="connsiteX3" fmla="*/ 181336 w 181336"/>
                <a:gd name="connsiteY3" fmla="*/ 1018572 h 10185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1336" h="1018572">
                  <a:moveTo>
                    <a:pt x="0" y="0"/>
                  </a:moveTo>
                  <a:cubicBezTo>
                    <a:pt x="86167" y="108673"/>
                    <a:pt x="172334" y="217347"/>
                    <a:pt x="173620" y="327949"/>
                  </a:cubicBezTo>
                  <a:cubicBezTo>
                    <a:pt x="174906" y="438552"/>
                    <a:pt x="6430" y="548511"/>
                    <a:pt x="7716" y="663615"/>
                  </a:cubicBezTo>
                  <a:cubicBezTo>
                    <a:pt x="9002" y="778719"/>
                    <a:pt x="95169" y="898645"/>
                    <a:pt x="181336" y="1018572"/>
                  </a:cubicBezTo>
                </a:path>
              </a:pathLst>
            </a:cu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F62435C8-FF15-4758-AA92-124103A118CC}"/>
                </a:ext>
              </a:extLst>
            </p:cNvPr>
            <p:cNvSpPr/>
            <p:nvPr/>
          </p:nvSpPr>
          <p:spPr>
            <a:xfrm>
              <a:off x="2604306" y="2511702"/>
              <a:ext cx="181336" cy="1716911"/>
            </a:xfrm>
            <a:custGeom>
              <a:avLst/>
              <a:gdLst>
                <a:gd name="connsiteX0" fmla="*/ 0 w 181336"/>
                <a:gd name="connsiteY0" fmla="*/ 0 h 1018572"/>
                <a:gd name="connsiteX1" fmla="*/ 173620 w 181336"/>
                <a:gd name="connsiteY1" fmla="*/ 327949 h 1018572"/>
                <a:gd name="connsiteX2" fmla="*/ 7716 w 181336"/>
                <a:gd name="connsiteY2" fmla="*/ 663615 h 1018572"/>
                <a:gd name="connsiteX3" fmla="*/ 181336 w 181336"/>
                <a:gd name="connsiteY3" fmla="*/ 1018572 h 10185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1336" h="1018572">
                  <a:moveTo>
                    <a:pt x="0" y="0"/>
                  </a:moveTo>
                  <a:cubicBezTo>
                    <a:pt x="86167" y="108673"/>
                    <a:pt x="172334" y="217347"/>
                    <a:pt x="173620" y="327949"/>
                  </a:cubicBezTo>
                  <a:cubicBezTo>
                    <a:pt x="174906" y="438552"/>
                    <a:pt x="6430" y="548511"/>
                    <a:pt x="7716" y="663615"/>
                  </a:cubicBezTo>
                  <a:cubicBezTo>
                    <a:pt x="9002" y="778719"/>
                    <a:pt x="95169" y="898645"/>
                    <a:pt x="181336" y="1018572"/>
                  </a:cubicBezTo>
                </a:path>
              </a:pathLst>
            </a:cu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A0C90843-4A75-409B-9758-B78CEEED04EB}"/>
              </a:ext>
            </a:extLst>
          </p:cNvPr>
          <p:cNvGrpSpPr/>
          <p:nvPr/>
        </p:nvGrpSpPr>
        <p:grpSpPr>
          <a:xfrm>
            <a:off x="5474838" y="2064152"/>
            <a:ext cx="1535575" cy="1940689"/>
            <a:chOff x="2091159" y="2392101"/>
            <a:chExt cx="1535575" cy="1940689"/>
          </a:xfrm>
        </p:grpSpPr>
        <p:sp>
          <p:nvSpPr>
            <p:cNvPr id="25" name="Rectangle: Rounded Corners 24">
              <a:extLst>
                <a:ext uri="{FF2B5EF4-FFF2-40B4-BE49-F238E27FC236}">
                  <a16:creationId xmlns:a16="http://schemas.microsoft.com/office/drawing/2014/main" id="{A27E5CE6-5D60-4A8D-9BFB-89ACC3E6DAD1}"/>
                </a:ext>
              </a:extLst>
            </p:cNvPr>
            <p:cNvSpPr/>
            <p:nvPr/>
          </p:nvSpPr>
          <p:spPr>
            <a:xfrm>
              <a:off x="2091159" y="2392101"/>
              <a:ext cx="1535575" cy="1940689"/>
            </a:xfrm>
            <a:prstGeom prst="roundRect">
              <a:avLst/>
            </a:prstGeom>
            <a:solidFill>
              <a:srgbClr val="93D1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238D3EED-CC3C-491E-8ED1-F5C4CADB020D}"/>
                </a:ext>
              </a:extLst>
            </p:cNvPr>
            <p:cNvSpPr/>
            <p:nvPr/>
          </p:nvSpPr>
          <p:spPr>
            <a:xfrm>
              <a:off x="2785641" y="2511706"/>
              <a:ext cx="181336" cy="1716911"/>
            </a:xfrm>
            <a:custGeom>
              <a:avLst/>
              <a:gdLst>
                <a:gd name="connsiteX0" fmla="*/ 0 w 181336"/>
                <a:gd name="connsiteY0" fmla="*/ 0 h 1018572"/>
                <a:gd name="connsiteX1" fmla="*/ 173620 w 181336"/>
                <a:gd name="connsiteY1" fmla="*/ 327949 h 1018572"/>
                <a:gd name="connsiteX2" fmla="*/ 7716 w 181336"/>
                <a:gd name="connsiteY2" fmla="*/ 663615 h 1018572"/>
                <a:gd name="connsiteX3" fmla="*/ 181336 w 181336"/>
                <a:gd name="connsiteY3" fmla="*/ 1018572 h 10185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1336" h="1018572">
                  <a:moveTo>
                    <a:pt x="0" y="0"/>
                  </a:moveTo>
                  <a:cubicBezTo>
                    <a:pt x="86167" y="108673"/>
                    <a:pt x="172334" y="217347"/>
                    <a:pt x="173620" y="327949"/>
                  </a:cubicBezTo>
                  <a:cubicBezTo>
                    <a:pt x="174906" y="438552"/>
                    <a:pt x="6430" y="548511"/>
                    <a:pt x="7716" y="663615"/>
                  </a:cubicBezTo>
                  <a:cubicBezTo>
                    <a:pt x="9002" y="778719"/>
                    <a:pt x="95169" y="898645"/>
                    <a:pt x="181336" y="1018572"/>
                  </a:cubicBezTo>
                </a:path>
              </a:pathLst>
            </a:cu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6A7815B7-F80D-4C7D-A544-6477170D7DF9}"/>
                </a:ext>
              </a:extLst>
            </p:cNvPr>
            <p:cNvSpPr/>
            <p:nvPr/>
          </p:nvSpPr>
          <p:spPr>
            <a:xfrm>
              <a:off x="2966976" y="2511705"/>
              <a:ext cx="181336" cy="1716911"/>
            </a:xfrm>
            <a:custGeom>
              <a:avLst/>
              <a:gdLst>
                <a:gd name="connsiteX0" fmla="*/ 0 w 181336"/>
                <a:gd name="connsiteY0" fmla="*/ 0 h 1018572"/>
                <a:gd name="connsiteX1" fmla="*/ 173620 w 181336"/>
                <a:gd name="connsiteY1" fmla="*/ 327949 h 1018572"/>
                <a:gd name="connsiteX2" fmla="*/ 7716 w 181336"/>
                <a:gd name="connsiteY2" fmla="*/ 663615 h 1018572"/>
                <a:gd name="connsiteX3" fmla="*/ 181336 w 181336"/>
                <a:gd name="connsiteY3" fmla="*/ 1018572 h 10185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1336" h="1018572">
                  <a:moveTo>
                    <a:pt x="0" y="0"/>
                  </a:moveTo>
                  <a:cubicBezTo>
                    <a:pt x="86167" y="108673"/>
                    <a:pt x="172334" y="217347"/>
                    <a:pt x="173620" y="327949"/>
                  </a:cubicBezTo>
                  <a:cubicBezTo>
                    <a:pt x="174906" y="438552"/>
                    <a:pt x="6430" y="548511"/>
                    <a:pt x="7716" y="663615"/>
                  </a:cubicBezTo>
                  <a:cubicBezTo>
                    <a:pt x="9002" y="778719"/>
                    <a:pt x="95169" y="898645"/>
                    <a:pt x="181336" y="1018572"/>
                  </a:cubicBezTo>
                </a:path>
              </a:pathLst>
            </a:cu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881A08AF-19E1-478D-8807-8A7F15CED723}"/>
                </a:ext>
              </a:extLst>
            </p:cNvPr>
            <p:cNvSpPr/>
            <p:nvPr/>
          </p:nvSpPr>
          <p:spPr>
            <a:xfrm>
              <a:off x="3148311" y="2511704"/>
              <a:ext cx="181336" cy="1716911"/>
            </a:xfrm>
            <a:custGeom>
              <a:avLst/>
              <a:gdLst>
                <a:gd name="connsiteX0" fmla="*/ 0 w 181336"/>
                <a:gd name="connsiteY0" fmla="*/ 0 h 1018572"/>
                <a:gd name="connsiteX1" fmla="*/ 173620 w 181336"/>
                <a:gd name="connsiteY1" fmla="*/ 327949 h 1018572"/>
                <a:gd name="connsiteX2" fmla="*/ 7716 w 181336"/>
                <a:gd name="connsiteY2" fmla="*/ 663615 h 1018572"/>
                <a:gd name="connsiteX3" fmla="*/ 181336 w 181336"/>
                <a:gd name="connsiteY3" fmla="*/ 1018572 h 10185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1336" h="1018572">
                  <a:moveTo>
                    <a:pt x="0" y="0"/>
                  </a:moveTo>
                  <a:cubicBezTo>
                    <a:pt x="86167" y="108673"/>
                    <a:pt x="172334" y="217347"/>
                    <a:pt x="173620" y="327949"/>
                  </a:cubicBezTo>
                  <a:cubicBezTo>
                    <a:pt x="174906" y="438552"/>
                    <a:pt x="6430" y="548511"/>
                    <a:pt x="7716" y="663615"/>
                  </a:cubicBezTo>
                  <a:cubicBezTo>
                    <a:pt x="9002" y="778719"/>
                    <a:pt x="95169" y="898645"/>
                    <a:pt x="181336" y="1018572"/>
                  </a:cubicBezTo>
                </a:path>
              </a:pathLst>
            </a:cu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E2E6319D-BAE2-4051-B7E3-6509F90D234E}"/>
                </a:ext>
              </a:extLst>
            </p:cNvPr>
            <p:cNvSpPr/>
            <p:nvPr/>
          </p:nvSpPr>
          <p:spPr>
            <a:xfrm>
              <a:off x="3329646" y="2511703"/>
              <a:ext cx="181336" cy="1716911"/>
            </a:xfrm>
            <a:custGeom>
              <a:avLst/>
              <a:gdLst>
                <a:gd name="connsiteX0" fmla="*/ 0 w 181336"/>
                <a:gd name="connsiteY0" fmla="*/ 0 h 1018572"/>
                <a:gd name="connsiteX1" fmla="*/ 173620 w 181336"/>
                <a:gd name="connsiteY1" fmla="*/ 327949 h 1018572"/>
                <a:gd name="connsiteX2" fmla="*/ 7716 w 181336"/>
                <a:gd name="connsiteY2" fmla="*/ 663615 h 1018572"/>
                <a:gd name="connsiteX3" fmla="*/ 181336 w 181336"/>
                <a:gd name="connsiteY3" fmla="*/ 1018572 h 10185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1336" h="1018572">
                  <a:moveTo>
                    <a:pt x="0" y="0"/>
                  </a:moveTo>
                  <a:cubicBezTo>
                    <a:pt x="86167" y="108673"/>
                    <a:pt x="172334" y="217347"/>
                    <a:pt x="173620" y="327949"/>
                  </a:cubicBezTo>
                  <a:cubicBezTo>
                    <a:pt x="174906" y="438552"/>
                    <a:pt x="6430" y="548511"/>
                    <a:pt x="7716" y="663615"/>
                  </a:cubicBezTo>
                  <a:cubicBezTo>
                    <a:pt x="9002" y="778719"/>
                    <a:pt x="95169" y="898645"/>
                    <a:pt x="181336" y="1018572"/>
                  </a:cubicBezTo>
                </a:path>
              </a:pathLst>
            </a:cu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5B92AF1E-457E-40C3-AD9E-32564C63D889}"/>
                </a:ext>
              </a:extLst>
            </p:cNvPr>
            <p:cNvSpPr/>
            <p:nvPr/>
          </p:nvSpPr>
          <p:spPr>
            <a:xfrm>
              <a:off x="2241636" y="2511704"/>
              <a:ext cx="181336" cy="1716911"/>
            </a:xfrm>
            <a:custGeom>
              <a:avLst/>
              <a:gdLst>
                <a:gd name="connsiteX0" fmla="*/ 0 w 181336"/>
                <a:gd name="connsiteY0" fmla="*/ 0 h 1018572"/>
                <a:gd name="connsiteX1" fmla="*/ 173620 w 181336"/>
                <a:gd name="connsiteY1" fmla="*/ 327949 h 1018572"/>
                <a:gd name="connsiteX2" fmla="*/ 7716 w 181336"/>
                <a:gd name="connsiteY2" fmla="*/ 663615 h 1018572"/>
                <a:gd name="connsiteX3" fmla="*/ 181336 w 181336"/>
                <a:gd name="connsiteY3" fmla="*/ 1018572 h 10185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1336" h="1018572">
                  <a:moveTo>
                    <a:pt x="0" y="0"/>
                  </a:moveTo>
                  <a:cubicBezTo>
                    <a:pt x="86167" y="108673"/>
                    <a:pt x="172334" y="217347"/>
                    <a:pt x="173620" y="327949"/>
                  </a:cubicBezTo>
                  <a:cubicBezTo>
                    <a:pt x="174906" y="438552"/>
                    <a:pt x="6430" y="548511"/>
                    <a:pt x="7716" y="663615"/>
                  </a:cubicBezTo>
                  <a:cubicBezTo>
                    <a:pt x="9002" y="778719"/>
                    <a:pt x="95169" y="898645"/>
                    <a:pt x="181336" y="1018572"/>
                  </a:cubicBezTo>
                </a:path>
              </a:pathLst>
            </a:cu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A46D2570-4586-4C32-A587-A561016DAE86}"/>
                </a:ext>
              </a:extLst>
            </p:cNvPr>
            <p:cNvSpPr/>
            <p:nvPr/>
          </p:nvSpPr>
          <p:spPr>
            <a:xfrm>
              <a:off x="2422971" y="2511703"/>
              <a:ext cx="181336" cy="1716911"/>
            </a:xfrm>
            <a:custGeom>
              <a:avLst/>
              <a:gdLst>
                <a:gd name="connsiteX0" fmla="*/ 0 w 181336"/>
                <a:gd name="connsiteY0" fmla="*/ 0 h 1018572"/>
                <a:gd name="connsiteX1" fmla="*/ 173620 w 181336"/>
                <a:gd name="connsiteY1" fmla="*/ 327949 h 1018572"/>
                <a:gd name="connsiteX2" fmla="*/ 7716 w 181336"/>
                <a:gd name="connsiteY2" fmla="*/ 663615 h 1018572"/>
                <a:gd name="connsiteX3" fmla="*/ 181336 w 181336"/>
                <a:gd name="connsiteY3" fmla="*/ 1018572 h 10185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1336" h="1018572">
                  <a:moveTo>
                    <a:pt x="0" y="0"/>
                  </a:moveTo>
                  <a:cubicBezTo>
                    <a:pt x="86167" y="108673"/>
                    <a:pt x="172334" y="217347"/>
                    <a:pt x="173620" y="327949"/>
                  </a:cubicBezTo>
                  <a:cubicBezTo>
                    <a:pt x="174906" y="438552"/>
                    <a:pt x="6430" y="548511"/>
                    <a:pt x="7716" y="663615"/>
                  </a:cubicBezTo>
                  <a:cubicBezTo>
                    <a:pt x="9002" y="778719"/>
                    <a:pt x="95169" y="898645"/>
                    <a:pt x="181336" y="1018572"/>
                  </a:cubicBezTo>
                </a:path>
              </a:pathLst>
            </a:cu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E9825F32-A671-426D-A4BD-10F2B788D87D}"/>
                </a:ext>
              </a:extLst>
            </p:cNvPr>
            <p:cNvSpPr/>
            <p:nvPr/>
          </p:nvSpPr>
          <p:spPr>
            <a:xfrm>
              <a:off x="2604306" y="2511702"/>
              <a:ext cx="181336" cy="1716911"/>
            </a:xfrm>
            <a:custGeom>
              <a:avLst/>
              <a:gdLst>
                <a:gd name="connsiteX0" fmla="*/ 0 w 181336"/>
                <a:gd name="connsiteY0" fmla="*/ 0 h 1018572"/>
                <a:gd name="connsiteX1" fmla="*/ 173620 w 181336"/>
                <a:gd name="connsiteY1" fmla="*/ 327949 h 1018572"/>
                <a:gd name="connsiteX2" fmla="*/ 7716 w 181336"/>
                <a:gd name="connsiteY2" fmla="*/ 663615 h 1018572"/>
                <a:gd name="connsiteX3" fmla="*/ 181336 w 181336"/>
                <a:gd name="connsiteY3" fmla="*/ 1018572 h 10185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1336" h="1018572">
                  <a:moveTo>
                    <a:pt x="0" y="0"/>
                  </a:moveTo>
                  <a:cubicBezTo>
                    <a:pt x="86167" y="108673"/>
                    <a:pt x="172334" y="217347"/>
                    <a:pt x="173620" y="327949"/>
                  </a:cubicBezTo>
                  <a:cubicBezTo>
                    <a:pt x="174906" y="438552"/>
                    <a:pt x="6430" y="548511"/>
                    <a:pt x="7716" y="663615"/>
                  </a:cubicBezTo>
                  <a:cubicBezTo>
                    <a:pt x="9002" y="778719"/>
                    <a:pt x="95169" y="898645"/>
                    <a:pt x="181336" y="1018572"/>
                  </a:cubicBezTo>
                </a:path>
              </a:pathLst>
            </a:cu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764677B7-1858-4BEC-A752-4C1ABA235E43}"/>
              </a:ext>
            </a:extLst>
          </p:cNvPr>
          <p:cNvGrpSpPr/>
          <p:nvPr/>
        </p:nvGrpSpPr>
        <p:grpSpPr>
          <a:xfrm>
            <a:off x="7160890" y="2064151"/>
            <a:ext cx="1535575" cy="1940689"/>
            <a:chOff x="2091159" y="2392101"/>
            <a:chExt cx="1535575" cy="1940689"/>
          </a:xfrm>
        </p:grpSpPr>
        <p:sp>
          <p:nvSpPr>
            <p:cNvPr id="34" name="Rectangle: Rounded Corners 33">
              <a:extLst>
                <a:ext uri="{FF2B5EF4-FFF2-40B4-BE49-F238E27FC236}">
                  <a16:creationId xmlns:a16="http://schemas.microsoft.com/office/drawing/2014/main" id="{41680C34-E888-40C4-AC19-4AF3CD31A993}"/>
                </a:ext>
              </a:extLst>
            </p:cNvPr>
            <p:cNvSpPr/>
            <p:nvPr/>
          </p:nvSpPr>
          <p:spPr>
            <a:xfrm>
              <a:off x="2091159" y="2392101"/>
              <a:ext cx="1535575" cy="1940689"/>
            </a:xfrm>
            <a:prstGeom prst="roundRect">
              <a:avLst/>
            </a:prstGeom>
            <a:solidFill>
              <a:srgbClr val="93D1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342FAD9D-124B-42C4-88EC-51878FFDB44B}"/>
                </a:ext>
              </a:extLst>
            </p:cNvPr>
            <p:cNvSpPr/>
            <p:nvPr/>
          </p:nvSpPr>
          <p:spPr>
            <a:xfrm>
              <a:off x="2785641" y="2511706"/>
              <a:ext cx="181336" cy="1716911"/>
            </a:xfrm>
            <a:custGeom>
              <a:avLst/>
              <a:gdLst>
                <a:gd name="connsiteX0" fmla="*/ 0 w 181336"/>
                <a:gd name="connsiteY0" fmla="*/ 0 h 1018572"/>
                <a:gd name="connsiteX1" fmla="*/ 173620 w 181336"/>
                <a:gd name="connsiteY1" fmla="*/ 327949 h 1018572"/>
                <a:gd name="connsiteX2" fmla="*/ 7716 w 181336"/>
                <a:gd name="connsiteY2" fmla="*/ 663615 h 1018572"/>
                <a:gd name="connsiteX3" fmla="*/ 181336 w 181336"/>
                <a:gd name="connsiteY3" fmla="*/ 1018572 h 10185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1336" h="1018572">
                  <a:moveTo>
                    <a:pt x="0" y="0"/>
                  </a:moveTo>
                  <a:cubicBezTo>
                    <a:pt x="86167" y="108673"/>
                    <a:pt x="172334" y="217347"/>
                    <a:pt x="173620" y="327949"/>
                  </a:cubicBezTo>
                  <a:cubicBezTo>
                    <a:pt x="174906" y="438552"/>
                    <a:pt x="6430" y="548511"/>
                    <a:pt x="7716" y="663615"/>
                  </a:cubicBezTo>
                  <a:cubicBezTo>
                    <a:pt x="9002" y="778719"/>
                    <a:pt x="95169" y="898645"/>
                    <a:pt x="181336" y="1018572"/>
                  </a:cubicBezTo>
                </a:path>
              </a:pathLst>
            </a:cu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72627D6E-C58B-4291-8109-F72E4CB49E7B}"/>
                </a:ext>
              </a:extLst>
            </p:cNvPr>
            <p:cNvSpPr/>
            <p:nvPr/>
          </p:nvSpPr>
          <p:spPr>
            <a:xfrm>
              <a:off x="2966976" y="2511705"/>
              <a:ext cx="181336" cy="1716911"/>
            </a:xfrm>
            <a:custGeom>
              <a:avLst/>
              <a:gdLst>
                <a:gd name="connsiteX0" fmla="*/ 0 w 181336"/>
                <a:gd name="connsiteY0" fmla="*/ 0 h 1018572"/>
                <a:gd name="connsiteX1" fmla="*/ 173620 w 181336"/>
                <a:gd name="connsiteY1" fmla="*/ 327949 h 1018572"/>
                <a:gd name="connsiteX2" fmla="*/ 7716 w 181336"/>
                <a:gd name="connsiteY2" fmla="*/ 663615 h 1018572"/>
                <a:gd name="connsiteX3" fmla="*/ 181336 w 181336"/>
                <a:gd name="connsiteY3" fmla="*/ 1018572 h 10185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1336" h="1018572">
                  <a:moveTo>
                    <a:pt x="0" y="0"/>
                  </a:moveTo>
                  <a:cubicBezTo>
                    <a:pt x="86167" y="108673"/>
                    <a:pt x="172334" y="217347"/>
                    <a:pt x="173620" y="327949"/>
                  </a:cubicBezTo>
                  <a:cubicBezTo>
                    <a:pt x="174906" y="438552"/>
                    <a:pt x="6430" y="548511"/>
                    <a:pt x="7716" y="663615"/>
                  </a:cubicBezTo>
                  <a:cubicBezTo>
                    <a:pt x="9002" y="778719"/>
                    <a:pt x="95169" y="898645"/>
                    <a:pt x="181336" y="1018572"/>
                  </a:cubicBezTo>
                </a:path>
              </a:pathLst>
            </a:cu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4DA715A0-BED2-4A23-AB14-B85D5098DFFB}"/>
                </a:ext>
              </a:extLst>
            </p:cNvPr>
            <p:cNvSpPr/>
            <p:nvPr/>
          </p:nvSpPr>
          <p:spPr>
            <a:xfrm>
              <a:off x="3148311" y="2511704"/>
              <a:ext cx="181336" cy="1716911"/>
            </a:xfrm>
            <a:custGeom>
              <a:avLst/>
              <a:gdLst>
                <a:gd name="connsiteX0" fmla="*/ 0 w 181336"/>
                <a:gd name="connsiteY0" fmla="*/ 0 h 1018572"/>
                <a:gd name="connsiteX1" fmla="*/ 173620 w 181336"/>
                <a:gd name="connsiteY1" fmla="*/ 327949 h 1018572"/>
                <a:gd name="connsiteX2" fmla="*/ 7716 w 181336"/>
                <a:gd name="connsiteY2" fmla="*/ 663615 h 1018572"/>
                <a:gd name="connsiteX3" fmla="*/ 181336 w 181336"/>
                <a:gd name="connsiteY3" fmla="*/ 1018572 h 10185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1336" h="1018572">
                  <a:moveTo>
                    <a:pt x="0" y="0"/>
                  </a:moveTo>
                  <a:cubicBezTo>
                    <a:pt x="86167" y="108673"/>
                    <a:pt x="172334" y="217347"/>
                    <a:pt x="173620" y="327949"/>
                  </a:cubicBezTo>
                  <a:cubicBezTo>
                    <a:pt x="174906" y="438552"/>
                    <a:pt x="6430" y="548511"/>
                    <a:pt x="7716" y="663615"/>
                  </a:cubicBezTo>
                  <a:cubicBezTo>
                    <a:pt x="9002" y="778719"/>
                    <a:pt x="95169" y="898645"/>
                    <a:pt x="181336" y="1018572"/>
                  </a:cubicBezTo>
                </a:path>
              </a:pathLst>
            </a:cu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75A430DF-147E-4206-B9CE-21C9DA82213C}"/>
                </a:ext>
              </a:extLst>
            </p:cNvPr>
            <p:cNvSpPr/>
            <p:nvPr/>
          </p:nvSpPr>
          <p:spPr>
            <a:xfrm>
              <a:off x="3329646" y="2511703"/>
              <a:ext cx="181336" cy="1716911"/>
            </a:xfrm>
            <a:custGeom>
              <a:avLst/>
              <a:gdLst>
                <a:gd name="connsiteX0" fmla="*/ 0 w 181336"/>
                <a:gd name="connsiteY0" fmla="*/ 0 h 1018572"/>
                <a:gd name="connsiteX1" fmla="*/ 173620 w 181336"/>
                <a:gd name="connsiteY1" fmla="*/ 327949 h 1018572"/>
                <a:gd name="connsiteX2" fmla="*/ 7716 w 181336"/>
                <a:gd name="connsiteY2" fmla="*/ 663615 h 1018572"/>
                <a:gd name="connsiteX3" fmla="*/ 181336 w 181336"/>
                <a:gd name="connsiteY3" fmla="*/ 1018572 h 10185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1336" h="1018572">
                  <a:moveTo>
                    <a:pt x="0" y="0"/>
                  </a:moveTo>
                  <a:cubicBezTo>
                    <a:pt x="86167" y="108673"/>
                    <a:pt x="172334" y="217347"/>
                    <a:pt x="173620" y="327949"/>
                  </a:cubicBezTo>
                  <a:cubicBezTo>
                    <a:pt x="174906" y="438552"/>
                    <a:pt x="6430" y="548511"/>
                    <a:pt x="7716" y="663615"/>
                  </a:cubicBezTo>
                  <a:cubicBezTo>
                    <a:pt x="9002" y="778719"/>
                    <a:pt x="95169" y="898645"/>
                    <a:pt x="181336" y="1018572"/>
                  </a:cubicBezTo>
                </a:path>
              </a:pathLst>
            </a:cu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99CA1A0F-756B-4688-87C4-F9E06990CF32}"/>
                </a:ext>
              </a:extLst>
            </p:cNvPr>
            <p:cNvSpPr/>
            <p:nvPr/>
          </p:nvSpPr>
          <p:spPr>
            <a:xfrm>
              <a:off x="2241636" y="2511704"/>
              <a:ext cx="181336" cy="1716911"/>
            </a:xfrm>
            <a:custGeom>
              <a:avLst/>
              <a:gdLst>
                <a:gd name="connsiteX0" fmla="*/ 0 w 181336"/>
                <a:gd name="connsiteY0" fmla="*/ 0 h 1018572"/>
                <a:gd name="connsiteX1" fmla="*/ 173620 w 181336"/>
                <a:gd name="connsiteY1" fmla="*/ 327949 h 1018572"/>
                <a:gd name="connsiteX2" fmla="*/ 7716 w 181336"/>
                <a:gd name="connsiteY2" fmla="*/ 663615 h 1018572"/>
                <a:gd name="connsiteX3" fmla="*/ 181336 w 181336"/>
                <a:gd name="connsiteY3" fmla="*/ 1018572 h 10185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1336" h="1018572">
                  <a:moveTo>
                    <a:pt x="0" y="0"/>
                  </a:moveTo>
                  <a:cubicBezTo>
                    <a:pt x="86167" y="108673"/>
                    <a:pt x="172334" y="217347"/>
                    <a:pt x="173620" y="327949"/>
                  </a:cubicBezTo>
                  <a:cubicBezTo>
                    <a:pt x="174906" y="438552"/>
                    <a:pt x="6430" y="548511"/>
                    <a:pt x="7716" y="663615"/>
                  </a:cubicBezTo>
                  <a:cubicBezTo>
                    <a:pt x="9002" y="778719"/>
                    <a:pt x="95169" y="898645"/>
                    <a:pt x="181336" y="1018572"/>
                  </a:cubicBezTo>
                </a:path>
              </a:pathLst>
            </a:cu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0B1B3C37-CD94-41C3-B5B4-1F8ACF93E9D2}"/>
                </a:ext>
              </a:extLst>
            </p:cNvPr>
            <p:cNvSpPr/>
            <p:nvPr/>
          </p:nvSpPr>
          <p:spPr>
            <a:xfrm>
              <a:off x="2422971" y="2511703"/>
              <a:ext cx="181336" cy="1716911"/>
            </a:xfrm>
            <a:custGeom>
              <a:avLst/>
              <a:gdLst>
                <a:gd name="connsiteX0" fmla="*/ 0 w 181336"/>
                <a:gd name="connsiteY0" fmla="*/ 0 h 1018572"/>
                <a:gd name="connsiteX1" fmla="*/ 173620 w 181336"/>
                <a:gd name="connsiteY1" fmla="*/ 327949 h 1018572"/>
                <a:gd name="connsiteX2" fmla="*/ 7716 w 181336"/>
                <a:gd name="connsiteY2" fmla="*/ 663615 h 1018572"/>
                <a:gd name="connsiteX3" fmla="*/ 181336 w 181336"/>
                <a:gd name="connsiteY3" fmla="*/ 1018572 h 10185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1336" h="1018572">
                  <a:moveTo>
                    <a:pt x="0" y="0"/>
                  </a:moveTo>
                  <a:cubicBezTo>
                    <a:pt x="86167" y="108673"/>
                    <a:pt x="172334" y="217347"/>
                    <a:pt x="173620" y="327949"/>
                  </a:cubicBezTo>
                  <a:cubicBezTo>
                    <a:pt x="174906" y="438552"/>
                    <a:pt x="6430" y="548511"/>
                    <a:pt x="7716" y="663615"/>
                  </a:cubicBezTo>
                  <a:cubicBezTo>
                    <a:pt x="9002" y="778719"/>
                    <a:pt x="95169" y="898645"/>
                    <a:pt x="181336" y="1018572"/>
                  </a:cubicBezTo>
                </a:path>
              </a:pathLst>
            </a:cu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21A58678-5628-4D69-8C8E-C0D942761AE7}"/>
                </a:ext>
              </a:extLst>
            </p:cNvPr>
            <p:cNvSpPr/>
            <p:nvPr/>
          </p:nvSpPr>
          <p:spPr>
            <a:xfrm>
              <a:off x="2604306" y="2511702"/>
              <a:ext cx="181336" cy="1716911"/>
            </a:xfrm>
            <a:custGeom>
              <a:avLst/>
              <a:gdLst>
                <a:gd name="connsiteX0" fmla="*/ 0 w 181336"/>
                <a:gd name="connsiteY0" fmla="*/ 0 h 1018572"/>
                <a:gd name="connsiteX1" fmla="*/ 173620 w 181336"/>
                <a:gd name="connsiteY1" fmla="*/ 327949 h 1018572"/>
                <a:gd name="connsiteX2" fmla="*/ 7716 w 181336"/>
                <a:gd name="connsiteY2" fmla="*/ 663615 h 1018572"/>
                <a:gd name="connsiteX3" fmla="*/ 181336 w 181336"/>
                <a:gd name="connsiteY3" fmla="*/ 1018572 h 10185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1336" h="1018572">
                  <a:moveTo>
                    <a:pt x="0" y="0"/>
                  </a:moveTo>
                  <a:cubicBezTo>
                    <a:pt x="86167" y="108673"/>
                    <a:pt x="172334" y="217347"/>
                    <a:pt x="173620" y="327949"/>
                  </a:cubicBezTo>
                  <a:cubicBezTo>
                    <a:pt x="174906" y="438552"/>
                    <a:pt x="6430" y="548511"/>
                    <a:pt x="7716" y="663615"/>
                  </a:cubicBezTo>
                  <a:cubicBezTo>
                    <a:pt x="9002" y="778719"/>
                    <a:pt x="95169" y="898645"/>
                    <a:pt x="181336" y="1018572"/>
                  </a:cubicBezTo>
                </a:path>
              </a:pathLst>
            </a:cu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0DEF8D3D-1898-4C38-85A4-1AA17F84CD30}"/>
              </a:ext>
            </a:extLst>
          </p:cNvPr>
          <p:cNvGrpSpPr/>
          <p:nvPr/>
        </p:nvGrpSpPr>
        <p:grpSpPr>
          <a:xfrm>
            <a:off x="401253" y="2064150"/>
            <a:ext cx="1535575" cy="1940689"/>
            <a:chOff x="2091159" y="2392101"/>
            <a:chExt cx="1535575" cy="1940689"/>
          </a:xfrm>
        </p:grpSpPr>
        <p:sp>
          <p:nvSpPr>
            <p:cNvPr id="43" name="Rectangle: Rounded Corners 42">
              <a:extLst>
                <a:ext uri="{FF2B5EF4-FFF2-40B4-BE49-F238E27FC236}">
                  <a16:creationId xmlns:a16="http://schemas.microsoft.com/office/drawing/2014/main" id="{FDA2B858-121E-4D1C-AB4E-072E29277BB7}"/>
                </a:ext>
              </a:extLst>
            </p:cNvPr>
            <p:cNvSpPr/>
            <p:nvPr/>
          </p:nvSpPr>
          <p:spPr>
            <a:xfrm>
              <a:off x="2091159" y="2392101"/>
              <a:ext cx="1535575" cy="1940689"/>
            </a:xfrm>
            <a:prstGeom prst="roundRect">
              <a:avLst/>
            </a:prstGeom>
            <a:solidFill>
              <a:srgbClr val="93D1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F10E1217-A082-471B-AA7D-1AA9B83893A2}"/>
                </a:ext>
              </a:extLst>
            </p:cNvPr>
            <p:cNvSpPr/>
            <p:nvPr/>
          </p:nvSpPr>
          <p:spPr>
            <a:xfrm>
              <a:off x="2785641" y="2511706"/>
              <a:ext cx="181336" cy="1716911"/>
            </a:xfrm>
            <a:custGeom>
              <a:avLst/>
              <a:gdLst>
                <a:gd name="connsiteX0" fmla="*/ 0 w 181336"/>
                <a:gd name="connsiteY0" fmla="*/ 0 h 1018572"/>
                <a:gd name="connsiteX1" fmla="*/ 173620 w 181336"/>
                <a:gd name="connsiteY1" fmla="*/ 327949 h 1018572"/>
                <a:gd name="connsiteX2" fmla="*/ 7716 w 181336"/>
                <a:gd name="connsiteY2" fmla="*/ 663615 h 1018572"/>
                <a:gd name="connsiteX3" fmla="*/ 181336 w 181336"/>
                <a:gd name="connsiteY3" fmla="*/ 1018572 h 10185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1336" h="1018572">
                  <a:moveTo>
                    <a:pt x="0" y="0"/>
                  </a:moveTo>
                  <a:cubicBezTo>
                    <a:pt x="86167" y="108673"/>
                    <a:pt x="172334" y="217347"/>
                    <a:pt x="173620" y="327949"/>
                  </a:cubicBezTo>
                  <a:cubicBezTo>
                    <a:pt x="174906" y="438552"/>
                    <a:pt x="6430" y="548511"/>
                    <a:pt x="7716" y="663615"/>
                  </a:cubicBezTo>
                  <a:cubicBezTo>
                    <a:pt x="9002" y="778719"/>
                    <a:pt x="95169" y="898645"/>
                    <a:pt x="181336" y="1018572"/>
                  </a:cubicBezTo>
                </a:path>
              </a:pathLst>
            </a:cu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AA9D5399-46B9-45D5-974F-25F43D84075C}"/>
                </a:ext>
              </a:extLst>
            </p:cNvPr>
            <p:cNvSpPr/>
            <p:nvPr/>
          </p:nvSpPr>
          <p:spPr>
            <a:xfrm>
              <a:off x="2966976" y="2511705"/>
              <a:ext cx="181336" cy="1716911"/>
            </a:xfrm>
            <a:custGeom>
              <a:avLst/>
              <a:gdLst>
                <a:gd name="connsiteX0" fmla="*/ 0 w 181336"/>
                <a:gd name="connsiteY0" fmla="*/ 0 h 1018572"/>
                <a:gd name="connsiteX1" fmla="*/ 173620 w 181336"/>
                <a:gd name="connsiteY1" fmla="*/ 327949 h 1018572"/>
                <a:gd name="connsiteX2" fmla="*/ 7716 w 181336"/>
                <a:gd name="connsiteY2" fmla="*/ 663615 h 1018572"/>
                <a:gd name="connsiteX3" fmla="*/ 181336 w 181336"/>
                <a:gd name="connsiteY3" fmla="*/ 1018572 h 10185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1336" h="1018572">
                  <a:moveTo>
                    <a:pt x="0" y="0"/>
                  </a:moveTo>
                  <a:cubicBezTo>
                    <a:pt x="86167" y="108673"/>
                    <a:pt x="172334" y="217347"/>
                    <a:pt x="173620" y="327949"/>
                  </a:cubicBezTo>
                  <a:cubicBezTo>
                    <a:pt x="174906" y="438552"/>
                    <a:pt x="6430" y="548511"/>
                    <a:pt x="7716" y="663615"/>
                  </a:cubicBezTo>
                  <a:cubicBezTo>
                    <a:pt x="9002" y="778719"/>
                    <a:pt x="95169" y="898645"/>
                    <a:pt x="181336" y="1018572"/>
                  </a:cubicBezTo>
                </a:path>
              </a:pathLst>
            </a:cu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FFA1CC84-0632-4280-B18F-70D82ABE9043}"/>
                </a:ext>
              </a:extLst>
            </p:cNvPr>
            <p:cNvSpPr/>
            <p:nvPr/>
          </p:nvSpPr>
          <p:spPr>
            <a:xfrm>
              <a:off x="3148311" y="2511704"/>
              <a:ext cx="181336" cy="1716911"/>
            </a:xfrm>
            <a:custGeom>
              <a:avLst/>
              <a:gdLst>
                <a:gd name="connsiteX0" fmla="*/ 0 w 181336"/>
                <a:gd name="connsiteY0" fmla="*/ 0 h 1018572"/>
                <a:gd name="connsiteX1" fmla="*/ 173620 w 181336"/>
                <a:gd name="connsiteY1" fmla="*/ 327949 h 1018572"/>
                <a:gd name="connsiteX2" fmla="*/ 7716 w 181336"/>
                <a:gd name="connsiteY2" fmla="*/ 663615 h 1018572"/>
                <a:gd name="connsiteX3" fmla="*/ 181336 w 181336"/>
                <a:gd name="connsiteY3" fmla="*/ 1018572 h 10185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1336" h="1018572">
                  <a:moveTo>
                    <a:pt x="0" y="0"/>
                  </a:moveTo>
                  <a:cubicBezTo>
                    <a:pt x="86167" y="108673"/>
                    <a:pt x="172334" y="217347"/>
                    <a:pt x="173620" y="327949"/>
                  </a:cubicBezTo>
                  <a:cubicBezTo>
                    <a:pt x="174906" y="438552"/>
                    <a:pt x="6430" y="548511"/>
                    <a:pt x="7716" y="663615"/>
                  </a:cubicBezTo>
                  <a:cubicBezTo>
                    <a:pt x="9002" y="778719"/>
                    <a:pt x="95169" y="898645"/>
                    <a:pt x="181336" y="1018572"/>
                  </a:cubicBezTo>
                </a:path>
              </a:pathLst>
            </a:cu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41A4CCDD-86BD-4A90-BEA3-0E4959B99A96}"/>
                </a:ext>
              </a:extLst>
            </p:cNvPr>
            <p:cNvSpPr/>
            <p:nvPr/>
          </p:nvSpPr>
          <p:spPr>
            <a:xfrm>
              <a:off x="3329646" y="2511703"/>
              <a:ext cx="181336" cy="1716911"/>
            </a:xfrm>
            <a:custGeom>
              <a:avLst/>
              <a:gdLst>
                <a:gd name="connsiteX0" fmla="*/ 0 w 181336"/>
                <a:gd name="connsiteY0" fmla="*/ 0 h 1018572"/>
                <a:gd name="connsiteX1" fmla="*/ 173620 w 181336"/>
                <a:gd name="connsiteY1" fmla="*/ 327949 h 1018572"/>
                <a:gd name="connsiteX2" fmla="*/ 7716 w 181336"/>
                <a:gd name="connsiteY2" fmla="*/ 663615 h 1018572"/>
                <a:gd name="connsiteX3" fmla="*/ 181336 w 181336"/>
                <a:gd name="connsiteY3" fmla="*/ 1018572 h 10185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1336" h="1018572">
                  <a:moveTo>
                    <a:pt x="0" y="0"/>
                  </a:moveTo>
                  <a:cubicBezTo>
                    <a:pt x="86167" y="108673"/>
                    <a:pt x="172334" y="217347"/>
                    <a:pt x="173620" y="327949"/>
                  </a:cubicBezTo>
                  <a:cubicBezTo>
                    <a:pt x="174906" y="438552"/>
                    <a:pt x="6430" y="548511"/>
                    <a:pt x="7716" y="663615"/>
                  </a:cubicBezTo>
                  <a:cubicBezTo>
                    <a:pt x="9002" y="778719"/>
                    <a:pt x="95169" y="898645"/>
                    <a:pt x="181336" y="1018572"/>
                  </a:cubicBezTo>
                </a:path>
              </a:pathLst>
            </a:cu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: Shape 47">
              <a:extLst>
                <a:ext uri="{FF2B5EF4-FFF2-40B4-BE49-F238E27FC236}">
                  <a16:creationId xmlns:a16="http://schemas.microsoft.com/office/drawing/2014/main" id="{360A7BD3-6061-4B68-9D9E-694D51D0B522}"/>
                </a:ext>
              </a:extLst>
            </p:cNvPr>
            <p:cNvSpPr/>
            <p:nvPr/>
          </p:nvSpPr>
          <p:spPr>
            <a:xfrm>
              <a:off x="2241636" y="2511704"/>
              <a:ext cx="181336" cy="1716911"/>
            </a:xfrm>
            <a:custGeom>
              <a:avLst/>
              <a:gdLst>
                <a:gd name="connsiteX0" fmla="*/ 0 w 181336"/>
                <a:gd name="connsiteY0" fmla="*/ 0 h 1018572"/>
                <a:gd name="connsiteX1" fmla="*/ 173620 w 181336"/>
                <a:gd name="connsiteY1" fmla="*/ 327949 h 1018572"/>
                <a:gd name="connsiteX2" fmla="*/ 7716 w 181336"/>
                <a:gd name="connsiteY2" fmla="*/ 663615 h 1018572"/>
                <a:gd name="connsiteX3" fmla="*/ 181336 w 181336"/>
                <a:gd name="connsiteY3" fmla="*/ 1018572 h 10185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1336" h="1018572">
                  <a:moveTo>
                    <a:pt x="0" y="0"/>
                  </a:moveTo>
                  <a:cubicBezTo>
                    <a:pt x="86167" y="108673"/>
                    <a:pt x="172334" y="217347"/>
                    <a:pt x="173620" y="327949"/>
                  </a:cubicBezTo>
                  <a:cubicBezTo>
                    <a:pt x="174906" y="438552"/>
                    <a:pt x="6430" y="548511"/>
                    <a:pt x="7716" y="663615"/>
                  </a:cubicBezTo>
                  <a:cubicBezTo>
                    <a:pt x="9002" y="778719"/>
                    <a:pt x="95169" y="898645"/>
                    <a:pt x="181336" y="1018572"/>
                  </a:cubicBezTo>
                </a:path>
              </a:pathLst>
            </a:cu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: Shape 48">
              <a:extLst>
                <a:ext uri="{FF2B5EF4-FFF2-40B4-BE49-F238E27FC236}">
                  <a16:creationId xmlns:a16="http://schemas.microsoft.com/office/drawing/2014/main" id="{D3848F09-A62D-4E35-A3B9-C2D629C3CCE8}"/>
                </a:ext>
              </a:extLst>
            </p:cNvPr>
            <p:cNvSpPr/>
            <p:nvPr/>
          </p:nvSpPr>
          <p:spPr>
            <a:xfrm>
              <a:off x="2422971" y="2511703"/>
              <a:ext cx="181336" cy="1716911"/>
            </a:xfrm>
            <a:custGeom>
              <a:avLst/>
              <a:gdLst>
                <a:gd name="connsiteX0" fmla="*/ 0 w 181336"/>
                <a:gd name="connsiteY0" fmla="*/ 0 h 1018572"/>
                <a:gd name="connsiteX1" fmla="*/ 173620 w 181336"/>
                <a:gd name="connsiteY1" fmla="*/ 327949 h 1018572"/>
                <a:gd name="connsiteX2" fmla="*/ 7716 w 181336"/>
                <a:gd name="connsiteY2" fmla="*/ 663615 h 1018572"/>
                <a:gd name="connsiteX3" fmla="*/ 181336 w 181336"/>
                <a:gd name="connsiteY3" fmla="*/ 1018572 h 10185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1336" h="1018572">
                  <a:moveTo>
                    <a:pt x="0" y="0"/>
                  </a:moveTo>
                  <a:cubicBezTo>
                    <a:pt x="86167" y="108673"/>
                    <a:pt x="172334" y="217347"/>
                    <a:pt x="173620" y="327949"/>
                  </a:cubicBezTo>
                  <a:cubicBezTo>
                    <a:pt x="174906" y="438552"/>
                    <a:pt x="6430" y="548511"/>
                    <a:pt x="7716" y="663615"/>
                  </a:cubicBezTo>
                  <a:cubicBezTo>
                    <a:pt x="9002" y="778719"/>
                    <a:pt x="95169" y="898645"/>
                    <a:pt x="181336" y="1018572"/>
                  </a:cubicBezTo>
                </a:path>
              </a:pathLst>
            </a:cu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: Shape 49">
              <a:extLst>
                <a:ext uri="{FF2B5EF4-FFF2-40B4-BE49-F238E27FC236}">
                  <a16:creationId xmlns:a16="http://schemas.microsoft.com/office/drawing/2014/main" id="{FF208931-322C-458D-98FF-FEBE06B1F965}"/>
                </a:ext>
              </a:extLst>
            </p:cNvPr>
            <p:cNvSpPr/>
            <p:nvPr/>
          </p:nvSpPr>
          <p:spPr>
            <a:xfrm>
              <a:off x="2604306" y="2511702"/>
              <a:ext cx="181336" cy="1716911"/>
            </a:xfrm>
            <a:custGeom>
              <a:avLst/>
              <a:gdLst>
                <a:gd name="connsiteX0" fmla="*/ 0 w 181336"/>
                <a:gd name="connsiteY0" fmla="*/ 0 h 1018572"/>
                <a:gd name="connsiteX1" fmla="*/ 173620 w 181336"/>
                <a:gd name="connsiteY1" fmla="*/ 327949 h 1018572"/>
                <a:gd name="connsiteX2" fmla="*/ 7716 w 181336"/>
                <a:gd name="connsiteY2" fmla="*/ 663615 h 1018572"/>
                <a:gd name="connsiteX3" fmla="*/ 181336 w 181336"/>
                <a:gd name="connsiteY3" fmla="*/ 1018572 h 10185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1336" h="1018572">
                  <a:moveTo>
                    <a:pt x="0" y="0"/>
                  </a:moveTo>
                  <a:cubicBezTo>
                    <a:pt x="86167" y="108673"/>
                    <a:pt x="172334" y="217347"/>
                    <a:pt x="173620" y="327949"/>
                  </a:cubicBezTo>
                  <a:cubicBezTo>
                    <a:pt x="174906" y="438552"/>
                    <a:pt x="6430" y="548511"/>
                    <a:pt x="7716" y="663615"/>
                  </a:cubicBezTo>
                  <a:cubicBezTo>
                    <a:pt x="9002" y="778719"/>
                    <a:pt x="95169" y="898645"/>
                    <a:pt x="181336" y="1018572"/>
                  </a:cubicBezTo>
                </a:path>
              </a:pathLst>
            </a:cu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2" name="TextBox 51">
            <a:extLst>
              <a:ext uri="{FF2B5EF4-FFF2-40B4-BE49-F238E27FC236}">
                <a16:creationId xmlns:a16="http://schemas.microsoft.com/office/drawing/2014/main" id="{5533A7AB-DBA4-4428-9D14-86359D464712}"/>
              </a:ext>
            </a:extLst>
          </p:cNvPr>
          <p:cNvSpPr txBox="1"/>
          <p:nvPr/>
        </p:nvSpPr>
        <p:spPr>
          <a:xfrm>
            <a:off x="4247834" y="1388804"/>
            <a:ext cx="6174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Grid</a:t>
            </a:r>
          </a:p>
        </p:txBody>
      </p:sp>
      <p:sp>
        <p:nvSpPr>
          <p:cNvPr id="53" name="Freeform: Shape 52">
            <a:extLst>
              <a:ext uri="{FF2B5EF4-FFF2-40B4-BE49-F238E27FC236}">
                <a16:creationId xmlns:a16="http://schemas.microsoft.com/office/drawing/2014/main" id="{DF9687F2-0FE8-4CBF-9B0A-8D013D7E8AB0}"/>
              </a:ext>
            </a:extLst>
          </p:cNvPr>
          <p:cNvSpPr/>
          <p:nvPr/>
        </p:nvSpPr>
        <p:spPr>
          <a:xfrm>
            <a:off x="2797216" y="2183759"/>
            <a:ext cx="181336" cy="1716911"/>
          </a:xfrm>
          <a:custGeom>
            <a:avLst/>
            <a:gdLst>
              <a:gd name="connsiteX0" fmla="*/ 0 w 181336"/>
              <a:gd name="connsiteY0" fmla="*/ 0 h 1018572"/>
              <a:gd name="connsiteX1" fmla="*/ 173620 w 181336"/>
              <a:gd name="connsiteY1" fmla="*/ 327949 h 1018572"/>
              <a:gd name="connsiteX2" fmla="*/ 7716 w 181336"/>
              <a:gd name="connsiteY2" fmla="*/ 663615 h 1018572"/>
              <a:gd name="connsiteX3" fmla="*/ 181336 w 181336"/>
              <a:gd name="connsiteY3" fmla="*/ 1018572 h 10185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1336" h="1018572">
                <a:moveTo>
                  <a:pt x="0" y="0"/>
                </a:moveTo>
                <a:cubicBezTo>
                  <a:pt x="86167" y="108673"/>
                  <a:pt x="172334" y="217347"/>
                  <a:pt x="173620" y="327949"/>
                </a:cubicBezTo>
                <a:cubicBezTo>
                  <a:pt x="174906" y="438552"/>
                  <a:pt x="6430" y="548511"/>
                  <a:pt x="7716" y="663615"/>
                </a:cubicBezTo>
                <a:cubicBezTo>
                  <a:pt x="9002" y="778719"/>
                  <a:pt x="95169" y="898645"/>
                  <a:pt x="181336" y="1018572"/>
                </a:cubicBezTo>
              </a:path>
            </a:pathLst>
          </a:cu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3" name="TextBox 372">
            <a:extLst>
              <a:ext uri="{FF2B5EF4-FFF2-40B4-BE49-F238E27FC236}">
                <a16:creationId xmlns:a16="http://schemas.microsoft.com/office/drawing/2014/main" id="{A4CF93BB-BE5B-41A5-A1D6-E2F60EDA84E3}"/>
              </a:ext>
            </a:extLst>
          </p:cNvPr>
          <p:cNvSpPr txBox="1"/>
          <p:nvPr/>
        </p:nvSpPr>
        <p:spPr>
          <a:xfrm>
            <a:off x="2561021" y="1770630"/>
            <a:ext cx="6605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solidFill>
                  <a:schemeClr val="accent5"/>
                </a:solidFill>
              </a:rPr>
              <a:t>Block</a:t>
            </a:r>
          </a:p>
        </p:txBody>
      </p:sp>
      <p:grpSp>
        <p:nvGrpSpPr>
          <p:cNvPr id="372" name="Group 371">
            <a:extLst>
              <a:ext uri="{FF2B5EF4-FFF2-40B4-BE49-F238E27FC236}">
                <a16:creationId xmlns:a16="http://schemas.microsoft.com/office/drawing/2014/main" id="{31BADA72-913D-46CF-B631-BA460A0E5AB3}"/>
              </a:ext>
            </a:extLst>
          </p:cNvPr>
          <p:cNvGrpSpPr/>
          <p:nvPr/>
        </p:nvGrpSpPr>
        <p:grpSpPr>
          <a:xfrm>
            <a:off x="688709" y="5005977"/>
            <a:ext cx="7801336" cy="4398381"/>
            <a:chOff x="671332" y="1794075"/>
            <a:chExt cx="7801336" cy="4398381"/>
          </a:xfrm>
        </p:grpSpPr>
        <p:sp>
          <p:nvSpPr>
            <p:cNvPr id="54" name="Rectangle 53">
              <a:extLst>
                <a:ext uri="{FF2B5EF4-FFF2-40B4-BE49-F238E27FC236}">
                  <a16:creationId xmlns:a16="http://schemas.microsoft.com/office/drawing/2014/main" id="{72692ECA-74FE-4B36-8736-57110A450F7D}"/>
                </a:ext>
              </a:extLst>
            </p:cNvPr>
            <p:cNvSpPr/>
            <p:nvPr/>
          </p:nvSpPr>
          <p:spPr>
            <a:xfrm>
              <a:off x="671332" y="1794075"/>
              <a:ext cx="7801336" cy="4398381"/>
            </a:xfrm>
            <a:prstGeom prst="rect">
              <a:avLst/>
            </a:prstGeom>
            <a:solidFill>
              <a:schemeClr val="bg2"/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" name="Rectangle 104">
              <a:extLst>
                <a:ext uri="{FF2B5EF4-FFF2-40B4-BE49-F238E27FC236}">
                  <a16:creationId xmlns:a16="http://schemas.microsoft.com/office/drawing/2014/main" id="{985526B1-FFF5-48F1-B700-0F1E628E0C56}"/>
                </a:ext>
              </a:extLst>
            </p:cNvPr>
            <p:cNvSpPr/>
            <p:nvPr/>
          </p:nvSpPr>
          <p:spPr>
            <a:xfrm>
              <a:off x="1392836" y="3548238"/>
              <a:ext cx="6358330" cy="890053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ysClr val="windowText" lastClr="000000"/>
                </a:solidFill>
              </a:endParaRPr>
            </a:p>
          </p:txBody>
        </p: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723BA67B-1E70-4A86-8D39-3931ADF5B9AC}"/>
                </a:ext>
              </a:extLst>
            </p:cNvPr>
            <p:cNvGrpSpPr/>
            <p:nvPr/>
          </p:nvGrpSpPr>
          <p:grpSpPr>
            <a:xfrm>
              <a:off x="832950" y="1961138"/>
              <a:ext cx="7498098" cy="4064253"/>
              <a:chOff x="832950" y="1961138"/>
              <a:chExt cx="7498098" cy="4064253"/>
            </a:xfrm>
          </p:grpSpPr>
          <p:grpSp>
            <p:nvGrpSpPr>
              <p:cNvPr id="55" name="Group 54">
                <a:extLst>
                  <a:ext uri="{FF2B5EF4-FFF2-40B4-BE49-F238E27FC236}">
                    <a16:creationId xmlns:a16="http://schemas.microsoft.com/office/drawing/2014/main" id="{5C1A60C5-BBA8-44AE-A08C-1E7E7F286FBD}"/>
                  </a:ext>
                </a:extLst>
              </p:cNvPr>
              <p:cNvGrpSpPr/>
              <p:nvPr/>
            </p:nvGrpSpPr>
            <p:grpSpPr>
              <a:xfrm>
                <a:off x="1392835" y="1961138"/>
                <a:ext cx="2046888" cy="1498376"/>
                <a:chOff x="679049" y="1878956"/>
                <a:chExt cx="7712598" cy="4170745"/>
              </a:xfrm>
            </p:grpSpPr>
            <p:sp>
              <p:nvSpPr>
                <p:cNvPr id="56" name="Rectangle 55">
                  <a:extLst>
                    <a:ext uri="{FF2B5EF4-FFF2-40B4-BE49-F238E27FC236}">
                      <a16:creationId xmlns:a16="http://schemas.microsoft.com/office/drawing/2014/main" id="{CAD1A3CD-6CB2-471E-A723-5634AF8D79CD}"/>
                    </a:ext>
                  </a:extLst>
                </p:cNvPr>
                <p:cNvSpPr/>
                <p:nvPr/>
              </p:nvSpPr>
              <p:spPr>
                <a:xfrm>
                  <a:off x="679049" y="1878956"/>
                  <a:ext cx="7712598" cy="4170745"/>
                </a:xfrm>
                <a:prstGeom prst="rect">
                  <a:avLst/>
                </a:prstGeom>
                <a:solidFill>
                  <a:srgbClr val="FFF8E5"/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7" name="Rectangle 56">
                  <a:extLst>
                    <a:ext uri="{FF2B5EF4-FFF2-40B4-BE49-F238E27FC236}">
                      <a16:creationId xmlns:a16="http://schemas.microsoft.com/office/drawing/2014/main" id="{64A1AED3-C1F0-45E7-BC11-2B59307C2D82}"/>
                    </a:ext>
                  </a:extLst>
                </p:cNvPr>
                <p:cNvSpPr/>
                <p:nvPr/>
              </p:nvSpPr>
              <p:spPr>
                <a:xfrm>
                  <a:off x="831449" y="2031357"/>
                  <a:ext cx="1699549" cy="3856300"/>
                </a:xfrm>
                <a:prstGeom prst="rect">
                  <a:avLst/>
                </a:prstGeom>
                <a:solidFill>
                  <a:schemeClr val="accent5">
                    <a:lumMod val="40000"/>
                    <a:lumOff val="60000"/>
                  </a:schemeClr>
                </a:solidFill>
                <a:ln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solidFill>
                      <a:sysClr val="windowText" lastClr="000000"/>
                    </a:solidFill>
                  </a:endParaRPr>
                </a:p>
              </p:txBody>
            </p:sp>
            <p:sp>
              <p:nvSpPr>
                <p:cNvPr id="58" name="Rectangle 57">
                  <a:extLst>
                    <a:ext uri="{FF2B5EF4-FFF2-40B4-BE49-F238E27FC236}">
                      <a16:creationId xmlns:a16="http://schemas.microsoft.com/office/drawing/2014/main" id="{2ACC8C29-8D9D-4B9A-821E-592FF3AD6FCF}"/>
                    </a:ext>
                  </a:extLst>
                </p:cNvPr>
                <p:cNvSpPr/>
                <p:nvPr/>
              </p:nvSpPr>
              <p:spPr>
                <a:xfrm>
                  <a:off x="2683397" y="3534999"/>
                  <a:ext cx="1699549" cy="401256"/>
                </a:xfrm>
                <a:prstGeom prst="rect">
                  <a:avLst/>
                </a:prstGeom>
                <a:solidFill>
                  <a:schemeClr val="accent5">
                    <a:lumMod val="40000"/>
                    <a:lumOff val="60000"/>
                  </a:schemeClr>
                </a:solidFill>
                <a:ln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solidFill>
                      <a:sysClr val="windowText" lastClr="000000"/>
                    </a:solidFill>
                  </a:endParaRPr>
                </a:p>
              </p:txBody>
            </p:sp>
            <p:sp>
              <p:nvSpPr>
                <p:cNvPr id="59" name="Rectangle 58">
                  <a:extLst>
                    <a:ext uri="{FF2B5EF4-FFF2-40B4-BE49-F238E27FC236}">
                      <a16:creationId xmlns:a16="http://schemas.microsoft.com/office/drawing/2014/main" id="{D9A13FB0-C316-4388-B486-6FB13E1499E8}"/>
                    </a:ext>
                  </a:extLst>
                </p:cNvPr>
                <p:cNvSpPr/>
                <p:nvPr/>
              </p:nvSpPr>
              <p:spPr>
                <a:xfrm>
                  <a:off x="2683397" y="5486401"/>
                  <a:ext cx="1699549" cy="401256"/>
                </a:xfrm>
                <a:prstGeom prst="rect">
                  <a:avLst/>
                </a:prstGeom>
                <a:solidFill>
                  <a:schemeClr val="accent5">
                    <a:lumMod val="40000"/>
                    <a:lumOff val="60000"/>
                  </a:schemeClr>
                </a:solidFill>
                <a:ln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solidFill>
                      <a:sysClr val="windowText" lastClr="000000"/>
                    </a:solidFill>
                  </a:endParaRPr>
                </a:p>
              </p:txBody>
            </p:sp>
            <p:sp>
              <p:nvSpPr>
                <p:cNvPr id="60" name="Rectangle 59">
                  <a:extLst>
                    <a:ext uri="{FF2B5EF4-FFF2-40B4-BE49-F238E27FC236}">
                      <a16:creationId xmlns:a16="http://schemas.microsoft.com/office/drawing/2014/main" id="{6E460BB3-863B-4B3E-825F-12608757287A}"/>
                    </a:ext>
                  </a:extLst>
                </p:cNvPr>
                <p:cNvSpPr/>
                <p:nvPr/>
              </p:nvSpPr>
              <p:spPr>
                <a:xfrm>
                  <a:off x="2683397" y="3982760"/>
                  <a:ext cx="1699549" cy="705316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solidFill>
                    <a:schemeClr val="accent2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b"/>
                <a:lstStyle/>
                <a:p>
                  <a:pPr algn="ctr"/>
                  <a:endParaRPr lang="en-US" dirty="0">
                    <a:solidFill>
                      <a:sysClr val="windowText" lastClr="000000"/>
                    </a:solidFill>
                  </a:endParaRPr>
                </a:p>
              </p:txBody>
            </p:sp>
            <p:sp>
              <p:nvSpPr>
                <p:cNvPr id="61" name="Rectangle 60">
                  <a:extLst>
                    <a:ext uri="{FF2B5EF4-FFF2-40B4-BE49-F238E27FC236}">
                      <a16:creationId xmlns:a16="http://schemas.microsoft.com/office/drawing/2014/main" id="{55C227D1-1D5F-4260-99DB-885EF1630C38}"/>
                    </a:ext>
                  </a:extLst>
                </p:cNvPr>
                <p:cNvSpPr/>
                <p:nvPr/>
              </p:nvSpPr>
              <p:spPr>
                <a:xfrm>
                  <a:off x="2683396" y="4734581"/>
                  <a:ext cx="1699549" cy="705316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solidFill>
                    <a:schemeClr val="accent2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b"/>
                <a:lstStyle/>
                <a:p>
                  <a:pPr algn="ctr"/>
                  <a:endParaRPr lang="en-US" dirty="0">
                    <a:solidFill>
                      <a:sysClr val="windowText" lastClr="000000"/>
                    </a:solidFill>
                  </a:endParaRPr>
                </a:p>
              </p:txBody>
            </p:sp>
            <p:sp>
              <p:nvSpPr>
                <p:cNvPr id="62" name="Rectangle 61">
                  <a:extLst>
                    <a:ext uri="{FF2B5EF4-FFF2-40B4-BE49-F238E27FC236}">
                      <a16:creationId xmlns:a16="http://schemas.microsoft.com/office/drawing/2014/main" id="{0E6F0DA2-A941-483E-93F1-BC40BCB1F3C4}"/>
                    </a:ext>
                  </a:extLst>
                </p:cNvPr>
                <p:cNvSpPr/>
                <p:nvPr/>
              </p:nvSpPr>
              <p:spPr>
                <a:xfrm>
                  <a:off x="2683397" y="2031357"/>
                  <a:ext cx="1699549" cy="705316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solidFill>
                    <a:schemeClr val="accent2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b"/>
                <a:lstStyle/>
                <a:p>
                  <a:pPr algn="ctr"/>
                  <a:endParaRPr lang="en-US" dirty="0">
                    <a:solidFill>
                      <a:sysClr val="windowText" lastClr="000000"/>
                    </a:solidFill>
                  </a:endParaRPr>
                </a:p>
              </p:txBody>
            </p:sp>
            <p:sp>
              <p:nvSpPr>
                <p:cNvPr id="63" name="Rectangle 62">
                  <a:extLst>
                    <a:ext uri="{FF2B5EF4-FFF2-40B4-BE49-F238E27FC236}">
                      <a16:creationId xmlns:a16="http://schemas.microsoft.com/office/drawing/2014/main" id="{76BE9E15-DBD5-427E-8942-BAA6EBE64190}"/>
                    </a:ext>
                  </a:extLst>
                </p:cNvPr>
                <p:cNvSpPr/>
                <p:nvPr/>
              </p:nvSpPr>
              <p:spPr>
                <a:xfrm>
                  <a:off x="2683396" y="2783178"/>
                  <a:ext cx="1699549" cy="705316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solidFill>
                    <a:schemeClr val="accent2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b"/>
                <a:lstStyle/>
                <a:p>
                  <a:pPr algn="ctr"/>
                  <a:endParaRPr lang="en-US" dirty="0">
                    <a:solidFill>
                      <a:sysClr val="windowText" lastClr="000000"/>
                    </a:solidFill>
                  </a:endParaRPr>
                </a:p>
              </p:txBody>
            </p:sp>
            <p:sp>
              <p:nvSpPr>
                <p:cNvPr id="64" name="Rectangle 63">
                  <a:extLst>
                    <a:ext uri="{FF2B5EF4-FFF2-40B4-BE49-F238E27FC236}">
                      <a16:creationId xmlns:a16="http://schemas.microsoft.com/office/drawing/2014/main" id="{9AA6AB8A-E5B0-42CE-A60D-F3A0E1183FCE}"/>
                    </a:ext>
                  </a:extLst>
                </p:cNvPr>
                <p:cNvSpPr/>
                <p:nvPr/>
              </p:nvSpPr>
              <p:spPr>
                <a:xfrm>
                  <a:off x="4535345" y="3982760"/>
                  <a:ext cx="3701972" cy="1904897"/>
                </a:xfrm>
                <a:prstGeom prst="rect">
                  <a:avLst/>
                </a:prstGeom>
                <a:solidFill>
                  <a:schemeClr val="accent5">
                    <a:lumMod val="40000"/>
                    <a:lumOff val="60000"/>
                  </a:schemeClr>
                </a:solidFill>
                <a:ln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solidFill>
                      <a:sysClr val="windowText" lastClr="000000"/>
                    </a:solidFill>
                  </a:endParaRPr>
                </a:p>
              </p:txBody>
            </p:sp>
            <p:grpSp>
              <p:nvGrpSpPr>
                <p:cNvPr id="65" name="Group 64">
                  <a:extLst>
                    <a:ext uri="{FF2B5EF4-FFF2-40B4-BE49-F238E27FC236}">
                      <a16:creationId xmlns:a16="http://schemas.microsoft.com/office/drawing/2014/main" id="{F769B931-C2E9-4000-A105-F07C02D15FE4}"/>
                    </a:ext>
                  </a:extLst>
                </p:cNvPr>
                <p:cNvGrpSpPr/>
                <p:nvPr/>
              </p:nvGrpSpPr>
              <p:grpSpPr>
                <a:xfrm>
                  <a:off x="4539206" y="2031357"/>
                  <a:ext cx="365760" cy="1864769"/>
                  <a:chOff x="4523773" y="1510496"/>
                  <a:chExt cx="365760" cy="1864769"/>
                </a:xfrm>
              </p:grpSpPr>
              <p:sp>
                <p:nvSpPr>
                  <p:cNvPr id="101" name="Rectangle 100">
                    <a:extLst>
                      <a:ext uri="{FF2B5EF4-FFF2-40B4-BE49-F238E27FC236}">
                        <a16:creationId xmlns:a16="http://schemas.microsoft.com/office/drawing/2014/main" id="{D9E0EAE0-8AED-4C05-8946-C7325B382854}"/>
                      </a:ext>
                    </a:extLst>
                  </p:cNvPr>
                  <p:cNvSpPr/>
                  <p:nvPr/>
                </p:nvSpPr>
                <p:spPr>
                  <a:xfrm>
                    <a:off x="4523773" y="1510496"/>
                    <a:ext cx="365760" cy="365760"/>
                  </a:xfrm>
                  <a:prstGeom prst="rect">
                    <a:avLst/>
                  </a:prstGeom>
                  <a:solidFill>
                    <a:schemeClr val="accent4"/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>
                      <a:solidFill>
                        <a:sysClr val="windowText" lastClr="000000"/>
                      </a:solidFill>
                    </a:endParaRPr>
                  </a:p>
                </p:txBody>
              </p:sp>
              <p:sp>
                <p:nvSpPr>
                  <p:cNvPr id="102" name="Rectangle 101">
                    <a:extLst>
                      <a:ext uri="{FF2B5EF4-FFF2-40B4-BE49-F238E27FC236}">
                        <a16:creationId xmlns:a16="http://schemas.microsoft.com/office/drawing/2014/main" id="{0BDB9AF8-C359-4BAA-9D55-23BE39028EB8}"/>
                      </a:ext>
                    </a:extLst>
                  </p:cNvPr>
                  <p:cNvSpPr/>
                  <p:nvPr/>
                </p:nvSpPr>
                <p:spPr>
                  <a:xfrm>
                    <a:off x="4523773" y="2010166"/>
                    <a:ext cx="365760" cy="365760"/>
                  </a:xfrm>
                  <a:prstGeom prst="rect">
                    <a:avLst/>
                  </a:prstGeom>
                  <a:solidFill>
                    <a:schemeClr val="accent4"/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>
                      <a:solidFill>
                        <a:sysClr val="windowText" lastClr="000000"/>
                      </a:solidFill>
                    </a:endParaRPr>
                  </a:p>
                </p:txBody>
              </p:sp>
              <p:sp>
                <p:nvSpPr>
                  <p:cNvPr id="103" name="Rectangle 102">
                    <a:extLst>
                      <a:ext uri="{FF2B5EF4-FFF2-40B4-BE49-F238E27FC236}">
                        <a16:creationId xmlns:a16="http://schemas.microsoft.com/office/drawing/2014/main" id="{629E90A0-8704-4FF3-ABBD-AD59CAD08EC2}"/>
                      </a:ext>
                    </a:extLst>
                  </p:cNvPr>
                  <p:cNvSpPr/>
                  <p:nvPr/>
                </p:nvSpPr>
                <p:spPr>
                  <a:xfrm>
                    <a:off x="4523773" y="2509836"/>
                    <a:ext cx="365760" cy="365760"/>
                  </a:xfrm>
                  <a:prstGeom prst="rect">
                    <a:avLst/>
                  </a:prstGeom>
                  <a:solidFill>
                    <a:schemeClr val="accent4"/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>
                      <a:solidFill>
                        <a:sysClr val="windowText" lastClr="000000"/>
                      </a:solidFill>
                    </a:endParaRPr>
                  </a:p>
                </p:txBody>
              </p:sp>
              <p:sp>
                <p:nvSpPr>
                  <p:cNvPr id="104" name="Rectangle 103">
                    <a:extLst>
                      <a:ext uri="{FF2B5EF4-FFF2-40B4-BE49-F238E27FC236}">
                        <a16:creationId xmlns:a16="http://schemas.microsoft.com/office/drawing/2014/main" id="{4B3759C4-BB93-4CB3-87FD-AC0B7E620C5E}"/>
                      </a:ext>
                    </a:extLst>
                  </p:cNvPr>
                  <p:cNvSpPr/>
                  <p:nvPr/>
                </p:nvSpPr>
                <p:spPr>
                  <a:xfrm>
                    <a:off x="4523773" y="3009505"/>
                    <a:ext cx="365760" cy="365760"/>
                  </a:xfrm>
                  <a:prstGeom prst="rect">
                    <a:avLst/>
                  </a:prstGeom>
                  <a:solidFill>
                    <a:schemeClr val="accent4"/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>
                      <a:solidFill>
                        <a:sysClr val="windowText" lastClr="000000"/>
                      </a:solidFill>
                    </a:endParaRPr>
                  </a:p>
                </p:txBody>
              </p:sp>
            </p:grpSp>
            <p:grpSp>
              <p:nvGrpSpPr>
                <p:cNvPr id="66" name="Group 65">
                  <a:extLst>
                    <a:ext uri="{FF2B5EF4-FFF2-40B4-BE49-F238E27FC236}">
                      <a16:creationId xmlns:a16="http://schemas.microsoft.com/office/drawing/2014/main" id="{207104AE-D4E4-46DF-900E-9B7C53C0C71B}"/>
                    </a:ext>
                  </a:extLst>
                </p:cNvPr>
                <p:cNvGrpSpPr/>
                <p:nvPr/>
              </p:nvGrpSpPr>
              <p:grpSpPr>
                <a:xfrm>
                  <a:off x="5015256" y="2031357"/>
                  <a:ext cx="365760" cy="1864769"/>
                  <a:chOff x="4523773" y="1510496"/>
                  <a:chExt cx="365760" cy="1864769"/>
                </a:xfrm>
              </p:grpSpPr>
              <p:sp>
                <p:nvSpPr>
                  <p:cNvPr id="97" name="Rectangle 96">
                    <a:extLst>
                      <a:ext uri="{FF2B5EF4-FFF2-40B4-BE49-F238E27FC236}">
                        <a16:creationId xmlns:a16="http://schemas.microsoft.com/office/drawing/2014/main" id="{9DAC5804-A0AC-4682-BD1C-FDE9C3FEA262}"/>
                      </a:ext>
                    </a:extLst>
                  </p:cNvPr>
                  <p:cNvSpPr/>
                  <p:nvPr/>
                </p:nvSpPr>
                <p:spPr>
                  <a:xfrm>
                    <a:off x="4523773" y="1510496"/>
                    <a:ext cx="365760" cy="365760"/>
                  </a:xfrm>
                  <a:prstGeom prst="rect">
                    <a:avLst/>
                  </a:prstGeom>
                  <a:solidFill>
                    <a:schemeClr val="accent4"/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>
                      <a:solidFill>
                        <a:sysClr val="windowText" lastClr="000000"/>
                      </a:solidFill>
                    </a:endParaRPr>
                  </a:p>
                </p:txBody>
              </p:sp>
              <p:sp>
                <p:nvSpPr>
                  <p:cNvPr id="98" name="Rectangle 97">
                    <a:extLst>
                      <a:ext uri="{FF2B5EF4-FFF2-40B4-BE49-F238E27FC236}">
                        <a16:creationId xmlns:a16="http://schemas.microsoft.com/office/drawing/2014/main" id="{74B203A8-285C-4B42-ADAA-4ED8292BF77B}"/>
                      </a:ext>
                    </a:extLst>
                  </p:cNvPr>
                  <p:cNvSpPr/>
                  <p:nvPr/>
                </p:nvSpPr>
                <p:spPr>
                  <a:xfrm>
                    <a:off x="4523773" y="2010166"/>
                    <a:ext cx="365760" cy="365760"/>
                  </a:xfrm>
                  <a:prstGeom prst="rect">
                    <a:avLst/>
                  </a:prstGeom>
                  <a:solidFill>
                    <a:schemeClr val="accent4"/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>
                      <a:solidFill>
                        <a:sysClr val="windowText" lastClr="000000"/>
                      </a:solidFill>
                    </a:endParaRPr>
                  </a:p>
                </p:txBody>
              </p:sp>
              <p:sp>
                <p:nvSpPr>
                  <p:cNvPr id="99" name="Rectangle 98">
                    <a:extLst>
                      <a:ext uri="{FF2B5EF4-FFF2-40B4-BE49-F238E27FC236}">
                        <a16:creationId xmlns:a16="http://schemas.microsoft.com/office/drawing/2014/main" id="{8A4919C0-8976-4E7A-80AF-770D3374A2AE}"/>
                      </a:ext>
                    </a:extLst>
                  </p:cNvPr>
                  <p:cNvSpPr/>
                  <p:nvPr/>
                </p:nvSpPr>
                <p:spPr>
                  <a:xfrm>
                    <a:off x="4523773" y="2509836"/>
                    <a:ext cx="365760" cy="365760"/>
                  </a:xfrm>
                  <a:prstGeom prst="rect">
                    <a:avLst/>
                  </a:prstGeom>
                  <a:solidFill>
                    <a:schemeClr val="accent4"/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>
                      <a:solidFill>
                        <a:sysClr val="windowText" lastClr="000000"/>
                      </a:solidFill>
                    </a:endParaRPr>
                  </a:p>
                </p:txBody>
              </p:sp>
              <p:sp>
                <p:nvSpPr>
                  <p:cNvPr id="100" name="Rectangle 99">
                    <a:extLst>
                      <a:ext uri="{FF2B5EF4-FFF2-40B4-BE49-F238E27FC236}">
                        <a16:creationId xmlns:a16="http://schemas.microsoft.com/office/drawing/2014/main" id="{0FA54A0D-721B-43D7-8DA8-D4F18B3451B9}"/>
                      </a:ext>
                    </a:extLst>
                  </p:cNvPr>
                  <p:cNvSpPr/>
                  <p:nvPr/>
                </p:nvSpPr>
                <p:spPr>
                  <a:xfrm>
                    <a:off x="4523773" y="3009505"/>
                    <a:ext cx="365760" cy="365760"/>
                  </a:xfrm>
                  <a:prstGeom prst="rect">
                    <a:avLst/>
                  </a:prstGeom>
                  <a:solidFill>
                    <a:schemeClr val="accent4"/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>
                      <a:solidFill>
                        <a:sysClr val="windowText" lastClr="000000"/>
                      </a:solidFill>
                    </a:endParaRPr>
                  </a:p>
                </p:txBody>
              </p:sp>
            </p:grpSp>
            <p:grpSp>
              <p:nvGrpSpPr>
                <p:cNvPr id="67" name="Group 66">
                  <a:extLst>
                    <a:ext uri="{FF2B5EF4-FFF2-40B4-BE49-F238E27FC236}">
                      <a16:creationId xmlns:a16="http://schemas.microsoft.com/office/drawing/2014/main" id="{73DA9D58-ED0B-414A-BD43-C10615505108}"/>
                    </a:ext>
                  </a:extLst>
                </p:cNvPr>
                <p:cNvGrpSpPr/>
                <p:nvPr/>
              </p:nvGrpSpPr>
              <p:grpSpPr>
                <a:xfrm>
                  <a:off x="5491306" y="2031357"/>
                  <a:ext cx="365760" cy="1864769"/>
                  <a:chOff x="4523773" y="1510496"/>
                  <a:chExt cx="365760" cy="1864769"/>
                </a:xfrm>
              </p:grpSpPr>
              <p:sp>
                <p:nvSpPr>
                  <p:cNvPr id="93" name="Rectangle 92">
                    <a:extLst>
                      <a:ext uri="{FF2B5EF4-FFF2-40B4-BE49-F238E27FC236}">
                        <a16:creationId xmlns:a16="http://schemas.microsoft.com/office/drawing/2014/main" id="{899C389A-ECD4-4C77-AB56-A677F8BF2803}"/>
                      </a:ext>
                    </a:extLst>
                  </p:cNvPr>
                  <p:cNvSpPr/>
                  <p:nvPr/>
                </p:nvSpPr>
                <p:spPr>
                  <a:xfrm>
                    <a:off x="4523773" y="1510496"/>
                    <a:ext cx="365760" cy="365760"/>
                  </a:xfrm>
                  <a:prstGeom prst="rect">
                    <a:avLst/>
                  </a:prstGeom>
                  <a:solidFill>
                    <a:schemeClr val="accent4"/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>
                      <a:solidFill>
                        <a:sysClr val="windowText" lastClr="000000"/>
                      </a:solidFill>
                    </a:endParaRPr>
                  </a:p>
                </p:txBody>
              </p:sp>
              <p:sp>
                <p:nvSpPr>
                  <p:cNvPr id="94" name="Rectangle 93">
                    <a:extLst>
                      <a:ext uri="{FF2B5EF4-FFF2-40B4-BE49-F238E27FC236}">
                        <a16:creationId xmlns:a16="http://schemas.microsoft.com/office/drawing/2014/main" id="{76B9F8B8-9B86-4A5F-BEF9-38E6385097AA}"/>
                      </a:ext>
                    </a:extLst>
                  </p:cNvPr>
                  <p:cNvSpPr/>
                  <p:nvPr/>
                </p:nvSpPr>
                <p:spPr>
                  <a:xfrm>
                    <a:off x="4523773" y="2010166"/>
                    <a:ext cx="365760" cy="365760"/>
                  </a:xfrm>
                  <a:prstGeom prst="rect">
                    <a:avLst/>
                  </a:prstGeom>
                  <a:solidFill>
                    <a:schemeClr val="accent4"/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>
                      <a:solidFill>
                        <a:sysClr val="windowText" lastClr="000000"/>
                      </a:solidFill>
                    </a:endParaRPr>
                  </a:p>
                </p:txBody>
              </p:sp>
              <p:sp>
                <p:nvSpPr>
                  <p:cNvPr id="95" name="Rectangle 94">
                    <a:extLst>
                      <a:ext uri="{FF2B5EF4-FFF2-40B4-BE49-F238E27FC236}">
                        <a16:creationId xmlns:a16="http://schemas.microsoft.com/office/drawing/2014/main" id="{CBB4F46D-EC84-4A43-B07E-689D43DFCC2E}"/>
                      </a:ext>
                    </a:extLst>
                  </p:cNvPr>
                  <p:cNvSpPr/>
                  <p:nvPr/>
                </p:nvSpPr>
                <p:spPr>
                  <a:xfrm>
                    <a:off x="4523773" y="2509836"/>
                    <a:ext cx="365760" cy="365760"/>
                  </a:xfrm>
                  <a:prstGeom prst="rect">
                    <a:avLst/>
                  </a:prstGeom>
                  <a:solidFill>
                    <a:schemeClr val="accent4"/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>
                      <a:solidFill>
                        <a:sysClr val="windowText" lastClr="000000"/>
                      </a:solidFill>
                    </a:endParaRPr>
                  </a:p>
                </p:txBody>
              </p:sp>
              <p:sp>
                <p:nvSpPr>
                  <p:cNvPr id="96" name="Rectangle 95">
                    <a:extLst>
                      <a:ext uri="{FF2B5EF4-FFF2-40B4-BE49-F238E27FC236}">
                        <a16:creationId xmlns:a16="http://schemas.microsoft.com/office/drawing/2014/main" id="{EB963E93-3211-4272-9C39-A35979EE1AF1}"/>
                      </a:ext>
                    </a:extLst>
                  </p:cNvPr>
                  <p:cNvSpPr/>
                  <p:nvPr/>
                </p:nvSpPr>
                <p:spPr>
                  <a:xfrm>
                    <a:off x="4523773" y="3009505"/>
                    <a:ext cx="365760" cy="365760"/>
                  </a:xfrm>
                  <a:prstGeom prst="rect">
                    <a:avLst/>
                  </a:prstGeom>
                  <a:solidFill>
                    <a:schemeClr val="accent4"/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>
                      <a:solidFill>
                        <a:sysClr val="windowText" lastClr="000000"/>
                      </a:solidFill>
                    </a:endParaRPr>
                  </a:p>
                </p:txBody>
              </p:sp>
            </p:grpSp>
            <p:grpSp>
              <p:nvGrpSpPr>
                <p:cNvPr id="68" name="Group 67">
                  <a:extLst>
                    <a:ext uri="{FF2B5EF4-FFF2-40B4-BE49-F238E27FC236}">
                      <a16:creationId xmlns:a16="http://schemas.microsoft.com/office/drawing/2014/main" id="{CFCB8231-B9A6-4237-84A6-AF9617196CDC}"/>
                    </a:ext>
                  </a:extLst>
                </p:cNvPr>
                <p:cNvGrpSpPr/>
                <p:nvPr/>
              </p:nvGrpSpPr>
              <p:grpSpPr>
                <a:xfrm>
                  <a:off x="5967356" y="2031357"/>
                  <a:ext cx="365760" cy="1864769"/>
                  <a:chOff x="4523773" y="1510496"/>
                  <a:chExt cx="365760" cy="1864769"/>
                </a:xfrm>
              </p:grpSpPr>
              <p:sp>
                <p:nvSpPr>
                  <p:cNvPr id="89" name="Rectangle 88">
                    <a:extLst>
                      <a:ext uri="{FF2B5EF4-FFF2-40B4-BE49-F238E27FC236}">
                        <a16:creationId xmlns:a16="http://schemas.microsoft.com/office/drawing/2014/main" id="{D38E9755-8441-4144-B5C2-50FFAFB6A255}"/>
                      </a:ext>
                    </a:extLst>
                  </p:cNvPr>
                  <p:cNvSpPr/>
                  <p:nvPr/>
                </p:nvSpPr>
                <p:spPr>
                  <a:xfrm>
                    <a:off x="4523773" y="1510496"/>
                    <a:ext cx="365760" cy="365760"/>
                  </a:xfrm>
                  <a:prstGeom prst="rect">
                    <a:avLst/>
                  </a:prstGeom>
                  <a:solidFill>
                    <a:schemeClr val="accent4"/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>
                      <a:solidFill>
                        <a:sysClr val="windowText" lastClr="000000"/>
                      </a:solidFill>
                    </a:endParaRPr>
                  </a:p>
                </p:txBody>
              </p:sp>
              <p:sp>
                <p:nvSpPr>
                  <p:cNvPr id="90" name="Rectangle 89">
                    <a:extLst>
                      <a:ext uri="{FF2B5EF4-FFF2-40B4-BE49-F238E27FC236}">
                        <a16:creationId xmlns:a16="http://schemas.microsoft.com/office/drawing/2014/main" id="{A5E7AA50-56F1-4CCF-AC61-EF4287D106E6}"/>
                      </a:ext>
                    </a:extLst>
                  </p:cNvPr>
                  <p:cNvSpPr/>
                  <p:nvPr/>
                </p:nvSpPr>
                <p:spPr>
                  <a:xfrm>
                    <a:off x="4523773" y="2010166"/>
                    <a:ext cx="365760" cy="365760"/>
                  </a:xfrm>
                  <a:prstGeom prst="rect">
                    <a:avLst/>
                  </a:prstGeom>
                  <a:solidFill>
                    <a:schemeClr val="accent4"/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>
                      <a:solidFill>
                        <a:sysClr val="windowText" lastClr="000000"/>
                      </a:solidFill>
                    </a:endParaRPr>
                  </a:p>
                </p:txBody>
              </p:sp>
              <p:sp>
                <p:nvSpPr>
                  <p:cNvPr id="91" name="Rectangle 90">
                    <a:extLst>
                      <a:ext uri="{FF2B5EF4-FFF2-40B4-BE49-F238E27FC236}">
                        <a16:creationId xmlns:a16="http://schemas.microsoft.com/office/drawing/2014/main" id="{41866699-4B4C-4B46-A846-1FF4E5D69C87}"/>
                      </a:ext>
                    </a:extLst>
                  </p:cNvPr>
                  <p:cNvSpPr/>
                  <p:nvPr/>
                </p:nvSpPr>
                <p:spPr>
                  <a:xfrm>
                    <a:off x="4523773" y="2509836"/>
                    <a:ext cx="365760" cy="365760"/>
                  </a:xfrm>
                  <a:prstGeom prst="rect">
                    <a:avLst/>
                  </a:prstGeom>
                  <a:solidFill>
                    <a:schemeClr val="accent4"/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>
                      <a:solidFill>
                        <a:sysClr val="windowText" lastClr="000000"/>
                      </a:solidFill>
                    </a:endParaRPr>
                  </a:p>
                </p:txBody>
              </p:sp>
              <p:sp>
                <p:nvSpPr>
                  <p:cNvPr id="92" name="Rectangle 91">
                    <a:extLst>
                      <a:ext uri="{FF2B5EF4-FFF2-40B4-BE49-F238E27FC236}">
                        <a16:creationId xmlns:a16="http://schemas.microsoft.com/office/drawing/2014/main" id="{D59C24EA-E488-4485-BBED-C0C397AD6C25}"/>
                      </a:ext>
                    </a:extLst>
                  </p:cNvPr>
                  <p:cNvSpPr/>
                  <p:nvPr/>
                </p:nvSpPr>
                <p:spPr>
                  <a:xfrm>
                    <a:off x="4523773" y="3009505"/>
                    <a:ext cx="365760" cy="365760"/>
                  </a:xfrm>
                  <a:prstGeom prst="rect">
                    <a:avLst/>
                  </a:prstGeom>
                  <a:solidFill>
                    <a:schemeClr val="accent4"/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>
                      <a:solidFill>
                        <a:sysClr val="windowText" lastClr="000000"/>
                      </a:solidFill>
                    </a:endParaRPr>
                  </a:p>
                </p:txBody>
              </p:sp>
            </p:grpSp>
            <p:grpSp>
              <p:nvGrpSpPr>
                <p:cNvPr id="69" name="Group 68">
                  <a:extLst>
                    <a:ext uri="{FF2B5EF4-FFF2-40B4-BE49-F238E27FC236}">
                      <a16:creationId xmlns:a16="http://schemas.microsoft.com/office/drawing/2014/main" id="{42A8FC8E-A5BD-4A96-8A2A-210EEA01EE47}"/>
                    </a:ext>
                  </a:extLst>
                </p:cNvPr>
                <p:cNvGrpSpPr/>
                <p:nvPr/>
              </p:nvGrpSpPr>
              <p:grpSpPr>
                <a:xfrm>
                  <a:off x="6443406" y="2031357"/>
                  <a:ext cx="365760" cy="1864769"/>
                  <a:chOff x="4523773" y="1510496"/>
                  <a:chExt cx="365760" cy="1864769"/>
                </a:xfrm>
              </p:grpSpPr>
              <p:sp>
                <p:nvSpPr>
                  <p:cNvPr id="85" name="Rectangle 84">
                    <a:extLst>
                      <a:ext uri="{FF2B5EF4-FFF2-40B4-BE49-F238E27FC236}">
                        <a16:creationId xmlns:a16="http://schemas.microsoft.com/office/drawing/2014/main" id="{83286780-1C2F-4E29-B446-072E2482164E}"/>
                      </a:ext>
                    </a:extLst>
                  </p:cNvPr>
                  <p:cNvSpPr/>
                  <p:nvPr/>
                </p:nvSpPr>
                <p:spPr>
                  <a:xfrm>
                    <a:off x="4523773" y="1510496"/>
                    <a:ext cx="365760" cy="365760"/>
                  </a:xfrm>
                  <a:prstGeom prst="rect">
                    <a:avLst/>
                  </a:prstGeom>
                  <a:solidFill>
                    <a:schemeClr val="accent4"/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>
                      <a:solidFill>
                        <a:sysClr val="windowText" lastClr="000000"/>
                      </a:solidFill>
                    </a:endParaRPr>
                  </a:p>
                </p:txBody>
              </p:sp>
              <p:sp>
                <p:nvSpPr>
                  <p:cNvPr id="86" name="Rectangle 85">
                    <a:extLst>
                      <a:ext uri="{FF2B5EF4-FFF2-40B4-BE49-F238E27FC236}">
                        <a16:creationId xmlns:a16="http://schemas.microsoft.com/office/drawing/2014/main" id="{186A0C63-FCF0-4DC5-A8CF-BB513CD4BBC8}"/>
                      </a:ext>
                    </a:extLst>
                  </p:cNvPr>
                  <p:cNvSpPr/>
                  <p:nvPr/>
                </p:nvSpPr>
                <p:spPr>
                  <a:xfrm>
                    <a:off x="4523773" y="2010166"/>
                    <a:ext cx="365760" cy="365760"/>
                  </a:xfrm>
                  <a:prstGeom prst="rect">
                    <a:avLst/>
                  </a:prstGeom>
                  <a:solidFill>
                    <a:schemeClr val="accent4"/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>
                      <a:solidFill>
                        <a:sysClr val="windowText" lastClr="000000"/>
                      </a:solidFill>
                    </a:endParaRPr>
                  </a:p>
                </p:txBody>
              </p:sp>
              <p:sp>
                <p:nvSpPr>
                  <p:cNvPr id="87" name="Rectangle 86">
                    <a:extLst>
                      <a:ext uri="{FF2B5EF4-FFF2-40B4-BE49-F238E27FC236}">
                        <a16:creationId xmlns:a16="http://schemas.microsoft.com/office/drawing/2014/main" id="{EFFBA66D-6170-4A82-BDA5-3F4699E72DD8}"/>
                      </a:ext>
                    </a:extLst>
                  </p:cNvPr>
                  <p:cNvSpPr/>
                  <p:nvPr/>
                </p:nvSpPr>
                <p:spPr>
                  <a:xfrm>
                    <a:off x="4523773" y="2509836"/>
                    <a:ext cx="365760" cy="365760"/>
                  </a:xfrm>
                  <a:prstGeom prst="rect">
                    <a:avLst/>
                  </a:prstGeom>
                  <a:solidFill>
                    <a:schemeClr val="accent4"/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>
                      <a:solidFill>
                        <a:sysClr val="windowText" lastClr="000000"/>
                      </a:solidFill>
                    </a:endParaRPr>
                  </a:p>
                </p:txBody>
              </p:sp>
              <p:sp>
                <p:nvSpPr>
                  <p:cNvPr id="88" name="Rectangle 87">
                    <a:extLst>
                      <a:ext uri="{FF2B5EF4-FFF2-40B4-BE49-F238E27FC236}">
                        <a16:creationId xmlns:a16="http://schemas.microsoft.com/office/drawing/2014/main" id="{F0C49FC3-D14A-4ED4-8EA9-4F64D2D56A85}"/>
                      </a:ext>
                    </a:extLst>
                  </p:cNvPr>
                  <p:cNvSpPr/>
                  <p:nvPr/>
                </p:nvSpPr>
                <p:spPr>
                  <a:xfrm>
                    <a:off x="4523773" y="3009505"/>
                    <a:ext cx="365760" cy="365760"/>
                  </a:xfrm>
                  <a:prstGeom prst="rect">
                    <a:avLst/>
                  </a:prstGeom>
                  <a:solidFill>
                    <a:schemeClr val="accent4"/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>
                      <a:solidFill>
                        <a:sysClr val="windowText" lastClr="000000"/>
                      </a:solidFill>
                    </a:endParaRPr>
                  </a:p>
                </p:txBody>
              </p:sp>
            </p:grpSp>
            <p:grpSp>
              <p:nvGrpSpPr>
                <p:cNvPr id="70" name="Group 69">
                  <a:extLst>
                    <a:ext uri="{FF2B5EF4-FFF2-40B4-BE49-F238E27FC236}">
                      <a16:creationId xmlns:a16="http://schemas.microsoft.com/office/drawing/2014/main" id="{D01ABD42-17A1-4F56-B9FF-FC445040E247}"/>
                    </a:ext>
                  </a:extLst>
                </p:cNvPr>
                <p:cNvGrpSpPr/>
                <p:nvPr/>
              </p:nvGrpSpPr>
              <p:grpSpPr>
                <a:xfrm>
                  <a:off x="6919456" y="2031357"/>
                  <a:ext cx="365760" cy="1864769"/>
                  <a:chOff x="4523773" y="1510496"/>
                  <a:chExt cx="365760" cy="1864769"/>
                </a:xfrm>
              </p:grpSpPr>
              <p:sp>
                <p:nvSpPr>
                  <p:cNvPr id="81" name="Rectangle 80">
                    <a:extLst>
                      <a:ext uri="{FF2B5EF4-FFF2-40B4-BE49-F238E27FC236}">
                        <a16:creationId xmlns:a16="http://schemas.microsoft.com/office/drawing/2014/main" id="{7124E32C-093D-4760-91FF-1007598243B8}"/>
                      </a:ext>
                    </a:extLst>
                  </p:cNvPr>
                  <p:cNvSpPr/>
                  <p:nvPr/>
                </p:nvSpPr>
                <p:spPr>
                  <a:xfrm>
                    <a:off x="4523773" y="1510496"/>
                    <a:ext cx="365760" cy="365760"/>
                  </a:xfrm>
                  <a:prstGeom prst="rect">
                    <a:avLst/>
                  </a:prstGeom>
                  <a:solidFill>
                    <a:schemeClr val="accent4"/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>
                      <a:solidFill>
                        <a:sysClr val="windowText" lastClr="000000"/>
                      </a:solidFill>
                    </a:endParaRPr>
                  </a:p>
                </p:txBody>
              </p:sp>
              <p:sp>
                <p:nvSpPr>
                  <p:cNvPr id="82" name="Rectangle 81">
                    <a:extLst>
                      <a:ext uri="{FF2B5EF4-FFF2-40B4-BE49-F238E27FC236}">
                        <a16:creationId xmlns:a16="http://schemas.microsoft.com/office/drawing/2014/main" id="{8272A332-E47A-4E8B-A0BC-7E50EDA1DAC1}"/>
                      </a:ext>
                    </a:extLst>
                  </p:cNvPr>
                  <p:cNvSpPr/>
                  <p:nvPr/>
                </p:nvSpPr>
                <p:spPr>
                  <a:xfrm>
                    <a:off x="4523773" y="2010166"/>
                    <a:ext cx="365760" cy="365760"/>
                  </a:xfrm>
                  <a:prstGeom prst="rect">
                    <a:avLst/>
                  </a:prstGeom>
                  <a:solidFill>
                    <a:schemeClr val="accent4"/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>
                      <a:solidFill>
                        <a:sysClr val="windowText" lastClr="000000"/>
                      </a:solidFill>
                    </a:endParaRPr>
                  </a:p>
                </p:txBody>
              </p:sp>
              <p:sp>
                <p:nvSpPr>
                  <p:cNvPr id="83" name="Rectangle 82">
                    <a:extLst>
                      <a:ext uri="{FF2B5EF4-FFF2-40B4-BE49-F238E27FC236}">
                        <a16:creationId xmlns:a16="http://schemas.microsoft.com/office/drawing/2014/main" id="{7C341EB5-E901-4A35-BCF4-CD842BF6FA10}"/>
                      </a:ext>
                    </a:extLst>
                  </p:cNvPr>
                  <p:cNvSpPr/>
                  <p:nvPr/>
                </p:nvSpPr>
                <p:spPr>
                  <a:xfrm>
                    <a:off x="4523773" y="2509836"/>
                    <a:ext cx="365760" cy="365760"/>
                  </a:xfrm>
                  <a:prstGeom prst="rect">
                    <a:avLst/>
                  </a:prstGeom>
                  <a:solidFill>
                    <a:schemeClr val="accent4"/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>
                      <a:solidFill>
                        <a:sysClr val="windowText" lastClr="000000"/>
                      </a:solidFill>
                    </a:endParaRPr>
                  </a:p>
                </p:txBody>
              </p:sp>
              <p:sp>
                <p:nvSpPr>
                  <p:cNvPr id="84" name="Rectangle 83">
                    <a:extLst>
                      <a:ext uri="{FF2B5EF4-FFF2-40B4-BE49-F238E27FC236}">
                        <a16:creationId xmlns:a16="http://schemas.microsoft.com/office/drawing/2014/main" id="{9074923B-A9C4-4FF1-BD5D-1CCB7953A117}"/>
                      </a:ext>
                    </a:extLst>
                  </p:cNvPr>
                  <p:cNvSpPr/>
                  <p:nvPr/>
                </p:nvSpPr>
                <p:spPr>
                  <a:xfrm>
                    <a:off x="4523773" y="3009505"/>
                    <a:ext cx="365760" cy="365760"/>
                  </a:xfrm>
                  <a:prstGeom prst="rect">
                    <a:avLst/>
                  </a:prstGeom>
                  <a:solidFill>
                    <a:schemeClr val="accent4"/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>
                      <a:solidFill>
                        <a:sysClr val="windowText" lastClr="000000"/>
                      </a:solidFill>
                    </a:endParaRPr>
                  </a:p>
                </p:txBody>
              </p:sp>
            </p:grpSp>
            <p:grpSp>
              <p:nvGrpSpPr>
                <p:cNvPr id="71" name="Group 70">
                  <a:extLst>
                    <a:ext uri="{FF2B5EF4-FFF2-40B4-BE49-F238E27FC236}">
                      <a16:creationId xmlns:a16="http://schemas.microsoft.com/office/drawing/2014/main" id="{172FCCBD-FDF3-4099-B058-4DF5AE2A4237}"/>
                    </a:ext>
                  </a:extLst>
                </p:cNvPr>
                <p:cNvGrpSpPr/>
                <p:nvPr/>
              </p:nvGrpSpPr>
              <p:grpSpPr>
                <a:xfrm>
                  <a:off x="7395506" y="2031357"/>
                  <a:ext cx="365760" cy="1864769"/>
                  <a:chOff x="4523773" y="1510496"/>
                  <a:chExt cx="365760" cy="1864769"/>
                </a:xfrm>
              </p:grpSpPr>
              <p:sp>
                <p:nvSpPr>
                  <p:cNvPr id="77" name="Rectangle 76">
                    <a:extLst>
                      <a:ext uri="{FF2B5EF4-FFF2-40B4-BE49-F238E27FC236}">
                        <a16:creationId xmlns:a16="http://schemas.microsoft.com/office/drawing/2014/main" id="{1089D371-A18C-4290-96A9-3A75B6F54D44}"/>
                      </a:ext>
                    </a:extLst>
                  </p:cNvPr>
                  <p:cNvSpPr/>
                  <p:nvPr/>
                </p:nvSpPr>
                <p:spPr>
                  <a:xfrm>
                    <a:off x="4523773" y="1510496"/>
                    <a:ext cx="365760" cy="365760"/>
                  </a:xfrm>
                  <a:prstGeom prst="rect">
                    <a:avLst/>
                  </a:prstGeom>
                  <a:solidFill>
                    <a:schemeClr val="accent4"/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>
                      <a:solidFill>
                        <a:sysClr val="windowText" lastClr="000000"/>
                      </a:solidFill>
                    </a:endParaRPr>
                  </a:p>
                </p:txBody>
              </p:sp>
              <p:sp>
                <p:nvSpPr>
                  <p:cNvPr id="78" name="Rectangle 77">
                    <a:extLst>
                      <a:ext uri="{FF2B5EF4-FFF2-40B4-BE49-F238E27FC236}">
                        <a16:creationId xmlns:a16="http://schemas.microsoft.com/office/drawing/2014/main" id="{A9BE7FD8-9EC7-48A6-AEBC-140A0B451B7E}"/>
                      </a:ext>
                    </a:extLst>
                  </p:cNvPr>
                  <p:cNvSpPr/>
                  <p:nvPr/>
                </p:nvSpPr>
                <p:spPr>
                  <a:xfrm>
                    <a:off x="4523773" y="2010166"/>
                    <a:ext cx="365760" cy="365760"/>
                  </a:xfrm>
                  <a:prstGeom prst="rect">
                    <a:avLst/>
                  </a:prstGeom>
                  <a:solidFill>
                    <a:schemeClr val="accent4"/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>
                      <a:solidFill>
                        <a:sysClr val="windowText" lastClr="000000"/>
                      </a:solidFill>
                    </a:endParaRPr>
                  </a:p>
                </p:txBody>
              </p:sp>
              <p:sp>
                <p:nvSpPr>
                  <p:cNvPr id="79" name="Rectangle 78">
                    <a:extLst>
                      <a:ext uri="{FF2B5EF4-FFF2-40B4-BE49-F238E27FC236}">
                        <a16:creationId xmlns:a16="http://schemas.microsoft.com/office/drawing/2014/main" id="{0FA14431-9680-4FE0-A69F-81344303A22A}"/>
                      </a:ext>
                    </a:extLst>
                  </p:cNvPr>
                  <p:cNvSpPr/>
                  <p:nvPr/>
                </p:nvSpPr>
                <p:spPr>
                  <a:xfrm>
                    <a:off x="4523773" y="2509836"/>
                    <a:ext cx="365760" cy="365760"/>
                  </a:xfrm>
                  <a:prstGeom prst="rect">
                    <a:avLst/>
                  </a:prstGeom>
                  <a:solidFill>
                    <a:schemeClr val="accent4"/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>
                      <a:solidFill>
                        <a:sysClr val="windowText" lastClr="000000"/>
                      </a:solidFill>
                    </a:endParaRPr>
                  </a:p>
                </p:txBody>
              </p:sp>
              <p:sp>
                <p:nvSpPr>
                  <p:cNvPr id="80" name="Rectangle 79">
                    <a:extLst>
                      <a:ext uri="{FF2B5EF4-FFF2-40B4-BE49-F238E27FC236}">
                        <a16:creationId xmlns:a16="http://schemas.microsoft.com/office/drawing/2014/main" id="{D32BED96-B5F1-4FA9-888B-B19BE8ACA2DC}"/>
                      </a:ext>
                    </a:extLst>
                  </p:cNvPr>
                  <p:cNvSpPr/>
                  <p:nvPr/>
                </p:nvSpPr>
                <p:spPr>
                  <a:xfrm>
                    <a:off x="4523773" y="3009505"/>
                    <a:ext cx="365760" cy="365760"/>
                  </a:xfrm>
                  <a:prstGeom prst="rect">
                    <a:avLst/>
                  </a:prstGeom>
                  <a:solidFill>
                    <a:schemeClr val="accent4"/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>
                      <a:solidFill>
                        <a:sysClr val="windowText" lastClr="000000"/>
                      </a:solidFill>
                    </a:endParaRPr>
                  </a:p>
                </p:txBody>
              </p:sp>
            </p:grpSp>
            <p:grpSp>
              <p:nvGrpSpPr>
                <p:cNvPr id="72" name="Group 71">
                  <a:extLst>
                    <a:ext uri="{FF2B5EF4-FFF2-40B4-BE49-F238E27FC236}">
                      <a16:creationId xmlns:a16="http://schemas.microsoft.com/office/drawing/2014/main" id="{96C6FC82-E2E7-4B76-B4AD-BCFBBEC83B7A}"/>
                    </a:ext>
                  </a:extLst>
                </p:cNvPr>
                <p:cNvGrpSpPr/>
                <p:nvPr/>
              </p:nvGrpSpPr>
              <p:grpSpPr>
                <a:xfrm>
                  <a:off x="7871557" y="2031357"/>
                  <a:ext cx="365760" cy="1864769"/>
                  <a:chOff x="4523773" y="1510496"/>
                  <a:chExt cx="365760" cy="1864769"/>
                </a:xfrm>
              </p:grpSpPr>
              <p:sp>
                <p:nvSpPr>
                  <p:cNvPr id="73" name="Rectangle 72">
                    <a:extLst>
                      <a:ext uri="{FF2B5EF4-FFF2-40B4-BE49-F238E27FC236}">
                        <a16:creationId xmlns:a16="http://schemas.microsoft.com/office/drawing/2014/main" id="{A9C275B0-D4E6-4268-A9DF-34591CB0941C}"/>
                      </a:ext>
                    </a:extLst>
                  </p:cNvPr>
                  <p:cNvSpPr/>
                  <p:nvPr/>
                </p:nvSpPr>
                <p:spPr>
                  <a:xfrm>
                    <a:off x="4523773" y="1510496"/>
                    <a:ext cx="365760" cy="365760"/>
                  </a:xfrm>
                  <a:prstGeom prst="rect">
                    <a:avLst/>
                  </a:prstGeom>
                  <a:solidFill>
                    <a:schemeClr val="accent4"/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>
                      <a:solidFill>
                        <a:sysClr val="windowText" lastClr="000000"/>
                      </a:solidFill>
                    </a:endParaRPr>
                  </a:p>
                </p:txBody>
              </p:sp>
              <p:sp>
                <p:nvSpPr>
                  <p:cNvPr id="74" name="Rectangle 73">
                    <a:extLst>
                      <a:ext uri="{FF2B5EF4-FFF2-40B4-BE49-F238E27FC236}">
                        <a16:creationId xmlns:a16="http://schemas.microsoft.com/office/drawing/2014/main" id="{6DB7E7C4-7B8E-4200-AFBE-ABFCF7480A17}"/>
                      </a:ext>
                    </a:extLst>
                  </p:cNvPr>
                  <p:cNvSpPr/>
                  <p:nvPr/>
                </p:nvSpPr>
                <p:spPr>
                  <a:xfrm>
                    <a:off x="4523773" y="2010166"/>
                    <a:ext cx="365760" cy="365760"/>
                  </a:xfrm>
                  <a:prstGeom prst="rect">
                    <a:avLst/>
                  </a:prstGeom>
                  <a:solidFill>
                    <a:schemeClr val="accent4"/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>
                      <a:solidFill>
                        <a:sysClr val="windowText" lastClr="000000"/>
                      </a:solidFill>
                    </a:endParaRPr>
                  </a:p>
                </p:txBody>
              </p:sp>
              <p:sp>
                <p:nvSpPr>
                  <p:cNvPr id="75" name="Rectangle 74">
                    <a:extLst>
                      <a:ext uri="{FF2B5EF4-FFF2-40B4-BE49-F238E27FC236}">
                        <a16:creationId xmlns:a16="http://schemas.microsoft.com/office/drawing/2014/main" id="{651EBDB1-460C-4B36-8920-DAABC1CF7069}"/>
                      </a:ext>
                    </a:extLst>
                  </p:cNvPr>
                  <p:cNvSpPr/>
                  <p:nvPr/>
                </p:nvSpPr>
                <p:spPr>
                  <a:xfrm>
                    <a:off x="4523773" y="2509836"/>
                    <a:ext cx="365760" cy="365760"/>
                  </a:xfrm>
                  <a:prstGeom prst="rect">
                    <a:avLst/>
                  </a:prstGeom>
                  <a:solidFill>
                    <a:schemeClr val="accent4"/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>
                      <a:solidFill>
                        <a:sysClr val="windowText" lastClr="000000"/>
                      </a:solidFill>
                    </a:endParaRPr>
                  </a:p>
                </p:txBody>
              </p:sp>
              <p:sp>
                <p:nvSpPr>
                  <p:cNvPr id="76" name="Rectangle 75">
                    <a:extLst>
                      <a:ext uri="{FF2B5EF4-FFF2-40B4-BE49-F238E27FC236}">
                        <a16:creationId xmlns:a16="http://schemas.microsoft.com/office/drawing/2014/main" id="{892033B0-76B8-46F6-8DD9-C181AD120FC0}"/>
                      </a:ext>
                    </a:extLst>
                  </p:cNvPr>
                  <p:cNvSpPr/>
                  <p:nvPr/>
                </p:nvSpPr>
                <p:spPr>
                  <a:xfrm>
                    <a:off x="4523773" y="3009505"/>
                    <a:ext cx="365760" cy="365760"/>
                  </a:xfrm>
                  <a:prstGeom prst="rect">
                    <a:avLst/>
                  </a:prstGeom>
                  <a:solidFill>
                    <a:schemeClr val="accent4"/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>
                      <a:solidFill>
                        <a:sysClr val="windowText" lastClr="000000"/>
                      </a:solidFill>
                    </a:endParaRPr>
                  </a:p>
                </p:txBody>
              </p:sp>
            </p:grpSp>
          </p:grpSp>
          <p:grpSp>
            <p:nvGrpSpPr>
              <p:cNvPr id="106" name="Group 105">
                <a:extLst>
                  <a:ext uri="{FF2B5EF4-FFF2-40B4-BE49-F238E27FC236}">
                    <a16:creationId xmlns:a16="http://schemas.microsoft.com/office/drawing/2014/main" id="{18BC0AB0-FFE5-4261-B808-186391D0E909}"/>
                  </a:ext>
                </a:extLst>
              </p:cNvPr>
              <p:cNvGrpSpPr/>
              <p:nvPr/>
            </p:nvGrpSpPr>
            <p:grpSpPr>
              <a:xfrm>
                <a:off x="3548556" y="1961138"/>
                <a:ext cx="2046888" cy="1498376"/>
                <a:chOff x="679049" y="1878956"/>
                <a:chExt cx="7712598" cy="4170745"/>
              </a:xfrm>
            </p:grpSpPr>
            <p:sp>
              <p:nvSpPr>
                <p:cNvPr id="107" name="Rectangle 106">
                  <a:extLst>
                    <a:ext uri="{FF2B5EF4-FFF2-40B4-BE49-F238E27FC236}">
                      <a16:creationId xmlns:a16="http://schemas.microsoft.com/office/drawing/2014/main" id="{6BD3FB63-C524-4B42-975F-CA136B1C6C3D}"/>
                    </a:ext>
                  </a:extLst>
                </p:cNvPr>
                <p:cNvSpPr/>
                <p:nvPr/>
              </p:nvSpPr>
              <p:spPr>
                <a:xfrm>
                  <a:off x="679049" y="1878956"/>
                  <a:ext cx="7712598" cy="4170745"/>
                </a:xfrm>
                <a:prstGeom prst="rect">
                  <a:avLst/>
                </a:prstGeom>
                <a:solidFill>
                  <a:srgbClr val="FFF8E5"/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>
                  <a:extLst>
                    <a:ext uri="{FF2B5EF4-FFF2-40B4-BE49-F238E27FC236}">
                      <a16:creationId xmlns:a16="http://schemas.microsoft.com/office/drawing/2014/main" id="{C5639995-D66A-48FC-89BF-A862CF6847E6}"/>
                    </a:ext>
                  </a:extLst>
                </p:cNvPr>
                <p:cNvSpPr/>
                <p:nvPr/>
              </p:nvSpPr>
              <p:spPr>
                <a:xfrm>
                  <a:off x="831449" y="2031357"/>
                  <a:ext cx="1699549" cy="3856300"/>
                </a:xfrm>
                <a:prstGeom prst="rect">
                  <a:avLst/>
                </a:prstGeom>
                <a:solidFill>
                  <a:schemeClr val="accent5">
                    <a:lumMod val="40000"/>
                    <a:lumOff val="60000"/>
                  </a:schemeClr>
                </a:solidFill>
                <a:ln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solidFill>
                      <a:sysClr val="windowText" lastClr="000000"/>
                    </a:solidFill>
                  </a:endParaRPr>
                </a:p>
              </p:txBody>
            </p:sp>
            <p:sp>
              <p:nvSpPr>
                <p:cNvPr id="109" name="Rectangle 108">
                  <a:extLst>
                    <a:ext uri="{FF2B5EF4-FFF2-40B4-BE49-F238E27FC236}">
                      <a16:creationId xmlns:a16="http://schemas.microsoft.com/office/drawing/2014/main" id="{1A83D2B8-7647-45A3-A3F5-B1647D292452}"/>
                    </a:ext>
                  </a:extLst>
                </p:cNvPr>
                <p:cNvSpPr/>
                <p:nvPr/>
              </p:nvSpPr>
              <p:spPr>
                <a:xfrm>
                  <a:off x="2683397" y="3534999"/>
                  <a:ext cx="1699549" cy="401256"/>
                </a:xfrm>
                <a:prstGeom prst="rect">
                  <a:avLst/>
                </a:prstGeom>
                <a:solidFill>
                  <a:schemeClr val="accent5">
                    <a:lumMod val="40000"/>
                    <a:lumOff val="60000"/>
                  </a:schemeClr>
                </a:solidFill>
                <a:ln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solidFill>
                      <a:sysClr val="windowText" lastClr="000000"/>
                    </a:solidFill>
                  </a:endParaRPr>
                </a:p>
              </p:txBody>
            </p:sp>
            <p:sp>
              <p:nvSpPr>
                <p:cNvPr id="110" name="Rectangle 109">
                  <a:extLst>
                    <a:ext uri="{FF2B5EF4-FFF2-40B4-BE49-F238E27FC236}">
                      <a16:creationId xmlns:a16="http://schemas.microsoft.com/office/drawing/2014/main" id="{F663C8AC-302B-43E0-8930-8EB08C37DE02}"/>
                    </a:ext>
                  </a:extLst>
                </p:cNvPr>
                <p:cNvSpPr/>
                <p:nvPr/>
              </p:nvSpPr>
              <p:spPr>
                <a:xfrm>
                  <a:off x="2683397" y="5486401"/>
                  <a:ext cx="1699549" cy="401256"/>
                </a:xfrm>
                <a:prstGeom prst="rect">
                  <a:avLst/>
                </a:prstGeom>
                <a:solidFill>
                  <a:schemeClr val="accent5">
                    <a:lumMod val="40000"/>
                    <a:lumOff val="60000"/>
                  </a:schemeClr>
                </a:solidFill>
                <a:ln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solidFill>
                      <a:sysClr val="windowText" lastClr="000000"/>
                    </a:solidFill>
                  </a:endParaRPr>
                </a:p>
              </p:txBody>
            </p:sp>
            <p:sp>
              <p:nvSpPr>
                <p:cNvPr id="111" name="Rectangle 110">
                  <a:extLst>
                    <a:ext uri="{FF2B5EF4-FFF2-40B4-BE49-F238E27FC236}">
                      <a16:creationId xmlns:a16="http://schemas.microsoft.com/office/drawing/2014/main" id="{4456F3CF-8581-4040-A39B-BC32BEC9B82C}"/>
                    </a:ext>
                  </a:extLst>
                </p:cNvPr>
                <p:cNvSpPr/>
                <p:nvPr/>
              </p:nvSpPr>
              <p:spPr>
                <a:xfrm>
                  <a:off x="2683397" y="3982760"/>
                  <a:ext cx="1699549" cy="705316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solidFill>
                    <a:schemeClr val="accent2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b"/>
                <a:lstStyle/>
                <a:p>
                  <a:pPr algn="ctr"/>
                  <a:endParaRPr lang="en-US" dirty="0">
                    <a:solidFill>
                      <a:sysClr val="windowText" lastClr="000000"/>
                    </a:solidFill>
                  </a:endParaRPr>
                </a:p>
              </p:txBody>
            </p:sp>
            <p:sp>
              <p:nvSpPr>
                <p:cNvPr id="112" name="Rectangle 111">
                  <a:extLst>
                    <a:ext uri="{FF2B5EF4-FFF2-40B4-BE49-F238E27FC236}">
                      <a16:creationId xmlns:a16="http://schemas.microsoft.com/office/drawing/2014/main" id="{C918E442-AF4B-4997-88F2-88984C433C7D}"/>
                    </a:ext>
                  </a:extLst>
                </p:cNvPr>
                <p:cNvSpPr/>
                <p:nvPr/>
              </p:nvSpPr>
              <p:spPr>
                <a:xfrm>
                  <a:off x="2683396" y="4734581"/>
                  <a:ext cx="1699549" cy="705316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solidFill>
                    <a:schemeClr val="accent2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b"/>
                <a:lstStyle/>
                <a:p>
                  <a:pPr algn="ctr"/>
                  <a:endParaRPr lang="en-US" dirty="0">
                    <a:solidFill>
                      <a:sysClr val="windowText" lastClr="000000"/>
                    </a:solidFill>
                  </a:endParaRPr>
                </a:p>
              </p:txBody>
            </p:sp>
            <p:sp>
              <p:nvSpPr>
                <p:cNvPr id="113" name="Rectangle 112">
                  <a:extLst>
                    <a:ext uri="{FF2B5EF4-FFF2-40B4-BE49-F238E27FC236}">
                      <a16:creationId xmlns:a16="http://schemas.microsoft.com/office/drawing/2014/main" id="{3B19328C-4BC9-42DB-AB7F-8ACCBA480F11}"/>
                    </a:ext>
                  </a:extLst>
                </p:cNvPr>
                <p:cNvSpPr/>
                <p:nvPr/>
              </p:nvSpPr>
              <p:spPr>
                <a:xfrm>
                  <a:off x="2683397" y="2031357"/>
                  <a:ext cx="1699549" cy="705316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solidFill>
                    <a:schemeClr val="accent2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b"/>
                <a:lstStyle/>
                <a:p>
                  <a:pPr algn="ctr"/>
                  <a:endParaRPr lang="en-US" dirty="0">
                    <a:solidFill>
                      <a:sysClr val="windowText" lastClr="000000"/>
                    </a:solidFill>
                  </a:endParaRPr>
                </a:p>
              </p:txBody>
            </p:sp>
            <p:sp>
              <p:nvSpPr>
                <p:cNvPr id="114" name="Rectangle 113">
                  <a:extLst>
                    <a:ext uri="{FF2B5EF4-FFF2-40B4-BE49-F238E27FC236}">
                      <a16:creationId xmlns:a16="http://schemas.microsoft.com/office/drawing/2014/main" id="{BC3EF05C-16B9-42AA-8F0C-C3027F5A55EF}"/>
                    </a:ext>
                  </a:extLst>
                </p:cNvPr>
                <p:cNvSpPr/>
                <p:nvPr/>
              </p:nvSpPr>
              <p:spPr>
                <a:xfrm>
                  <a:off x="2683396" y="2783178"/>
                  <a:ext cx="1699549" cy="705316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solidFill>
                    <a:schemeClr val="accent2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b"/>
                <a:lstStyle/>
                <a:p>
                  <a:pPr algn="ctr"/>
                  <a:endParaRPr lang="en-US" dirty="0">
                    <a:solidFill>
                      <a:sysClr val="windowText" lastClr="000000"/>
                    </a:solidFill>
                  </a:endParaRPr>
                </a:p>
              </p:txBody>
            </p:sp>
            <p:sp>
              <p:nvSpPr>
                <p:cNvPr id="115" name="Rectangle 114">
                  <a:extLst>
                    <a:ext uri="{FF2B5EF4-FFF2-40B4-BE49-F238E27FC236}">
                      <a16:creationId xmlns:a16="http://schemas.microsoft.com/office/drawing/2014/main" id="{0B339EB3-7498-4280-801C-D1C64F20B147}"/>
                    </a:ext>
                  </a:extLst>
                </p:cNvPr>
                <p:cNvSpPr/>
                <p:nvPr/>
              </p:nvSpPr>
              <p:spPr>
                <a:xfrm>
                  <a:off x="4535345" y="3982760"/>
                  <a:ext cx="3701972" cy="1904897"/>
                </a:xfrm>
                <a:prstGeom prst="rect">
                  <a:avLst/>
                </a:prstGeom>
                <a:solidFill>
                  <a:schemeClr val="accent5">
                    <a:lumMod val="40000"/>
                    <a:lumOff val="60000"/>
                  </a:schemeClr>
                </a:solidFill>
                <a:ln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solidFill>
                      <a:sysClr val="windowText" lastClr="000000"/>
                    </a:solidFill>
                  </a:endParaRPr>
                </a:p>
              </p:txBody>
            </p:sp>
            <p:grpSp>
              <p:nvGrpSpPr>
                <p:cNvPr id="116" name="Group 115">
                  <a:extLst>
                    <a:ext uri="{FF2B5EF4-FFF2-40B4-BE49-F238E27FC236}">
                      <a16:creationId xmlns:a16="http://schemas.microsoft.com/office/drawing/2014/main" id="{F55894B0-FA63-4FFC-988A-4C95CA364AE2}"/>
                    </a:ext>
                  </a:extLst>
                </p:cNvPr>
                <p:cNvGrpSpPr/>
                <p:nvPr/>
              </p:nvGrpSpPr>
              <p:grpSpPr>
                <a:xfrm>
                  <a:off x="4539206" y="2031357"/>
                  <a:ext cx="365760" cy="1864769"/>
                  <a:chOff x="4523773" y="1510496"/>
                  <a:chExt cx="365760" cy="1864769"/>
                </a:xfrm>
              </p:grpSpPr>
              <p:sp>
                <p:nvSpPr>
                  <p:cNvPr id="152" name="Rectangle 151">
                    <a:extLst>
                      <a:ext uri="{FF2B5EF4-FFF2-40B4-BE49-F238E27FC236}">
                        <a16:creationId xmlns:a16="http://schemas.microsoft.com/office/drawing/2014/main" id="{A5A06792-E4AD-4611-AA58-8B33337B793C}"/>
                      </a:ext>
                    </a:extLst>
                  </p:cNvPr>
                  <p:cNvSpPr/>
                  <p:nvPr/>
                </p:nvSpPr>
                <p:spPr>
                  <a:xfrm>
                    <a:off x="4523773" y="1510496"/>
                    <a:ext cx="365760" cy="365760"/>
                  </a:xfrm>
                  <a:prstGeom prst="rect">
                    <a:avLst/>
                  </a:prstGeom>
                  <a:solidFill>
                    <a:schemeClr val="accent4"/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>
                      <a:solidFill>
                        <a:sysClr val="windowText" lastClr="000000"/>
                      </a:solidFill>
                    </a:endParaRPr>
                  </a:p>
                </p:txBody>
              </p:sp>
              <p:sp>
                <p:nvSpPr>
                  <p:cNvPr id="153" name="Rectangle 152">
                    <a:extLst>
                      <a:ext uri="{FF2B5EF4-FFF2-40B4-BE49-F238E27FC236}">
                        <a16:creationId xmlns:a16="http://schemas.microsoft.com/office/drawing/2014/main" id="{71998964-F6F4-4F4D-BD47-37D88AF0D3E8}"/>
                      </a:ext>
                    </a:extLst>
                  </p:cNvPr>
                  <p:cNvSpPr/>
                  <p:nvPr/>
                </p:nvSpPr>
                <p:spPr>
                  <a:xfrm>
                    <a:off x="4523773" y="2010166"/>
                    <a:ext cx="365760" cy="365760"/>
                  </a:xfrm>
                  <a:prstGeom prst="rect">
                    <a:avLst/>
                  </a:prstGeom>
                  <a:solidFill>
                    <a:schemeClr val="accent4"/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>
                      <a:solidFill>
                        <a:sysClr val="windowText" lastClr="000000"/>
                      </a:solidFill>
                    </a:endParaRPr>
                  </a:p>
                </p:txBody>
              </p:sp>
              <p:sp>
                <p:nvSpPr>
                  <p:cNvPr id="154" name="Rectangle 153">
                    <a:extLst>
                      <a:ext uri="{FF2B5EF4-FFF2-40B4-BE49-F238E27FC236}">
                        <a16:creationId xmlns:a16="http://schemas.microsoft.com/office/drawing/2014/main" id="{867C7310-C0CE-4614-99BD-39EE7CC47D90}"/>
                      </a:ext>
                    </a:extLst>
                  </p:cNvPr>
                  <p:cNvSpPr/>
                  <p:nvPr/>
                </p:nvSpPr>
                <p:spPr>
                  <a:xfrm>
                    <a:off x="4523773" y="2509836"/>
                    <a:ext cx="365760" cy="365760"/>
                  </a:xfrm>
                  <a:prstGeom prst="rect">
                    <a:avLst/>
                  </a:prstGeom>
                  <a:solidFill>
                    <a:schemeClr val="accent4"/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>
                      <a:solidFill>
                        <a:sysClr val="windowText" lastClr="000000"/>
                      </a:solidFill>
                    </a:endParaRPr>
                  </a:p>
                </p:txBody>
              </p:sp>
              <p:sp>
                <p:nvSpPr>
                  <p:cNvPr id="155" name="Rectangle 154">
                    <a:extLst>
                      <a:ext uri="{FF2B5EF4-FFF2-40B4-BE49-F238E27FC236}">
                        <a16:creationId xmlns:a16="http://schemas.microsoft.com/office/drawing/2014/main" id="{59540553-D21B-4380-97E2-FC847413909E}"/>
                      </a:ext>
                    </a:extLst>
                  </p:cNvPr>
                  <p:cNvSpPr/>
                  <p:nvPr/>
                </p:nvSpPr>
                <p:spPr>
                  <a:xfrm>
                    <a:off x="4523773" y="3009505"/>
                    <a:ext cx="365760" cy="365760"/>
                  </a:xfrm>
                  <a:prstGeom prst="rect">
                    <a:avLst/>
                  </a:prstGeom>
                  <a:solidFill>
                    <a:schemeClr val="accent4"/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>
                      <a:solidFill>
                        <a:sysClr val="windowText" lastClr="000000"/>
                      </a:solidFill>
                    </a:endParaRPr>
                  </a:p>
                </p:txBody>
              </p:sp>
            </p:grpSp>
            <p:grpSp>
              <p:nvGrpSpPr>
                <p:cNvPr id="117" name="Group 116">
                  <a:extLst>
                    <a:ext uri="{FF2B5EF4-FFF2-40B4-BE49-F238E27FC236}">
                      <a16:creationId xmlns:a16="http://schemas.microsoft.com/office/drawing/2014/main" id="{CC62440C-BEE8-4250-A6F6-2137CEA0D03A}"/>
                    </a:ext>
                  </a:extLst>
                </p:cNvPr>
                <p:cNvGrpSpPr/>
                <p:nvPr/>
              </p:nvGrpSpPr>
              <p:grpSpPr>
                <a:xfrm>
                  <a:off x="5015256" y="2031357"/>
                  <a:ext cx="365760" cy="1864769"/>
                  <a:chOff x="4523773" y="1510496"/>
                  <a:chExt cx="365760" cy="1864769"/>
                </a:xfrm>
              </p:grpSpPr>
              <p:sp>
                <p:nvSpPr>
                  <p:cNvPr id="148" name="Rectangle 147">
                    <a:extLst>
                      <a:ext uri="{FF2B5EF4-FFF2-40B4-BE49-F238E27FC236}">
                        <a16:creationId xmlns:a16="http://schemas.microsoft.com/office/drawing/2014/main" id="{A28F6E8C-0A32-43C5-B06C-4D077CBF2F55}"/>
                      </a:ext>
                    </a:extLst>
                  </p:cNvPr>
                  <p:cNvSpPr/>
                  <p:nvPr/>
                </p:nvSpPr>
                <p:spPr>
                  <a:xfrm>
                    <a:off x="4523773" y="1510496"/>
                    <a:ext cx="365760" cy="365760"/>
                  </a:xfrm>
                  <a:prstGeom prst="rect">
                    <a:avLst/>
                  </a:prstGeom>
                  <a:solidFill>
                    <a:schemeClr val="accent4"/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>
                      <a:solidFill>
                        <a:sysClr val="windowText" lastClr="000000"/>
                      </a:solidFill>
                    </a:endParaRPr>
                  </a:p>
                </p:txBody>
              </p:sp>
              <p:sp>
                <p:nvSpPr>
                  <p:cNvPr id="149" name="Rectangle 148">
                    <a:extLst>
                      <a:ext uri="{FF2B5EF4-FFF2-40B4-BE49-F238E27FC236}">
                        <a16:creationId xmlns:a16="http://schemas.microsoft.com/office/drawing/2014/main" id="{BC1B1E99-F4F5-4468-964E-AA342502855F}"/>
                      </a:ext>
                    </a:extLst>
                  </p:cNvPr>
                  <p:cNvSpPr/>
                  <p:nvPr/>
                </p:nvSpPr>
                <p:spPr>
                  <a:xfrm>
                    <a:off x="4523773" y="2010166"/>
                    <a:ext cx="365760" cy="365760"/>
                  </a:xfrm>
                  <a:prstGeom prst="rect">
                    <a:avLst/>
                  </a:prstGeom>
                  <a:solidFill>
                    <a:schemeClr val="accent4"/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>
                      <a:solidFill>
                        <a:sysClr val="windowText" lastClr="000000"/>
                      </a:solidFill>
                    </a:endParaRPr>
                  </a:p>
                </p:txBody>
              </p:sp>
              <p:sp>
                <p:nvSpPr>
                  <p:cNvPr id="150" name="Rectangle 149">
                    <a:extLst>
                      <a:ext uri="{FF2B5EF4-FFF2-40B4-BE49-F238E27FC236}">
                        <a16:creationId xmlns:a16="http://schemas.microsoft.com/office/drawing/2014/main" id="{11E455C7-88E8-46CD-8BB0-C3BAB14B6DDF}"/>
                      </a:ext>
                    </a:extLst>
                  </p:cNvPr>
                  <p:cNvSpPr/>
                  <p:nvPr/>
                </p:nvSpPr>
                <p:spPr>
                  <a:xfrm>
                    <a:off x="4523773" y="2509836"/>
                    <a:ext cx="365760" cy="365760"/>
                  </a:xfrm>
                  <a:prstGeom prst="rect">
                    <a:avLst/>
                  </a:prstGeom>
                  <a:solidFill>
                    <a:schemeClr val="accent4"/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>
                      <a:solidFill>
                        <a:sysClr val="windowText" lastClr="000000"/>
                      </a:solidFill>
                    </a:endParaRPr>
                  </a:p>
                </p:txBody>
              </p:sp>
              <p:sp>
                <p:nvSpPr>
                  <p:cNvPr id="151" name="Rectangle 150">
                    <a:extLst>
                      <a:ext uri="{FF2B5EF4-FFF2-40B4-BE49-F238E27FC236}">
                        <a16:creationId xmlns:a16="http://schemas.microsoft.com/office/drawing/2014/main" id="{31D5D21C-5E34-44BD-990A-90507766FF57}"/>
                      </a:ext>
                    </a:extLst>
                  </p:cNvPr>
                  <p:cNvSpPr/>
                  <p:nvPr/>
                </p:nvSpPr>
                <p:spPr>
                  <a:xfrm>
                    <a:off x="4523773" y="3009505"/>
                    <a:ext cx="365760" cy="365760"/>
                  </a:xfrm>
                  <a:prstGeom prst="rect">
                    <a:avLst/>
                  </a:prstGeom>
                  <a:solidFill>
                    <a:schemeClr val="accent4"/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>
                      <a:solidFill>
                        <a:sysClr val="windowText" lastClr="000000"/>
                      </a:solidFill>
                    </a:endParaRPr>
                  </a:p>
                </p:txBody>
              </p:sp>
            </p:grpSp>
            <p:grpSp>
              <p:nvGrpSpPr>
                <p:cNvPr id="118" name="Group 117">
                  <a:extLst>
                    <a:ext uri="{FF2B5EF4-FFF2-40B4-BE49-F238E27FC236}">
                      <a16:creationId xmlns:a16="http://schemas.microsoft.com/office/drawing/2014/main" id="{54B61D5F-EC4F-4EF7-A554-D0BDAA655294}"/>
                    </a:ext>
                  </a:extLst>
                </p:cNvPr>
                <p:cNvGrpSpPr/>
                <p:nvPr/>
              </p:nvGrpSpPr>
              <p:grpSpPr>
                <a:xfrm>
                  <a:off x="5491306" y="2031357"/>
                  <a:ext cx="365760" cy="1864769"/>
                  <a:chOff x="4523773" y="1510496"/>
                  <a:chExt cx="365760" cy="1864769"/>
                </a:xfrm>
              </p:grpSpPr>
              <p:sp>
                <p:nvSpPr>
                  <p:cNvPr id="144" name="Rectangle 143">
                    <a:extLst>
                      <a:ext uri="{FF2B5EF4-FFF2-40B4-BE49-F238E27FC236}">
                        <a16:creationId xmlns:a16="http://schemas.microsoft.com/office/drawing/2014/main" id="{98572DFB-E21B-4BBA-B549-95FCCBAA48E0}"/>
                      </a:ext>
                    </a:extLst>
                  </p:cNvPr>
                  <p:cNvSpPr/>
                  <p:nvPr/>
                </p:nvSpPr>
                <p:spPr>
                  <a:xfrm>
                    <a:off x="4523773" y="1510496"/>
                    <a:ext cx="365760" cy="365760"/>
                  </a:xfrm>
                  <a:prstGeom prst="rect">
                    <a:avLst/>
                  </a:prstGeom>
                  <a:solidFill>
                    <a:schemeClr val="accent4"/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>
                      <a:solidFill>
                        <a:sysClr val="windowText" lastClr="000000"/>
                      </a:solidFill>
                    </a:endParaRPr>
                  </a:p>
                </p:txBody>
              </p:sp>
              <p:sp>
                <p:nvSpPr>
                  <p:cNvPr id="145" name="Rectangle 144">
                    <a:extLst>
                      <a:ext uri="{FF2B5EF4-FFF2-40B4-BE49-F238E27FC236}">
                        <a16:creationId xmlns:a16="http://schemas.microsoft.com/office/drawing/2014/main" id="{2F081AAA-2A96-4A2C-9743-29022AB51D71}"/>
                      </a:ext>
                    </a:extLst>
                  </p:cNvPr>
                  <p:cNvSpPr/>
                  <p:nvPr/>
                </p:nvSpPr>
                <p:spPr>
                  <a:xfrm>
                    <a:off x="4523773" y="2010166"/>
                    <a:ext cx="365760" cy="365760"/>
                  </a:xfrm>
                  <a:prstGeom prst="rect">
                    <a:avLst/>
                  </a:prstGeom>
                  <a:solidFill>
                    <a:schemeClr val="accent4"/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>
                      <a:solidFill>
                        <a:sysClr val="windowText" lastClr="000000"/>
                      </a:solidFill>
                    </a:endParaRPr>
                  </a:p>
                </p:txBody>
              </p:sp>
              <p:sp>
                <p:nvSpPr>
                  <p:cNvPr id="146" name="Rectangle 145">
                    <a:extLst>
                      <a:ext uri="{FF2B5EF4-FFF2-40B4-BE49-F238E27FC236}">
                        <a16:creationId xmlns:a16="http://schemas.microsoft.com/office/drawing/2014/main" id="{825BE493-5E61-43CC-8B33-68BA630DBB65}"/>
                      </a:ext>
                    </a:extLst>
                  </p:cNvPr>
                  <p:cNvSpPr/>
                  <p:nvPr/>
                </p:nvSpPr>
                <p:spPr>
                  <a:xfrm>
                    <a:off x="4523773" y="2509836"/>
                    <a:ext cx="365760" cy="365760"/>
                  </a:xfrm>
                  <a:prstGeom prst="rect">
                    <a:avLst/>
                  </a:prstGeom>
                  <a:solidFill>
                    <a:schemeClr val="accent4"/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>
                      <a:solidFill>
                        <a:sysClr val="windowText" lastClr="000000"/>
                      </a:solidFill>
                    </a:endParaRPr>
                  </a:p>
                </p:txBody>
              </p:sp>
              <p:sp>
                <p:nvSpPr>
                  <p:cNvPr id="147" name="Rectangle 146">
                    <a:extLst>
                      <a:ext uri="{FF2B5EF4-FFF2-40B4-BE49-F238E27FC236}">
                        <a16:creationId xmlns:a16="http://schemas.microsoft.com/office/drawing/2014/main" id="{817D3B61-62B6-4085-8598-B3E4A9216FED}"/>
                      </a:ext>
                    </a:extLst>
                  </p:cNvPr>
                  <p:cNvSpPr/>
                  <p:nvPr/>
                </p:nvSpPr>
                <p:spPr>
                  <a:xfrm>
                    <a:off x="4523773" y="3009505"/>
                    <a:ext cx="365760" cy="365760"/>
                  </a:xfrm>
                  <a:prstGeom prst="rect">
                    <a:avLst/>
                  </a:prstGeom>
                  <a:solidFill>
                    <a:schemeClr val="accent4"/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>
                      <a:solidFill>
                        <a:sysClr val="windowText" lastClr="000000"/>
                      </a:solidFill>
                    </a:endParaRPr>
                  </a:p>
                </p:txBody>
              </p:sp>
            </p:grpSp>
            <p:grpSp>
              <p:nvGrpSpPr>
                <p:cNvPr id="119" name="Group 118">
                  <a:extLst>
                    <a:ext uri="{FF2B5EF4-FFF2-40B4-BE49-F238E27FC236}">
                      <a16:creationId xmlns:a16="http://schemas.microsoft.com/office/drawing/2014/main" id="{B7DE688E-BCC7-404E-9BA2-9D0E798CCA9E}"/>
                    </a:ext>
                  </a:extLst>
                </p:cNvPr>
                <p:cNvGrpSpPr/>
                <p:nvPr/>
              </p:nvGrpSpPr>
              <p:grpSpPr>
                <a:xfrm>
                  <a:off x="5967356" y="2031357"/>
                  <a:ext cx="365760" cy="1864769"/>
                  <a:chOff x="4523773" y="1510496"/>
                  <a:chExt cx="365760" cy="1864769"/>
                </a:xfrm>
              </p:grpSpPr>
              <p:sp>
                <p:nvSpPr>
                  <p:cNvPr id="140" name="Rectangle 139">
                    <a:extLst>
                      <a:ext uri="{FF2B5EF4-FFF2-40B4-BE49-F238E27FC236}">
                        <a16:creationId xmlns:a16="http://schemas.microsoft.com/office/drawing/2014/main" id="{4CBBC979-0AC6-44E7-859C-BABB5EF136F6}"/>
                      </a:ext>
                    </a:extLst>
                  </p:cNvPr>
                  <p:cNvSpPr/>
                  <p:nvPr/>
                </p:nvSpPr>
                <p:spPr>
                  <a:xfrm>
                    <a:off x="4523773" y="1510496"/>
                    <a:ext cx="365760" cy="365760"/>
                  </a:xfrm>
                  <a:prstGeom prst="rect">
                    <a:avLst/>
                  </a:prstGeom>
                  <a:solidFill>
                    <a:schemeClr val="accent4"/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>
                      <a:solidFill>
                        <a:sysClr val="windowText" lastClr="000000"/>
                      </a:solidFill>
                    </a:endParaRPr>
                  </a:p>
                </p:txBody>
              </p:sp>
              <p:sp>
                <p:nvSpPr>
                  <p:cNvPr id="141" name="Rectangle 140">
                    <a:extLst>
                      <a:ext uri="{FF2B5EF4-FFF2-40B4-BE49-F238E27FC236}">
                        <a16:creationId xmlns:a16="http://schemas.microsoft.com/office/drawing/2014/main" id="{9C18ECC2-5680-4833-9691-225B998F47D3}"/>
                      </a:ext>
                    </a:extLst>
                  </p:cNvPr>
                  <p:cNvSpPr/>
                  <p:nvPr/>
                </p:nvSpPr>
                <p:spPr>
                  <a:xfrm>
                    <a:off x="4523773" y="2010166"/>
                    <a:ext cx="365760" cy="365760"/>
                  </a:xfrm>
                  <a:prstGeom prst="rect">
                    <a:avLst/>
                  </a:prstGeom>
                  <a:solidFill>
                    <a:schemeClr val="accent4"/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>
                      <a:solidFill>
                        <a:sysClr val="windowText" lastClr="000000"/>
                      </a:solidFill>
                    </a:endParaRPr>
                  </a:p>
                </p:txBody>
              </p:sp>
              <p:sp>
                <p:nvSpPr>
                  <p:cNvPr id="142" name="Rectangle 141">
                    <a:extLst>
                      <a:ext uri="{FF2B5EF4-FFF2-40B4-BE49-F238E27FC236}">
                        <a16:creationId xmlns:a16="http://schemas.microsoft.com/office/drawing/2014/main" id="{5ADE691B-2217-42DE-A673-E363B397E660}"/>
                      </a:ext>
                    </a:extLst>
                  </p:cNvPr>
                  <p:cNvSpPr/>
                  <p:nvPr/>
                </p:nvSpPr>
                <p:spPr>
                  <a:xfrm>
                    <a:off x="4523773" y="2509836"/>
                    <a:ext cx="365760" cy="365760"/>
                  </a:xfrm>
                  <a:prstGeom prst="rect">
                    <a:avLst/>
                  </a:prstGeom>
                  <a:solidFill>
                    <a:schemeClr val="accent4"/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>
                      <a:solidFill>
                        <a:sysClr val="windowText" lastClr="000000"/>
                      </a:solidFill>
                    </a:endParaRPr>
                  </a:p>
                </p:txBody>
              </p:sp>
              <p:sp>
                <p:nvSpPr>
                  <p:cNvPr id="143" name="Rectangle 142">
                    <a:extLst>
                      <a:ext uri="{FF2B5EF4-FFF2-40B4-BE49-F238E27FC236}">
                        <a16:creationId xmlns:a16="http://schemas.microsoft.com/office/drawing/2014/main" id="{1875DC07-1150-4BB1-AD44-9D4C7380A314}"/>
                      </a:ext>
                    </a:extLst>
                  </p:cNvPr>
                  <p:cNvSpPr/>
                  <p:nvPr/>
                </p:nvSpPr>
                <p:spPr>
                  <a:xfrm>
                    <a:off x="4523773" y="3009505"/>
                    <a:ext cx="365760" cy="365760"/>
                  </a:xfrm>
                  <a:prstGeom prst="rect">
                    <a:avLst/>
                  </a:prstGeom>
                  <a:solidFill>
                    <a:schemeClr val="accent4"/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>
                      <a:solidFill>
                        <a:sysClr val="windowText" lastClr="000000"/>
                      </a:solidFill>
                    </a:endParaRPr>
                  </a:p>
                </p:txBody>
              </p:sp>
            </p:grpSp>
            <p:grpSp>
              <p:nvGrpSpPr>
                <p:cNvPr id="120" name="Group 119">
                  <a:extLst>
                    <a:ext uri="{FF2B5EF4-FFF2-40B4-BE49-F238E27FC236}">
                      <a16:creationId xmlns:a16="http://schemas.microsoft.com/office/drawing/2014/main" id="{10432ECA-3834-4965-8591-2BAF52CBA674}"/>
                    </a:ext>
                  </a:extLst>
                </p:cNvPr>
                <p:cNvGrpSpPr/>
                <p:nvPr/>
              </p:nvGrpSpPr>
              <p:grpSpPr>
                <a:xfrm>
                  <a:off x="6443406" y="2031357"/>
                  <a:ext cx="365760" cy="1864769"/>
                  <a:chOff x="4523773" y="1510496"/>
                  <a:chExt cx="365760" cy="1864769"/>
                </a:xfrm>
              </p:grpSpPr>
              <p:sp>
                <p:nvSpPr>
                  <p:cNvPr id="136" name="Rectangle 135">
                    <a:extLst>
                      <a:ext uri="{FF2B5EF4-FFF2-40B4-BE49-F238E27FC236}">
                        <a16:creationId xmlns:a16="http://schemas.microsoft.com/office/drawing/2014/main" id="{B4D73DA9-55EF-4DE2-A75A-527F7DA4BDD2}"/>
                      </a:ext>
                    </a:extLst>
                  </p:cNvPr>
                  <p:cNvSpPr/>
                  <p:nvPr/>
                </p:nvSpPr>
                <p:spPr>
                  <a:xfrm>
                    <a:off x="4523773" y="1510496"/>
                    <a:ext cx="365760" cy="365760"/>
                  </a:xfrm>
                  <a:prstGeom prst="rect">
                    <a:avLst/>
                  </a:prstGeom>
                  <a:solidFill>
                    <a:schemeClr val="accent4"/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>
                      <a:solidFill>
                        <a:sysClr val="windowText" lastClr="000000"/>
                      </a:solidFill>
                    </a:endParaRPr>
                  </a:p>
                </p:txBody>
              </p:sp>
              <p:sp>
                <p:nvSpPr>
                  <p:cNvPr id="137" name="Rectangle 136">
                    <a:extLst>
                      <a:ext uri="{FF2B5EF4-FFF2-40B4-BE49-F238E27FC236}">
                        <a16:creationId xmlns:a16="http://schemas.microsoft.com/office/drawing/2014/main" id="{F8605216-9F89-44A8-B78A-FA39FE9F8E5B}"/>
                      </a:ext>
                    </a:extLst>
                  </p:cNvPr>
                  <p:cNvSpPr/>
                  <p:nvPr/>
                </p:nvSpPr>
                <p:spPr>
                  <a:xfrm>
                    <a:off x="4523773" y="2010166"/>
                    <a:ext cx="365760" cy="365760"/>
                  </a:xfrm>
                  <a:prstGeom prst="rect">
                    <a:avLst/>
                  </a:prstGeom>
                  <a:solidFill>
                    <a:schemeClr val="accent4"/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>
                      <a:solidFill>
                        <a:sysClr val="windowText" lastClr="000000"/>
                      </a:solidFill>
                    </a:endParaRPr>
                  </a:p>
                </p:txBody>
              </p:sp>
              <p:sp>
                <p:nvSpPr>
                  <p:cNvPr id="138" name="Rectangle 137">
                    <a:extLst>
                      <a:ext uri="{FF2B5EF4-FFF2-40B4-BE49-F238E27FC236}">
                        <a16:creationId xmlns:a16="http://schemas.microsoft.com/office/drawing/2014/main" id="{E2FE814E-7A51-4354-A19B-6E1BA0DA30F3}"/>
                      </a:ext>
                    </a:extLst>
                  </p:cNvPr>
                  <p:cNvSpPr/>
                  <p:nvPr/>
                </p:nvSpPr>
                <p:spPr>
                  <a:xfrm>
                    <a:off x="4523773" y="2509836"/>
                    <a:ext cx="365760" cy="365760"/>
                  </a:xfrm>
                  <a:prstGeom prst="rect">
                    <a:avLst/>
                  </a:prstGeom>
                  <a:solidFill>
                    <a:schemeClr val="accent4"/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>
                      <a:solidFill>
                        <a:sysClr val="windowText" lastClr="000000"/>
                      </a:solidFill>
                    </a:endParaRPr>
                  </a:p>
                </p:txBody>
              </p:sp>
              <p:sp>
                <p:nvSpPr>
                  <p:cNvPr id="139" name="Rectangle 138">
                    <a:extLst>
                      <a:ext uri="{FF2B5EF4-FFF2-40B4-BE49-F238E27FC236}">
                        <a16:creationId xmlns:a16="http://schemas.microsoft.com/office/drawing/2014/main" id="{9091DE84-2058-4370-BB3C-B04CFA2F4B6E}"/>
                      </a:ext>
                    </a:extLst>
                  </p:cNvPr>
                  <p:cNvSpPr/>
                  <p:nvPr/>
                </p:nvSpPr>
                <p:spPr>
                  <a:xfrm>
                    <a:off x="4523773" y="3009505"/>
                    <a:ext cx="365760" cy="365760"/>
                  </a:xfrm>
                  <a:prstGeom prst="rect">
                    <a:avLst/>
                  </a:prstGeom>
                  <a:solidFill>
                    <a:schemeClr val="accent4"/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>
                      <a:solidFill>
                        <a:sysClr val="windowText" lastClr="000000"/>
                      </a:solidFill>
                    </a:endParaRPr>
                  </a:p>
                </p:txBody>
              </p:sp>
            </p:grpSp>
            <p:grpSp>
              <p:nvGrpSpPr>
                <p:cNvPr id="121" name="Group 120">
                  <a:extLst>
                    <a:ext uri="{FF2B5EF4-FFF2-40B4-BE49-F238E27FC236}">
                      <a16:creationId xmlns:a16="http://schemas.microsoft.com/office/drawing/2014/main" id="{D70905F2-9457-4EDB-8818-5A304A4B1FD5}"/>
                    </a:ext>
                  </a:extLst>
                </p:cNvPr>
                <p:cNvGrpSpPr/>
                <p:nvPr/>
              </p:nvGrpSpPr>
              <p:grpSpPr>
                <a:xfrm>
                  <a:off x="6919456" y="2031357"/>
                  <a:ext cx="365760" cy="1864769"/>
                  <a:chOff x="4523773" y="1510496"/>
                  <a:chExt cx="365760" cy="1864769"/>
                </a:xfrm>
              </p:grpSpPr>
              <p:sp>
                <p:nvSpPr>
                  <p:cNvPr id="132" name="Rectangle 131">
                    <a:extLst>
                      <a:ext uri="{FF2B5EF4-FFF2-40B4-BE49-F238E27FC236}">
                        <a16:creationId xmlns:a16="http://schemas.microsoft.com/office/drawing/2014/main" id="{FBF5D9AA-861F-48D4-91F1-2AE6C5C892D3}"/>
                      </a:ext>
                    </a:extLst>
                  </p:cNvPr>
                  <p:cNvSpPr/>
                  <p:nvPr/>
                </p:nvSpPr>
                <p:spPr>
                  <a:xfrm>
                    <a:off x="4523773" y="1510496"/>
                    <a:ext cx="365760" cy="365760"/>
                  </a:xfrm>
                  <a:prstGeom prst="rect">
                    <a:avLst/>
                  </a:prstGeom>
                  <a:solidFill>
                    <a:schemeClr val="accent4"/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>
                      <a:solidFill>
                        <a:sysClr val="windowText" lastClr="000000"/>
                      </a:solidFill>
                    </a:endParaRPr>
                  </a:p>
                </p:txBody>
              </p:sp>
              <p:sp>
                <p:nvSpPr>
                  <p:cNvPr id="133" name="Rectangle 132">
                    <a:extLst>
                      <a:ext uri="{FF2B5EF4-FFF2-40B4-BE49-F238E27FC236}">
                        <a16:creationId xmlns:a16="http://schemas.microsoft.com/office/drawing/2014/main" id="{BA562D93-817C-4294-A4AE-88F174DF61A8}"/>
                      </a:ext>
                    </a:extLst>
                  </p:cNvPr>
                  <p:cNvSpPr/>
                  <p:nvPr/>
                </p:nvSpPr>
                <p:spPr>
                  <a:xfrm>
                    <a:off x="4523773" y="2010166"/>
                    <a:ext cx="365760" cy="365760"/>
                  </a:xfrm>
                  <a:prstGeom prst="rect">
                    <a:avLst/>
                  </a:prstGeom>
                  <a:solidFill>
                    <a:schemeClr val="accent4"/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>
                      <a:solidFill>
                        <a:sysClr val="windowText" lastClr="000000"/>
                      </a:solidFill>
                    </a:endParaRPr>
                  </a:p>
                </p:txBody>
              </p:sp>
              <p:sp>
                <p:nvSpPr>
                  <p:cNvPr id="134" name="Rectangle 133">
                    <a:extLst>
                      <a:ext uri="{FF2B5EF4-FFF2-40B4-BE49-F238E27FC236}">
                        <a16:creationId xmlns:a16="http://schemas.microsoft.com/office/drawing/2014/main" id="{655973A2-9255-4036-9C19-68DEE196C268}"/>
                      </a:ext>
                    </a:extLst>
                  </p:cNvPr>
                  <p:cNvSpPr/>
                  <p:nvPr/>
                </p:nvSpPr>
                <p:spPr>
                  <a:xfrm>
                    <a:off x="4523773" y="2509836"/>
                    <a:ext cx="365760" cy="365760"/>
                  </a:xfrm>
                  <a:prstGeom prst="rect">
                    <a:avLst/>
                  </a:prstGeom>
                  <a:solidFill>
                    <a:schemeClr val="accent4"/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>
                      <a:solidFill>
                        <a:sysClr val="windowText" lastClr="000000"/>
                      </a:solidFill>
                    </a:endParaRPr>
                  </a:p>
                </p:txBody>
              </p:sp>
              <p:sp>
                <p:nvSpPr>
                  <p:cNvPr id="135" name="Rectangle 134">
                    <a:extLst>
                      <a:ext uri="{FF2B5EF4-FFF2-40B4-BE49-F238E27FC236}">
                        <a16:creationId xmlns:a16="http://schemas.microsoft.com/office/drawing/2014/main" id="{CAA7D202-515C-4C9B-B63A-E9D63F8D06F7}"/>
                      </a:ext>
                    </a:extLst>
                  </p:cNvPr>
                  <p:cNvSpPr/>
                  <p:nvPr/>
                </p:nvSpPr>
                <p:spPr>
                  <a:xfrm>
                    <a:off x="4523773" y="3009505"/>
                    <a:ext cx="365760" cy="365760"/>
                  </a:xfrm>
                  <a:prstGeom prst="rect">
                    <a:avLst/>
                  </a:prstGeom>
                  <a:solidFill>
                    <a:schemeClr val="accent4"/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>
                      <a:solidFill>
                        <a:sysClr val="windowText" lastClr="000000"/>
                      </a:solidFill>
                    </a:endParaRPr>
                  </a:p>
                </p:txBody>
              </p:sp>
            </p:grpSp>
            <p:grpSp>
              <p:nvGrpSpPr>
                <p:cNvPr id="122" name="Group 121">
                  <a:extLst>
                    <a:ext uri="{FF2B5EF4-FFF2-40B4-BE49-F238E27FC236}">
                      <a16:creationId xmlns:a16="http://schemas.microsoft.com/office/drawing/2014/main" id="{84B9D804-9E56-463C-8DE1-ADF2D1ABD3B5}"/>
                    </a:ext>
                  </a:extLst>
                </p:cNvPr>
                <p:cNvGrpSpPr/>
                <p:nvPr/>
              </p:nvGrpSpPr>
              <p:grpSpPr>
                <a:xfrm>
                  <a:off x="7395506" y="2031357"/>
                  <a:ext cx="365760" cy="1864769"/>
                  <a:chOff x="4523773" y="1510496"/>
                  <a:chExt cx="365760" cy="1864769"/>
                </a:xfrm>
              </p:grpSpPr>
              <p:sp>
                <p:nvSpPr>
                  <p:cNvPr id="128" name="Rectangle 127">
                    <a:extLst>
                      <a:ext uri="{FF2B5EF4-FFF2-40B4-BE49-F238E27FC236}">
                        <a16:creationId xmlns:a16="http://schemas.microsoft.com/office/drawing/2014/main" id="{464E2890-2E55-4F8F-9037-01C1EC0AC030}"/>
                      </a:ext>
                    </a:extLst>
                  </p:cNvPr>
                  <p:cNvSpPr/>
                  <p:nvPr/>
                </p:nvSpPr>
                <p:spPr>
                  <a:xfrm>
                    <a:off x="4523773" y="1510496"/>
                    <a:ext cx="365760" cy="365760"/>
                  </a:xfrm>
                  <a:prstGeom prst="rect">
                    <a:avLst/>
                  </a:prstGeom>
                  <a:solidFill>
                    <a:schemeClr val="accent4"/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>
                      <a:solidFill>
                        <a:sysClr val="windowText" lastClr="000000"/>
                      </a:solidFill>
                    </a:endParaRPr>
                  </a:p>
                </p:txBody>
              </p:sp>
              <p:sp>
                <p:nvSpPr>
                  <p:cNvPr id="129" name="Rectangle 128">
                    <a:extLst>
                      <a:ext uri="{FF2B5EF4-FFF2-40B4-BE49-F238E27FC236}">
                        <a16:creationId xmlns:a16="http://schemas.microsoft.com/office/drawing/2014/main" id="{B7A243CE-68A0-44E4-8359-C945C78D7DF0}"/>
                      </a:ext>
                    </a:extLst>
                  </p:cNvPr>
                  <p:cNvSpPr/>
                  <p:nvPr/>
                </p:nvSpPr>
                <p:spPr>
                  <a:xfrm>
                    <a:off x="4523773" y="2010166"/>
                    <a:ext cx="365760" cy="365760"/>
                  </a:xfrm>
                  <a:prstGeom prst="rect">
                    <a:avLst/>
                  </a:prstGeom>
                  <a:solidFill>
                    <a:schemeClr val="accent4"/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>
                      <a:solidFill>
                        <a:sysClr val="windowText" lastClr="000000"/>
                      </a:solidFill>
                    </a:endParaRPr>
                  </a:p>
                </p:txBody>
              </p:sp>
              <p:sp>
                <p:nvSpPr>
                  <p:cNvPr id="130" name="Rectangle 129">
                    <a:extLst>
                      <a:ext uri="{FF2B5EF4-FFF2-40B4-BE49-F238E27FC236}">
                        <a16:creationId xmlns:a16="http://schemas.microsoft.com/office/drawing/2014/main" id="{16890C7F-BE67-4B5D-B4D1-1D49F0CC2196}"/>
                      </a:ext>
                    </a:extLst>
                  </p:cNvPr>
                  <p:cNvSpPr/>
                  <p:nvPr/>
                </p:nvSpPr>
                <p:spPr>
                  <a:xfrm>
                    <a:off x="4523773" y="2509836"/>
                    <a:ext cx="365760" cy="365760"/>
                  </a:xfrm>
                  <a:prstGeom prst="rect">
                    <a:avLst/>
                  </a:prstGeom>
                  <a:solidFill>
                    <a:schemeClr val="accent4"/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>
                      <a:solidFill>
                        <a:sysClr val="windowText" lastClr="000000"/>
                      </a:solidFill>
                    </a:endParaRPr>
                  </a:p>
                </p:txBody>
              </p:sp>
              <p:sp>
                <p:nvSpPr>
                  <p:cNvPr id="131" name="Rectangle 130">
                    <a:extLst>
                      <a:ext uri="{FF2B5EF4-FFF2-40B4-BE49-F238E27FC236}">
                        <a16:creationId xmlns:a16="http://schemas.microsoft.com/office/drawing/2014/main" id="{BECE24D2-0B51-40E3-8FFC-992962DBD808}"/>
                      </a:ext>
                    </a:extLst>
                  </p:cNvPr>
                  <p:cNvSpPr/>
                  <p:nvPr/>
                </p:nvSpPr>
                <p:spPr>
                  <a:xfrm>
                    <a:off x="4523773" y="3009505"/>
                    <a:ext cx="365760" cy="365760"/>
                  </a:xfrm>
                  <a:prstGeom prst="rect">
                    <a:avLst/>
                  </a:prstGeom>
                  <a:solidFill>
                    <a:schemeClr val="accent4"/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>
                      <a:solidFill>
                        <a:sysClr val="windowText" lastClr="000000"/>
                      </a:solidFill>
                    </a:endParaRPr>
                  </a:p>
                </p:txBody>
              </p:sp>
            </p:grpSp>
            <p:grpSp>
              <p:nvGrpSpPr>
                <p:cNvPr id="123" name="Group 122">
                  <a:extLst>
                    <a:ext uri="{FF2B5EF4-FFF2-40B4-BE49-F238E27FC236}">
                      <a16:creationId xmlns:a16="http://schemas.microsoft.com/office/drawing/2014/main" id="{9822DF23-827E-4121-B186-B426A35D6485}"/>
                    </a:ext>
                  </a:extLst>
                </p:cNvPr>
                <p:cNvGrpSpPr/>
                <p:nvPr/>
              </p:nvGrpSpPr>
              <p:grpSpPr>
                <a:xfrm>
                  <a:off x="7871557" y="2031357"/>
                  <a:ext cx="365760" cy="1864769"/>
                  <a:chOff x="4523773" y="1510496"/>
                  <a:chExt cx="365760" cy="1864769"/>
                </a:xfrm>
              </p:grpSpPr>
              <p:sp>
                <p:nvSpPr>
                  <p:cNvPr id="124" name="Rectangle 123">
                    <a:extLst>
                      <a:ext uri="{FF2B5EF4-FFF2-40B4-BE49-F238E27FC236}">
                        <a16:creationId xmlns:a16="http://schemas.microsoft.com/office/drawing/2014/main" id="{0B06E69F-82A4-4D37-BF2A-382D87F4E172}"/>
                      </a:ext>
                    </a:extLst>
                  </p:cNvPr>
                  <p:cNvSpPr/>
                  <p:nvPr/>
                </p:nvSpPr>
                <p:spPr>
                  <a:xfrm>
                    <a:off x="4523773" y="1510496"/>
                    <a:ext cx="365760" cy="365760"/>
                  </a:xfrm>
                  <a:prstGeom prst="rect">
                    <a:avLst/>
                  </a:prstGeom>
                  <a:solidFill>
                    <a:schemeClr val="accent4"/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>
                      <a:solidFill>
                        <a:sysClr val="windowText" lastClr="000000"/>
                      </a:solidFill>
                    </a:endParaRPr>
                  </a:p>
                </p:txBody>
              </p:sp>
              <p:sp>
                <p:nvSpPr>
                  <p:cNvPr id="125" name="Rectangle 124">
                    <a:extLst>
                      <a:ext uri="{FF2B5EF4-FFF2-40B4-BE49-F238E27FC236}">
                        <a16:creationId xmlns:a16="http://schemas.microsoft.com/office/drawing/2014/main" id="{1017FE61-9E49-46B4-AF61-D4DA4B3750AF}"/>
                      </a:ext>
                    </a:extLst>
                  </p:cNvPr>
                  <p:cNvSpPr/>
                  <p:nvPr/>
                </p:nvSpPr>
                <p:spPr>
                  <a:xfrm>
                    <a:off x="4523773" y="2010166"/>
                    <a:ext cx="365760" cy="365760"/>
                  </a:xfrm>
                  <a:prstGeom prst="rect">
                    <a:avLst/>
                  </a:prstGeom>
                  <a:solidFill>
                    <a:schemeClr val="accent4"/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>
                      <a:solidFill>
                        <a:sysClr val="windowText" lastClr="000000"/>
                      </a:solidFill>
                    </a:endParaRPr>
                  </a:p>
                </p:txBody>
              </p:sp>
              <p:sp>
                <p:nvSpPr>
                  <p:cNvPr id="126" name="Rectangle 125">
                    <a:extLst>
                      <a:ext uri="{FF2B5EF4-FFF2-40B4-BE49-F238E27FC236}">
                        <a16:creationId xmlns:a16="http://schemas.microsoft.com/office/drawing/2014/main" id="{C53F4F38-08FD-4791-B625-BBF2A25CDC1D}"/>
                      </a:ext>
                    </a:extLst>
                  </p:cNvPr>
                  <p:cNvSpPr/>
                  <p:nvPr/>
                </p:nvSpPr>
                <p:spPr>
                  <a:xfrm>
                    <a:off x="4523773" y="2509836"/>
                    <a:ext cx="365760" cy="365760"/>
                  </a:xfrm>
                  <a:prstGeom prst="rect">
                    <a:avLst/>
                  </a:prstGeom>
                  <a:solidFill>
                    <a:schemeClr val="accent4"/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>
                      <a:solidFill>
                        <a:sysClr val="windowText" lastClr="000000"/>
                      </a:solidFill>
                    </a:endParaRPr>
                  </a:p>
                </p:txBody>
              </p:sp>
              <p:sp>
                <p:nvSpPr>
                  <p:cNvPr id="127" name="Rectangle 126">
                    <a:extLst>
                      <a:ext uri="{FF2B5EF4-FFF2-40B4-BE49-F238E27FC236}">
                        <a16:creationId xmlns:a16="http://schemas.microsoft.com/office/drawing/2014/main" id="{8C6C173E-46F4-41E3-A9C7-E64113894467}"/>
                      </a:ext>
                    </a:extLst>
                  </p:cNvPr>
                  <p:cNvSpPr/>
                  <p:nvPr/>
                </p:nvSpPr>
                <p:spPr>
                  <a:xfrm>
                    <a:off x="4523773" y="3009505"/>
                    <a:ext cx="365760" cy="365760"/>
                  </a:xfrm>
                  <a:prstGeom prst="rect">
                    <a:avLst/>
                  </a:prstGeom>
                  <a:solidFill>
                    <a:schemeClr val="accent4"/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>
                      <a:solidFill>
                        <a:sysClr val="windowText" lastClr="000000"/>
                      </a:solidFill>
                    </a:endParaRPr>
                  </a:p>
                </p:txBody>
              </p:sp>
            </p:grpSp>
          </p:grpSp>
          <p:grpSp>
            <p:nvGrpSpPr>
              <p:cNvPr id="156" name="Group 155">
                <a:extLst>
                  <a:ext uri="{FF2B5EF4-FFF2-40B4-BE49-F238E27FC236}">
                    <a16:creationId xmlns:a16="http://schemas.microsoft.com/office/drawing/2014/main" id="{026F7D95-1EAC-414D-90F5-2050DECC8C52}"/>
                  </a:ext>
                </a:extLst>
              </p:cNvPr>
              <p:cNvGrpSpPr/>
              <p:nvPr/>
            </p:nvGrpSpPr>
            <p:grpSpPr>
              <a:xfrm>
                <a:off x="5704277" y="1961138"/>
                <a:ext cx="2046888" cy="1498376"/>
                <a:chOff x="679049" y="1878956"/>
                <a:chExt cx="7712598" cy="4170745"/>
              </a:xfrm>
            </p:grpSpPr>
            <p:sp>
              <p:nvSpPr>
                <p:cNvPr id="157" name="Rectangle 156">
                  <a:extLst>
                    <a:ext uri="{FF2B5EF4-FFF2-40B4-BE49-F238E27FC236}">
                      <a16:creationId xmlns:a16="http://schemas.microsoft.com/office/drawing/2014/main" id="{4B71DE68-DD75-4012-9179-7EEA71D09B50}"/>
                    </a:ext>
                  </a:extLst>
                </p:cNvPr>
                <p:cNvSpPr/>
                <p:nvPr/>
              </p:nvSpPr>
              <p:spPr>
                <a:xfrm>
                  <a:off x="679049" y="1878956"/>
                  <a:ext cx="7712598" cy="4170745"/>
                </a:xfrm>
                <a:prstGeom prst="rect">
                  <a:avLst/>
                </a:prstGeom>
                <a:solidFill>
                  <a:srgbClr val="FFF8E5"/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8" name="Rectangle 157">
                  <a:extLst>
                    <a:ext uri="{FF2B5EF4-FFF2-40B4-BE49-F238E27FC236}">
                      <a16:creationId xmlns:a16="http://schemas.microsoft.com/office/drawing/2014/main" id="{45CBBB70-0F97-4612-B115-A22F196676B8}"/>
                    </a:ext>
                  </a:extLst>
                </p:cNvPr>
                <p:cNvSpPr/>
                <p:nvPr/>
              </p:nvSpPr>
              <p:spPr>
                <a:xfrm>
                  <a:off x="831449" y="2031357"/>
                  <a:ext cx="1699549" cy="3856300"/>
                </a:xfrm>
                <a:prstGeom prst="rect">
                  <a:avLst/>
                </a:prstGeom>
                <a:solidFill>
                  <a:schemeClr val="accent5">
                    <a:lumMod val="40000"/>
                    <a:lumOff val="60000"/>
                  </a:schemeClr>
                </a:solidFill>
                <a:ln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solidFill>
                      <a:sysClr val="windowText" lastClr="000000"/>
                    </a:solidFill>
                  </a:endParaRPr>
                </a:p>
              </p:txBody>
            </p:sp>
            <p:sp>
              <p:nvSpPr>
                <p:cNvPr id="159" name="Rectangle 158">
                  <a:extLst>
                    <a:ext uri="{FF2B5EF4-FFF2-40B4-BE49-F238E27FC236}">
                      <a16:creationId xmlns:a16="http://schemas.microsoft.com/office/drawing/2014/main" id="{CB029AF5-DC2E-4741-9532-3F23E00EB375}"/>
                    </a:ext>
                  </a:extLst>
                </p:cNvPr>
                <p:cNvSpPr/>
                <p:nvPr/>
              </p:nvSpPr>
              <p:spPr>
                <a:xfrm>
                  <a:off x="2683397" y="3534999"/>
                  <a:ext cx="1699549" cy="401256"/>
                </a:xfrm>
                <a:prstGeom prst="rect">
                  <a:avLst/>
                </a:prstGeom>
                <a:solidFill>
                  <a:schemeClr val="accent5">
                    <a:lumMod val="40000"/>
                    <a:lumOff val="60000"/>
                  </a:schemeClr>
                </a:solidFill>
                <a:ln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solidFill>
                      <a:sysClr val="windowText" lastClr="000000"/>
                    </a:solidFill>
                  </a:endParaRPr>
                </a:p>
              </p:txBody>
            </p:sp>
            <p:sp>
              <p:nvSpPr>
                <p:cNvPr id="160" name="Rectangle 159">
                  <a:extLst>
                    <a:ext uri="{FF2B5EF4-FFF2-40B4-BE49-F238E27FC236}">
                      <a16:creationId xmlns:a16="http://schemas.microsoft.com/office/drawing/2014/main" id="{8B9AE93D-89AD-4C77-9045-90EF33DA54E2}"/>
                    </a:ext>
                  </a:extLst>
                </p:cNvPr>
                <p:cNvSpPr/>
                <p:nvPr/>
              </p:nvSpPr>
              <p:spPr>
                <a:xfrm>
                  <a:off x="2683397" y="5486401"/>
                  <a:ext cx="1699549" cy="401256"/>
                </a:xfrm>
                <a:prstGeom prst="rect">
                  <a:avLst/>
                </a:prstGeom>
                <a:solidFill>
                  <a:schemeClr val="accent5">
                    <a:lumMod val="40000"/>
                    <a:lumOff val="60000"/>
                  </a:schemeClr>
                </a:solidFill>
                <a:ln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solidFill>
                      <a:sysClr val="windowText" lastClr="000000"/>
                    </a:solidFill>
                  </a:endParaRPr>
                </a:p>
              </p:txBody>
            </p:sp>
            <p:sp>
              <p:nvSpPr>
                <p:cNvPr id="161" name="Rectangle 160">
                  <a:extLst>
                    <a:ext uri="{FF2B5EF4-FFF2-40B4-BE49-F238E27FC236}">
                      <a16:creationId xmlns:a16="http://schemas.microsoft.com/office/drawing/2014/main" id="{6496BBE0-961F-4FF9-B796-72CCC4323502}"/>
                    </a:ext>
                  </a:extLst>
                </p:cNvPr>
                <p:cNvSpPr/>
                <p:nvPr/>
              </p:nvSpPr>
              <p:spPr>
                <a:xfrm>
                  <a:off x="2683397" y="3982760"/>
                  <a:ext cx="1699549" cy="705316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solidFill>
                    <a:schemeClr val="accent2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b"/>
                <a:lstStyle/>
                <a:p>
                  <a:pPr algn="ctr"/>
                  <a:endParaRPr lang="en-US" dirty="0">
                    <a:solidFill>
                      <a:sysClr val="windowText" lastClr="000000"/>
                    </a:solidFill>
                  </a:endParaRPr>
                </a:p>
              </p:txBody>
            </p:sp>
            <p:sp>
              <p:nvSpPr>
                <p:cNvPr id="162" name="Rectangle 161">
                  <a:extLst>
                    <a:ext uri="{FF2B5EF4-FFF2-40B4-BE49-F238E27FC236}">
                      <a16:creationId xmlns:a16="http://schemas.microsoft.com/office/drawing/2014/main" id="{A0CFAB6E-AF16-41BC-BA21-F57B60D7AF60}"/>
                    </a:ext>
                  </a:extLst>
                </p:cNvPr>
                <p:cNvSpPr/>
                <p:nvPr/>
              </p:nvSpPr>
              <p:spPr>
                <a:xfrm>
                  <a:off x="2683396" y="4734581"/>
                  <a:ext cx="1699549" cy="705316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solidFill>
                    <a:schemeClr val="accent2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b"/>
                <a:lstStyle/>
                <a:p>
                  <a:pPr algn="ctr"/>
                  <a:endParaRPr lang="en-US" dirty="0">
                    <a:solidFill>
                      <a:sysClr val="windowText" lastClr="000000"/>
                    </a:solidFill>
                  </a:endParaRPr>
                </a:p>
              </p:txBody>
            </p:sp>
            <p:sp>
              <p:nvSpPr>
                <p:cNvPr id="163" name="Rectangle 162">
                  <a:extLst>
                    <a:ext uri="{FF2B5EF4-FFF2-40B4-BE49-F238E27FC236}">
                      <a16:creationId xmlns:a16="http://schemas.microsoft.com/office/drawing/2014/main" id="{849B2F24-3C63-4B60-A0F5-19D0F33847E2}"/>
                    </a:ext>
                  </a:extLst>
                </p:cNvPr>
                <p:cNvSpPr/>
                <p:nvPr/>
              </p:nvSpPr>
              <p:spPr>
                <a:xfrm>
                  <a:off x="2683397" y="2031357"/>
                  <a:ext cx="1699549" cy="705316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solidFill>
                    <a:schemeClr val="accent2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b"/>
                <a:lstStyle/>
                <a:p>
                  <a:pPr algn="ctr"/>
                  <a:endParaRPr lang="en-US" dirty="0">
                    <a:solidFill>
                      <a:sysClr val="windowText" lastClr="000000"/>
                    </a:solidFill>
                  </a:endParaRPr>
                </a:p>
              </p:txBody>
            </p:sp>
            <p:sp>
              <p:nvSpPr>
                <p:cNvPr id="164" name="Rectangle 163">
                  <a:extLst>
                    <a:ext uri="{FF2B5EF4-FFF2-40B4-BE49-F238E27FC236}">
                      <a16:creationId xmlns:a16="http://schemas.microsoft.com/office/drawing/2014/main" id="{C4CA8BC9-BB0A-4032-A690-6FE70C4F7CB3}"/>
                    </a:ext>
                  </a:extLst>
                </p:cNvPr>
                <p:cNvSpPr/>
                <p:nvPr/>
              </p:nvSpPr>
              <p:spPr>
                <a:xfrm>
                  <a:off x="2683396" y="2783178"/>
                  <a:ext cx="1699549" cy="705316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solidFill>
                    <a:schemeClr val="accent2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b"/>
                <a:lstStyle/>
                <a:p>
                  <a:pPr algn="ctr"/>
                  <a:endParaRPr lang="en-US" dirty="0">
                    <a:solidFill>
                      <a:sysClr val="windowText" lastClr="000000"/>
                    </a:solidFill>
                  </a:endParaRPr>
                </a:p>
              </p:txBody>
            </p:sp>
            <p:sp>
              <p:nvSpPr>
                <p:cNvPr id="165" name="Rectangle 164">
                  <a:extLst>
                    <a:ext uri="{FF2B5EF4-FFF2-40B4-BE49-F238E27FC236}">
                      <a16:creationId xmlns:a16="http://schemas.microsoft.com/office/drawing/2014/main" id="{5912AE2D-7B43-4EEE-8904-C544CF6203A2}"/>
                    </a:ext>
                  </a:extLst>
                </p:cNvPr>
                <p:cNvSpPr/>
                <p:nvPr/>
              </p:nvSpPr>
              <p:spPr>
                <a:xfrm>
                  <a:off x="4535345" y="3982760"/>
                  <a:ext cx="3701972" cy="1904897"/>
                </a:xfrm>
                <a:prstGeom prst="rect">
                  <a:avLst/>
                </a:prstGeom>
                <a:solidFill>
                  <a:schemeClr val="accent5">
                    <a:lumMod val="40000"/>
                    <a:lumOff val="60000"/>
                  </a:schemeClr>
                </a:solidFill>
                <a:ln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solidFill>
                      <a:sysClr val="windowText" lastClr="000000"/>
                    </a:solidFill>
                  </a:endParaRPr>
                </a:p>
              </p:txBody>
            </p:sp>
            <p:grpSp>
              <p:nvGrpSpPr>
                <p:cNvPr id="166" name="Group 165">
                  <a:extLst>
                    <a:ext uri="{FF2B5EF4-FFF2-40B4-BE49-F238E27FC236}">
                      <a16:creationId xmlns:a16="http://schemas.microsoft.com/office/drawing/2014/main" id="{3E3C9F53-5DE4-4BA1-8776-A6AB82476C8D}"/>
                    </a:ext>
                  </a:extLst>
                </p:cNvPr>
                <p:cNvGrpSpPr/>
                <p:nvPr/>
              </p:nvGrpSpPr>
              <p:grpSpPr>
                <a:xfrm>
                  <a:off x="4539206" y="2031357"/>
                  <a:ext cx="365760" cy="1864769"/>
                  <a:chOff x="4523773" y="1510496"/>
                  <a:chExt cx="365760" cy="1864769"/>
                </a:xfrm>
              </p:grpSpPr>
              <p:sp>
                <p:nvSpPr>
                  <p:cNvPr id="202" name="Rectangle 201">
                    <a:extLst>
                      <a:ext uri="{FF2B5EF4-FFF2-40B4-BE49-F238E27FC236}">
                        <a16:creationId xmlns:a16="http://schemas.microsoft.com/office/drawing/2014/main" id="{0C631F7C-7034-464A-8C47-134C45FF909C}"/>
                      </a:ext>
                    </a:extLst>
                  </p:cNvPr>
                  <p:cNvSpPr/>
                  <p:nvPr/>
                </p:nvSpPr>
                <p:spPr>
                  <a:xfrm>
                    <a:off x="4523773" y="1510496"/>
                    <a:ext cx="365760" cy="365760"/>
                  </a:xfrm>
                  <a:prstGeom prst="rect">
                    <a:avLst/>
                  </a:prstGeom>
                  <a:solidFill>
                    <a:schemeClr val="accent4"/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>
                      <a:solidFill>
                        <a:sysClr val="windowText" lastClr="000000"/>
                      </a:solidFill>
                    </a:endParaRPr>
                  </a:p>
                </p:txBody>
              </p:sp>
              <p:sp>
                <p:nvSpPr>
                  <p:cNvPr id="203" name="Rectangle 202">
                    <a:extLst>
                      <a:ext uri="{FF2B5EF4-FFF2-40B4-BE49-F238E27FC236}">
                        <a16:creationId xmlns:a16="http://schemas.microsoft.com/office/drawing/2014/main" id="{B8A16B73-E1DE-4197-B24B-73B6EAAF84EF}"/>
                      </a:ext>
                    </a:extLst>
                  </p:cNvPr>
                  <p:cNvSpPr/>
                  <p:nvPr/>
                </p:nvSpPr>
                <p:spPr>
                  <a:xfrm>
                    <a:off x="4523773" y="2010166"/>
                    <a:ext cx="365760" cy="365760"/>
                  </a:xfrm>
                  <a:prstGeom prst="rect">
                    <a:avLst/>
                  </a:prstGeom>
                  <a:solidFill>
                    <a:schemeClr val="accent4"/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>
                      <a:solidFill>
                        <a:sysClr val="windowText" lastClr="000000"/>
                      </a:solidFill>
                    </a:endParaRPr>
                  </a:p>
                </p:txBody>
              </p:sp>
              <p:sp>
                <p:nvSpPr>
                  <p:cNvPr id="204" name="Rectangle 203">
                    <a:extLst>
                      <a:ext uri="{FF2B5EF4-FFF2-40B4-BE49-F238E27FC236}">
                        <a16:creationId xmlns:a16="http://schemas.microsoft.com/office/drawing/2014/main" id="{D7DB7E3D-C4EE-4A28-82F1-0FAC15F220BF}"/>
                      </a:ext>
                    </a:extLst>
                  </p:cNvPr>
                  <p:cNvSpPr/>
                  <p:nvPr/>
                </p:nvSpPr>
                <p:spPr>
                  <a:xfrm>
                    <a:off x="4523773" y="2509836"/>
                    <a:ext cx="365760" cy="365760"/>
                  </a:xfrm>
                  <a:prstGeom prst="rect">
                    <a:avLst/>
                  </a:prstGeom>
                  <a:solidFill>
                    <a:schemeClr val="accent4"/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>
                      <a:solidFill>
                        <a:sysClr val="windowText" lastClr="000000"/>
                      </a:solidFill>
                    </a:endParaRPr>
                  </a:p>
                </p:txBody>
              </p:sp>
              <p:sp>
                <p:nvSpPr>
                  <p:cNvPr id="205" name="Rectangle 204">
                    <a:extLst>
                      <a:ext uri="{FF2B5EF4-FFF2-40B4-BE49-F238E27FC236}">
                        <a16:creationId xmlns:a16="http://schemas.microsoft.com/office/drawing/2014/main" id="{010FFDAB-4A92-4713-8D78-C320F7ECF00A}"/>
                      </a:ext>
                    </a:extLst>
                  </p:cNvPr>
                  <p:cNvSpPr/>
                  <p:nvPr/>
                </p:nvSpPr>
                <p:spPr>
                  <a:xfrm>
                    <a:off x="4523773" y="3009505"/>
                    <a:ext cx="365760" cy="365760"/>
                  </a:xfrm>
                  <a:prstGeom prst="rect">
                    <a:avLst/>
                  </a:prstGeom>
                  <a:solidFill>
                    <a:schemeClr val="accent4"/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>
                      <a:solidFill>
                        <a:sysClr val="windowText" lastClr="000000"/>
                      </a:solidFill>
                    </a:endParaRPr>
                  </a:p>
                </p:txBody>
              </p:sp>
            </p:grpSp>
            <p:grpSp>
              <p:nvGrpSpPr>
                <p:cNvPr id="167" name="Group 166">
                  <a:extLst>
                    <a:ext uri="{FF2B5EF4-FFF2-40B4-BE49-F238E27FC236}">
                      <a16:creationId xmlns:a16="http://schemas.microsoft.com/office/drawing/2014/main" id="{3E45E275-CA52-4FBA-A43B-ADAD4278EEC0}"/>
                    </a:ext>
                  </a:extLst>
                </p:cNvPr>
                <p:cNvGrpSpPr/>
                <p:nvPr/>
              </p:nvGrpSpPr>
              <p:grpSpPr>
                <a:xfrm>
                  <a:off x="5015256" y="2031357"/>
                  <a:ext cx="365760" cy="1864769"/>
                  <a:chOff x="4523773" y="1510496"/>
                  <a:chExt cx="365760" cy="1864769"/>
                </a:xfrm>
              </p:grpSpPr>
              <p:sp>
                <p:nvSpPr>
                  <p:cNvPr id="198" name="Rectangle 197">
                    <a:extLst>
                      <a:ext uri="{FF2B5EF4-FFF2-40B4-BE49-F238E27FC236}">
                        <a16:creationId xmlns:a16="http://schemas.microsoft.com/office/drawing/2014/main" id="{46DBE635-19F1-407B-9A33-005FED114335}"/>
                      </a:ext>
                    </a:extLst>
                  </p:cNvPr>
                  <p:cNvSpPr/>
                  <p:nvPr/>
                </p:nvSpPr>
                <p:spPr>
                  <a:xfrm>
                    <a:off x="4523773" y="1510496"/>
                    <a:ext cx="365760" cy="365760"/>
                  </a:xfrm>
                  <a:prstGeom prst="rect">
                    <a:avLst/>
                  </a:prstGeom>
                  <a:solidFill>
                    <a:schemeClr val="accent4"/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>
                      <a:solidFill>
                        <a:sysClr val="windowText" lastClr="000000"/>
                      </a:solidFill>
                    </a:endParaRPr>
                  </a:p>
                </p:txBody>
              </p:sp>
              <p:sp>
                <p:nvSpPr>
                  <p:cNvPr id="199" name="Rectangle 198">
                    <a:extLst>
                      <a:ext uri="{FF2B5EF4-FFF2-40B4-BE49-F238E27FC236}">
                        <a16:creationId xmlns:a16="http://schemas.microsoft.com/office/drawing/2014/main" id="{0144A1BF-E5E2-47F2-9601-1E418FB026E9}"/>
                      </a:ext>
                    </a:extLst>
                  </p:cNvPr>
                  <p:cNvSpPr/>
                  <p:nvPr/>
                </p:nvSpPr>
                <p:spPr>
                  <a:xfrm>
                    <a:off x="4523773" y="2010166"/>
                    <a:ext cx="365760" cy="365760"/>
                  </a:xfrm>
                  <a:prstGeom prst="rect">
                    <a:avLst/>
                  </a:prstGeom>
                  <a:solidFill>
                    <a:schemeClr val="accent4"/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>
                      <a:solidFill>
                        <a:sysClr val="windowText" lastClr="000000"/>
                      </a:solidFill>
                    </a:endParaRPr>
                  </a:p>
                </p:txBody>
              </p:sp>
              <p:sp>
                <p:nvSpPr>
                  <p:cNvPr id="200" name="Rectangle 199">
                    <a:extLst>
                      <a:ext uri="{FF2B5EF4-FFF2-40B4-BE49-F238E27FC236}">
                        <a16:creationId xmlns:a16="http://schemas.microsoft.com/office/drawing/2014/main" id="{8F04BAFC-F1BA-4EE1-B71B-DDB458514772}"/>
                      </a:ext>
                    </a:extLst>
                  </p:cNvPr>
                  <p:cNvSpPr/>
                  <p:nvPr/>
                </p:nvSpPr>
                <p:spPr>
                  <a:xfrm>
                    <a:off x="4523773" y="2509836"/>
                    <a:ext cx="365760" cy="365760"/>
                  </a:xfrm>
                  <a:prstGeom prst="rect">
                    <a:avLst/>
                  </a:prstGeom>
                  <a:solidFill>
                    <a:schemeClr val="accent4"/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>
                      <a:solidFill>
                        <a:sysClr val="windowText" lastClr="000000"/>
                      </a:solidFill>
                    </a:endParaRPr>
                  </a:p>
                </p:txBody>
              </p:sp>
              <p:sp>
                <p:nvSpPr>
                  <p:cNvPr id="201" name="Rectangle 200">
                    <a:extLst>
                      <a:ext uri="{FF2B5EF4-FFF2-40B4-BE49-F238E27FC236}">
                        <a16:creationId xmlns:a16="http://schemas.microsoft.com/office/drawing/2014/main" id="{7AAE9177-757C-40D3-83AD-ADDDBF135943}"/>
                      </a:ext>
                    </a:extLst>
                  </p:cNvPr>
                  <p:cNvSpPr/>
                  <p:nvPr/>
                </p:nvSpPr>
                <p:spPr>
                  <a:xfrm>
                    <a:off x="4523773" y="3009505"/>
                    <a:ext cx="365760" cy="365760"/>
                  </a:xfrm>
                  <a:prstGeom prst="rect">
                    <a:avLst/>
                  </a:prstGeom>
                  <a:solidFill>
                    <a:schemeClr val="accent4"/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>
                      <a:solidFill>
                        <a:sysClr val="windowText" lastClr="000000"/>
                      </a:solidFill>
                    </a:endParaRPr>
                  </a:p>
                </p:txBody>
              </p:sp>
            </p:grpSp>
            <p:grpSp>
              <p:nvGrpSpPr>
                <p:cNvPr id="168" name="Group 167">
                  <a:extLst>
                    <a:ext uri="{FF2B5EF4-FFF2-40B4-BE49-F238E27FC236}">
                      <a16:creationId xmlns:a16="http://schemas.microsoft.com/office/drawing/2014/main" id="{EA3A6FB5-7983-4436-8507-C3CD1ACFD368}"/>
                    </a:ext>
                  </a:extLst>
                </p:cNvPr>
                <p:cNvGrpSpPr/>
                <p:nvPr/>
              </p:nvGrpSpPr>
              <p:grpSpPr>
                <a:xfrm>
                  <a:off x="5491306" y="2031357"/>
                  <a:ext cx="365760" cy="1864769"/>
                  <a:chOff x="4523773" y="1510496"/>
                  <a:chExt cx="365760" cy="1864769"/>
                </a:xfrm>
              </p:grpSpPr>
              <p:sp>
                <p:nvSpPr>
                  <p:cNvPr id="194" name="Rectangle 193">
                    <a:extLst>
                      <a:ext uri="{FF2B5EF4-FFF2-40B4-BE49-F238E27FC236}">
                        <a16:creationId xmlns:a16="http://schemas.microsoft.com/office/drawing/2014/main" id="{FBA46EBC-30B6-4E45-BE7D-7A7AFC916C23}"/>
                      </a:ext>
                    </a:extLst>
                  </p:cNvPr>
                  <p:cNvSpPr/>
                  <p:nvPr/>
                </p:nvSpPr>
                <p:spPr>
                  <a:xfrm>
                    <a:off x="4523773" y="1510496"/>
                    <a:ext cx="365760" cy="365760"/>
                  </a:xfrm>
                  <a:prstGeom prst="rect">
                    <a:avLst/>
                  </a:prstGeom>
                  <a:solidFill>
                    <a:schemeClr val="accent4"/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>
                      <a:solidFill>
                        <a:sysClr val="windowText" lastClr="000000"/>
                      </a:solidFill>
                    </a:endParaRPr>
                  </a:p>
                </p:txBody>
              </p:sp>
              <p:sp>
                <p:nvSpPr>
                  <p:cNvPr id="195" name="Rectangle 194">
                    <a:extLst>
                      <a:ext uri="{FF2B5EF4-FFF2-40B4-BE49-F238E27FC236}">
                        <a16:creationId xmlns:a16="http://schemas.microsoft.com/office/drawing/2014/main" id="{2E8BABC3-1605-4AA0-9CC8-0D27EFE4A713}"/>
                      </a:ext>
                    </a:extLst>
                  </p:cNvPr>
                  <p:cNvSpPr/>
                  <p:nvPr/>
                </p:nvSpPr>
                <p:spPr>
                  <a:xfrm>
                    <a:off x="4523773" y="2010166"/>
                    <a:ext cx="365760" cy="365760"/>
                  </a:xfrm>
                  <a:prstGeom prst="rect">
                    <a:avLst/>
                  </a:prstGeom>
                  <a:solidFill>
                    <a:schemeClr val="accent4"/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>
                      <a:solidFill>
                        <a:sysClr val="windowText" lastClr="000000"/>
                      </a:solidFill>
                    </a:endParaRPr>
                  </a:p>
                </p:txBody>
              </p:sp>
              <p:sp>
                <p:nvSpPr>
                  <p:cNvPr id="196" name="Rectangle 195">
                    <a:extLst>
                      <a:ext uri="{FF2B5EF4-FFF2-40B4-BE49-F238E27FC236}">
                        <a16:creationId xmlns:a16="http://schemas.microsoft.com/office/drawing/2014/main" id="{16DDDCEA-628B-410A-956D-C1016F3A4ACA}"/>
                      </a:ext>
                    </a:extLst>
                  </p:cNvPr>
                  <p:cNvSpPr/>
                  <p:nvPr/>
                </p:nvSpPr>
                <p:spPr>
                  <a:xfrm>
                    <a:off x="4523773" y="2509836"/>
                    <a:ext cx="365760" cy="365760"/>
                  </a:xfrm>
                  <a:prstGeom prst="rect">
                    <a:avLst/>
                  </a:prstGeom>
                  <a:solidFill>
                    <a:schemeClr val="accent4"/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>
                      <a:solidFill>
                        <a:sysClr val="windowText" lastClr="000000"/>
                      </a:solidFill>
                    </a:endParaRPr>
                  </a:p>
                </p:txBody>
              </p:sp>
              <p:sp>
                <p:nvSpPr>
                  <p:cNvPr id="197" name="Rectangle 196">
                    <a:extLst>
                      <a:ext uri="{FF2B5EF4-FFF2-40B4-BE49-F238E27FC236}">
                        <a16:creationId xmlns:a16="http://schemas.microsoft.com/office/drawing/2014/main" id="{99B648C0-0337-47D6-B219-066F21B9A9C3}"/>
                      </a:ext>
                    </a:extLst>
                  </p:cNvPr>
                  <p:cNvSpPr/>
                  <p:nvPr/>
                </p:nvSpPr>
                <p:spPr>
                  <a:xfrm>
                    <a:off x="4523773" y="3009505"/>
                    <a:ext cx="365760" cy="365760"/>
                  </a:xfrm>
                  <a:prstGeom prst="rect">
                    <a:avLst/>
                  </a:prstGeom>
                  <a:solidFill>
                    <a:schemeClr val="accent4"/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>
                      <a:solidFill>
                        <a:sysClr val="windowText" lastClr="000000"/>
                      </a:solidFill>
                    </a:endParaRPr>
                  </a:p>
                </p:txBody>
              </p:sp>
            </p:grpSp>
            <p:grpSp>
              <p:nvGrpSpPr>
                <p:cNvPr id="169" name="Group 168">
                  <a:extLst>
                    <a:ext uri="{FF2B5EF4-FFF2-40B4-BE49-F238E27FC236}">
                      <a16:creationId xmlns:a16="http://schemas.microsoft.com/office/drawing/2014/main" id="{6E8ECC5D-3B2F-4DCD-909E-1137CE24F32E}"/>
                    </a:ext>
                  </a:extLst>
                </p:cNvPr>
                <p:cNvGrpSpPr/>
                <p:nvPr/>
              </p:nvGrpSpPr>
              <p:grpSpPr>
                <a:xfrm>
                  <a:off x="5967356" y="2031357"/>
                  <a:ext cx="365760" cy="1864769"/>
                  <a:chOff x="4523773" y="1510496"/>
                  <a:chExt cx="365760" cy="1864769"/>
                </a:xfrm>
              </p:grpSpPr>
              <p:sp>
                <p:nvSpPr>
                  <p:cNvPr id="190" name="Rectangle 189">
                    <a:extLst>
                      <a:ext uri="{FF2B5EF4-FFF2-40B4-BE49-F238E27FC236}">
                        <a16:creationId xmlns:a16="http://schemas.microsoft.com/office/drawing/2014/main" id="{4505D9F4-8B70-44C5-A8AC-2F29569FBC21}"/>
                      </a:ext>
                    </a:extLst>
                  </p:cNvPr>
                  <p:cNvSpPr/>
                  <p:nvPr/>
                </p:nvSpPr>
                <p:spPr>
                  <a:xfrm>
                    <a:off x="4523773" y="1510496"/>
                    <a:ext cx="365760" cy="365760"/>
                  </a:xfrm>
                  <a:prstGeom prst="rect">
                    <a:avLst/>
                  </a:prstGeom>
                  <a:solidFill>
                    <a:schemeClr val="accent4"/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>
                      <a:solidFill>
                        <a:sysClr val="windowText" lastClr="000000"/>
                      </a:solidFill>
                    </a:endParaRPr>
                  </a:p>
                </p:txBody>
              </p:sp>
              <p:sp>
                <p:nvSpPr>
                  <p:cNvPr id="191" name="Rectangle 190">
                    <a:extLst>
                      <a:ext uri="{FF2B5EF4-FFF2-40B4-BE49-F238E27FC236}">
                        <a16:creationId xmlns:a16="http://schemas.microsoft.com/office/drawing/2014/main" id="{23DB584B-203A-41E9-9E9F-8A139584F728}"/>
                      </a:ext>
                    </a:extLst>
                  </p:cNvPr>
                  <p:cNvSpPr/>
                  <p:nvPr/>
                </p:nvSpPr>
                <p:spPr>
                  <a:xfrm>
                    <a:off x="4523773" y="2010166"/>
                    <a:ext cx="365760" cy="365760"/>
                  </a:xfrm>
                  <a:prstGeom prst="rect">
                    <a:avLst/>
                  </a:prstGeom>
                  <a:solidFill>
                    <a:schemeClr val="accent4"/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>
                      <a:solidFill>
                        <a:sysClr val="windowText" lastClr="000000"/>
                      </a:solidFill>
                    </a:endParaRPr>
                  </a:p>
                </p:txBody>
              </p:sp>
              <p:sp>
                <p:nvSpPr>
                  <p:cNvPr id="192" name="Rectangle 191">
                    <a:extLst>
                      <a:ext uri="{FF2B5EF4-FFF2-40B4-BE49-F238E27FC236}">
                        <a16:creationId xmlns:a16="http://schemas.microsoft.com/office/drawing/2014/main" id="{228BCEC4-8246-446B-A5D7-2D88BB0DA97A}"/>
                      </a:ext>
                    </a:extLst>
                  </p:cNvPr>
                  <p:cNvSpPr/>
                  <p:nvPr/>
                </p:nvSpPr>
                <p:spPr>
                  <a:xfrm>
                    <a:off x="4523773" y="2509836"/>
                    <a:ext cx="365760" cy="365760"/>
                  </a:xfrm>
                  <a:prstGeom prst="rect">
                    <a:avLst/>
                  </a:prstGeom>
                  <a:solidFill>
                    <a:schemeClr val="accent4"/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>
                      <a:solidFill>
                        <a:sysClr val="windowText" lastClr="000000"/>
                      </a:solidFill>
                    </a:endParaRPr>
                  </a:p>
                </p:txBody>
              </p:sp>
              <p:sp>
                <p:nvSpPr>
                  <p:cNvPr id="193" name="Rectangle 192">
                    <a:extLst>
                      <a:ext uri="{FF2B5EF4-FFF2-40B4-BE49-F238E27FC236}">
                        <a16:creationId xmlns:a16="http://schemas.microsoft.com/office/drawing/2014/main" id="{2185A5EC-B6FF-4044-9108-CCE48DBDDDE2}"/>
                      </a:ext>
                    </a:extLst>
                  </p:cNvPr>
                  <p:cNvSpPr/>
                  <p:nvPr/>
                </p:nvSpPr>
                <p:spPr>
                  <a:xfrm>
                    <a:off x="4523773" y="3009505"/>
                    <a:ext cx="365760" cy="365760"/>
                  </a:xfrm>
                  <a:prstGeom prst="rect">
                    <a:avLst/>
                  </a:prstGeom>
                  <a:solidFill>
                    <a:schemeClr val="accent4"/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>
                      <a:solidFill>
                        <a:sysClr val="windowText" lastClr="000000"/>
                      </a:solidFill>
                    </a:endParaRPr>
                  </a:p>
                </p:txBody>
              </p:sp>
            </p:grpSp>
            <p:grpSp>
              <p:nvGrpSpPr>
                <p:cNvPr id="170" name="Group 169">
                  <a:extLst>
                    <a:ext uri="{FF2B5EF4-FFF2-40B4-BE49-F238E27FC236}">
                      <a16:creationId xmlns:a16="http://schemas.microsoft.com/office/drawing/2014/main" id="{D9D1E2EC-44A5-4D44-931C-A6B82A0D9889}"/>
                    </a:ext>
                  </a:extLst>
                </p:cNvPr>
                <p:cNvGrpSpPr/>
                <p:nvPr/>
              </p:nvGrpSpPr>
              <p:grpSpPr>
                <a:xfrm>
                  <a:off x="6443406" y="2031357"/>
                  <a:ext cx="365760" cy="1864769"/>
                  <a:chOff x="4523773" y="1510496"/>
                  <a:chExt cx="365760" cy="1864769"/>
                </a:xfrm>
              </p:grpSpPr>
              <p:sp>
                <p:nvSpPr>
                  <p:cNvPr id="186" name="Rectangle 185">
                    <a:extLst>
                      <a:ext uri="{FF2B5EF4-FFF2-40B4-BE49-F238E27FC236}">
                        <a16:creationId xmlns:a16="http://schemas.microsoft.com/office/drawing/2014/main" id="{4BDA757D-F2EF-4606-B0AF-D1D6839229E0}"/>
                      </a:ext>
                    </a:extLst>
                  </p:cNvPr>
                  <p:cNvSpPr/>
                  <p:nvPr/>
                </p:nvSpPr>
                <p:spPr>
                  <a:xfrm>
                    <a:off x="4523773" y="1510496"/>
                    <a:ext cx="365760" cy="365760"/>
                  </a:xfrm>
                  <a:prstGeom prst="rect">
                    <a:avLst/>
                  </a:prstGeom>
                  <a:solidFill>
                    <a:schemeClr val="accent4"/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>
                      <a:solidFill>
                        <a:sysClr val="windowText" lastClr="000000"/>
                      </a:solidFill>
                    </a:endParaRPr>
                  </a:p>
                </p:txBody>
              </p:sp>
              <p:sp>
                <p:nvSpPr>
                  <p:cNvPr id="187" name="Rectangle 186">
                    <a:extLst>
                      <a:ext uri="{FF2B5EF4-FFF2-40B4-BE49-F238E27FC236}">
                        <a16:creationId xmlns:a16="http://schemas.microsoft.com/office/drawing/2014/main" id="{0B30DBE6-68D1-401D-A5D2-B97DC774B7F5}"/>
                      </a:ext>
                    </a:extLst>
                  </p:cNvPr>
                  <p:cNvSpPr/>
                  <p:nvPr/>
                </p:nvSpPr>
                <p:spPr>
                  <a:xfrm>
                    <a:off x="4523773" y="2010166"/>
                    <a:ext cx="365760" cy="365760"/>
                  </a:xfrm>
                  <a:prstGeom prst="rect">
                    <a:avLst/>
                  </a:prstGeom>
                  <a:solidFill>
                    <a:schemeClr val="accent4"/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>
                      <a:solidFill>
                        <a:sysClr val="windowText" lastClr="000000"/>
                      </a:solidFill>
                    </a:endParaRPr>
                  </a:p>
                </p:txBody>
              </p:sp>
              <p:sp>
                <p:nvSpPr>
                  <p:cNvPr id="188" name="Rectangle 187">
                    <a:extLst>
                      <a:ext uri="{FF2B5EF4-FFF2-40B4-BE49-F238E27FC236}">
                        <a16:creationId xmlns:a16="http://schemas.microsoft.com/office/drawing/2014/main" id="{00A04502-AE88-4937-878C-EB09861E1AB3}"/>
                      </a:ext>
                    </a:extLst>
                  </p:cNvPr>
                  <p:cNvSpPr/>
                  <p:nvPr/>
                </p:nvSpPr>
                <p:spPr>
                  <a:xfrm>
                    <a:off x="4523773" y="2509836"/>
                    <a:ext cx="365760" cy="365760"/>
                  </a:xfrm>
                  <a:prstGeom prst="rect">
                    <a:avLst/>
                  </a:prstGeom>
                  <a:solidFill>
                    <a:schemeClr val="accent4"/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>
                      <a:solidFill>
                        <a:sysClr val="windowText" lastClr="000000"/>
                      </a:solidFill>
                    </a:endParaRPr>
                  </a:p>
                </p:txBody>
              </p:sp>
              <p:sp>
                <p:nvSpPr>
                  <p:cNvPr id="189" name="Rectangle 188">
                    <a:extLst>
                      <a:ext uri="{FF2B5EF4-FFF2-40B4-BE49-F238E27FC236}">
                        <a16:creationId xmlns:a16="http://schemas.microsoft.com/office/drawing/2014/main" id="{2C8B8C39-FA40-4446-81D7-DABCDB3C8CA3}"/>
                      </a:ext>
                    </a:extLst>
                  </p:cNvPr>
                  <p:cNvSpPr/>
                  <p:nvPr/>
                </p:nvSpPr>
                <p:spPr>
                  <a:xfrm>
                    <a:off x="4523773" y="3009505"/>
                    <a:ext cx="365760" cy="365760"/>
                  </a:xfrm>
                  <a:prstGeom prst="rect">
                    <a:avLst/>
                  </a:prstGeom>
                  <a:solidFill>
                    <a:schemeClr val="accent4"/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>
                      <a:solidFill>
                        <a:sysClr val="windowText" lastClr="000000"/>
                      </a:solidFill>
                    </a:endParaRPr>
                  </a:p>
                </p:txBody>
              </p:sp>
            </p:grpSp>
            <p:grpSp>
              <p:nvGrpSpPr>
                <p:cNvPr id="171" name="Group 170">
                  <a:extLst>
                    <a:ext uri="{FF2B5EF4-FFF2-40B4-BE49-F238E27FC236}">
                      <a16:creationId xmlns:a16="http://schemas.microsoft.com/office/drawing/2014/main" id="{BBF8DAD8-081A-479B-8350-12FA35AB5DEB}"/>
                    </a:ext>
                  </a:extLst>
                </p:cNvPr>
                <p:cNvGrpSpPr/>
                <p:nvPr/>
              </p:nvGrpSpPr>
              <p:grpSpPr>
                <a:xfrm>
                  <a:off x="6919456" y="2031357"/>
                  <a:ext cx="365760" cy="1864769"/>
                  <a:chOff x="4523773" y="1510496"/>
                  <a:chExt cx="365760" cy="1864769"/>
                </a:xfrm>
              </p:grpSpPr>
              <p:sp>
                <p:nvSpPr>
                  <p:cNvPr id="182" name="Rectangle 181">
                    <a:extLst>
                      <a:ext uri="{FF2B5EF4-FFF2-40B4-BE49-F238E27FC236}">
                        <a16:creationId xmlns:a16="http://schemas.microsoft.com/office/drawing/2014/main" id="{B9102816-97E4-46B3-BCFE-D2FFA17AF023}"/>
                      </a:ext>
                    </a:extLst>
                  </p:cNvPr>
                  <p:cNvSpPr/>
                  <p:nvPr/>
                </p:nvSpPr>
                <p:spPr>
                  <a:xfrm>
                    <a:off x="4523773" y="1510496"/>
                    <a:ext cx="365760" cy="365760"/>
                  </a:xfrm>
                  <a:prstGeom prst="rect">
                    <a:avLst/>
                  </a:prstGeom>
                  <a:solidFill>
                    <a:schemeClr val="accent4"/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>
                      <a:solidFill>
                        <a:sysClr val="windowText" lastClr="000000"/>
                      </a:solidFill>
                    </a:endParaRPr>
                  </a:p>
                </p:txBody>
              </p:sp>
              <p:sp>
                <p:nvSpPr>
                  <p:cNvPr id="183" name="Rectangle 182">
                    <a:extLst>
                      <a:ext uri="{FF2B5EF4-FFF2-40B4-BE49-F238E27FC236}">
                        <a16:creationId xmlns:a16="http://schemas.microsoft.com/office/drawing/2014/main" id="{B736BEAA-16C3-4269-81B3-025F75FB0C28}"/>
                      </a:ext>
                    </a:extLst>
                  </p:cNvPr>
                  <p:cNvSpPr/>
                  <p:nvPr/>
                </p:nvSpPr>
                <p:spPr>
                  <a:xfrm>
                    <a:off x="4523773" y="2010166"/>
                    <a:ext cx="365760" cy="365760"/>
                  </a:xfrm>
                  <a:prstGeom prst="rect">
                    <a:avLst/>
                  </a:prstGeom>
                  <a:solidFill>
                    <a:schemeClr val="accent4"/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>
                      <a:solidFill>
                        <a:sysClr val="windowText" lastClr="000000"/>
                      </a:solidFill>
                    </a:endParaRPr>
                  </a:p>
                </p:txBody>
              </p:sp>
              <p:sp>
                <p:nvSpPr>
                  <p:cNvPr id="184" name="Rectangle 183">
                    <a:extLst>
                      <a:ext uri="{FF2B5EF4-FFF2-40B4-BE49-F238E27FC236}">
                        <a16:creationId xmlns:a16="http://schemas.microsoft.com/office/drawing/2014/main" id="{2B999A3C-9045-4598-9F31-A9AB47FC1C18}"/>
                      </a:ext>
                    </a:extLst>
                  </p:cNvPr>
                  <p:cNvSpPr/>
                  <p:nvPr/>
                </p:nvSpPr>
                <p:spPr>
                  <a:xfrm>
                    <a:off x="4523773" y="2509836"/>
                    <a:ext cx="365760" cy="365760"/>
                  </a:xfrm>
                  <a:prstGeom prst="rect">
                    <a:avLst/>
                  </a:prstGeom>
                  <a:solidFill>
                    <a:schemeClr val="accent4"/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>
                      <a:solidFill>
                        <a:sysClr val="windowText" lastClr="000000"/>
                      </a:solidFill>
                    </a:endParaRPr>
                  </a:p>
                </p:txBody>
              </p:sp>
              <p:sp>
                <p:nvSpPr>
                  <p:cNvPr id="185" name="Rectangle 184">
                    <a:extLst>
                      <a:ext uri="{FF2B5EF4-FFF2-40B4-BE49-F238E27FC236}">
                        <a16:creationId xmlns:a16="http://schemas.microsoft.com/office/drawing/2014/main" id="{7D9E1DF0-5C48-4B61-9BAB-2FE184939F2F}"/>
                      </a:ext>
                    </a:extLst>
                  </p:cNvPr>
                  <p:cNvSpPr/>
                  <p:nvPr/>
                </p:nvSpPr>
                <p:spPr>
                  <a:xfrm>
                    <a:off x="4523773" y="3009505"/>
                    <a:ext cx="365760" cy="365760"/>
                  </a:xfrm>
                  <a:prstGeom prst="rect">
                    <a:avLst/>
                  </a:prstGeom>
                  <a:solidFill>
                    <a:schemeClr val="accent4"/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>
                      <a:solidFill>
                        <a:sysClr val="windowText" lastClr="000000"/>
                      </a:solidFill>
                    </a:endParaRPr>
                  </a:p>
                </p:txBody>
              </p:sp>
            </p:grpSp>
            <p:grpSp>
              <p:nvGrpSpPr>
                <p:cNvPr id="172" name="Group 171">
                  <a:extLst>
                    <a:ext uri="{FF2B5EF4-FFF2-40B4-BE49-F238E27FC236}">
                      <a16:creationId xmlns:a16="http://schemas.microsoft.com/office/drawing/2014/main" id="{2996FEB7-6513-4966-9105-CD6FCD0DEDF7}"/>
                    </a:ext>
                  </a:extLst>
                </p:cNvPr>
                <p:cNvGrpSpPr/>
                <p:nvPr/>
              </p:nvGrpSpPr>
              <p:grpSpPr>
                <a:xfrm>
                  <a:off x="7395506" y="2031357"/>
                  <a:ext cx="365760" cy="1864769"/>
                  <a:chOff x="4523773" y="1510496"/>
                  <a:chExt cx="365760" cy="1864769"/>
                </a:xfrm>
              </p:grpSpPr>
              <p:sp>
                <p:nvSpPr>
                  <p:cNvPr id="178" name="Rectangle 177">
                    <a:extLst>
                      <a:ext uri="{FF2B5EF4-FFF2-40B4-BE49-F238E27FC236}">
                        <a16:creationId xmlns:a16="http://schemas.microsoft.com/office/drawing/2014/main" id="{95B88ABA-C45F-4B78-A1B3-E8E06D0B6EF2}"/>
                      </a:ext>
                    </a:extLst>
                  </p:cNvPr>
                  <p:cNvSpPr/>
                  <p:nvPr/>
                </p:nvSpPr>
                <p:spPr>
                  <a:xfrm>
                    <a:off x="4523773" y="1510496"/>
                    <a:ext cx="365760" cy="365760"/>
                  </a:xfrm>
                  <a:prstGeom prst="rect">
                    <a:avLst/>
                  </a:prstGeom>
                  <a:solidFill>
                    <a:schemeClr val="accent4"/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>
                      <a:solidFill>
                        <a:sysClr val="windowText" lastClr="000000"/>
                      </a:solidFill>
                    </a:endParaRPr>
                  </a:p>
                </p:txBody>
              </p:sp>
              <p:sp>
                <p:nvSpPr>
                  <p:cNvPr id="179" name="Rectangle 178">
                    <a:extLst>
                      <a:ext uri="{FF2B5EF4-FFF2-40B4-BE49-F238E27FC236}">
                        <a16:creationId xmlns:a16="http://schemas.microsoft.com/office/drawing/2014/main" id="{F31FCC32-B15E-4B7E-A836-CF3DAF753E56}"/>
                      </a:ext>
                    </a:extLst>
                  </p:cNvPr>
                  <p:cNvSpPr/>
                  <p:nvPr/>
                </p:nvSpPr>
                <p:spPr>
                  <a:xfrm>
                    <a:off x="4523773" y="2010166"/>
                    <a:ext cx="365760" cy="365760"/>
                  </a:xfrm>
                  <a:prstGeom prst="rect">
                    <a:avLst/>
                  </a:prstGeom>
                  <a:solidFill>
                    <a:schemeClr val="accent4"/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>
                      <a:solidFill>
                        <a:sysClr val="windowText" lastClr="000000"/>
                      </a:solidFill>
                    </a:endParaRPr>
                  </a:p>
                </p:txBody>
              </p:sp>
              <p:sp>
                <p:nvSpPr>
                  <p:cNvPr id="180" name="Rectangle 179">
                    <a:extLst>
                      <a:ext uri="{FF2B5EF4-FFF2-40B4-BE49-F238E27FC236}">
                        <a16:creationId xmlns:a16="http://schemas.microsoft.com/office/drawing/2014/main" id="{960DBFD5-F883-4925-A11F-B356ADFE7815}"/>
                      </a:ext>
                    </a:extLst>
                  </p:cNvPr>
                  <p:cNvSpPr/>
                  <p:nvPr/>
                </p:nvSpPr>
                <p:spPr>
                  <a:xfrm>
                    <a:off x="4523773" y="2509836"/>
                    <a:ext cx="365760" cy="365760"/>
                  </a:xfrm>
                  <a:prstGeom prst="rect">
                    <a:avLst/>
                  </a:prstGeom>
                  <a:solidFill>
                    <a:schemeClr val="accent4"/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>
                      <a:solidFill>
                        <a:sysClr val="windowText" lastClr="000000"/>
                      </a:solidFill>
                    </a:endParaRPr>
                  </a:p>
                </p:txBody>
              </p:sp>
              <p:sp>
                <p:nvSpPr>
                  <p:cNvPr id="181" name="Rectangle 180">
                    <a:extLst>
                      <a:ext uri="{FF2B5EF4-FFF2-40B4-BE49-F238E27FC236}">
                        <a16:creationId xmlns:a16="http://schemas.microsoft.com/office/drawing/2014/main" id="{2AE45FDA-C999-4226-BB13-9215B3DF9871}"/>
                      </a:ext>
                    </a:extLst>
                  </p:cNvPr>
                  <p:cNvSpPr/>
                  <p:nvPr/>
                </p:nvSpPr>
                <p:spPr>
                  <a:xfrm>
                    <a:off x="4523773" y="3009505"/>
                    <a:ext cx="365760" cy="365760"/>
                  </a:xfrm>
                  <a:prstGeom prst="rect">
                    <a:avLst/>
                  </a:prstGeom>
                  <a:solidFill>
                    <a:schemeClr val="accent4"/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>
                      <a:solidFill>
                        <a:sysClr val="windowText" lastClr="000000"/>
                      </a:solidFill>
                    </a:endParaRPr>
                  </a:p>
                </p:txBody>
              </p:sp>
            </p:grpSp>
            <p:grpSp>
              <p:nvGrpSpPr>
                <p:cNvPr id="173" name="Group 172">
                  <a:extLst>
                    <a:ext uri="{FF2B5EF4-FFF2-40B4-BE49-F238E27FC236}">
                      <a16:creationId xmlns:a16="http://schemas.microsoft.com/office/drawing/2014/main" id="{FC0F5BB7-5AEF-4FDC-BFE4-8861F1D5D0AA}"/>
                    </a:ext>
                  </a:extLst>
                </p:cNvPr>
                <p:cNvGrpSpPr/>
                <p:nvPr/>
              </p:nvGrpSpPr>
              <p:grpSpPr>
                <a:xfrm>
                  <a:off x="7871557" y="2031357"/>
                  <a:ext cx="365760" cy="1864769"/>
                  <a:chOff x="4523773" y="1510496"/>
                  <a:chExt cx="365760" cy="1864769"/>
                </a:xfrm>
              </p:grpSpPr>
              <p:sp>
                <p:nvSpPr>
                  <p:cNvPr id="174" name="Rectangle 173">
                    <a:extLst>
                      <a:ext uri="{FF2B5EF4-FFF2-40B4-BE49-F238E27FC236}">
                        <a16:creationId xmlns:a16="http://schemas.microsoft.com/office/drawing/2014/main" id="{1F422D19-7350-4243-8468-F70BF3D5FA6B}"/>
                      </a:ext>
                    </a:extLst>
                  </p:cNvPr>
                  <p:cNvSpPr/>
                  <p:nvPr/>
                </p:nvSpPr>
                <p:spPr>
                  <a:xfrm>
                    <a:off x="4523773" y="1510496"/>
                    <a:ext cx="365760" cy="365760"/>
                  </a:xfrm>
                  <a:prstGeom prst="rect">
                    <a:avLst/>
                  </a:prstGeom>
                  <a:solidFill>
                    <a:schemeClr val="accent4"/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>
                      <a:solidFill>
                        <a:sysClr val="windowText" lastClr="000000"/>
                      </a:solidFill>
                    </a:endParaRPr>
                  </a:p>
                </p:txBody>
              </p:sp>
              <p:sp>
                <p:nvSpPr>
                  <p:cNvPr id="175" name="Rectangle 174">
                    <a:extLst>
                      <a:ext uri="{FF2B5EF4-FFF2-40B4-BE49-F238E27FC236}">
                        <a16:creationId xmlns:a16="http://schemas.microsoft.com/office/drawing/2014/main" id="{0F3D016C-BDD7-42F7-ADFD-C7F367D84670}"/>
                      </a:ext>
                    </a:extLst>
                  </p:cNvPr>
                  <p:cNvSpPr/>
                  <p:nvPr/>
                </p:nvSpPr>
                <p:spPr>
                  <a:xfrm>
                    <a:off x="4523773" y="2010166"/>
                    <a:ext cx="365760" cy="365760"/>
                  </a:xfrm>
                  <a:prstGeom prst="rect">
                    <a:avLst/>
                  </a:prstGeom>
                  <a:solidFill>
                    <a:schemeClr val="accent4"/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>
                      <a:solidFill>
                        <a:sysClr val="windowText" lastClr="000000"/>
                      </a:solidFill>
                    </a:endParaRPr>
                  </a:p>
                </p:txBody>
              </p:sp>
              <p:sp>
                <p:nvSpPr>
                  <p:cNvPr id="176" name="Rectangle 175">
                    <a:extLst>
                      <a:ext uri="{FF2B5EF4-FFF2-40B4-BE49-F238E27FC236}">
                        <a16:creationId xmlns:a16="http://schemas.microsoft.com/office/drawing/2014/main" id="{D2D2FD62-FB72-4CB6-A286-D003BC68BE9C}"/>
                      </a:ext>
                    </a:extLst>
                  </p:cNvPr>
                  <p:cNvSpPr/>
                  <p:nvPr/>
                </p:nvSpPr>
                <p:spPr>
                  <a:xfrm>
                    <a:off x="4523773" y="2509836"/>
                    <a:ext cx="365760" cy="365760"/>
                  </a:xfrm>
                  <a:prstGeom prst="rect">
                    <a:avLst/>
                  </a:prstGeom>
                  <a:solidFill>
                    <a:schemeClr val="accent4"/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>
                      <a:solidFill>
                        <a:sysClr val="windowText" lastClr="000000"/>
                      </a:solidFill>
                    </a:endParaRPr>
                  </a:p>
                </p:txBody>
              </p:sp>
              <p:sp>
                <p:nvSpPr>
                  <p:cNvPr id="177" name="Rectangle 176">
                    <a:extLst>
                      <a:ext uri="{FF2B5EF4-FFF2-40B4-BE49-F238E27FC236}">
                        <a16:creationId xmlns:a16="http://schemas.microsoft.com/office/drawing/2014/main" id="{22556ABC-B949-4217-8128-524B6D640272}"/>
                      </a:ext>
                    </a:extLst>
                  </p:cNvPr>
                  <p:cNvSpPr/>
                  <p:nvPr/>
                </p:nvSpPr>
                <p:spPr>
                  <a:xfrm>
                    <a:off x="4523773" y="3009505"/>
                    <a:ext cx="365760" cy="365760"/>
                  </a:xfrm>
                  <a:prstGeom prst="rect">
                    <a:avLst/>
                  </a:prstGeom>
                  <a:solidFill>
                    <a:schemeClr val="accent4"/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>
                      <a:solidFill>
                        <a:sysClr val="windowText" lastClr="000000"/>
                      </a:solidFill>
                    </a:endParaRPr>
                  </a:p>
                </p:txBody>
              </p:sp>
            </p:grpSp>
          </p:grpSp>
          <p:grpSp>
            <p:nvGrpSpPr>
              <p:cNvPr id="206" name="Group 205">
                <a:extLst>
                  <a:ext uri="{FF2B5EF4-FFF2-40B4-BE49-F238E27FC236}">
                    <a16:creationId xmlns:a16="http://schemas.microsoft.com/office/drawing/2014/main" id="{3B7902BD-D2A9-4677-9D0C-E41B8C04F38E}"/>
                  </a:ext>
                </a:extLst>
              </p:cNvPr>
              <p:cNvGrpSpPr/>
              <p:nvPr/>
            </p:nvGrpSpPr>
            <p:grpSpPr>
              <a:xfrm>
                <a:off x="1392835" y="4527015"/>
                <a:ext cx="2046888" cy="1498376"/>
                <a:chOff x="679049" y="1878956"/>
                <a:chExt cx="7712598" cy="4170745"/>
              </a:xfrm>
            </p:grpSpPr>
            <p:sp>
              <p:nvSpPr>
                <p:cNvPr id="207" name="Rectangle 206">
                  <a:extLst>
                    <a:ext uri="{FF2B5EF4-FFF2-40B4-BE49-F238E27FC236}">
                      <a16:creationId xmlns:a16="http://schemas.microsoft.com/office/drawing/2014/main" id="{35A090C2-F5BB-4D6A-A7EC-79017A7E344B}"/>
                    </a:ext>
                  </a:extLst>
                </p:cNvPr>
                <p:cNvSpPr/>
                <p:nvPr/>
              </p:nvSpPr>
              <p:spPr>
                <a:xfrm>
                  <a:off x="679049" y="1878956"/>
                  <a:ext cx="7712598" cy="4170745"/>
                </a:xfrm>
                <a:prstGeom prst="rect">
                  <a:avLst/>
                </a:prstGeom>
                <a:solidFill>
                  <a:srgbClr val="FFF8E5"/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8" name="Rectangle 207">
                  <a:extLst>
                    <a:ext uri="{FF2B5EF4-FFF2-40B4-BE49-F238E27FC236}">
                      <a16:creationId xmlns:a16="http://schemas.microsoft.com/office/drawing/2014/main" id="{B9833251-06A7-4C0C-85DA-FAFE4CF27F93}"/>
                    </a:ext>
                  </a:extLst>
                </p:cNvPr>
                <p:cNvSpPr/>
                <p:nvPr/>
              </p:nvSpPr>
              <p:spPr>
                <a:xfrm>
                  <a:off x="831449" y="2031357"/>
                  <a:ext cx="1699549" cy="3856300"/>
                </a:xfrm>
                <a:prstGeom prst="rect">
                  <a:avLst/>
                </a:prstGeom>
                <a:solidFill>
                  <a:schemeClr val="accent5">
                    <a:lumMod val="40000"/>
                    <a:lumOff val="60000"/>
                  </a:schemeClr>
                </a:solidFill>
                <a:ln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solidFill>
                      <a:sysClr val="windowText" lastClr="000000"/>
                    </a:solidFill>
                  </a:endParaRPr>
                </a:p>
              </p:txBody>
            </p:sp>
            <p:sp>
              <p:nvSpPr>
                <p:cNvPr id="209" name="Rectangle 208">
                  <a:extLst>
                    <a:ext uri="{FF2B5EF4-FFF2-40B4-BE49-F238E27FC236}">
                      <a16:creationId xmlns:a16="http://schemas.microsoft.com/office/drawing/2014/main" id="{FBD876F2-E09B-41A2-8E20-5D6CB984299F}"/>
                    </a:ext>
                  </a:extLst>
                </p:cNvPr>
                <p:cNvSpPr/>
                <p:nvPr/>
              </p:nvSpPr>
              <p:spPr>
                <a:xfrm>
                  <a:off x="2683397" y="3534999"/>
                  <a:ext cx="1699549" cy="401256"/>
                </a:xfrm>
                <a:prstGeom prst="rect">
                  <a:avLst/>
                </a:prstGeom>
                <a:solidFill>
                  <a:schemeClr val="accent5">
                    <a:lumMod val="40000"/>
                    <a:lumOff val="60000"/>
                  </a:schemeClr>
                </a:solidFill>
                <a:ln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solidFill>
                      <a:sysClr val="windowText" lastClr="000000"/>
                    </a:solidFill>
                  </a:endParaRPr>
                </a:p>
              </p:txBody>
            </p:sp>
            <p:sp>
              <p:nvSpPr>
                <p:cNvPr id="210" name="Rectangle 209">
                  <a:extLst>
                    <a:ext uri="{FF2B5EF4-FFF2-40B4-BE49-F238E27FC236}">
                      <a16:creationId xmlns:a16="http://schemas.microsoft.com/office/drawing/2014/main" id="{12BCB018-D608-47AB-B3AC-6542FEE90C3F}"/>
                    </a:ext>
                  </a:extLst>
                </p:cNvPr>
                <p:cNvSpPr/>
                <p:nvPr/>
              </p:nvSpPr>
              <p:spPr>
                <a:xfrm>
                  <a:off x="2683397" y="5486401"/>
                  <a:ext cx="1699549" cy="401256"/>
                </a:xfrm>
                <a:prstGeom prst="rect">
                  <a:avLst/>
                </a:prstGeom>
                <a:solidFill>
                  <a:schemeClr val="accent5">
                    <a:lumMod val="40000"/>
                    <a:lumOff val="60000"/>
                  </a:schemeClr>
                </a:solidFill>
                <a:ln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solidFill>
                      <a:sysClr val="windowText" lastClr="000000"/>
                    </a:solidFill>
                  </a:endParaRPr>
                </a:p>
              </p:txBody>
            </p:sp>
            <p:sp>
              <p:nvSpPr>
                <p:cNvPr id="211" name="Rectangle 210">
                  <a:extLst>
                    <a:ext uri="{FF2B5EF4-FFF2-40B4-BE49-F238E27FC236}">
                      <a16:creationId xmlns:a16="http://schemas.microsoft.com/office/drawing/2014/main" id="{02E1CA2F-ED95-47F5-BC99-0ABB07AE7703}"/>
                    </a:ext>
                  </a:extLst>
                </p:cNvPr>
                <p:cNvSpPr/>
                <p:nvPr/>
              </p:nvSpPr>
              <p:spPr>
                <a:xfrm>
                  <a:off x="2683397" y="3982760"/>
                  <a:ext cx="1699549" cy="705316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solidFill>
                    <a:schemeClr val="accent2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b"/>
                <a:lstStyle/>
                <a:p>
                  <a:pPr algn="ctr"/>
                  <a:endParaRPr lang="en-US" dirty="0">
                    <a:solidFill>
                      <a:sysClr val="windowText" lastClr="000000"/>
                    </a:solidFill>
                  </a:endParaRPr>
                </a:p>
              </p:txBody>
            </p:sp>
            <p:sp>
              <p:nvSpPr>
                <p:cNvPr id="212" name="Rectangle 211">
                  <a:extLst>
                    <a:ext uri="{FF2B5EF4-FFF2-40B4-BE49-F238E27FC236}">
                      <a16:creationId xmlns:a16="http://schemas.microsoft.com/office/drawing/2014/main" id="{7A674052-FCAE-49DD-8C7B-7419C65577E4}"/>
                    </a:ext>
                  </a:extLst>
                </p:cNvPr>
                <p:cNvSpPr/>
                <p:nvPr/>
              </p:nvSpPr>
              <p:spPr>
                <a:xfrm>
                  <a:off x="2683396" y="4734581"/>
                  <a:ext cx="1699549" cy="705316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solidFill>
                    <a:schemeClr val="accent2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b"/>
                <a:lstStyle/>
                <a:p>
                  <a:pPr algn="ctr"/>
                  <a:endParaRPr lang="en-US" dirty="0">
                    <a:solidFill>
                      <a:sysClr val="windowText" lastClr="000000"/>
                    </a:solidFill>
                  </a:endParaRPr>
                </a:p>
              </p:txBody>
            </p:sp>
            <p:sp>
              <p:nvSpPr>
                <p:cNvPr id="213" name="Rectangle 212">
                  <a:extLst>
                    <a:ext uri="{FF2B5EF4-FFF2-40B4-BE49-F238E27FC236}">
                      <a16:creationId xmlns:a16="http://schemas.microsoft.com/office/drawing/2014/main" id="{6F452316-7E5F-4D85-A370-14567EA80F1A}"/>
                    </a:ext>
                  </a:extLst>
                </p:cNvPr>
                <p:cNvSpPr/>
                <p:nvPr/>
              </p:nvSpPr>
              <p:spPr>
                <a:xfrm>
                  <a:off x="2683397" y="2031357"/>
                  <a:ext cx="1699549" cy="705316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solidFill>
                    <a:schemeClr val="accent2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b"/>
                <a:lstStyle/>
                <a:p>
                  <a:pPr algn="ctr"/>
                  <a:endParaRPr lang="en-US" dirty="0">
                    <a:solidFill>
                      <a:sysClr val="windowText" lastClr="000000"/>
                    </a:solidFill>
                  </a:endParaRPr>
                </a:p>
              </p:txBody>
            </p:sp>
            <p:sp>
              <p:nvSpPr>
                <p:cNvPr id="214" name="Rectangle 213">
                  <a:extLst>
                    <a:ext uri="{FF2B5EF4-FFF2-40B4-BE49-F238E27FC236}">
                      <a16:creationId xmlns:a16="http://schemas.microsoft.com/office/drawing/2014/main" id="{BDA7A8C4-B74D-4684-90CF-F8E37B19C356}"/>
                    </a:ext>
                  </a:extLst>
                </p:cNvPr>
                <p:cNvSpPr/>
                <p:nvPr/>
              </p:nvSpPr>
              <p:spPr>
                <a:xfrm>
                  <a:off x="2683396" y="2783178"/>
                  <a:ext cx="1699549" cy="705316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solidFill>
                    <a:schemeClr val="accent2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b"/>
                <a:lstStyle/>
                <a:p>
                  <a:pPr algn="ctr"/>
                  <a:endParaRPr lang="en-US" dirty="0">
                    <a:solidFill>
                      <a:sysClr val="windowText" lastClr="000000"/>
                    </a:solidFill>
                  </a:endParaRPr>
                </a:p>
              </p:txBody>
            </p:sp>
            <p:sp>
              <p:nvSpPr>
                <p:cNvPr id="215" name="Rectangle 214">
                  <a:extLst>
                    <a:ext uri="{FF2B5EF4-FFF2-40B4-BE49-F238E27FC236}">
                      <a16:creationId xmlns:a16="http://schemas.microsoft.com/office/drawing/2014/main" id="{241FD9A1-E919-4EB5-9D3F-98B7BBAC8095}"/>
                    </a:ext>
                  </a:extLst>
                </p:cNvPr>
                <p:cNvSpPr/>
                <p:nvPr/>
              </p:nvSpPr>
              <p:spPr>
                <a:xfrm>
                  <a:off x="4535345" y="3982760"/>
                  <a:ext cx="3701972" cy="1904897"/>
                </a:xfrm>
                <a:prstGeom prst="rect">
                  <a:avLst/>
                </a:prstGeom>
                <a:solidFill>
                  <a:schemeClr val="accent5">
                    <a:lumMod val="40000"/>
                    <a:lumOff val="60000"/>
                  </a:schemeClr>
                </a:solidFill>
                <a:ln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solidFill>
                      <a:sysClr val="windowText" lastClr="000000"/>
                    </a:solidFill>
                  </a:endParaRPr>
                </a:p>
              </p:txBody>
            </p:sp>
            <p:grpSp>
              <p:nvGrpSpPr>
                <p:cNvPr id="216" name="Group 215">
                  <a:extLst>
                    <a:ext uri="{FF2B5EF4-FFF2-40B4-BE49-F238E27FC236}">
                      <a16:creationId xmlns:a16="http://schemas.microsoft.com/office/drawing/2014/main" id="{623208C8-F40F-4C54-A647-FEBCE00B7CEB}"/>
                    </a:ext>
                  </a:extLst>
                </p:cNvPr>
                <p:cNvGrpSpPr/>
                <p:nvPr/>
              </p:nvGrpSpPr>
              <p:grpSpPr>
                <a:xfrm>
                  <a:off x="4539206" y="2031357"/>
                  <a:ext cx="365760" cy="1864769"/>
                  <a:chOff x="4523773" y="1510496"/>
                  <a:chExt cx="365760" cy="1864769"/>
                </a:xfrm>
              </p:grpSpPr>
              <p:sp>
                <p:nvSpPr>
                  <p:cNvPr id="252" name="Rectangle 251">
                    <a:extLst>
                      <a:ext uri="{FF2B5EF4-FFF2-40B4-BE49-F238E27FC236}">
                        <a16:creationId xmlns:a16="http://schemas.microsoft.com/office/drawing/2014/main" id="{99B6BFF9-E9E0-4F4D-B613-050F8CA622B3}"/>
                      </a:ext>
                    </a:extLst>
                  </p:cNvPr>
                  <p:cNvSpPr/>
                  <p:nvPr/>
                </p:nvSpPr>
                <p:spPr>
                  <a:xfrm>
                    <a:off x="4523773" y="1510496"/>
                    <a:ext cx="365760" cy="365760"/>
                  </a:xfrm>
                  <a:prstGeom prst="rect">
                    <a:avLst/>
                  </a:prstGeom>
                  <a:solidFill>
                    <a:schemeClr val="accent4"/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>
                      <a:solidFill>
                        <a:sysClr val="windowText" lastClr="000000"/>
                      </a:solidFill>
                    </a:endParaRPr>
                  </a:p>
                </p:txBody>
              </p:sp>
              <p:sp>
                <p:nvSpPr>
                  <p:cNvPr id="253" name="Rectangle 252">
                    <a:extLst>
                      <a:ext uri="{FF2B5EF4-FFF2-40B4-BE49-F238E27FC236}">
                        <a16:creationId xmlns:a16="http://schemas.microsoft.com/office/drawing/2014/main" id="{9CA92E73-712B-45D6-B060-9B825B0D49EB}"/>
                      </a:ext>
                    </a:extLst>
                  </p:cNvPr>
                  <p:cNvSpPr/>
                  <p:nvPr/>
                </p:nvSpPr>
                <p:spPr>
                  <a:xfrm>
                    <a:off x="4523773" y="2010166"/>
                    <a:ext cx="365760" cy="365760"/>
                  </a:xfrm>
                  <a:prstGeom prst="rect">
                    <a:avLst/>
                  </a:prstGeom>
                  <a:solidFill>
                    <a:schemeClr val="accent4"/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>
                      <a:solidFill>
                        <a:sysClr val="windowText" lastClr="000000"/>
                      </a:solidFill>
                    </a:endParaRPr>
                  </a:p>
                </p:txBody>
              </p:sp>
              <p:sp>
                <p:nvSpPr>
                  <p:cNvPr id="254" name="Rectangle 253">
                    <a:extLst>
                      <a:ext uri="{FF2B5EF4-FFF2-40B4-BE49-F238E27FC236}">
                        <a16:creationId xmlns:a16="http://schemas.microsoft.com/office/drawing/2014/main" id="{3641639C-A46A-4521-A550-E9D12BFA1848}"/>
                      </a:ext>
                    </a:extLst>
                  </p:cNvPr>
                  <p:cNvSpPr/>
                  <p:nvPr/>
                </p:nvSpPr>
                <p:spPr>
                  <a:xfrm>
                    <a:off x="4523773" y="2509836"/>
                    <a:ext cx="365760" cy="365760"/>
                  </a:xfrm>
                  <a:prstGeom prst="rect">
                    <a:avLst/>
                  </a:prstGeom>
                  <a:solidFill>
                    <a:schemeClr val="accent4"/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>
                      <a:solidFill>
                        <a:sysClr val="windowText" lastClr="000000"/>
                      </a:solidFill>
                    </a:endParaRPr>
                  </a:p>
                </p:txBody>
              </p:sp>
              <p:sp>
                <p:nvSpPr>
                  <p:cNvPr id="255" name="Rectangle 254">
                    <a:extLst>
                      <a:ext uri="{FF2B5EF4-FFF2-40B4-BE49-F238E27FC236}">
                        <a16:creationId xmlns:a16="http://schemas.microsoft.com/office/drawing/2014/main" id="{DF036E8D-6FCC-4290-A2B7-ADD256ADFB17}"/>
                      </a:ext>
                    </a:extLst>
                  </p:cNvPr>
                  <p:cNvSpPr/>
                  <p:nvPr/>
                </p:nvSpPr>
                <p:spPr>
                  <a:xfrm>
                    <a:off x="4523773" y="3009505"/>
                    <a:ext cx="365760" cy="365760"/>
                  </a:xfrm>
                  <a:prstGeom prst="rect">
                    <a:avLst/>
                  </a:prstGeom>
                  <a:solidFill>
                    <a:schemeClr val="accent4"/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>
                      <a:solidFill>
                        <a:sysClr val="windowText" lastClr="000000"/>
                      </a:solidFill>
                    </a:endParaRPr>
                  </a:p>
                </p:txBody>
              </p:sp>
            </p:grpSp>
            <p:grpSp>
              <p:nvGrpSpPr>
                <p:cNvPr id="217" name="Group 216">
                  <a:extLst>
                    <a:ext uri="{FF2B5EF4-FFF2-40B4-BE49-F238E27FC236}">
                      <a16:creationId xmlns:a16="http://schemas.microsoft.com/office/drawing/2014/main" id="{4B71C3AA-4B98-4331-851C-DFAE769DD46D}"/>
                    </a:ext>
                  </a:extLst>
                </p:cNvPr>
                <p:cNvGrpSpPr/>
                <p:nvPr/>
              </p:nvGrpSpPr>
              <p:grpSpPr>
                <a:xfrm>
                  <a:off x="5015256" y="2031357"/>
                  <a:ext cx="365760" cy="1864769"/>
                  <a:chOff x="4523773" y="1510496"/>
                  <a:chExt cx="365760" cy="1864769"/>
                </a:xfrm>
              </p:grpSpPr>
              <p:sp>
                <p:nvSpPr>
                  <p:cNvPr id="248" name="Rectangle 247">
                    <a:extLst>
                      <a:ext uri="{FF2B5EF4-FFF2-40B4-BE49-F238E27FC236}">
                        <a16:creationId xmlns:a16="http://schemas.microsoft.com/office/drawing/2014/main" id="{2DA5AED9-89DB-4D88-8015-ED7DEAC65885}"/>
                      </a:ext>
                    </a:extLst>
                  </p:cNvPr>
                  <p:cNvSpPr/>
                  <p:nvPr/>
                </p:nvSpPr>
                <p:spPr>
                  <a:xfrm>
                    <a:off x="4523773" y="1510496"/>
                    <a:ext cx="365760" cy="365760"/>
                  </a:xfrm>
                  <a:prstGeom prst="rect">
                    <a:avLst/>
                  </a:prstGeom>
                  <a:solidFill>
                    <a:schemeClr val="accent4"/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>
                      <a:solidFill>
                        <a:sysClr val="windowText" lastClr="000000"/>
                      </a:solidFill>
                    </a:endParaRPr>
                  </a:p>
                </p:txBody>
              </p:sp>
              <p:sp>
                <p:nvSpPr>
                  <p:cNvPr id="249" name="Rectangle 248">
                    <a:extLst>
                      <a:ext uri="{FF2B5EF4-FFF2-40B4-BE49-F238E27FC236}">
                        <a16:creationId xmlns:a16="http://schemas.microsoft.com/office/drawing/2014/main" id="{726EE896-AD9C-4B2D-A0BF-8EB81D977CA2}"/>
                      </a:ext>
                    </a:extLst>
                  </p:cNvPr>
                  <p:cNvSpPr/>
                  <p:nvPr/>
                </p:nvSpPr>
                <p:spPr>
                  <a:xfrm>
                    <a:off x="4523773" y="2010166"/>
                    <a:ext cx="365760" cy="365760"/>
                  </a:xfrm>
                  <a:prstGeom prst="rect">
                    <a:avLst/>
                  </a:prstGeom>
                  <a:solidFill>
                    <a:schemeClr val="accent4"/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>
                      <a:solidFill>
                        <a:sysClr val="windowText" lastClr="000000"/>
                      </a:solidFill>
                    </a:endParaRPr>
                  </a:p>
                </p:txBody>
              </p:sp>
              <p:sp>
                <p:nvSpPr>
                  <p:cNvPr id="250" name="Rectangle 249">
                    <a:extLst>
                      <a:ext uri="{FF2B5EF4-FFF2-40B4-BE49-F238E27FC236}">
                        <a16:creationId xmlns:a16="http://schemas.microsoft.com/office/drawing/2014/main" id="{7FB9D220-EA93-4E8F-874E-ACCC9C7D38D3}"/>
                      </a:ext>
                    </a:extLst>
                  </p:cNvPr>
                  <p:cNvSpPr/>
                  <p:nvPr/>
                </p:nvSpPr>
                <p:spPr>
                  <a:xfrm>
                    <a:off x="4523773" y="2509836"/>
                    <a:ext cx="365760" cy="365760"/>
                  </a:xfrm>
                  <a:prstGeom prst="rect">
                    <a:avLst/>
                  </a:prstGeom>
                  <a:solidFill>
                    <a:schemeClr val="accent4"/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>
                      <a:solidFill>
                        <a:sysClr val="windowText" lastClr="000000"/>
                      </a:solidFill>
                    </a:endParaRPr>
                  </a:p>
                </p:txBody>
              </p:sp>
              <p:sp>
                <p:nvSpPr>
                  <p:cNvPr id="251" name="Rectangle 250">
                    <a:extLst>
                      <a:ext uri="{FF2B5EF4-FFF2-40B4-BE49-F238E27FC236}">
                        <a16:creationId xmlns:a16="http://schemas.microsoft.com/office/drawing/2014/main" id="{531FE0B7-105A-47AD-A0E4-965700723F5B}"/>
                      </a:ext>
                    </a:extLst>
                  </p:cNvPr>
                  <p:cNvSpPr/>
                  <p:nvPr/>
                </p:nvSpPr>
                <p:spPr>
                  <a:xfrm>
                    <a:off x="4523773" y="3009505"/>
                    <a:ext cx="365760" cy="365760"/>
                  </a:xfrm>
                  <a:prstGeom prst="rect">
                    <a:avLst/>
                  </a:prstGeom>
                  <a:solidFill>
                    <a:schemeClr val="accent4"/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>
                      <a:solidFill>
                        <a:sysClr val="windowText" lastClr="000000"/>
                      </a:solidFill>
                    </a:endParaRPr>
                  </a:p>
                </p:txBody>
              </p:sp>
            </p:grpSp>
            <p:grpSp>
              <p:nvGrpSpPr>
                <p:cNvPr id="218" name="Group 217">
                  <a:extLst>
                    <a:ext uri="{FF2B5EF4-FFF2-40B4-BE49-F238E27FC236}">
                      <a16:creationId xmlns:a16="http://schemas.microsoft.com/office/drawing/2014/main" id="{B5F36206-7A7D-47C3-9358-9122EF67522F}"/>
                    </a:ext>
                  </a:extLst>
                </p:cNvPr>
                <p:cNvGrpSpPr/>
                <p:nvPr/>
              </p:nvGrpSpPr>
              <p:grpSpPr>
                <a:xfrm>
                  <a:off x="5491306" y="2031357"/>
                  <a:ext cx="365760" cy="1864769"/>
                  <a:chOff x="4523773" y="1510496"/>
                  <a:chExt cx="365760" cy="1864769"/>
                </a:xfrm>
              </p:grpSpPr>
              <p:sp>
                <p:nvSpPr>
                  <p:cNvPr id="244" name="Rectangle 243">
                    <a:extLst>
                      <a:ext uri="{FF2B5EF4-FFF2-40B4-BE49-F238E27FC236}">
                        <a16:creationId xmlns:a16="http://schemas.microsoft.com/office/drawing/2014/main" id="{854DE337-2BE1-478A-A1E9-14BE88AC32F2}"/>
                      </a:ext>
                    </a:extLst>
                  </p:cNvPr>
                  <p:cNvSpPr/>
                  <p:nvPr/>
                </p:nvSpPr>
                <p:spPr>
                  <a:xfrm>
                    <a:off x="4523773" y="1510496"/>
                    <a:ext cx="365760" cy="365760"/>
                  </a:xfrm>
                  <a:prstGeom prst="rect">
                    <a:avLst/>
                  </a:prstGeom>
                  <a:solidFill>
                    <a:schemeClr val="accent4"/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>
                      <a:solidFill>
                        <a:sysClr val="windowText" lastClr="000000"/>
                      </a:solidFill>
                    </a:endParaRPr>
                  </a:p>
                </p:txBody>
              </p:sp>
              <p:sp>
                <p:nvSpPr>
                  <p:cNvPr id="245" name="Rectangle 244">
                    <a:extLst>
                      <a:ext uri="{FF2B5EF4-FFF2-40B4-BE49-F238E27FC236}">
                        <a16:creationId xmlns:a16="http://schemas.microsoft.com/office/drawing/2014/main" id="{CC08E6C8-BB71-460F-851D-00712CF568BD}"/>
                      </a:ext>
                    </a:extLst>
                  </p:cNvPr>
                  <p:cNvSpPr/>
                  <p:nvPr/>
                </p:nvSpPr>
                <p:spPr>
                  <a:xfrm>
                    <a:off x="4523773" y="2010166"/>
                    <a:ext cx="365760" cy="365760"/>
                  </a:xfrm>
                  <a:prstGeom prst="rect">
                    <a:avLst/>
                  </a:prstGeom>
                  <a:solidFill>
                    <a:schemeClr val="accent4"/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>
                      <a:solidFill>
                        <a:sysClr val="windowText" lastClr="000000"/>
                      </a:solidFill>
                    </a:endParaRPr>
                  </a:p>
                </p:txBody>
              </p:sp>
              <p:sp>
                <p:nvSpPr>
                  <p:cNvPr id="246" name="Rectangle 245">
                    <a:extLst>
                      <a:ext uri="{FF2B5EF4-FFF2-40B4-BE49-F238E27FC236}">
                        <a16:creationId xmlns:a16="http://schemas.microsoft.com/office/drawing/2014/main" id="{69A6A828-E25B-4E02-BC10-7834B73CE043}"/>
                      </a:ext>
                    </a:extLst>
                  </p:cNvPr>
                  <p:cNvSpPr/>
                  <p:nvPr/>
                </p:nvSpPr>
                <p:spPr>
                  <a:xfrm>
                    <a:off x="4523773" y="2509836"/>
                    <a:ext cx="365760" cy="365760"/>
                  </a:xfrm>
                  <a:prstGeom prst="rect">
                    <a:avLst/>
                  </a:prstGeom>
                  <a:solidFill>
                    <a:schemeClr val="accent4"/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>
                      <a:solidFill>
                        <a:sysClr val="windowText" lastClr="000000"/>
                      </a:solidFill>
                    </a:endParaRPr>
                  </a:p>
                </p:txBody>
              </p:sp>
              <p:sp>
                <p:nvSpPr>
                  <p:cNvPr id="247" name="Rectangle 246">
                    <a:extLst>
                      <a:ext uri="{FF2B5EF4-FFF2-40B4-BE49-F238E27FC236}">
                        <a16:creationId xmlns:a16="http://schemas.microsoft.com/office/drawing/2014/main" id="{24BAD9BE-663F-4FBE-AA77-85D785A4BCAF}"/>
                      </a:ext>
                    </a:extLst>
                  </p:cNvPr>
                  <p:cNvSpPr/>
                  <p:nvPr/>
                </p:nvSpPr>
                <p:spPr>
                  <a:xfrm>
                    <a:off x="4523773" y="3009505"/>
                    <a:ext cx="365760" cy="365760"/>
                  </a:xfrm>
                  <a:prstGeom prst="rect">
                    <a:avLst/>
                  </a:prstGeom>
                  <a:solidFill>
                    <a:schemeClr val="accent4"/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>
                      <a:solidFill>
                        <a:sysClr val="windowText" lastClr="000000"/>
                      </a:solidFill>
                    </a:endParaRPr>
                  </a:p>
                </p:txBody>
              </p:sp>
            </p:grpSp>
            <p:grpSp>
              <p:nvGrpSpPr>
                <p:cNvPr id="219" name="Group 218">
                  <a:extLst>
                    <a:ext uri="{FF2B5EF4-FFF2-40B4-BE49-F238E27FC236}">
                      <a16:creationId xmlns:a16="http://schemas.microsoft.com/office/drawing/2014/main" id="{82F37E02-A048-485C-B944-DF3546284402}"/>
                    </a:ext>
                  </a:extLst>
                </p:cNvPr>
                <p:cNvGrpSpPr/>
                <p:nvPr/>
              </p:nvGrpSpPr>
              <p:grpSpPr>
                <a:xfrm>
                  <a:off x="5967356" y="2031357"/>
                  <a:ext cx="365760" cy="1864769"/>
                  <a:chOff x="4523773" y="1510496"/>
                  <a:chExt cx="365760" cy="1864769"/>
                </a:xfrm>
              </p:grpSpPr>
              <p:sp>
                <p:nvSpPr>
                  <p:cNvPr id="240" name="Rectangle 239">
                    <a:extLst>
                      <a:ext uri="{FF2B5EF4-FFF2-40B4-BE49-F238E27FC236}">
                        <a16:creationId xmlns:a16="http://schemas.microsoft.com/office/drawing/2014/main" id="{5B054AC6-6206-4351-BC8C-270F004FE4DE}"/>
                      </a:ext>
                    </a:extLst>
                  </p:cNvPr>
                  <p:cNvSpPr/>
                  <p:nvPr/>
                </p:nvSpPr>
                <p:spPr>
                  <a:xfrm>
                    <a:off x="4523773" y="1510496"/>
                    <a:ext cx="365760" cy="365760"/>
                  </a:xfrm>
                  <a:prstGeom prst="rect">
                    <a:avLst/>
                  </a:prstGeom>
                  <a:solidFill>
                    <a:schemeClr val="accent4"/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>
                      <a:solidFill>
                        <a:sysClr val="windowText" lastClr="000000"/>
                      </a:solidFill>
                    </a:endParaRPr>
                  </a:p>
                </p:txBody>
              </p:sp>
              <p:sp>
                <p:nvSpPr>
                  <p:cNvPr id="241" name="Rectangle 240">
                    <a:extLst>
                      <a:ext uri="{FF2B5EF4-FFF2-40B4-BE49-F238E27FC236}">
                        <a16:creationId xmlns:a16="http://schemas.microsoft.com/office/drawing/2014/main" id="{591A7820-7264-4F2F-8075-F0C9FC08865D}"/>
                      </a:ext>
                    </a:extLst>
                  </p:cNvPr>
                  <p:cNvSpPr/>
                  <p:nvPr/>
                </p:nvSpPr>
                <p:spPr>
                  <a:xfrm>
                    <a:off x="4523773" y="2010166"/>
                    <a:ext cx="365760" cy="365760"/>
                  </a:xfrm>
                  <a:prstGeom prst="rect">
                    <a:avLst/>
                  </a:prstGeom>
                  <a:solidFill>
                    <a:schemeClr val="accent4"/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>
                      <a:solidFill>
                        <a:sysClr val="windowText" lastClr="000000"/>
                      </a:solidFill>
                    </a:endParaRPr>
                  </a:p>
                </p:txBody>
              </p:sp>
              <p:sp>
                <p:nvSpPr>
                  <p:cNvPr id="242" name="Rectangle 241">
                    <a:extLst>
                      <a:ext uri="{FF2B5EF4-FFF2-40B4-BE49-F238E27FC236}">
                        <a16:creationId xmlns:a16="http://schemas.microsoft.com/office/drawing/2014/main" id="{ED448DFA-74E0-4266-9CC3-42B2195A3B4A}"/>
                      </a:ext>
                    </a:extLst>
                  </p:cNvPr>
                  <p:cNvSpPr/>
                  <p:nvPr/>
                </p:nvSpPr>
                <p:spPr>
                  <a:xfrm>
                    <a:off x="4523773" y="2509836"/>
                    <a:ext cx="365760" cy="365760"/>
                  </a:xfrm>
                  <a:prstGeom prst="rect">
                    <a:avLst/>
                  </a:prstGeom>
                  <a:solidFill>
                    <a:schemeClr val="accent4"/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>
                      <a:solidFill>
                        <a:sysClr val="windowText" lastClr="000000"/>
                      </a:solidFill>
                    </a:endParaRPr>
                  </a:p>
                </p:txBody>
              </p:sp>
              <p:sp>
                <p:nvSpPr>
                  <p:cNvPr id="243" name="Rectangle 242">
                    <a:extLst>
                      <a:ext uri="{FF2B5EF4-FFF2-40B4-BE49-F238E27FC236}">
                        <a16:creationId xmlns:a16="http://schemas.microsoft.com/office/drawing/2014/main" id="{E64523F8-AB15-4A35-914C-322223F2B7D9}"/>
                      </a:ext>
                    </a:extLst>
                  </p:cNvPr>
                  <p:cNvSpPr/>
                  <p:nvPr/>
                </p:nvSpPr>
                <p:spPr>
                  <a:xfrm>
                    <a:off x="4523773" y="3009505"/>
                    <a:ext cx="365760" cy="365760"/>
                  </a:xfrm>
                  <a:prstGeom prst="rect">
                    <a:avLst/>
                  </a:prstGeom>
                  <a:solidFill>
                    <a:schemeClr val="accent4"/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>
                      <a:solidFill>
                        <a:sysClr val="windowText" lastClr="000000"/>
                      </a:solidFill>
                    </a:endParaRPr>
                  </a:p>
                </p:txBody>
              </p:sp>
            </p:grpSp>
            <p:grpSp>
              <p:nvGrpSpPr>
                <p:cNvPr id="220" name="Group 219">
                  <a:extLst>
                    <a:ext uri="{FF2B5EF4-FFF2-40B4-BE49-F238E27FC236}">
                      <a16:creationId xmlns:a16="http://schemas.microsoft.com/office/drawing/2014/main" id="{DEC0D10E-9045-4710-ADF3-87DC3DAAAAB6}"/>
                    </a:ext>
                  </a:extLst>
                </p:cNvPr>
                <p:cNvGrpSpPr/>
                <p:nvPr/>
              </p:nvGrpSpPr>
              <p:grpSpPr>
                <a:xfrm>
                  <a:off x="6443406" y="2031357"/>
                  <a:ext cx="365760" cy="1864769"/>
                  <a:chOff x="4523773" y="1510496"/>
                  <a:chExt cx="365760" cy="1864769"/>
                </a:xfrm>
              </p:grpSpPr>
              <p:sp>
                <p:nvSpPr>
                  <p:cNvPr id="236" name="Rectangle 235">
                    <a:extLst>
                      <a:ext uri="{FF2B5EF4-FFF2-40B4-BE49-F238E27FC236}">
                        <a16:creationId xmlns:a16="http://schemas.microsoft.com/office/drawing/2014/main" id="{30DF4452-69F9-4D59-838D-54F34DBDBE52}"/>
                      </a:ext>
                    </a:extLst>
                  </p:cNvPr>
                  <p:cNvSpPr/>
                  <p:nvPr/>
                </p:nvSpPr>
                <p:spPr>
                  <a:xfrm>
                    <a:off x="4523773" y="1510496"/>
                    <a:ext cx="365760" cy="365760"/>
                  </a:xfrm>
                  <a:prstGeom prst="rect">
                    <a:avLst/>
                  </a:prstGeom>
                  <a:solidFill>
                    <a:schemeClr val="accent4"/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>
                      <a:solidFill>
                        <a:sysClr val="windowText" lastClr="000000"/>
                      </a:solidFill>
                    </a:endParaRPr>
                  </a:p>
                </p:txBody>
              </p:sp>
              <p:sp>
                <p:nvSpPr>
                  <p:cNvPr id="237" name="Rectangle 236">
                    <a:extLst>
                      <a:ext uri="{FF2B5EF4-FFF2-40B4-BE49-F238E27FC236}">
                        <a16:creationId xmlns:a16="http://schemas.microsoft.com/office/drawing/2014/main" id="{A875076B-3C35-4A5F-91A6-9073294EBCA7}"/>
                      </a:ext>
                    </a:extLst>
                  </p:cNvPr>
                  <p:cNvSpPr/>
                  <p:nvPr/>
                </p:nvSpPr>
                <p:spPr>
                  <a:xfrm>
                    <a:off x="4523773" y="2010166"/>
                    <a:ext cx="365760" cy="365760"/>
                  </a:xfrm>
                  <a:prstGeom prst="rect">
                    <a:avLst/>
                  </a:prstGeom>
                  <a:solidFill>
                    <a:schemeClr val="accent4"/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>
                      <a:solidFill>
                        <a:sysClr val="windowText" lastClr="000000"/>
                      </a:solidFill>
                    </a:endParaRPr>
                  </a:p>
                </p:txBody>
              </p:sp>
              <p:sp>
                <p:nvSpPr>
                  <p:cNvPr id="238" name="Rectangle 237">
                    <a:extLst>
                      <a:ext uri="{FF2B5EF4-FFF2-40B4-BE49-F238E27FC236}">
                        <a16:creationId xmlns:a16="http://schemas.microsoft.com/office/drawing/2014/main" id="{DCABDB5D-A97C-4075-8806-EE05CB56518F}"/>
                      </a:ext>
                    </a:extLst>
                  </p:cNvPr>
                  <p:cNvSpPr/>
                  <p:nvPr/>
                </p:nvSpPr>
                <p:spPr>
                  <a:xfrm>
                    <a:off x="4523773" y="2509836"/>
                    <a:ext cx="365760" cy="365760"/>
                  </a:xfrm>
                  <a:prstGeom prst="rect">
                    <a:avLst/>
                  </a:prstGeom>
                  <a:solidFill>
                    <a:schemeClr val="accent4"/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>
                      <a:solidFill>
                        <a:sysClr val="windowText" lastClr="000000"/>
                      </a:solidFill>
                    </a:endParaRPr>
                  </a:p>
                </p:txBody>
              </p:sp>
              <p:sp>
                <p:nvSpPr>
                  <p:cNvPr id="239" name="Rectangle 238">
                    <a:extLst>
                      <a:ext uri="{FF2B5EF4-FFF2-40B4-BE49-F238E27FC236}">
                        <a16:creationId xmlns:a16="http://schemas.microsoft.com/office/drawing/2014/main" id="{341D6B9F-7F77-4E41-96BA-8F155425DB61}"/>
                      </a:ext>
                    </a:extLst>
                  </p:cNvPr>
                  <p:cNvSpPr/>
                  <p:nvPr/>
                </p:nvSpPr>
                <p:spPr>
                  <a:xfrm>
                    <a:off x="4523773" y="3009505"/>
                    <a:ext cx="365760" cy="365760"/>
                  </a:xfrm>
                  <a:prstGeom prst="rect">
                    <a:avLst/>
                  </a:prstGeom>
                  <a:solidFill>
                    <a:schemeClr val="accent4"/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>
                      <a:solidFill>
                        <a:sysClr val="windowText" lastClr="000000"/>
                      </a:solidFill>
                    </a:endParaRPr>
                  </a:p>
                </p:txBody>
              </p:sp>
            </p:grpSp>
            <p:grpSp>
              <p:nvGrpSpPr>
                <p:cNvPr id="221" name="Group 220">
                  <a:extLst>
                    <a:ext uri="{FF2B5EF4-FFF2-40B4-BE49-F238E27FC236}">
                      <a16:creationId xmlns:a16="http://schemas.microsoft.com/office/drawing/2014/main" id="{CDB90DBF-229B-401B-8092-881D9BDAC43A}"/>
                    </a:ext>
                  </a:extLst>
                </p:cNvPr>
                <p:cNvGrpSpPr/>
                <p:nvPr/>
              </p:nvGrpSpPr>
              <p:grpSpPr>
                <a:xfrm>
                  <a:off x="6919456" y="2031357"/>
                  <a:ext cx="365760" cy="1864769"/>
                  <a:chOff x="4523773" y="1510496"/>
                  <a:chExt cx="365760" cy="1864769"/>
                </a:xfrm>
              </p:grpSpPr>
              <p:sp>
                <p:nvSpPr>
                  <p:cNvPr id="232" name="Rectangle 231">
                    <a:extLst>
                      <a:ext uri="{FF2B5EF4-FFF2-40B4-BE49-F238E27FC236}">
                        <a16:creationId xmlns:a16="http://schemas.microsoft.com/office/drawing/2014/main" id="{8FDC9991-60C0-41F2-AC33-C7B8C6A2D07E}"/>
                      </a:ext>
                    </a:extLst>
                  </p:cNvPr>
                  <p:cNvSpPr/>
                  <p:nvPr/>
                </p:nvSpPr>
                <p:spPr>
                  <a:xfrm>
                    <a:off x="4523773" y="1510496"/>
                    <a:ext cx="365760" cy="365760"/>
                  </a:xfrm>
                  <a:prstGeom prst="rect">
                    <a:avLst/>
                  </a:prstGeom>
                  <a:solidFill>
                    <a:schemeClr val="accent4"/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>
                      <a:solidFill>
                        <a:sysClr val="windowText" lastClr="000000"/>
                      </a:solidFill>
                    </a:endParaRPr>
                  </a:p>
                </p:txBody>
              </p:sp>
              <p:sp>
                <p:nvSpPr>
                  <p:cNvPr id="233" name="Rectangle 232">
                    <a:extLst>
                      <a:ext uri="{FF2B5EF4-FFF2-40B4-BE49-F238E27FC236}">
                        <a16:creationId xmlns:a16="http://schemas.microsoft.com/office/drawing/2014/main" id="{D6B73A43-3E43-41A1-BB2B-C9E75BA0D00B}"/>
                      </a:ext>
                    </a:extLst>
                  </p:cNvPr>
                  <p:cNvSpPr/>
                  <p:nvPr/>
                </p:nvSpPr>
                <p:spPr>
                  <a:xfrm>
                    <a:off x="4523773" y="2010166"/>
                    <a:ext cx="365760" cy="365760"/>
                  </a:xfrm>
                  <a:prstGeom prst="rect">
                    <a:avLst/>
                  </a:prstGeom>
                  <a:solidFill>
                    <a:schemeClr val="accent4"/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>
                      <a:solidFill>
                        <a:sysClr val="windowText" lastClr="000000"/>
                      </a:solidFill>
                    </a:endParaRPr>
                  </a:p>
                </p:txBody>
              </p:sp>
              <p:sp>
                <p:nvSpPr>
                  <p:cNvPr id="234" name="Rectangle 233">
                    <a:extLst>
                      <a:ext uri="{FF2B5EF4-FFF2-40B4-BE49-F238E27FC236}">
                        <a16:creationId xmlns:a16="http://schemas.microsoft.com/office/drawing/2014/main" id="{9C79F25D-D6E3-4452-9B4F-D326A6B5A0AF}"/>
                      </a:ext>
                    </a:extLst>
                  </p:cNvPr>
                  <p:cNvSpPr/>
                  <p:nvPr/>
                </p:nvSpPr>
                <p:spPr>
                  <a:xfrm>
                    <a:off x="4523773" y="2509836"/>
                    <a:ext cx="365760" cy="365760"/>
                  </a:xfrm>
                  <a:prstGeom prst="rect">
                    <a:avLst/>
                  </a:prstGeom>
                  <a:solidFill>
                    <a:schemeClr val="accent4"/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>
                      <a:solidFill>
                        <a:sysClr val="windowText" lastClr="000000"/>
                      </a:solidFill>
                    </a:endParaRPr>
                  </a:p>
                </p:txBody>
              </p:sp>
              <p:sp>
                <p:nvSpPr>
                  <p:cNvPr id="235" name="Rectangle 234">
                    <a:extLst>
                      <a:ext uri="{FF2B5EF4-FFF2-40B4-BE49-F238E27FC236}">
                        <a16:creationId xmlns:a16="http://schemas.microsoft.com/office/drawing/2014/main" id="{51393BDC-78EC-43ED-8DE9-F366D8D6D8EE}"/>
                      </a:ext>
                    </a:extLst>
                  </p:cNvPr>
                  <p:cNvSpPr/>
                  <p:nvPr/>
                </p:nvSpPr>
                <p:spPr>
                  <a:xfrm>
                    <a:off x="4523773" y="3009505"/>
                    <a:ext cx="365760" cy="365760"/>
                  </a:xfrm>
                  <a:prstGeom prst="rect">
                    <a:avLst/>
                  </a:prstGeom>
                  <a:solidFill>
                    <a:schemeClr val="accent4"/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>
                      <a:solidFill>
                        <a:sysClr val="windowText" lastClr="000000"/>
                      </a:solidFill>
                    </a:endParaRPr>
                  </a:p>
                </p:txBody>
              </p:sp>
            </p:grpSp>
            <p:grpSp>
              <p:nvGrpSpPr>
                <p:cNvPr id="222" name="Group 221">
                  <a:extLst>
                    <a:ext uri="{FF2B5EF4-FFF2-40B4-BE49-F238E27FC236}">
                      <a16:creationId xmlns:a16="http://schemas.microsoft.com/office/drawing/2014/main" id="{3D0D71A1-F1F8-4DE2-9136-F03AB9A59112}"/>
                    </a:ext>
                  </a:extLst>
                </p:cNvPr>
                <p:cNvGrpSpPr/>
                <p:nvPr/>
              </p:nvGrpSpPr>
              <p:grpSpPr>
                <a:xfrm>
                  <a:off x="7395506" y="2031357"/>
                  <a:ext cx="365760" cy="1864769"/>
                  <a:chOff x="4523773" y="1510496"/>
                  <a:chExt cx="365760" cy="1864769"/>
                </a:xfrm>
              </p:grpSpPr>
              <p:sp>
                <p:nvSpPr>
                  <p:cNvPr id="228" name="Rectangle 227">
                    <a:extLst>
                      <a:ext uri="{FF2B5EF4-FFF2-40B4-BE49-F238E27FC236}">
                        <a16:creationId xmlns:a16="http://schemas.microsoft.com/office/drawing/2014/main" id="{FB2408EE-6BCF-40E9-B6B8-3E4CCF87FF95}"/>
                      </a:ext>
                    </a:extLst>
                  </p:cNvPr>
                  <p:cNvSpPr/>
                  <p:nvPr/>
                </p:nvSpPr>
                <p:spPr>
                  <a:xfrm>
                    <a:off x="4523773" y="1510496"/>
                    <a:ext cx="365760" cy="365760"/>
                  </a:xfrm>
                  <a:prstGeom prst="rect">
                    <a:avLst/>
                  </a:prstGeom>
                  <a:solidFill>
                    <a:schemeClr val="accent4"/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>
                      <a:solidFill>
                        <a:sysClr val="windowText" lastClr="000000"/>
                      </a:solidFill>
                    </a:endParaRPr>
                  </a:p>
                </p:txBody>
              </p:sp>
              <p:sp>
                <p:nvSpPr>
                  <p:cNvPr id="229" name="Rectangle 228">
                    <a:extLst>
                      <a:ext uri="{FF2B5EF4-FFF2-40B4-BE49-F238E27FC236}">
                        <a16:creationId xmlns:a16="http://schemas.microsoft.com/office/drawing/2014/main" id="{BD07B223-D69E-4EEC-B2E1-10631939F2D4}"/>
                      </a:ext>
                    </a:extLst>
                  </p:cNvPr>
                  <p:cNvSpPr/>
                  <p:nvPr/>
                </p:nvSpPr>
                <p:spPr>
                  <a:xfrm>
                    <a:off x="4523773" y="2010166"/>
                    <a:ext cx="365760" cy="365760"/>
                  </a:xfrm>
                  <a:prstGeom prst="rect">
                    <a:avLst/>
                  </a:prstGeom>
                  <a:solidFill>
                    <a:schemeClr val="accent4"/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>
                      <a:solidFill>
                        <a:sysClr val="windowText" lastClr="000000"/>
                      </a:solidFill>
                    </a:endParaRPr>
                  </a:p>
                </p:txBody>
              </p:sp>
              <p:sp>
                <p:nvSpPr>
                  <p:cNvPr id="230" name="Rectangle 229">
                    <a:extLst>
                      <a:ext uri="{FF2B5EF4-FFF2-40B4-BE49-F238E27FC236}">
                        <a16:creationId xmlns:a16="http://schemas.microsoft.com/office/drawing/2014/main" id="{9830354D-7D45-46E0-86AA-CE79E04C7536}"/>
                      </a:ext>
                    </a:extLst>
                  </p:cNvPr>
                  <p:cNvSpPr/>
                  <p:nvPr/>
                </p:nvSpPr>
                <p:spPr>
                  <a:xfrm>
                    <a:off x="4523773" y="2509836"/>
                    <a:ext cx="365760" cy="365760"/>
                  </a:xfrm>
                  <a:prstGeom prst="rect">
                    <a:avLst/>
                  </a:prstGeom>
                  <a:solidFill>
                    <a:schemeClr val="accent4"/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>
                      <a:solidFill>
                        <a:sysClr val="windowText" lastClr="000000"/>
                      </a:solidFill>
                    </a:endParaRPr>
                  </a:p>
                </p:txBody>
              </p:sp>
              <p:sp>
                <p:nvSpPr>
                  <p:cNvPr id="231" name="Rectangle 230">
                    <a:extLst>
                      <a:ext uri="{FF2B5EF4-FFF2-40B4-BE49-F238E27FC236}">
                        <a16:creationId xmlns:a16="http://schemas.microsoft.com/office/drawing/2014/main" id="{E3A6C692-B633-4FB8-B23A-9C606AB3E730}"/>
                      </a:ext>
                    </a:extLst>
                  </p:cNvPr>
                  <p:cNvSpPr/>
                  <p:nvPr/>
                </p:nvSpPr>
                <p:spPr>
                  <a:xfrm>
                    <a:off x="4523773" y="3009505"/>
                    <a:ext cx="365760" cy="365760"/>
                  </a:xfrm>
                  <a:prstGeom prst="rect">
                    <a:avLst/>
                  </a:prstGeom>
                  <a:solidFill>
                    <a:schemeClr val="accent4"/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>
                      <a:solidFill>
                        <a:sysClr val="windowText" lastClr="000000"/>
                      </a:solidFill>
                    </a:endParaRPr>
                  </a:p>
                </p:txBody>
              </p:sp>
            </p:grpSp>
            <p:grpSp>
              <p:nvGrpSpPr>
                <p:cNvPr id="223" name="Group 222">
                  <a:extLst>
                    <a:ext uri="{FF2B5EF4-FFF2-40B4-BE49-F238E27FC236}">
                      <a16:creationId xmlns:a16="http://schemas.microsoft.com/office/drawing/2014/main" id="{51502699-6E07-4AD4-9DBF-F801433A2E1A}"/>
                    </a:ext>
                  </a:extLst>
                </p:cNvPr>
                <p:cNvGrpSpPr/>
                <p:nvPr/>
              </p:nvGrpSpPr>
              <p:grpSpPr>
                <a:xfrm>
                  <a:off x="7871557" y="2031357"/>
                  <a:ext cx="365760" cy="1864769"/>
                  <a:chOff x="4523773" y="1510496"/>
                  <a:chExt cx="365760" cy="1864769"/>
                </a:xfrm>
              </p:grpSpPr>
              <p:sp>
                <p:nvSpPr>
                  <p:cNvPr id="224" name="Rectangle 223">
                    <a:extLst>
                      <a:ext uri="{FF2B5EF4-FFF2-40B4-BE49-F238E27FC236}">
                        <a16:creationId xmlns:a16="http://schemas.microsoft.com/office/drawing/2014/main" id="{3F2B382C-97B2-4A13-BA92-068369AD7BD7}"/>
                      </a:ext>
                    </a:extLst>
                  </p:cNvPr>
                  <p:cNvSpPr/>
                  <p:nvPr/>
                </p:nvSpPr>
                <p:spPr>
                  <a:xfrm>
                    <a:off x="4523773" y="1510496"/>
                    <a:ext cx="365760" cy="365760"/>
                  </a:xfrm>
                  <a:prstGeom prst="rect">
                    <a:avLst/>
                  </a:prstGeom>
                  <a:solidFill>
                    <a:schemeClr val="accent4"/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>
                      <a:solidFill>
                        <a:sysClr val="windowText" lastClr="000000"/>
                      </a:solidFill>
                    </a:endParaRPr>
                  </a:p>
                </p:txBody>
              </p:sp>
              <p:sp>
                <p:nvSpPr>
                  <p:cNvPr id="225" name="Rectangle 224">
                    <a:extLst>
                      <a:ext uri="{FF2B5EF4-FFF2-40B4-BE49-F238E27FC236}">
                        <a16:creationId xmlns:a16="http://schemas.microsoft.com/office/drawing/2014/main" id="{2303E239-81E9-4302-96F2-1AE4E1CA9102}"/>
                      </a:ext>
                    </a:extLst>
                  </p:cNvPr>
                  <p:cNvSpPr/>
                  <p:nvPr/>
                </p:nvSpPr>
                <p:spPr>
                  <a:xfrm>
                    <a:off x="4523773" y="2010166"/>
                    <a:ext cx="365760" cy="365760"/>
                  </a:xfrm>
                  <a:prstGeom prst="rect">
                    <a:avLst/>
                  </a:prstGeom>
                  <a:solidFill>
                    <a:schemeClr val="accent4"/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>
                      <a:solidFill>
                        <a:sysClr val="windowText" lastClr="000000"/>
                      </a:solidFill>
                    </a:endParaRPr>
                  </a:p>
                </p:txBody>
              </p:sp>
              <p:sp>
                <p:nvSpPr>
                  <p:cNvPr id="226" name="Rectangle 225">
                    <a:extLst>
                      <a:ext uri="{FF2B5EF4-FFF2-40B4-BE49-F238E27FC236}">
                        <a16:creationId xmlns:a16="http://schemas.microsoft.com/office/drawing/2014/main" id="{0AEEA2FE-E736-4D79-8D24-8A8A93472515}"/>
                      </a:ext>
                    </a:extLst>
                  </p:cNvPr>
                  <p:cNvSpPr/>
                  <p:nvPr/>
                </p:nvSpPr>
                <p:spPr>
                  <a:xfrm>
                    <a:off x="4523773" y="2509836"/>
                    <a:ext cx="365760" cy="365760"/>
                  </a:xfrm>
                  <a:prstGeom prst="rect">
                    <a:avLst/>
                  </a:prstGeom>
                  <a:solidFill>
                    <a:schemeClr val="accent4"/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>
                      <a:solidFill>
                        <a:sysClr val="windowText" lastClr="000000"/>
                      </a:solidFill>
                    </a:endParaRPr>
                  </a:p>
                </p:txBody>
              </p:sp>
              <p:sp>
                <p:nvSpPr>
                  <p:cNvPr id="227" name="Rectangle 226">
                    <a:extLst>
                      <a:ext uri="{FF2B5EF4-FFF2-40B4-BE49-F238E27FC236}">
                        <a16:creationId xmlns:a16="http://schemas.microsoft.com/office/drawing/2014/main" id="{065AAE40-F074-420E-8F47-3BDDB99A9B96}"/>
                      </a:ext>
                    </a:extLst>
                  </p:cNvPr>
                  <p:cNvSpPr/>
                  <p:nvPr/>
                </p:nvSpPr>
                <p:spPr>
                  <a:xfrm>
                    <a:off x="4523773" y="3009505"/>
                    <a:ext cx="365760" cy="365760"/>
                  </a:xfrm>
                  <a:prstGeom prst="rect">
                    <a:avLst/>
                  </a:prstGeom>
                  <a:solidFill>
                    <a:schemeClr val="accent4"/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>
                      <a:solidFill>
                        <a:sysClr val="windowText" lastClr="000000"/>
                      </a:solidFill>
                    </a:endParaRPr>
                  </a:p>
                </p:txBody>
              </p:sp>
            </p:grpSp>
          </p:grpSp>
          <p:grpSp>
            <p:nvGrpSpPr>
              <p:cNvPr id="256" name="Group 255">
                <a:extLst>
                  <a:ext uri="{FF2B5EF4-FFF2-40B4-BE49-F238E27FC236}">
                    <a16:creationId xmlns:a16="http://schemas.microsoft.com/office/drawing/2014/main" id="{2AE630A2-7179-428C-BF00-70783731264F}"/>
                  </a:ext>
                </a:extLst>
              </p:cNvPr>
              <p:cNvGrpSpPr/>
              <p:nvPr/>
            </p:nvGrpSpPr>
            <p:grpSpPr>
              <a:xfrm>
                <a:off x="3548556" y="4527015"/>
                <a:ext cx="2046888" cy="1498376"/>
                <a:chOff x="679049" y="1878956"/>
                <a:chExt cx="7712598" cy="4170745"/>
              </a:xfrm>
            </p:grpSpPr>
            <p:sp>
              <p:nvSpPr>
                <p:cNvPr id="257" name="Rectangle 256">
                  <a:extLst>
                    <a:ext uri="{FF2B5EF4-FFF2-40B4-BE49-F238E27FC236}">
                      <a16:creationId xmlns:a16="http://schemas.microsoft.com/office/drawing/2014/main" id="{B96DBE67-0271-4C00-B4D6-DFFA2F3DE3DA}"/>
                    </a:ext>
                  </a:extLst>
                </p:cNvPr>
                <p:cNvSpPr/>
                <p:nvPr/>
              </p:nvSpPr>
              <p:spPr>
                <a:xfrm>
                  <a:off x="679049" y="1878956"/>
                  <a:ext cx="7712598" cy="4170745"/>
                </a:xfrm>
                <a:prstGeom prst="rect">
                  <a:avLst/>
                </a:prstGeom>
                <a:solidFill>
                  <a:srgbClr val="FFF8E5"/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58" name="Rectangle 257">
                  <a:extLst>
                    <a:ext uri="{FF2B5EF4-FFF2-40B4-BE49-F238E27FC236}">
                      <a16:creationId xmlns:a16="http://schemas.microsoft.com/office/drawing/2014/main" id="{BBBCAF71-F1EB-4E3B-81BD-2150356A0009}"/>
                    </a:ext>
                  </a:extLst>
                </p:cNvPr>
                <p:cNvSpPr/>
                <p:nvPr/>
              </p:nvSpPr>
              <p:spPr>
                <a:xfrm>
                  <a:off x="831449" y="2031357"/>
                  <a:ext cx="1699549" cy="3856300"/>
                </a:xfrm>
                <a:prstGeom prst="rect">
                  <a:avLst/>
                </a:prstGeom>
                <a:solidFill>
                  <a:schemeClr val="accent5">
                    <a:lumMod val="40000"/>
                    <a:lumOff val="60000"/>
                  </a:schemeClr>
                </a:solidFill>
                <a:ln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solidFill>
                      <a:sysClr val="windowText" lastClr="000000"/>
                    </a:solidFill>
                  </a:endParaRPr>
                </a:p>
              </p:txBody>
            </p:sp>
            <p:sp>
              <p:nvSpPr>
                <p:cNvPr id="259" name="Rectangle 258">
                  <a:extLst>
                    <a:ext uri="{FF2B5EF4-FFF2-40B4-BE49-F238E27FC236}">
                      <a16:creationId xmlns:a16="http://schemas.microsoft.com/office/drawing/2014/main" id="{1667BA09-E6C0-4850-852B-B896F3810B17}"/>
                    </a:ext>
                  </a:extLst>
                </p:cNvPr>
                <p:cNvSpPr/>
                <p:nvPr/>
              </p:nvSpPr>
              <p:spPr>
                <a:xfrm>
                  <a:off x="2683397" y="3534999"/>
                  <a:ext cx="1699549" cy="401256"/>
                </a:xfrm>
                <a:prstGeom prst="rect">
                  <a:avLst/>
                </a:prstGeom>
                <a:solidFill>
                  <a:schemeClr val="accent5">
                    <a:lumMod val="40000"/>
                    <a:lumOff val="60000"/>
                  </a:schemeClr>
                </a:solidFill>
                <a:ln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solidFill>
                      <a:sysClr val="windowText" lastClr="000000"/>
                    </a:solidFill>
                  </a:endParaRPr>
                </a:p>
              </p:txBody>
            </p:sp>
            <p:sp>
              <p:nvSpPr>
                <p:cNvPr id="260" name="Rectangle 259">
                  <a:extLst>
                    <a:ext uri="{FF2B5EF4-FFF2-40B4-BE49-F238E27FC236}">
                      <a16:creationId xmlns:a16="http://schemas.microsoft.com/office/drawing/2014/main" id="{DCDE0AAB-B23B-4A7A-8388-571CAE4FBF3A}"/>
                    </a:ext>
                  </a:extLst>
                </p:cNvPr>
                <p:cNvSpPr/>
                <p:nvPr/>
              </p:nvSpPr>
              <p:spPr>
                <a:xfrm>
                  <a:off x="2683397" y="5486401"/>
                  <a:ext cx="1699549" cy="401256"/>
                </a:xfrm>
                <a:prstGeom prst="rect">
                  <a:avLst/>
                </a:prstGeom>
                <a:solidFill>
                  <a:schemeClr val="accent5">
                    <a:lumMod val="40000"/>
                    <a:lumOff val="60000"/>
                  </a:schemeClr>
                </a:solidFill>
                <a:ln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solidFill>
                      <a:sysClr val="windowText" lastClr="000000"/>
                    </a:solidFill>
                  </a:endParaRPr>
                </a:p>
              </p:txBody>
            </p:sp>
            <p:sp>
              <p:nvSpPr>
                <p:cNvPr id="261" name="Rectangle 260">
                  <a:extLst>
                    <a:ext uri="{FF2B5EF4-FFF2-40B4-BE49-F238E27FC236}">
                      <a16:creationId xmlns:a16="http://schemas.microsoft.com/office/drawing/2014/main" id="{BDB0C045-BAF6-404B-A081-726217D8F738}"/>
                    </a:ext>
                  </a:extLst>
                </p:cNvPr>
                <p:cNvSpPr/>
                <p:nvPr/>
              </p:nvSpPr>
              <p:spPr>
                <a:xfrm>
                  <a:off x="2683397" y="3982760"/>
                  <a:ext cx="1699549" cy="705316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solidFill>
                    <a:schemeClr val="accent2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b"/>
                <a:lstStyle/>
                <a:p>
                  <a:pPr algn="ctr"/>
                  <a:endParaRPr lang="en-US" dirty="0">
                    <a:solidFill>
                      <a:sysClr val="windowText" lastClr="000000"/>
                    </a:solidFill>
                  </a:endParaRPr>
                </a:p>
              </p:txBody>
            </p:sp>
            <p:sp>
              <p:nvSpPr>
                <p:cNvPr id="262" name="Rectangle 261">
                  <a:extLst>
                    <a:ext uri="{FF2B5EF4-FFF2-40B4-BE49-F238E27FC236}">
                      <a16:creationId xmlns:a16="http://schemas.microsoft.com/office/drawing/2014/main" id="{BBDF22C5-95F8-4CFD-B9C7-E91BBE9E42E7}"/>
                    </a:ext>
                  </a:extLst>
                </p:cNvPr>
                <p:cNvSpPr/>
                <p:nvPr/>
              </p:nvSpPr>
              <p:spPr>
                <a:xfrm>
                  <a:off x="2683396" y="4734581"/>
                  <a:ext cx="1699549" cy="705316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solidFill>
                    <a:schemeClr val="accent2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b"/>
                <a:lstStyle/>
                <a:p>
                  <a:pPr algn="ctr"/>
                  <a:endParaRPr lang="en-US" dirty="0">
                    <a:solidFill>
                      <a:sysClr val="windowText" lastClr="000000"/>
                    </a:solidFill>
                  </a:endParaRPr>
                </a:p>
              </p:txBody>
            </p:sp>
            <p:sp>
              <p:nvSpPr>
                <p:cNvPr id="263" name="Rectangle 262">
                  <a:extLst>
                    <a:ext uri="{FF2B5EF4-FFF2-40B4-BE49-F238E27FC236}">
                      <a16:creationId xmlns:a16="http://schemas.microsoft.com/office/drawing/2014/main" id="{A5532B7B-CCBC-411A-A766-C11F9E361462}"/>
                    </a:ext>
                  </a:extLst>
                </p:cNvPr>
                <p:cNvSpPr/>
                <p:nvPr/>
              </p:nvSpPr>
              <p:spPr>
                <a:xfrm>
                  <a:off x="2683397" y="2031357"/>
                  <a:ext cx="1699549" cy="705316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solidFill>
                    <a:schemeClr val="accent2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b"/>
                <a:lstStyle/>
                <a:p>
                  <a:pPr algn="ctr"/>
                  <a:endParaRPr lang="en-US" dirty="0">
                    <a:solidFill>
                      <a:sysClr val="windowText" lastClr="000000"/>
                    </a:solidFill>
                  </a:endParaRPr>
                </a:p>
              </p:txBody>
            </p:sp>
            <p:sp>
              <p:nvSpPr>
                <p:cNvPr id="264" name="Rectangle 263">
                  <a:extLst>
                    <a:ext uri="{FF2B5EF4-FFF2-40B4-BE49-F238E27FC236}">
                      <a16:creationId xmlns:a16="http://schemas.microsoft.com/office/drawing/2014/main" id="{8580EFA3-0337-4CB4-BD21-86D34C60D159}"/>
                    </a:ext>
                  </a:extLst>
                </p:cNvPr>
                <p:cNvSpPr/>
                <p:nvPr/>
              </p:nvSpPr>
              <p:spPr>
                <a:xfrm>
                  <a:off x="2683396" y="2783178"/>
                  <a:ext cx="1699549" cy="705316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solidFill>
                    <a:schemeClr val="accent2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b"/>
                <a:lstStyle/>
                <a:p>
                  <a:pPr algn="ctr"/>
                  <a:endParaRPr lang="en-US" dirty="0">
                    <a:solidFill>
                      <a:sysClr val="windowText" lastClr="000000"/>
                    </a:solidFill>
                  </a:endParaRPr>
                </a:p>
              </p:txBody>
            </p:sp>
            <p:sp>
              <p:nvSpPr>
                <p:cNvPr id="265" name="Rectangle 264">
                  <a:extLst>
                    <a:ext uri="{FF2B5EF4-FFF2-40B4-BE49-F238E27FC236}">
                      <a16:creationId xmlns:a16="http://schemas.microsoft.com/office/drawing/2014/main" id="{C95CE794-B92F-4632-8F03-BD18E2C0BB9A}"/>
                    </a:ext>
                  </a:extLst>
                </p:cNvPr>
                <p:cNvSpPr/>
                <p:nvPr/>
              </p:nvSpPr>
              <p:spPr>
                <a:xfrm>
                  <a:off x="4535345" y="3982760"/>
                  <a:ext cx="3701972" cy="1904897"/>
                </a:xfrm>
                <a:prstGeom prst="rect">
                  <a:avLst/>
                </a:prstGeom>
                <a:solidFill>
                  <a:schemeClr val="accent5">
                    <a:lumMod val="40000"/>
                    <a:lumOff val="60000"/>
                  </a:schemeClr>
                </a:solidFill>
                <a:ln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solidFill>
                      <a:sysClr val="windowText" lastClr="000000"/>
                    </a:solidFill>
                  </a:endParaRPr>
                </a:p>
              </p:txBody>
            </p:sp>
            <p:grpSp>
              <p:nvGrpSpPr>
                <p:cNvPr id="266" name="Group 265">
                  <a:extLst>
                    <a:ext uri="{FF2B5EF4-FFF2-40B4-BE49-F238E27FC236}">
                      <a16:creationId xmlns:a16="http://schemas.microsoft.com/office/drawing/2014/main" id="{BF25ED07-C364-4D59-BE91-7867EA708C38}"/>
                    </a:ext>
                  </a:extLst>
                </p:cNvPr>
                <p:cNvGrpSpPr/>
                <p:nvPr/>
              </p:nvGrpSpPr>
              <p:grpSpPr>
                <a:xfrm>
                  <a:off x="4539206" y="2031357"/>
                  <a:ext cx="365760" cy="1864769"/>
                  <a:chOff x="4523773" y="1510496"/>
                  <a:chExt cx="365760" cy="1864769"/>
                </a:xfrm>
              </p:grpSpPr>
              <p:sp>
                <p:nvSpPr>
                  <p:cNvPr id="302" name="Rectangle 301">
                    <a:extLst>
                      <a:ext uri="{FF2B5EF4-FFF2-40B4-BE49-F238E27FC236}">
                        <a16:creationId xmlns:a16="http://schemas.microsoft.com/office/drawing/2014/main" id="{C939B3C0-4FA3-4F74-BCF6-4CDD60D25FEC}"/>
                      </a:ext>
                    </a:extLst>
                  </p:cNvPr>
                  <p:cNvSpPr/>
                  <p:nvPr/>
                </p:nvSpPr>
                <p:spPr>
                  <a:xfrm>
                    <a:off x="4523773" y="1510496"/>
                    <a:ext cx="365760" cy="365760"/>
                  </a:xfrm>
                  <a:prstGeom prst="rect">
                    <a:avLst/>
                  </a:prstGeom>
                  <a:solidFill>
                    <a:schemeClr val="accent4"/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>
                      <a:solidFill>
                        <a:sysClr val="windowText" lastClr="000000"/>
                      </a:solidFill>
                    </a:endParaRPr>
                  </a:p>
                </p:txBody>
              </p:sp>
              <p:sp>
                <p:nvSpPr>
                  <p:cNvPr id="303" name="Rectangle 302">
                    <a:extLst>
                      <a:ext uri="{FF2B5EF4-FFF2-40B4-BE49-F238E27FC236}">
                        <a16:creationId xmlns:a16="http://schemas.microsoft.com/office/drawing/2014/main" id="{D64FF76D-9A9C-4AC5-A1C7-19ACF3AD49FD}"/>
                      </a:ext>
                    </a:extLst>
                  </p:cNvPr>
                  <p:cNvSpPr/>
                  <p:nvPr/>
                </p:nvSpPr>
                <p:spPr>
                  <a:xfrm>
                    <a:off x="4523773" y="2010166"/>
                    <a:ext cx="365760" cy="365760"/>
                  </a:xfrm>
                  <a:prstGeom prst="rect">
                    <a:avLst/>
                  </a:prstGeom>
                  <a:solidFill>
                    <a:schemeClr val="accent4"/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>
                      <a:solidFill>
                        <a:sysClr val="windowText" lastClr="000000"/>
                      </a:solidFill>
                    </a:endParaRPr>
                  </a:p>
                </p:txBody>
              </p:sp>
              <p:sp>
                <p:nvSpPr>
                  <p:cNvPr id="304" name="Rectangle 303">
                    <a:extLst>
                      <a:ext uri="{FF2B5EF4-FFF2-40B4-BE49-F238E27FC236}">
                        <a16:creationId xmlns:a16="http://schemas.microsoft.com/office/drawing/2014/main" id="{687EBD79-A126-49B6-BB23-17B838F410AD}"/>
                      </a:ext>
                    </a:extLst>
                  </p:cNvPr>
                  <p:cNvSpPr/>
                  <p:nvPr/>
                </p:nvSpPr>
                <p:spPr>
                  <a:xfrm>
                    <a:off x="4523773" y="2509836"/>
                    <a:ext cx="365760" cy="365760"/>
                  </a:xfrm>
                  <a:prstGeom prst="rect">
                    <a:avLst/>
                  </a:prstGeom>
                  <a:solidFill>
                    <a:schemeClr val="accent4"/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>
                      <a:solidFill>
                        <a:sysClr val="windowText" lastClr="000000"/>
                      </a:solidFill>
                    </a:endParaRPr>
                  </a:p>
                </p:txBody>
              </p:sp>
              <p:sp>
                <p:nvSpPr>
                  <p:cNvPr id="305" name="Rectangle 304">
                    <a:extLst>
                      <a:ext uri="{FF2B5EF4-FFF2-40B4-BE49-F238E27FC236}">
                        <a16:creationId xmlns:a16="http://schemas.microsoft.com/office/drawing/2014/main" id="{58832970-5BFE-44F8-BB39-C2A3582BFA4C}"/>
                      </a:ext>
                    </a:extLst>
                  </p:cNvPr>
                  <p:cNvSpPr/>
                  <p:nvPr/>
                </p:nvSpPr>
                <p:spPr>
                  <a:xfrm>
                    <a:off x="4523773" y="3009505"/>
                    <a:ext cx="365760" cy="365760"/>
                  </a:xfrm>
                  <a:prstGeom prst="rect">
                    <a:avLst/>
                  </a:prstGeom>
                  <a:solidFill>
                    <a:schemeClr val="accent4"/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>
                      <a:solidFill>
                        <a:sysClr val="windowText" lastClr="000000"/>
                      </a:solidFill>
                    </a:endParaRPr>
                  </a:p>
                </p:txBody>
              </p:sp>
            </p:grpSp>
            <p:grpSp>
              <p:nvGrpSpPr>
                <p:cNvPr id="267" name="Group 266">
                  <a:extLst>
                    <a:ext uri="{FF2B5EF4-FFF2-40B4-BE49-F238E27FC236}">
                      <a16:creationId xmlns:a16="http://schemas.microsoft.com/office/drawing/2014/main" id="{7B2E6F03-665B-4987-8933-7E45A34948B8}"/>
                    </a:ext>
                  </a:extLst>
                </p:cNvPr>
                <p:cNvGrpSpPr/>
                <p:nvPr/>
              </p:nvGrpSpPr>
              <p:grpSpPr>
                <a:xfrm>
                  <a:off x="5015256" y="2031357"/>
                  <a:ext cx="365760" cy="1864769"/>
                  <a:chOff x="4523773" y="1510496"/>
                  <a:chExt cx="365760" cy="1864769"/>
                </a:xfrm>
              </p:grpSpPr>
              <p:sp>
                <p:nvSpPr>
                  <p:cNvPr id="298" name="Rectangle 297">
                    <a:extLst>
                      <a:ext uri="{FF2B5EF4-FFF2-40B4-BE49-F238E27FC236}">
                        <a16:creationId xmlns:a16="http://schemas.microsoft.com/office/drawing/2014/main" id="{91515DBB-1B8A-45CB-9BB3-CA0C24191FF9}"/>
                      </a:ext>
                    </a:extLst>
                  </p:cNvPr>
                  <p:cNvSpPr/>
                  <p:nvPr/>
                </p:nvSpPr>
                <p:spPr>
                  <a:xfrm>
                    <a:off x="4523773" y="1510496"/>
                    <a:ext cx="365760" cy="365760"/>
                  </a:xfrm>
                  <a:prstGeom prst="rect">
                    <a:avLst/>
                  </a:prstGeom>
                  <a:solidFill>
                    <a:schemeClr val="accent4"/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>
                      <a:solidFill>
                        <a:sysClr val="windowText" lastClr="000000"/>
                      </a:solidFill>
                    </a:endParaRPr>
                  </a:p>
                </p:txBody>
              </p:sp>
              <p:sp>
                <p:nvSpPr>
                  <p:cNvPr id="299" name="Rectangle 298">
                    <a:extLst>
                      <a:ext uri="{FF2B5EF4-FFF2-40B4-BE49-F238E27FC236}">
                        <a16:creationId xmlns:a16="http://schemas.microsoft.com/office/drawing/2014/main" id="{B9A35510-20C2-46D1-B34E-64C643989FDD}"/>
                      </a:ext>
                    </a:extLst>
                  </p:cNvPr>
                  <p:cNvSpPr/>
                  <p:nvPr/>
                </p:nvSpPr>
                <p:spPr>
                  <a:xfrm>
                    <a:off x="4523773" y="2010166"/>
                    <a:ext cx="365760" cy="365760"/>
                  </a:xfrm>
                  <a:prstGeom prst="rect">
                    <a:avLst/>
                  </a:prstGeom>
                  <a:solidFill>
                    <a:schemeClr val="accent4"/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>
                      <a:solidFill>
                        <a:sysClr val="windowText" lastClr="000000"/>
                      </a:solidFill>
                    </a:endParaRPr>
                  </a:p>
                </p:txBody>
              </p:sp>
              <p:sp>
                <p:nvSpPr>
                  <p:cNvPr id="300" name="Rectangle 299">
                    <a:extLst>
                      <a:ext uri="{FF2B5EF4-FFF2-40B4-BE49-F238E27FC236}">
                        <a16:creationId xmlns:a16="http://schemas.microsoft.com/office/drawing/2014/main" id="{7B09EF94-3A26-49CA-95BA-89E7BC43E425}"/>
                      </a:ext>
                    </a:extLst>
                  </p:cNvPr>
                  <p:cNvSpPr/>
                  <p:nvPr/>
                </p:nvSpPr>
                <p:spPr>
                  <a:xfrm>
                    <a:off x="4523773" y="2509836"/>
                    <a:ext cx="365760" cy="365760"/>
                  </a:xfrm>
                  <a:prstGeom prst="rect">
                    <a:avLst/>
                  </a:prstGeom>
                  <a:solidFill>
                    <a:schemeClr val="accent4"/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>
                      <a:solidFill>
                        <a:sysClr val="windowText" lastClr="000000"/>
                      </a:solidFill>
                    </a:endParaRPr>
                  </a:p>
                </p:txBody>
              </p:sp>
              <p:sp>
                <p:nvSpPr>
                  <p:cNvPr id="301" name="Rectangle 300">
                    <a:extLst>
                      <a:ext uri="{FF2B5EF4-FFF2-40B4-BE49-F238E27FC236}">
                        <a16:creationId xmlns:a16="http://schemas.microsoft.com/office/drawing/2014/main" id="{F9B831E8-36DA-4337-9E5B-7417270610AB}"/>
                      </a:ext>
                    </a:extLst>
                  </p:cNvPr>
                  <p:cNvSpPr/>
                  <p:nvPr/>
                </p:nvSpPr>
                <p:spPr>
                  <a:xfrm>
                    <a:off x="4523773" y="3009505"/>
                    <a:ext cx="365760" cy="365760"/>
                  </a:xfrm>
                  <a:prstGeom prst="rect">
                    <a:avLst/>
                  </a:prstGeom>
                  <a:solidFill>
                    <a:schemeClr val="accent4"/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>
                      <a:solidFill>
                        <a:sysClr val="windowText" lastClr="000000"/>
                      </a:solidFill>
                    </a:endParaRPr>
                  </a:p>
                </p:txBody>
              </p:sp>
            </p:grpSp>
            <p:grpSp>
              <p:nvGrpSpPr>
                <p:cNvPr id="268" name="Group 267">
                  <a:extLst>
                    <a:ext uri="{FF2B5EF4-FFF2-40B4-BE49-F238E27FC236}">
                      <a16:creationId xmlns:a16="http://schemas.microsoft.com/office/drawing/2014/main" id="{D43F83C2-B49A-40DA-8BBF-FF0D2058B2E9}"/>
                    </a:ext>
                  </a:extLst>
                </p:cNvPr>
                <p:cNvGrpSpPr/>
                <p:nvPr/>
              </p:nvGrpSpPr>
              <p:grpSpPr>
                <a:xfrm>
                  <a:off x="5491306" y="2031357"/>
                  <a:ext cx="365760" cy="1864769"/>
                  <a:chOff x="4523773" y="1510496"/>
                  <a:chExt cx="365760" cy="1864769"/>
                </a:xfrm>
              </p:grpSpPr>
              <p:sp>
                <p:nvSpPr>
                  <p:cNvPr id="294" name="Rectangle 293">
                    <a:extLst>
                      <a:ext uri="{FF2B5EF4-FFF2-40B4-BE49-F238E27FC236}">
                        <a16:creationId xmlns:a16="http://schemas.microsoft.com/office/drawing/2014/main" id="{271F6A58-F7D5-47EF-95CB-5AE4909F7C78}"/>
                      </a:ext>
                    </a:extLst>
                  </p:cNvPr>
                  <p:cNvSpPr/>
                  <p:nvPr/>
                </p:nvSpPr>
                <p:spPr>
                  <a:xfrm>
                    <a:off x="4523773" y="1510496"/>
                    <a:ext cx="365760" cy="365760"/>
                  </a:xfrm>
                  <a:prstGeom prst="rect">
                    <a:avLst/>
                  </a:prstGeom>
                  <a:solidFill>
                    <a:schemeClr val="accent4"/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>
                      <a:solidFill>
                        <a:sysClr val="windowText" lastClr="000000"/>
                      </a:solidFill>
                    </a:endParaRPr>
                  </a:p>
                </p:txBody>
              </p:sp>
              <p:sp>
                <p:nvSpPr>
                  <p:cNvPr id="295" name="Rectangle 294">
                    <a:extLst>
                      <a:ext uri="{FF2B5EF4-FFF2-40B4-BE49-F238E27FC236}">
                        <a16:creationId xmlns:a16="http://schemas.microsoft.com/office/drawing/2014/main" id="{62A4FB02-ECC4-4D6A-BDF4-55F1019BCBEA}"/>
                      </a:ext>
                    </a:extLst>
                  </p:cNvPr>
                  <p:cNvSpPr/>
                  <p:nvPr/>
                </p:nvSpPr>
                <p:spPr>
                  <a:xfrm>
                    <a:off x="4523773" y="2010166"/>
                    <a:ext cx="365760" cy="365760"/>
                  </a:xfrm>
                  <a:prstGeom prst="rect">
                    <a:avLst/>
                  </a:prstGeom>
                  <a:solidFill>
                    <a:schemeClr val="accent4"/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>
                      <a:solidFill>
                        <a:sysClr val="windowText" lastClr="000000"/>
                      </a:solidFill>
                    </a:endParaRPr>
                  </a:p>
                </p:txBody>
              </p:sp>
              <p:sp>
                <p:nvSpPr>
                  <p:cNvPr id="296" name="Rectangle 295">
                    <a:extLst>
                      <a:ext uri="{FF2B5EF4-FFF2-40B4-BE49-F238E27FC236}">
                        <a16:creationId xmlns:a16="http://schemas.microsoft.com/office/drawing/2014/main" id="{72D3795F-0A8E-476E-975B-FE88EB60E5AC}"/>
                      </a:ext>
                    </a:extLst>
                  </p:cNvPr>
                  <p:cNvSpPr/>
                  <p:nvPr/>
                </p:nvSpPr>
                <p:spPr>
                  <a:xfrm>
                    <a:off x="4523773" y="2509836"/>
                    <a:ext cx="365760" cy="365760"/>
                  </a:xfrm>
                  <a:prstGeom prst="rect">
                    <a:avLst/>
                  </a:prstGeom>
                  <a:solidFill>
                    <a:schemeClr val="accent4"/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>
                      <a:solidFill>
                        <a:sysClr val="windowText" lastClr="000000"/>
                      </a:solidFill>
                    </a:endParaRPr>
                  </a:p>
                </p:txBody>
              </p:sp>
              <p:sp>
                <p:nvSpPr>
                  <p:cNvPr id="297" name="Rectangle 296">
                    <a:extLst>
                      <a:ext uri="{FF2B5EF4-FFF2-40B4-BE49-F238E27FC236}">
                        <a16:creationId xmlns:a16="http://schemas.microsoft.com/office/drawing/2014/main" id="{7C0042F2-42B8-4671-B750-F8DD098E87CE}"/>
                      </a:ext>
                    </a:extLst>
                  </p:cNvPr>
                  <p:cNvSpPr/>
                  <p:nvPr/>
                </p:nvSpPr>
                <p:spPr>
                  <a:xfrm>
                    <a:off x="4523773" y="3009505"/>
                    <a:ext cx="365760" cy="365760"/>
                  </a:xfrm>
                  <a:prstGeom prst="rect">
                    <a:avLst/>
                  </a:prstGeom>
                  <a:solidFill>
                    <a:schemeClr val="accent4"/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>
                      <a:solidFill>
                        <a:sysClr val="windowText" lastClr="000000"/>
                      </a:solidFill>
                    </a:endParaRPr>
                  </a:p>
                </p:txBody>
              </p:sp>
            </p:grpSp>
            <p:grpSp>
              <p:nvGrpSpPr>
                <p:cNvPr id="269" name="Group 268">
                  <a:extLst>
                    <a:ext uri="{FF2B5EF4-FFF2-40B4-BE49-F238E27FC236}">
                      <a16:creationId xmlns:a16="http://schemas.microsoft.com/office/drawing/2014/main" id="{CD548315-201C-4BEC-81C5-5206E4AA0370}"/>
                    </a:ext>
                  </a:extLst>
                </p:cNvPr>
                <p:cNvGrpSpPr/>
                <p:nvPr/>
              </p:nvGrpSpPr>
              <p:grpSpPr>
                <a:xfrm>
                  <a:off x="5967356" y="2031357"/>
                  <a:ext cx="365760" cy="1864769"/>
                  <a:chOff x="4523773" y="1510496"/>
                  <a:chExt cx="365760" cy="1864769"/>
                </a:xfrm>
              </p:grpSpPr>
              <p:sp>
                <p:nvSpPr>
                  <p:cNvPr id="290" name="Rectangle 289">
                    <a:extLst>
                      <a:ext uri="{FF2B5EF4-FFF2-40B4-BE49-F238E27FC236}">
                        <a16:creationId xmlns:a16="http://schemas.microsoft.com/office/drawing/2014/main" id="{55FC49A9-9FCC-4F80-83C9-2CBC3D91C9FF}"/>
                      </a:ext>
                    </a:extLst>
                  </p:cNvPr>
                  <p:cNvSpPr/>
                  <p:nvPr/>
                </p:nvSpPr>
                <p:spPr>
                  <a:xfrm>
                    <a:off x="4523773" y="1510496"/>
                    <a:ext cx="365760" cy="365760"/>
                  </a:xfrm>
                  <a:prstGeom prst="rect">
                    <a:avLst/>
                  </a:prstGeom>
                  <a:solidFill>
                    <a:schemeClr val="accent4"/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>
                      <a:solidFill>
                        <a:sysClr val="windowText" lastClr="000000"/>
                      </a:solidFill>
                    </a:endParaRPr>
                  </a:p>
                </p:txBody>
              </p:sp>
              <p:sp>
                <p:nvSpPr>
                  <p:cNvPr id="291" name="Rectangle 290">
                    <a:extLst>
                      <a:ext uri="{FF2B5EF4-FFF2-40B4-BE49-F238E27FC236}">
                        <a16:creationId xmlns:a16="http://schemas.microsoft.com/office/drawing/2014/main" id="{E5136003-9680-4556-BD94-42AFF493441C}"/>
                      </a:ext>
                    </a:extLst>
                  </p:cNvPr>
                  <p:cNvSpPr/>
                  <p:nvPr/>
                </p:nvSpPr>
                <p:spPr>
                  <a:xfrm>
                    <a:off x="4523773" y="2010166"/>
                    <a:ext cx="365760" cy="365760"/>
                  </a:xfrm>
                  <a:prstGeom prst="rect">
                    <a:avLst/>
                  </a:prstGeom>
                  <a:solidFill>
                    <a:schemeClr val="accent4"/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>
                      <a:solidFill>
                        <a:sysClr val="windowText" lastClr="000000"/>
                      </a:solidFill>
                    </a:endParaRPr>
                  </a:p>
                </p:txBody>
              </p:sp>
              <p:sp>
                <p:nvSpPr>
                  <p:cNvPr id="292" name="Rectangle 291">
                    <a:extLst>
                      <a:ext uri="{FF2B5EF4-FFF2-40B4-BE49-F238E27FC236}">
                        <a16:creationId xmlns:a16="http://schemas.microsoft.com/office/drawing/2014/main" id="{0E929589-A7FA-46A7-924D-44A0290AD96F}"/>
                      </a:ext>
                    </a:extLst>
                  </p:cNvPr>
                  <p:cNvSpPr/>
                  <p:nvPr/>
                </p:nvSpPr>
                <p:spPr>
                  <a:xfrm>
                    <a:off x="4523773" y="2509836"/>
                    <a:ext cx="365760" cy="365760"/>
                  </a:xfrm>
                  <a:prstGeom prst="rect">
                    <a:avLst/>
                  </a:prstGeom>
                  <a:solidFill>
                    <a:schemeClr val="accent4"/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>
                      <a:solidFill>
                        <a:sysClr val="windowText" lastClr="000000"/>
                      </a:solidFill>
                    </a:endParaRPr>
                  </a:p>
                </p:txBody>
              </p:sp>
              <p:sp>
                <p:nvSpPr>
                  <p:cNvPr id="293" name="Rectangle 292">
                    <a:extLst>
                      <a:ext uri="{FF2B5EF4-FFF2-40B4-BE49-F238E27FC236}">
                        <a16:creationId xmlns:a16="http://schemas.microsoft.com/office/drawing/2014/main" id="{76220528-0531-4AD2-B07C-6BB959A06A56}"/>
                      </a:ext>
                    </a:extLst>
                  </p:cNvPr>
                  <p:cNvSpPr/>
                  <p:nvPr/>
                </p:nvSpPr>
                <p:spPr>
                  <a:xfrm>
                    <a:off x="4523773" y="3009505"/>
                    <a:ext cx="365760" cy="365760"/>
                  </a:xfrm>
                  <a:prstGeom prst="rect">
                    <a:avLst/>
                  </a:prstGeom>
                  <a:solidFill>
                    <a:schemeClr val="accent4"/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>
                      <a:solidFill>
                        <a:sysClr val="windowText" lastClr="000000"/>
                      </a:solidFill>
                    </a:endParaRPr>
                  </a:p>
                </p:txBody>
              </p:sp>
            </p:grpSp>
            <p:grpSp>
              <p:nvGrpSpPr>
                <p:cNvPr id="270" name="Group 269">
                  <a:extLst>
                    <a:ext uri="{FF2B5EF4-FFF2-40B4-BE49-F238E27FC236}">
                      <a16:creationId xmlns:a16="http://schemas.microsoft.com/office/drawing/2014/main" id="{2A50A1F0-188C-42BD-A8B6-E08009E2C340}"/>
                    </a:ext>
                  </a:extLst>
                </p:cNvPr>
                <p:cNvGrpSpPr/>
                <p:nvPr/>
              </p:nvGrpSpPr>
              <p:grpSpPr>
                <a:xfrm>
                  <a:off x="6443406" y="2031357"/>
                  <a:ext cx="365760" cy="1864769"/>
                  <a:chOff x="4523773" y="1510496"/>
                  <a:chExt cx="365760" cy="1864769"/>
                </a:xfrm>
              </p:grpSpPr>
              <p:sp>
                <p:nvSpPr>
                  <p:cNvPr id="286" name="Rectangle 285">
                    <a:extLst>
                      <a:ext uri="{FF2B5EF4-FFF2-40B4-BE49-F238E27FC236}">
                        <a16:creationId xmlns:a16="http://schemas.microsoft.com/office/drawing/2014/main" id="{BC02660A-BE79-4A52-A0C9-DD2763CBB470}"/>
                      </a:ext>
                    </a:extLst>
                  </p:cNvPr>
                  <p:cNvSpPr/>
                  <p:nvPr/>
                </p:nvSpPr>
                <p:spPr>
                  <a:xfrm>
                    <a:off x="4523773" y="1510496"/>
                    <a:ext cx="365760" cy="365760"/>
                  </a:xfrm>
                  <a:prstGeom prst="rect">
                    <a:avLst/>
                  </a:prstGeom>
                  <a:solidFill>
                    <a:schemeClr val="accent4"/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>
                      <a:solidFill>
                        <a:sysClr val="windowText" lastClr="000000"/>
                      </a:solidFill>
                    </a:endParaRPr>
                  </a:p>
                </p:txBody>
              </p:sp>
              <p:sp>
                <p:nvSpPr>
                  <p:cNvPr id="287" name="Rectangle 286">
                    <a:extLst>
                      <a:ext uri="{FF2B5EF4-FFF2-40B4-BE49-F238E27FC236}">
                        <a16:creationId xmlns:a16="http://schemas.microsoft.com/office/drawing/2014/main" id="{92BDAD54-6B2A-4182-ABED-6109C283CAC6}"/>
                      </a:ext>
                    </a:extLst>
                  </p:cNvPr>
                  <p:cNvSpPr/>
                  <p:nvPr/>
                </p:nvSpPr>
                <p:spPr>
                  <a:xfrm>
                    <a:off x="4523773" y="2010166"/>
                    <a:ext cx="365760" cy="365760"/>
                  </a:xfrm>
                  <a:prstGeom prst="rect">
                    <a:avLst/>
                  </a:prstGeom>
                  <a:solidFill>
                    <a:schemeClr val="accent4"/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>
                      <a:solidFill>
                        <a:sysClr val="windowText" lastClr="000000"/>
                      </a:solidFill>
                    </a:endParaRPr>
                  </a:p>
                </p:txBody>
              </p:sp>
              <p:sp>
                <p:nvSpPr>
                  <p:cNvPr id="288" name="Rectangle 287">
                    <a:extLst>
                      <a:ext uri="{FF2B5EF4-FFF2-40B4-BE49-F238E27FC236}">
                        <a16:creationId xmlns:a16="http://schemas.microsoft.com/office/drawing/2014/main" id="{C7142C22-D299-4007-9859-32C07B82B95C}"/>
                      </a:ext>
                    </a:extLst>
                  </p:cNvPr>
                  <p:cNvSpPr/>
                  <p:nvPr/>
                </p:nvSpPr>
                <p:spPr>
                  <a:xfrm>
                    <a:off x="4523773" y="2509836"/>
                    <a:ext cx="365760" cy="365760"/>
                  </a:xfrm>
                  <a:prstGeom prst="rect">
                    <a:avLst/>
                  </a:prstGeom>
                  <a:solidFill>
                    <a:schemeClr val="accent4"/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>
                      <a:solidFill>
                        <a:sysClr val="windowText" lastClr="000000"/>
                      </a:solidFill>
                    </a:endParaRPr>
                  </a:p>
                </p:txBody>
              </p:sp>
              <p:sp>
                <p:nvSpPr>
                  <p:cNvPr id="289" name="Rectangle 288">
                    <a:extLst>
                      <a:ext uri="{FF2B5EF4-FFF2-40B4-BE49-F238E27FC236}">
                        <a16:creationId xmlns:a16="http://schemas.microsoft.com/office/drawing/2014/main" id="{1649F668-21D5-426F-8D7F-144A9AFB6A5C}"/>
                      </a:ext>
                    </a:extLst>
                  </p:cNvPr>
                  <p:cNvSpPr/>
                  <p:nvPr/>
                </p:nvSpPr>
                <p:spPr>
                  <a:xfrm>
                    <a:off x="4523773" y="3009505"/>
                    <a:ext cx="365760" cy="365760"/>
                  </a:xfrm>
                  <a:prstGeom prst="rect">
                    <a:avLst/>
                  </a:prstGeom>
                  <a:solidFill>
                    <a:schemeClr val="accent4"/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>
                      <a:solidFill>
                        <a:sysClr val="windowText" lastClr="000000"/>
                      </a:solidFill>
                    </a:endParaRPr>
                  </a:p>
                </p:txBody>
              </p:sp>
            </p:grpSp>
            <p:grpSp>
              <p:nvGrpSpPr>
                <p:cNvPr id="271" name="Group 270">
                  <a:extLst>
                    <a:ext uri="{FF2B5EF4-FFF2-40B4-BE49-F238E27FC236}">
                      <a16:creationId xmlns:a16="http://schemas.microsoft.com/office/drawing/2014/main" id="{41E0288E-D6E4-4A89-B9C2-0F770BF50E80}"/>
                    </a:ext>
                  </a:extLst>
                </p:cNvPr>
                <p:cNvGrpSpPr/>
                <p:nvPr/>
              </p:nvGrpSpPr>
              <p:grpSpPr>
                <a:xfrm>
                  <a:off x="6919456" y="2031357"/>
                  <a:ext cx="365760" cy="1864769"/>
                  <a:chOff x="4523773" y="1510496"/>
                  <a:chExt cx="365760" cy="1864769"/>
                </a:xfrm>
              </p:grpSpPr>
              <p:sp>
                <p:nvSpPr>
                  <p:cNvPr id="282" name="Rectangle 281">
                    <a:extLst>
                      <a:ext uri="{FF2B5EF4-FFF2-40B4-BE49-F238E27FC236}">
                        <a16:creationId xmlns:a16="http://schemas.microsoft.com/office/drawing/2014/main" id="{D6792A24-5C39-4C4C-A35A-3D13850C21D9}"/>
                      </a:ext>
                    </a:extLst>
                  </p:cNvPr>
                  <p:cNvSpPr/>
                  <p:nvPr/>
                </p:nvSpPr>
                <p:spPr>
                  <a:xfrm>
                    <a:off x="4523773" y="1510496"/>
                    <a:ext cx="365760" cy="365760"/>
                  </a:xfrm>
                  <a:prstGeom prst="rect">
                    <a:avLst/>
                  </a:prstGeom>
                  <a:solidFill>
                    <a:schemeClr val="accent4"/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>
                      <a:solidFill>
                        <a:sysClr val="windowText" lastClr="000000"/>
                      </a:solidFill>
                    </a:endParaRPr>
                  </a:p>
                </p:txBody>
              </p:sp>
              <p:sp>
                <p:nvSpPr>
                  <p:cNvPr id="283" name="Rectangle 282">
                    <a:extLst>
                      <a:ext uri="{FF2B5EF4-FFF2-40B4-BE49-F238E27FC236}">
                        <a16:creationId xmlns:a16="http://schemas.microsoft.com/office/drawing/2014/main" id="{DE7105E1-3D8B-4D0C-8475-05D6A2944FEB}"/>
                      </a:ext>
                    </a:extLst>
                  </p:cNvPr>
                  <p:cNvSpPr/>
                  <p:nvPr/>
                </p:nvSpPr>
                <p:spPr>
                  <a:xfrm>
                    <a:off x="4523773" y="2010166"/>
                    <a:ext cx="365760" cy="365760"/>
                  </a:xfrm>
                  <a:prstGeom prst="rect">
                    <a:avLst/>
                  </a:prstGeom>
                  <a:solidFill>
                    <a:schemeClr val="accent4"/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>
                      <a:solidFill>
                        <a:sysClr val="windowText" lastClr="000000"/>
                      </a:solidFill>
                    </a:endParaRPr>
                  </a:p>
                </p:txBody>
              </p:sp>
              <p:sp>
                <p:nvSpPr>
                  <p:cNvPr id="284" name="Rectangle 283">
                    <a:extLst>
                      <a:ext uri="{FF2B5EF4-FFF2-40B4-BE49-F238E27FC236}">
                        <a16:creationId xmlns:a16="http://schemas.microsoft.com/office/drawing/2014/main" id="{A5577CF4-7946-4F3A-B45D-E3FEAD0AA1E1}"/>
                      </a:ext>
                    </a:extLst>
                  </p:cNvPr>
                  <p:cNvSpPr/>
                  <p:nvPr/>
                </p:nvSpPr>
                <p:spPr>
                  <a:xfrm>
                    <a:off x="4523773" y="2509836"/>
                    <a:ext cx="365760" cy="365760"/>
                  </a:xfrm>
                  <a:prstGeom prst="rect">
                    <a:avLst/>
                  </a:prstGeom>
                  <a:solidFill>
                    <a:schemeClr val="accent4"/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>
                      <a:solidFill>
                        <a:sysClr val="windowText" lastClr="000000"/>
                      </a:solidFill>
                    </a:endParaRPr>
                  </a:p>
                </p:txBody>
              </p:sp>
              <p:sp>
                <p:nvSpPr>
                  <p:cNvPr id="285" name="Rectangle 284">
                    <a:extLst>
                      <a:ext uri="{FF2B5EF4-FFF2-40B4-BE49-F238E27FC236}">
                        <a16:creationId xmlns:a16="http://schemas.microsoft.com/office/drawing/2014/main" id="{F1853F91-4108-47E0-A077-4C2B65437600}"/>
                      </a:ext>
                    </a:extLst>
                  </p:cNvPr>
                  <p:cNvSpPr/>
                  <p:nvPr/>
                </p:nvSpPr>
                <p:spPr>
                  <a:xfrm>
                    <a:off x="4523773" y="3009505"/>
                    <a:ext cx="365760" cy="365760"/>
                  </a:xfrm>
                  <a:prstGeom prst="rect">
                    <a:avLst/>
                  </a:prstGeom>
                  <a:solidFill>
                    <a:schemeClr val="accent4"/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>
                      <a:solidFill>
                        <a:sysClr val="windowText" lastClr="000000"/>
                      </a:solidFill>
                    </a:endParaRPr>
                  </a:p>
                </p:txBody>
              </p:sp>
            </p:grpSp>
            <p:grpSp>
              <p:nvGrpSpPr>
                <p:cNvPr id="272" name="Group 271">
                  <a:extLst>
                    <a:ext uri="{FF2B5EF4-FFF2-40B4-BE49-F238E27FC236}">
                      <a16:creationId xmlns:a16="http://schemas.microsoft.com/office/drawing/2014/main" id="{85EC55D5-5099-43AC-AD3D-BCCFFB15BB6A}"/>
                    </a:ext>
                  </a:extLst>
                </p:cNvPr>
                <p:cNvGrpSpPr/>
                <p:nvPr/>
              </p:nvGrpSpPr>
              <p:grpSpPr>
                <a:xfrm>
                  <a:off x="7395506" y="2031357"/>
                  <a:ext cx="365760" cy="1864769"/>
                  <a:chOff x="4523773" y="1510496"/>
                  <a:chExt cx="365760" cy="1864769"/>
                </a:xfrm>
              </p:grpSpPr>
              <p:sp>
                <p:nvSpPr>
                  <p:cNvPr id="278" name="Rectangle 277">
                    <a:extLst>
                      <a:ext uri="{FF2B5EF4-FFF2-40B4-BE49-F238E27FC236}">
                        <a16:creationId xmlns:a16="http://schemas.microsoft.com/office/drawing/2014/main" id="{28756FA9-28C1-4300-8962-3142DC1676B9}"/>
                      </a:ext>
                    </a:extLst>
                  </p:cNvPr>
                  <p:cNvSpPr/>
                  <p:nvPr/>
                </p:nvSpPr>
                <p:spPr>
                  <a:xfrm>
                    <a:off x="4523773" y="1510496"/>
                    <a:ext cx="365760" cy="365760"/>
                  </a:xfrm>
                  <a:prstGeom prst="rect">
                    <a:avLst/>
                  </a:prstGeom>
                  <a:solidFill>
                    <a:schemeClr val="accent4"/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>
                      <a:solidFill>
                        <a:sysClr val="windowText" lastClr="000000"/>
                      </a:solidFill>
                    </a:endParaRPr>
                  </a:p>
                </p:txBody>
              </p:sp>
              <p:sp>
                <p:nvSpPr>
                  <p:cNvPr id="279" name="Rectangle 278">
                    <a:extLst>
                      <a:ext uri="{FF2B5EF4-FFF2-40B4-BE49-F238E27FC236}">
                        <a16:creationId xmlns:a16="http://schemas.microsoft.com/office/drawing/2014/main" id="{7F6DFFAA-F6F6-4BC6-B782-31F9BD91FEEE}"/>
                      </a:ext>
                    </a:extLst>
                  </p:cNvPr>
                  <p:cNvSpPr/>
                  <p:nvPr/>
                </p:nvSpPr>
                <p:spPr>
                  <a:xfrm>
                    <a:off x="4523773" y="2010166"/>
                    <a:ext cx="365760" cy="365760"/>
                  </a:xfrm>
                  <a:prstGeom prst="rect">
                    <a:avLst/>
                  </a:prstGeom>
                  <a:solidFill>
                    <a:schemeClr val="accent4"/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>
                      <a:solidFill>
                        <a:sysClr val="windowText" lastClr="000000"/>
                      </a:solidFill>
                    </a:endParaRPr>
                  </a:p>
                </p:txBody>
              </p:sp>
              <p:sp>
                <p:nvSpPr>
                  <p:cNvPr id="280" name="Rectangle 279">
                    <a:extLst>
                      <a:ext uri="{FF2B5EF4-FFF2-40B4-BE49-F238E27FC236}">
                        <a16:creationId xmlns:a16="http://schemas.microsoft.com/office/drawing/2014/main" id="{BE1EB6F5-0155-44FC-8C39-0F8EECBFEA1C}"/>
                      </a:ext>
                    </a:extLst>
                  </p:cNvPr>
                  <p:cNvSpPr/>
                  <p:nvPr/>
                </p:nvSpPr>
                <p:spPr>
                  <a:xfrm>
                    <a:off x="4523773" y="2509836"/>
                    <a:ext cx="365760" cy="365760"/>
                  </a:xfrm>
                  <a:prstGeom prst="rect">
                    <a:avLst/>
                  </a:prstGeom>
                  <a:solidFill>
                    <a:schemeClr val="accent4"/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>
                      <a:solidFill>
                        <a:sysClr val="windowText" lastClr="000000"/>
                      </a:solidFill>
                    </a:endParaRPr>
                  </a:p>
                </p:txBody>
              </p:sp>
              <p:sp>
                <p:nvSpPr>
                  <p:cNvPr id="281" name="Rectangle 280">
                    <a:extLst>
                      <a:ext uri="{FF2B5EF4-FFF2-40B4-BE49-F238E27FC236}">
                        <a16:creationId xmlns:a16="http://schemas.microsoft.com/office/drawing/2014/main" id="{8898BC07-2714-48C7-A8C2-A9BA8E255CA9}"/>
                      </a:ext>
                    </a:extLst>
                  </p:cNvPr>
                  <p:cNvSpPr/>
                  <p:nvPr/>
                </p:nvSpPr>
                <p:spPr>
                  <a:xfrm>
                    <a:off x="4523773" y="3009505"/>
                    <a:ext cx="365760" cy="365760"/>
                  </a:xfrm>
                  <a:prstGeom prst="rect">
                    <a:avLst/>
                  </a:prstGeom>
                  <a:solidFill>
                    <a:schemeClr val="accent4"/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>
                      <a:solidFill>
                        <a:sysClr val="windowText" lastClr="000000"/>
                      </a:solidFill>
                    </a:endParaRPr>
                  </a:p>
                </p:txBody>
              </p:sp>
            </p:grpSp>
            <p:grpSp>
              <p:nvGrpSpPr>
                <p:cNvPr id="273" name="Group 272">
                  <a:extLst>
                    <a:ext uri="{FF2B5EF4-FFF2-40B4-BE49-F238E27FC236}">
                      <a16:creationId xmlns:a16="http://schemas.microsoft.com/office/drawing/2014/main" id="{4AB96986-0C91-4F5E-9989-8074DB9804BE}"/>
                    </a:ext>
                  </a:extLst>
                </p:cNvPr>
                <p:cNvGrpSpPr/>
                <p:nvPr/>
              </p:nvGrpSpPr>
              <p:grpSpPr>
                <a:xfrm>
                  <a:off x="7871557" y="2031357"/>
                  <a:ext cx="365760" cy="1864769"/>
                  <a:chOff x="4523773" y="1510496"/>
                  <a:chExt cx="365760" cy="1864769"/>
                </a:xfrm>
              </p:grpSpPr>
              <p:sp>
                <p:nvSpPr>
                  <p:cNvPr id="274" name="Rectangle 273">
                    <a:extLst>
                      <a:ext uri="{FF2B5EF4-FFF2-40B4-BE49-F238E27FC236}">
                        <a16:creationId xmlns:a16="http://schemas.microsoft.com/office/drawing/2014/main" id="{9DF69035-653D-465E-B784-E8F99967EAFA}"/>
                      </a:ext>
                    </a:extLst>
                  </p:cNvPr>
                  <p:cNvSpPr/>
                  <p:nvPr/>
                </p:nvSpPr>
                <p:spPr>
                  <a:xfrm>
                    <a:off x="4523773" y="1510496"/>
                    <a:ext cx="365760" cy="365760"/>
                  </a:xfrm>
                  <a:prstGeom prst="rect">
                    <a:avLst/>
                  </a:prstGeom>
                  <a:solidFill>
                    <a:schemeClr val="accent4"/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>
                      <a:solidFill>
                        <a:sysClr val="windowText" lastClr="000000"/>
                      </a:solidFill>
                    </a:endParaRPr>
                  </a:p>
                </p:txBody>
              </p:sp>
              <p:sp>
                <p:nvSpPr>
                  <p:cNvPr id="275" name="Rectangle 274">
                    <a:extLst>
                      <a:ext uri="{FF2B5EF4-FFF2-40B4-BE49-F238E27FC236}">
                        <a16:creationId xmlns:a16="http://schemas.microsoft.com/office/drawing/2014/main" id="{65EF630D-F882-4EF3-99AF-88F872B7A1B2}"/>
                      </a:ext>
                    </a:extLst>
                  </p:cNvPr>
                  <p:cNvSpPr/>
                  <p:nvPr/>
                </p:nvSpPr>
                <p:spPr>
                  <a:xfrm>
                    <a:off x="4523773" y="2010166"/>
                    <a:ext cx="365760" cy="365760"/>
                  </a:xfrm>
                  <a:prstGeom prst="rect">
                    <a:avLst/>
                  </a:prstGeom>
                  <a:solidFill>
                    <a:schemeClr val="accent4"/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>
                      <a:solidFill>
                        <a:sysClr val="windowText" lastClr="000000"/>
                      </a:solidFill>
                    </a:endParaRPr>
                  </a:p>
                </p:txBody>
              </p:sp>
              <p:sp>
                <p:nvSpPr>
                  <p:cNvPr id="276" name="Rectangle 275">
                    <a:extLst>
                      <a:ext uri="{FF2B5EF4-FFF2-40B4-BE49-F238E27FC236}">
                        <a16:creationId xmlns:a16="http://schemas.microsoft.com/office/drawing/2014/main" id="{2434F134-CB68-428E-BDEB-DFE1BAA3BD50}"/>
                      </a:ext>
                    </a:extLst>
                  </p:cNvPr>
                  <p:cNvSpPr/>
                  <p:nvPr/>
                </p:nvSpPr>
                <p:spPr>
                  <a:xfrm>
                    <a:off x="4523773" y="2509836"/>
                    <a:ext cx="365760" cy="365760"/>
                  </a:xfrm>
                  <a:prstGeom prst="rect">
                    <a:avLst/>
                  </a:prstGeom>
                  <a:solidFill>
                    <a:schemeClr val="accent4"/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>
                      <a:solidFill>
                        <a:sysClr val="windowText" lastClr="000000"/>
                      </a:solidFill>
                    </a:endParaRPr>
                  </a:p>
                </p:txBody>
              </p:sp>
              <p:sp>
                <p:nvSpPr>
                  <p:cNvPr id="277" name="Rectangle 276">
                    <a:extLst>
                      <a:ext uri="{FF2B5EF4-FFF2-40B4-BE49-F238E27FC236}">
                        <a16:creationId xmlns:a16="http://schemas.microsoft.com/office/drawing/2014/main" id="{15D2F8F3-EB1C-4626-8A31-1C3AD7931A19}"/>
                      </a:ext>
                    </a:extLst>
                  </p:cNvPr>
                  <p:cNvSpPr/>
                  <p:nvPr/>
                </p:nvSpPr>
                <p:spPr>
                  <a:xfrm>
                    <a:off x="4523773" y="3009505"/>
                    <a:ext cx="365760" cy="365760"/>
                  </a:xfrm>
                  <a:prstGeom prst="rect">
                    <a:avLst/>
                  </a:prstGeom>
                  <a:solidFill>
                    <a:schemeClr val="accent4"/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>
                      <a:solidFill>
                        <a:sysClr val="windowText" lastClr="000000"/>
                      </a:solidFill>
                    </a:endParaRPr>
                  </a:p>
                </p:txBody>
              </p:sp>
            </p:grpSp>
          </p:grpSp>
          <p:grpSp>
            <p:nvGrpSpPr>
              <p:cNvPr id="306" name="Group 305">
                <a:extLst>
                  <a:ext uri="{FF2B5EF4-FFF2-40B4-BE49-F238E27FC236}">
                    <a16:creationId xmlns:a16="http://schemas.microsoft.com/office/drawing/2014/main" id="{5FD6B58B-F7CA-4A84-AC9E-D773E3F92F8A}"/>
                  </a:ext>
                </a:extLst>
              </p:cNvPr>
              <p:cNvGrpSpPr/>
              <p:nvPr/>
            </p:nvGrpSpPr>
            <p:grpSpPr>
              <a:xfrm>
                <a:off x="5704277" y="4527015"/>
                <a:ext cx="2046888" cy="1498376"/>
                <a:chOff x="679049" y="1878956"/>
                <a:chExt cx="7712598" cy="4170745"/>
              </a:xfrm>
            </p:grpSpPr>
            <p:sp>
              <p:nvSpPr>
                <p:cNvPr id="307" name="Rectangle 306">
                  <a:extLst>
                    <a:ext uri="{FF2B5EF4-FFF2-40B4-BE49-F238E27FC236}">
                      <a16:creationId xmlns:a16="http://schemas.microsoft.com/office/drawing/2014/main" id="{466851F7-A501-46B9-9A0B-16BA8B822928}"/>
                    </a:ext>
                  </a:extLst>
                </p:cNvPr>
                <p:cNvSpPr/>
                <p:nvPr/>
              </p:nvSpPr>
              <p:spPr>
                <a:xfrm>
                  <a:off x="679049" y="1878956"/>
                  <a:ext cx="7712598" cy="4170745"/>
                </a:xfrm>
                <a:prstGeom prst="rect">
                  <a:avLst/>
                </a:prstGeom>
                <a:solidFill>
                  <a:srgbClr val="FFF8E5"/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08" name="Rectangle 307">
                  <a:extLst>
                    <a:ext uri="{FF2B5EF4-FFF2-40B4-BE49-F238E27FC236}">
                      <a16:creationId xmlns:a16="http://schemas.microsoft.com/office/drawing/2014/main" id="{6281516A-B08D-4DD1-B7ED-281B294D7B9E}"/>
                    </a:ext>
                  </a:extLst>
                </p:cNvPr>
                <p:cNvSpPr/>
                <p:nvPr/>
              </p:nvSpPr>
              <p:spPr>
                <a:xfrm>
                  <a:off x="831449" y="2031357"/>
                  <a:ext cx="1699549" cy="3856300"/>
                </a:xfrm>
                <a:prstGeom prst="rect">
                  <a:avLst/>
                </a:prstGeom>
                <a:solidFill>
                  <a:schemeClr val="accent5">
                    <a:lumMod val="40000"/>
                    <a:lumOff val="60000"/>
                  </a:schemeClr>
                </a:solidFill>
                <a:ln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solidFill>
                      <a:sysClr val="windowText" lastClr="000000"/>
                    </a:solidFill>
                  </a:endParaRPr>
                </a:p>
              </p:txBody>
            </p:sp>
            <p:sp>
              <p:nvSpPr>
                <p:cNvPr id="309" name="Rectangle 308">
                  <a:extLst>
                    <a:ext uri="{FF2B5EF4-FFF2-40B4-BE49-F238E27FC236}">
                      <a16:creationId xmlns:a16="http://schemas.microsoft.com/office/drawing/2014/main" id="{9D580816-718C-471E-A510-E25A61BA88E7}"/>
                    </a:ext>
                  </a:extLst>
                </p:cNvPr>
                <p:cNvSpPr/>
                <p:nvPr/>
              </p:nvSpPr>
              <p:spPr>
                <a:xfrm>
                  <a:off x="2683397" y="3534999"/>
                  <a:ext cx="1699549" cy="401256"/>
                </a:xfrm>
                <a:prstGeom prst="rect">
                  <a:avLst/>
                </a:prstGeom>
                <a:solidFill>
                  <a:schemeClr val="accent5">
                    <a:lumMod val="40000"/>
                    <a:lumOff val="60000"/>
                  </a:schemeClr>
                </a:solidFill>
                <a:ln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solidFill>
                      <a:sysClr val="windowText" lastClr="000000"/>
                    </a:solidFill>
                  </a:endParaRPr>
                </a:p>
              </p:txBody>
            </p:sp>
            <p:sp>
              <p:nvSpPr>
                <p:cNvPr id="310" name="Rectangle 309">
                  <a:extLst>
                    <a:ext uri="{FF2B5EF4-FFF2-40B4-BE49-F238E27FC236}">
                      <a16:creationId xmlns:a16="http://schemas.microsoft.com/office/drawing/2014/main" id="{05182497-6FA7-49FA-B4D1-09371DBA5426}"/>
                    </a:ext>
                  </a:extLst>
                </p:cNvPr>
                <p:cNvSpPr/>
                <p:nvPr/>
              </p:nvSpPr>
              <p:spPr>
                <a:xfrm>
                  <a:off x="2683397" y="5486401"/>
                  <a:ext cx="1699549" cy="401256"/>
                </a:xfrm>
                <a:prstGeom prst="rect">
                  <a:avLst/>
                </a:prstGeom>
                <a:solidFill>
                  <a:schemeClr val="accent5">
                    <a:lumMod val="40000"/>
                    <a:lumOff val="60000"/>
                  </a:schemeClr>
                </a:solidFill>
                <a:ln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solidFill>
                      <a:sysClr val="windowText" lastClr="000000"/>
                    </a:solidFill>
                  </a:endParaRPr>
                </a:p>
              </p:txBody>
            </p:sp>
            <p:sp>
              <p:nvSpPr>
                <p:cNvPr id="311" name="Rectangle 310">
                  <a:extLst>
                    <a:ext uri="{FF2B5EF4-FFF2-40B4-BE49-F238E27FC236}">
                      <a16:creationId xmlns:a16="http://schemas.microsoft.com/office/drawing/2014/main" id="{F0F5AAC1-1CB4-491A-A83D-422EDDBBE0C6}"/>
                    </a:ext>
                  </a:extLst>
                </p:cNvPr>
                <p:cNvSpPr/>
                <p:nvPr/>
              </p:nvSpPr>
              <p:spPr>
                <a:xfrm>
                  <a:off x="2683397" y="3982760"/>
                  <a:ext cx="1699549" cy="705316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solidFill>
                    <a:schemeClr val="accent2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b"/>
                <a:lstStyle/>
                <a:p>
                  <a:pPr algn="ctr"/>
                  <a:endParaRPr lang="en-US" dirty="0">
                    <a:solidFill>
                      <a:sysClr val="windowText" lastClr="000000"/>
                    </a:solidFill>
                  </a:endParaRPr>
                </a:p>
              </p:txBody>
            </p:sp>
            <p:sp>
              <p:nvSpPr>
                <p:cNvPr id="312" name="Rectangle 311">
                  <a:extLst>
                    <a:ext uri="{FF2B5EF4-FFF2-40B4-BE49-F238E27FC236}">
                      <a16:creationId xmlns:a16="http://schemas.microsoft.com/office/drawing/2014/main" id="{3D8E8DAD-62CE-45AA-8158-1A4D0ECB147E}"/>
                    </a:ext>
                  </a:extLst>
                </p:cNvPr>
                <p:cNvSpPr/>
                <p:nvPr/>
              </p:nvSpPr>
              <p:spPr>
                <a:xfrm>
                  <a:off x="2683396" y="4734581"/>
                  <a:ext cx="1699549" cy="705316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solidFill>
                    <a:schemeClr val="accent2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b"/>
                <a:lstStyle/>
                <a:p>
                  <a:pPr algn="ctr"/>
                  <a:endParaRPr lang="en-US" dirty="0">
                    <a:solidFill>
                      <a:sysClr val="windowText" lastClr="000000"/>
                    </a:solidFill>
                  </a:endParaRPr>
                </a:p>
              </p:txBody>
            </p:sp>
            <p:sp>
              <p:nvSpPr>
                <p:cNvPr id="313" name="Rectangle 312">
                  <a:extLst>
                    <a:ext uri="{FF2B5EF4-FFF2-40B4-BE49-F238E27FC236}">
                      <a16:creationId xmlns:a16="http://schemas.microsoft.com/office/drawing/2014/main" id="{8946313C-3DB7-495B-B6BB-666192857453}"/>
                    </a:ext>
                  </a:extLst>
                </p:cNvPr>
                <p:cNvSpPr/>
                <p:nvPr/>
              </p:nvSpPr>
              <p:spPr>
                <a:xfrm>
                  <a:off x="2683397" y="2031357"/>
                  <a:ext cx="1699549" cy="705316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solidFill>
                    <a:schemeClr val="accent2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b"/>
                <a:lstStyle/>
                <a:p>
                  <a:pPr algn="ctr"/>
                  <a:endParaRPr lang="en-US" dirty="0">
                    <a:solidFill>
                      <a:sysClr val="windowText" lastClr="000000"/>
                    </a:solidFill>
                  </a:endParaRPr>
                </a:p>
              </p:txBody>
            </p:sp>
            <p:sp>
              <p:nvSpPr>
                <p:cNvPr id="314" name="Rectangle 313">
                  <a:extLst>
                    <a:ext uri="{FF2B5EF4-FFF2-40B4-BE49-F238E27FC236}">
                      <a16:creationId xmlns:a16="http://schemas.microsoft.com/office/drawing/2014/main" id="{15E4DE3B-35CD-4649-8F12-D54F339042C6}"/>
                    </a:ext>
                  </a:extLst>
                </p:cNvPr>
                <p:cNvSpPr/>
                <p:nvPr/>
              </p:nvSpPr>
              <p:spPr>
                <a:xfrm>
                  <a:off x="2683396" y="2783178"/>
                  <a:ext cx="1699549" cy="705316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solidFill>
                    <a:schemeClr val="accent2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b"/>
                <a:lstStyle/>
                <a:p>
                  <a:pPr algn="ctr"/>
                  <a:endParaRPr lang="en-US" dirty="0">
                    <a:solidFill>
                      <a:sysClr val="windowText" lastClr="000000"/>
                    </a:solidFill>
                  </a:endParaRPr>
                </a:p>
              </p:txBody>
            </p:sp>
            <p:sp>
              <p:nvSpPr>
                <p:cNvPr id="315" name="Rectangle 314">
                  <a:extLst>
                    <a:ext uri="{FF2B5EF4-FFF2-40B4-BE49-F238E27FC236}">
                      <a16:creationId xmlns:a16="http://schemas.microsoft.com/office/drawing/2014/main" id="{B0189A5F-37D0-423F-8AD8-44590EC12038}"/>
                    </a:ext>
                  </a:extLst>
                </p:cNvPr>
                <p:cNvSpPr/>
                <p:nvPr/>
              </p:nvSpPr>
              <p:spPr>
                <a:xfrm>
                  <a:off x="4535345" y="3982760"/>
                  <a:ext cx="3701972" cy="1904897"/>
                </a:xfrm>
                <a:prstGeom prst="rect">
                  <a:avLst/>
                </a:prstGeom>
                <a:solidFill>
                  <a:schemeClr val="accent5">
                    <a:lumMod val="40000"/>
                    <a:lumOff val="60000"/>
                  </a:schemeClr>
                </a:solidFill>
                <a:ln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solidFill>
                      <a:sysClr val="windowText" lastClr="000000"/>
                    </a:solidFill>
                  </a:endParaRPr>
                </a:p>
              </p:txBody>
            </p:sp>
            <p:grpSp>
              <p:nvGrpSpPr>
                <p:cNvPr id="316" name="Group 315">
                  <a:extLst>
                    <a:ext uri="{FF2B5EF4-FFF2-40B4-BE49-F238E27FC236}">
                      <a16:creationId xmlns:a16="http://schemas.microsoft.com/office/drawing/2014/main" id="{FD540B21-CE85-40D7-A434-5929AE00381E}"/>
                    </a:ext>
                  </a:extLst>
                </p:cNvPr>
                <p:cNvGrpSpPr/>
                <p:nvPr/>
              </p:nvGrpSpPr>
              <p:grpSpPr>
                <a:xfrm>
                  <a:off x="4539206" y="2031357"/>
                  <a:ext cx="365760" cy="1864769"/>
                  <a:chOff x="4523773" y="1510496"/>
                  <a:chExt cx="365760" cy="1864769"/>
                </a:xfrm>
              </p:grpSpPr>
              <p:sp>
                <p:nvSpPr>
                  <p:cNvPr id="352" name="Rectangle 351">
                    <a:extLst>
                      <a:ext uri="{FF2B5EF4-FFF2-40B4-BE49-F238E27FC236}">
                        <a16:creationId xmlns:a16="http://schemas.microsoft.com/office/drawing/2014/main" id="{35ED8AF6-E218-49DD-8BC6-9E57F70B3F65}"/>
                      </a:ext>
                    </a:extLst>
                  </p:cNvPr>
                  <p:cNvSpPr/>
                  <p:nvPr/>
                </p:nvSpPr>
                <p:spPr>
                  <a:xfrm>
                    <a:off x="4523773" y="1510496"/>
                    <a:ext cx="365760" cy="365760"/>
                  </a:xfrm>
                  <a:prstGeom prst="rect">
                    <a:avLst/>
                  </a:prstGeom>
                  <a:solidFill>
                    <a:schemeClr val="accent4"/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>
                      <a:solidFill>
                        <a:sysClr val="windowText" lastClr="000000"/>
                      </a:solidFill>
                    </a:endParaRPr>
                  </a:p>
                </p:txBody>
              </p:sp>
              <p:sp>
                <p:nvSpPr>
                  <p:cNvPr id="353" name="Rectangle 352">
                    <a:extLst>
                      <a:ext uri="{FF2B5EF4-FFF2-40B4-BE49-F238E27FC236}">
                        <a16:creationId xmlns:a16="http://schemas.microsoft.com/office/drawing/2014/main" id="{B5F9C115-F7DD-4C15-AC60-E8D09D307FF3}"/>
                      </a:ext>
                    </a:extLst>
                  </p:cNvPr>
                  <p:cNvSpPr/>
                  <p:nvPr/>
                </p:nvSpPr>
                <p:spPr>
                  <a:xfrm>
                    <a:off x="4523773" y="2010166"/>
                    <a:ext cx="365760" cy="365760"/>
                  </a:xfrm>
                  <a:prstGeom prst="rect">
                    <a:avLst/>
                  </a:prstGeom>
                  <a:solidFill>
                    <a:schemeClr val="accent4"/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>
                      <a:solidFill>
                        <a:sysClr val="windowText" lastClr="000000"/>
                      </a:solidFill>
                    </a:endParaRPr>
                  </a:p>
                </p:txBody>
              </p:sp>
              <p:sp>
                <p:nvSpPr>
                  <p:cNvPr id="354" name="Rectangle 353">
                    <a:extLst>
                      <a:ext uri="{FF2B5EF4-FFF2-40B4-BE49-F238E27FC236}">
                        <a16:creationId xmlns:a16="http://schemas.microsoft.com/office/drawing/2014/main" id="{1CCD3BDA-CBBF-4BDE-AB28-52E3004946FA}"/>
                      </a:ext>
                    </a:extLst>
                  </p:cNvPr>
                  <p:cNvSpPr/>
                  <p:nvPr/>
                </p:nvSpPr>
                <p:spPr>
                  <a:xfrm>
                    <a:off x="4523773" y="2509836"/>
                    <a:ext cx="365760" cy="365760"/>
                  </a:xfrm>
                  <a:prstGeom prst="rect">
                    <a:avLst/>
                  </a:prstGeom>
                  <a:solidFill>
                    <a:schemeClr val="accent4"/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>
                      <a:solidFill>
                        <a:sysClr val="windowText" lastClr="000000"/>
                      </a:solidFill>
                    </a:endParaRPr>
                  </a:p>
                </p:txBody>
              </p:sp>
              <p:sp>
                <p:nvSpPr>
                  <p:cNvPr id="355" name="Rectangle 354">
                    <a:extLst>
                      <a:ext uri="{FF2B5EF4-FFF2-40B4-BE49-F238E27FC236}">
                        <a16:creationId xmlns:a16="http://schemas.microsoft.com/office/drawing/2014/main" id="{FBB52F55-F619-4706-BC77-1FD2293B9B17}"/>
                      </a:ext>
                    </a:extLst>
                  </p:cNvPr>
                  <p:cNvSpPr/>
                  <p:nvPr/>
                </p:nvSpPr>
                <p:spPr>
                  <a:xfrm>
                    <a:off x="4523773" y="3009505"/>
                    <a:ext cx="365760" cy="365760"/>
                  </a:xfrm>
                  <a:prstGeom prst="rect">
                    <a:avLst/>
                  </a:prstGeom>
                  <a:solidFill>
                    <a:schemeClr val="accent4"/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>
                      <a:solidFill>
                        <a:sysClr val="windowText" lastClr="000000"/>
                      </a:solidFill>
                    </a:endParaRPr>
                  </a:p>
                </p:txBody>
              </p:sp>
            </p:grpSp>
            <p:grpSp>
              <p:nvGrpSpPr>
                <p:cNvPr id="317" name="Group 316">
                  <a:extLst>
                    <a:ext uri="{FF2B5EF4-FFF2-40B4-BE49-F238E27FC236}">
                      <a16:creationId xmlns:a16="http://schemas.microsoft.com/office/drawing/2014/main" id="{8E3888E3-4982-4E57-9015-B143D29EDF2D}"/>
                    </a:ext>
                  </a:extLst>
                </p:cNvPr>
                <p:cNvGrpSpPr/>
                <p:nvPr/>
              </p:nvGrpSpPr>
              <p:grpSpPr>
                <a:xfrm>
                  <a:off x="5015256" y="2031357"/>
                  <a:ext cx="365760" cy="1864769"/>
                  <a:chOff x="4523773" y="1510496"/>
                  <a:chExt cx="365760" cy="1864769"/>
                </a:xfrm>
              </p:grpSpPr>
              <p:sp>
                <p:nvSpPr>
                  <p:cNvPr id="348" name="Rectangle 347">
                    <a:extLst>
                      <a:ext uri="{FF2B5EF4-FFF2-40B4-BE49-F238E27FC236}">
                        <a16:creationId xmlns:a16="http://schemas.microsoft.com/office/drawing/2014/main" id="{56CCF4D4-A56F-4D71-9196-13F77B4864CD}"/>
                      </a:ext>
                    </a:extLst>
                  </p:cNvPr>
                  <p:cNvSpPr/>
                  <p:nvPr/>
                </p:nvSpPr>
                <p:spPr>
                  <a:xfrm>
                    <a:off x="4523773" y="1510496"/>
                    <a:ext cx="365760" cy="365760"/>
                  </a:xfrm>
                  <a:prstGeom prst="rect">
                    <a:avLst/>
                  </a:prstGeom>
                  <a:solidFill>
                    <a:schemeClr val="accent4"/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>
                      <a:solidFill>
                        <a:sysClr val="windowText" lastClr="000000"/>
                      </a:solidFill>
                    </a:endParaRPr>
                  </a:p>
                </p:txBody>
              </p:sp>
              <p:sp>
                <p:nvSpPr>
                  <p:cNvPr id="349" name="Rectangle 348">
                    <a:extLst>
                      <a:ext uri="{FF2B5EF4-FFF2-40B4-BE49-F238E27FC236}">
                        <a16:creationId xmlns:a16="http://schemas.microsoft.com/office/drawing/2014/main" id="{B907B604-1203-45A1-8C8E-C17E5CAE76D4}"/>
                      </a:ext>
                    </a:extLst>
                  </p:cNvPr>
                  <p:cNvSpPr/>
                  <p:nvPr/>
                </p:nvSpPr>
                <p:spPr>
                  <a:xfrm>
                    <a:off x="4523773" y="2010166"/>
                    <a:ext cx="365760" cy="365760"/>
                  </a:xfrm>
                  <a:prstGeom prst="rect">
                    <a:avLst/>
                  </a:prstGeom>
                  <a:solidFill>
                    <a:schemeClr val="accent4"/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>
                      <a:solidFill>
                        <a:sysClr val="windowText" lastClr="000000"/>
                      </a:solidFill>
                    </a:endParaRPr>
                  </a:p>
                </p:txBody>
              </p:sp>
              <p:sp>
                <p:nvSpPr>
                  <p:cNvPr id="350" name="Rectangle 349">
                    <a:extLst>
                      <a:ext uri="{FF2B5EF4-FFF2-40B4-BE49-F238E27FC236}">
                        <a16:creationId xmlns:a16="http://schemas.microsoft.com/office/drawing/2014/main" id="{442406B0-F652-4339-9091-0CFC82F25C12}"/>
                      </a:ext>
                    </a:extLst>
                  </p:cNvPr>
                  <p:cNvSpPr/>
                  <p:nvPr/>
                </p:nvSpPr>
                <p:spPr>
                  <a:xfrm>
                    <a:off x="4523773" y="2509836"/>
                    <a:ext cx="365760" cy="365760"/>
                  </a:xfrm>
                  <a:prstGeom prst="rect">
                    <a:avLst/>
                  </a:prstGeom>
                  <a:solidFill>
                    <a:schemeClr val="accent4"/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>
                      <a:solidFill>
                        <a:sysClr val="windowText" lastClr="000000"/>
                      </a:solidFill>
                    </a:endParaRPr>
                  </a:p>
                </p:txBody>
              </p:sp>
              <p:sp>
                <p:nvSpPr>
                  <p:cNvPr id="351" name="Rectangle 350">
                    <a:extLst>
                      <a:ext uri="{FF2B5EF4-FFF2-40B4-BE49-F238E27FC236}">
                        <a16:creationId xmlns:a16="http://schemas.microsoft.com/office/drawing/2014/main" id="{F4302A3A-6EE7-451B-A24B-760C4719A982}"/>
                      </a:ext>
                    </a:extLst>
                  </p:cNvPr>
                  <p:cNvSpPr/>
                  <p:nvPr/>
                </p:nvSpPr>
                <p:spPr>
                  <a:xfrm>
                    <a:off x="4523773" y="3009505"/>
                    <a:ext cx="365760" cy="365760"/>
                  </a:xfrm>
                  <a:prstGeom prst="rect">
                    <a:avLst/>
                  </a:prstGeom>
                  <a:solidFill>
                    <a:schemeClr val="accent4"/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>
                      <a:solidFill>
                        <a:sysClr val="windowText" lastClr="000000"/>
                      </a:solidFill>
                    </a:endParaRPr>
                  </a:p>
                </p:txBody>
              </p:sp>
            </p:grpSp>
            <p:grpSp>
              <p:nvGrpSpPr>
                <p:cNvPr id="318" name="Group 317">
                  <a:extLst>
                    <a:ext uri="{FF2B5EF4-FFF2-40B4-BE49-F238E27FC236}">
                      <a16:creationId xmlns:a16="http://schemas.microsoft.com/office/drawing/2014/main" id="{8DE57F3E-2900-468F-AB55-6C17B09C7CCE}"/>
                    </a:ext>
                  </a:extLst>
                </p:cNvPr>
                <p:cNvGrpSpPr/>
                <p:nvPr/>
              </p:nvGrpSpPr>
              <p:grpSpPr>
                <a:xfrm>
                  <a:off x="5491306" y="2031357"/>
                  <a:ext cx="365760" cy="1864769"/>
                  <a:chOff x="4523773" y="1510496"/>
                  <a:chExt cx="365760" cy="1864769"/>
                </a:xfrm>
              </p:grpSpPr>
              <p:sp>
                <p:nvSpPr>
                  <p:cNvPr id="344" name="Rectangle 343">
                    <a:extLst>
                      <a:ext uri="{FF2B5EF4-FFF2-40B4-BE49-F238E27FC236}">
                        <a16:creationId xmlns:a16="http://schemas.microsoft.com/office/drawing/2014/main" id="{C04C8D9A-829E-488A-AA30-C67BCA6DD2C8}"/>
                      </a:ext>
                    </a:extLst>
                  </p:cNvPr>
                  <p:cNvSpPr/>
                  <p:nvPr/>
                </p:nvSpPr>
                <p:spPr>
                  <a:xfrm>
                    <a:off x="4523773" y="1510496"/>
                    <a:ext cx="365760" cy="365760"/>
                  </a:xfrm>
                  <a:prstGeom prst="rect">
                    <a:avLst/>
                  </a:prstGeom>
                  <a:solidFill>
                    <a:schemeClr val="accent4"/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>
                      <a:solidFill>
                        <a:sysClr val="windowText" lastClr="000000"/>
                      </a:solidFill>
                    </a:endParaRPr>
                  </a:p>
                </p:txBody>
              </p:sp>
              <p:sp>
                <p:nvSpPr>
                  <p:cNvPr id="345" name="Rectangle 344">
                    <a:extLst>
                      <a:ext uri="{FF2B5EF4-FFF2-40B4-BE49-F238E27FC236}">
                        <a16:creationId xmlns:a16="http://schemas.microsoft.com/office/drawing/2014/main" id="{BBB8E546-10F6-4A6A-8CB9-D410C690E9C7}"/>
                      </a:ext>
                    </a:extLst>
                  </p:cNvPr>
                  <p:cNvSpPr/>
                  <p:nvPr/>
                </p:nvSpPr>
                <p:spPr>
                  <a:xfrm>
                    <a:off x="4523773" y="2010166"/>
                    <a:ext cx="365760" cy="365760"/>
                  </a:xfrm>
                  <a:prstGeom prst="rect">
                    <a:avLst/>
                  </a:prstGeom>
                  <a:solidFill>
                    <a:schemeClr val="accent4"/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>
                      <a:solidFill>
                        <a:sysClr val="windowText" lastClr="000000"/>
                      </a:solidFill>
                    </a:endParaRPr>
                  </a:p>
                </p:txBody>
              </p:sp>
              <p:sp>
                <p:nvSpPr>
                  <p:cNvPr id="346" name="Rectangle 345">
                    <a:extLst>
                      <a:ext uri="{FF2B5EF4-FFF2-40B4-BE49-F238E27FC236}">
                        <a16:creationId xmlns:a16="http://schemas.microsoft.com/office/drawing/2014/main" id="{0E656ADE-1439-41B6-8F6C-B843D1233100}"/>
                      </a:ext>
                    </a:extLst>
                  </p:cNvPr>
                  <p:cNvSpPr/>
                  <p:nvPr/>
                </p:nvSpPr>
                <p:spPr>
                  <a:xfrm>
                    <a:off x="4523773" y="2509836"/>
                    <a:ext cx="365760" cy="365760"/>
                  </a:xfrm>
                  <a:prstGeom prst="rect">
                    <a:avLst/>
                  </a:prstGeom>
                  <a:solidFill>
                    <a:schemeClr val="accent4"/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>
                      <a:solidFill>
                        <a:sysClr val="windowText" lastClr="000000"/>
                      </a:solidFill>
                    </a:endParaRPr>
                  </a:p>
                </p:txBody>
              </p:sp>
              <p:sp>
                <p:nvSpPr>
                  <p:cNvPr id="347" name="Rectangle 346">
                    <a:extLst>
                      <a:ext uri="{FF2B5EF4-FFF2-40B4-BE49-F238E27FC236}">
                        <a16:creationId xmlns:a16="http://schemas.microsoft.com/office/drawing/2014/main" id="{297AE1B3-A3B9-4F39-95FF-97EFD24A6C23}"/>
                      </a:ext>
                    </a:extLst>
                  </p:cNvPr>
                  <p:cNvSpPr/>
                  <p:nvPr/>
                </p:nvSpPr>
                <p:spPr>
                  <a:xfrm>
                    <a:off x="4523773" y="3009505"/>
                    <a:ext cx="365760" cy="365760"/>
                  </a:xfrm>
                  <a:prstGeom prst="rect">
                    <a:avLst/>
                  </a:prstGeom>
                  <a:solidFill>
                    <a:schemeClr val="accent4"/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>
                      <a:solidFill>
                        <a:sysClr val="windowText" lastClr="000000"/>
                      </a:solidFill>
                    </a:endParaRPr>
                  </a:p>
                </p:txBody>
              </p:sp>
            </p:grpSp>
            <p:grpSp>
              <p:nvGrpSpPr>
                <p:cNvPr id="319" name="Group 318">
                  <a:extLst>
                    <a:ext uri="{FF2B5EF4-FFF2-40B4-BE49-F238E27FC236}">
                      <a16:creationId xmlns:a16="http://schemas.microsoft.com/office/drawing/2014/main" id="{1EED1F41-917F-4ED8-9AC7-EB5B92190904}"/>
                    </a:ext>
                  </a:extLst>
                </p:cNvPr>
                <p:cNvGrpSpPr/>
                <p:nvPr/>
              </p:nvGrpSpPr>
              <p:grpSpPr>
                <a:xfrm>
                  <a:off x="5967356" y="2031357"/>
                  <a:ext cx="365760" cy="1864769"/>
                  <a:chOff x="4523773" y="1510496"/>
                  <a:chExt cx="365760" cy="1864769"/>
                </a:xfrm>
              </p:grpSpPr>
              <p:sp>
                <p:nvSpPr>
                  <p:cNvPr id="340" name="Rectangle 339">
                    <a:extLst>
                      <a:ext uri="{FF2B5EF4-FFF2-40B4-BE49-F238E27FC236}">
                        <a16:creationId xmlns:a16="http://schemas.microsoft.com/office/drawing/2014/main" id="{0C76E253-4173-461E-A6B8-560D4823D13A}"/>
                      </a:ext>
                    </a:extLst>
                  </p:cNvPr>
                  <p:cNvSpPr/>
                  <p:nvPr/>
                </p:nvSpPr>
                <p:spPr>
                  <a:xfrm>
                    <a:off x="4523773" y="1510496"/>
                    <a:ext cx="365760" cy="365760"/>
                  </a:xfrm>
                  <a:prstGeom prst="rect">
                    <a:avLst/>
                  </a:prstGeom>
                  <a:solidFill>
                    <a:schemeClr val="accent4"/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>
                      <a:solidFill>
                        <a:sysClr val="windowText" lastClr="000000"/>
                      </a:solidFill>
                    </a:endParaRPr>
                  </a:p>
                </p:txBody>
              </p:sp>
              <p:sp>
                <p:nvSpPr>
                  <p:cNvPr id="341" name="Rectangle 340">
                    <a:extLst>
                      <a:ext uri="{FF2B5EF4-FFF2-40B4-BE49-F238E27FC236}">
                        <a16:creationId xmlns:a16="http://schemas.microsoft.com/office/drawing/2014/main" id="{0914EF9D-F083-4913-A388-DE5E31BA783A}"/>
                      </a:ext>
                    </a:extLst>
                  </p:cNvPr>
                  <p:cNvSpPr/>
                  <p:nvPr/>
                </p:nvSpPr>
                <p:spPr>
                  <a:xfrm>
                    <a:off x="4523773" y="2010166"/>
                    <a:ext cx="365760" cy="365760"/>
                  </a:xfrm>
                  <a:prstGeom prst="rect">
                    <a:avLst/>
                  </a:prstGeom>
                  <a:solidFill>
                    <a:schemeClr val="accent4"/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>
                      <a:solidFill>
                        <a:sysClr val="windowText" lastClr="000000"/>
                      </a:solidFill>
                    </a:endParaRPr>
                  </a:p>
                </p:txBody>
              </p:sp>
              <p:sp>
                <p:nvSpPr>
                  <p:cNvPr id="342" name="Rectangle 341">
                    <a:extLst>
                      <a:ext uri="{FF2B5EF4-FFF2-40B4-BE49-F238E27FC236}">
                        <a16:creationId xmlns:a16="http://schemas.microsoft.com/office/drawing/2014/main" id="{9284D3B5-8DF5-47C9-B0E1-67EF61F8EBF1}"/>
                      </a:ext>
                    </a:extLst>
                  </p:cNvPr>
                  <p:cNvSpPr/>
                  <p:nvPr/>
                </p:nvSpPr>
                <p:spPr>
                  <a:xfrm>
                    <a:off x="4523773" y="2509836"/>
                    <a:ext cx="365760" cy="365760"/>
                  </a:xfrm>
                  <a:prstGeom prst="rect">
                    <a:avLst/>
                  </a:prstGeom>
                  <a:solidFill>
                    <a:schemeClr val="accent4"/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>
                      <a:solidFill>
                        <a:sysClr val="windowText" lastClr="000000"/>
                      </a:solidFill>
                    </a:endParaRPr>
                  </a:p>
                </p:txBody>
              </p:sp>
              <p:sp>
                <p:nvSpPr>
                  <p:cNvPr id="343" name="Rectangle 342">
                    <a:extLst>
                      <a:ext uri="{FF2B5EF4-FFF2-40B4-BE49-F238E27FC236}">
                        <a16:creationId xmlns:a16="http://schemas.microsoft.com/office/drawing/2014/main" id="{73FFF4E1-4249-42E9-965F-C09B2355A072}"/>
                      </a:ext>
                    </a:extLst>
                  </p:cNvPr>
                  <p:cNvSpPr/>
                  <p:nvPr/>
                </p:nvSpPr>
                <p:spPr>
                  <a:xfrm>
                    <a:off x="4523773" y="3009505"/>
                    <a:ext cx="365760" cy="365760"/>
                  </a:xfrm>
                  <a:prstGeom prst="rect">
                    <a:avLst/>
                  </a:prstGeom>
                  <a:solidFill>
                    <a:schemeClr val="accent4"/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>
                      <a:solidFill>
                        <a:sysClr val="windowText" lastClr="000000"/>
                      </a:solidFill>
                    </a:endParaRPr>
                  </a:p>
                </p:txBody>
              </p:sp>
            </p:grpSp>
            <p:grpSp>
              <p:nvGrpSpPr>
                <p:cNvPr id="320" name="Group 319">
                  <a:extLst>
                    <a:ext uri="{FF2B5EF4-FFF2-40B4-BE49-F238E27FC236}">
                      <a16:creationId xmlns:a16="http://schemas.microsoft.com/office/drawing/2014/main" id="{1F264DD3-D9B2-4623-851B-B2E1AD265A7B}"/>
                    </a:ext>
                  </a:extLst>
                </p:cNvPr>
                <p:cNvGrpSpPr/>
                <p:nvPr/>
              </p:nvGrpSpPr>
              <p:grpSpPr>
                <a:xfrm>
                  <a:off x="6443406" y="2031357"/>
                  <a:ext cx="365760" cy="1864769"/>
                  <a:chOff x="4523773" y="1510496"/>
                  <a:chExt cx="365760" cy="1864769"/>
                </a:xfrm>
              </p:grpSpPr>
              <p:sp>
                <p:nvSpPr>
                  <p:cNvPr id="336" name="Rectangle 335">
                    <a:extLst>
                      <a:ext uri="{FF2B5EF4-FFF2-40B4-BE49-F238E27FC236}">
                        <a16:creationId xmlns:a16="http://schemas.microsoft.com/office/drawing/2014/main" id="{6B0ADE6D-E614-4C54-A197-AC880A2A9DF8}"/>
                      </a:ext>
                    </a:extLst>
                  </p:cNvPr>
                  <p:cNvSpPr/>
                  <p:nvPr/>
                </p:nvSpPr>
                <p:spPr>
                  <a:xfrm>
                    <a:off x="4523773" y="1510496"/>
                    <a:ext cx="365760" cy="365760"/>
                  </a:xfrm>
                  <a:prstGeom prst="rect">
                    <a:avLst/>
                  </a:prstGeom>
                  <a:solidFill>
                    <a:schemeClr val="accent4"/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>
                      <a:solidFill>
                        <a:sysClr val="windowText" lastClr="000000"/>
                      </a:solidFill>
                    </a:endParaRPr>
                  </a:p>
                </p:txBody>
              </p:sp>
              <p:sp>
                <p:nvSpPr>
                  <p:cNvPr id="337" name="Rectangle 336">
                    <a:extLst>
                      <a:ext uri="{FF2B5EF4-FFF2-40B4-BE49-F238E27FC236}">
                        <a16:creationId xmlns:a16="http://schemas.microsoft.com/office/drawing/2014/main" id="{C09C5B4B-4F2B-4CED-9E94-F4F4D914148F}"/>
                      </a:ext>
                    </a:extLst>
                  </p:cNvPr>
                  <p:cNvSpPr/>
                  <p:nvPr/>
                </p:nvSpPr>
                <p:spPr>
                  <a:xfrm>
                    <a:off x="4523773" y="2010166"/>
                    <a:ext cx="365760" cy="365760"/>
                  </a:xfrm>
                  <a:prstGeom prst="rect">
                    <a:avLst/>
                  </a:prstGeom>
                  <a:solidFill>
                    <a:schemeClr val="accent4"/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>
                      <a:solidFill>
                        <a:sysClr val="windowText" lastClr="000000"/>
                      </a:solidFill>
                    </a:endParaRPr>
                  </a:p>
                </p:txBody>
              </p:sp>
              <p:sp>
                <p:nvSpPr>
                  <p:cNvPr id="338" name="Rectangle 337">
                    <a:extLst>
                      <a:ext uri="{FF2B5EF4-FFF2-40B4-BE49-F238E27FC236}">
                        <a16:creationId xmlns:a16="http://schemas.microsoft.com/office/drawing/2014/main" id="{5153D22A-01BF-4B88-8A75-4A990D89F27A}"/>
                      </a:ext>
                    </a:extLst>
                  </p:cNvPr>
                  <p:cNvSpPr/>
                  <p:nvPr/>
                </p:nvSpPr>
                <p:spPr>
                  <a:xfrm>
                    <a:off x="4523773" y="2509836"/>
                    <a:ext cx="365760" cy="365760"/>
                  </a:xfrm>
                  <a:prstGeom prst="rect">
                    <a:avLst/>
                  </a:prstGeom>
                  <a:solidFill>
                    <a:schemeClr val="accent4"/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>
                      <a:solidFill>
                        <a:sysClr val="windowText" lastClr="000000"/>
                      </a:solidFill>
                    </a:endParaRPr>
                  </a:p>
                </p:txBody>
              </p:sp>
              <p:sp>
                <p:nvSpPr>
                  <p:cNvPr id="339" name="Rectangle 338">
                    <a:extLst>
                      <a:ext uri="{FF2B5EF4-FFF2-40B4-BE49-F238E27FC236}">
                        <a16:creationId xmlns:a16="http://schemas.microsoft.com/office/drawing/2014/main" id="{8B94433A-9DDE-464C-A867-DC6013988607}"/>
                      </a:ext>
                    </a:extLst>
                  </p:cNvPr>
                  <p:cNvSpPr/>
                  <p:nvPr/>
                </p:nvSpPr>
                <p:spPr>
                  <a:xfrm>
                    <a:off x="4523773" y="3009505"/>
                    <a:ext cx="365760" cy="365760"/>
                  </a:xfrm>
                  <a:prstGeom prst="rect">
                    <a:avLst/>
                  </a:prstGeom>
                  <a:solidFill>
                    <a:schemeClr val="accent4"/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>
                      <a:solidFill>
                        <a:sysClr val="windowText" lastClr="000000"/>
                      </a:solidFill>
                    </a:endParaRPr>
                  </a:p>
                </p:txBody>
              </p:sp>
            </p:grpSp>
            <p:grpSp>
              <p:nvGrpSpPr>
                <p:cNvPr id="321" name="Group 320">
                  <a:extLst>
                    <a:ext uri="{FF2B5EF4-FFF2-40B4-BE49-F238E27FC236}">
                      <a16:creationId xmlns:a16="http://schemas.microsoft.com/office/drawing/2014/main" id="{B2C9B183-7B4A-417E-8A39-170CADD49930}"/>
                    </a:ext>
                  </a:extLst>
                </p:cNvPr>
                <p:cNvGrpSpPr/>
                <p:nvPr/>
              </p:nvGrpSpPr>
              <p:grpSpPr>
                <a:xfrm>
                  <a:off x="6919456" y="2031357"/>
                  <a:ext cx="365760" cy="1864769"/>
                  <a:chOff x="4523773" y="1510496"/>
                  <a:chExt cx="365760" cy="1864769"/>
                </a:xfrm>
              </p:grpSpPr>
              <p:sp>
                <p:nvSpPr>
                  <p:cNvPr id="332" name="Rectangle 331">
                    <a:extLst>
                      <a:ext uri="{FF2B5EF4-FFF2-40B4-BE49-F238E27FC236}">
                        <a16:creationId xmlns:a16="http://schemas.microsoft.com/office/drawing/2014/main" id="{CAE0129D-16B7-436F-9164-DBBA05931AC0}"/>
                      </a:ext>
                    </a:extLst>
                  </p:cNvPr>
                  <p:cNvSpPr/>
                  <p:nvPr/>
                </p:nvSpPr>
                <p:spPr>
                  <a:xfrm>
                    <a:off x="4523773" y="1510496"/>
                    <a:ext cx="365760" cy="365760"/>
                  </a:xfrm>
                  <a:prstGeom prst="rect">
                    <a:avLst/>
                  </a:prstGeom>
                  <a:solidFill>
                    <a:schemeClr val="accent4"/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>
                      <a:solidFill>
                        <a:sysClr val="windowText" lastClr="000000"/>
                      </a:solidFill>
                    </a:endParaRPr>
                  </a:p>
                </p:txBody>
              </p:sp>
              <p:sp>
                <p:nvSpPr>
                  <p:cNvPr id="333" name="Rectangle 332">
                    <a:extLst>
                      <a:ext uri="{FF2B5EF4-FFF2-40B4-BE49-F238E27FC236}">
                        <a16:creationId xmlns:a16="http://schemas.microsoft.com/office/drawing/2014/main" id="{E1D2EC58-5509-4A43-BADC-ED35A8BF9584}"/>
                      </a:ext>
                    </a:extLst>
                  </p:cNvPr>
                  <p:cNvSpPr/>
                  <p:nvPr/>
                </p:nvSpPr>
                <p:spPr>
                  <a:xfrm>
                    <a:off x="4523773" y="2010166"/>
                    <a:ext cx="365760" cy="365760"/>
                  </a:xfrm>
                  <a:prstGeom prst="rect">
                    <a:avLst/>
                  </a:prstGeom>
                  <a:solidFill>
                    <a:schemeClr val="accent4"/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>
                      <a:solidFill>
                        <a:sysClr val="windowText" lastClr="000000"/>
                      </a:solidFill>
                    </a:endParaRPr>
                  </a:p>
                </p:txBody>
              </p:sp>
              <p:sp>
                <p:nvSpPr>
                  <p:cNvPr id="334" name="Rectangle 333">
                    <a:extLst>
                      <a:ext uri="{FF2B5EF4-FFF2-40B4-BE49-F238E27FC236}">
                        <a16:creationId xmlns:a16="http://schemas.microsoft.com/office/drawing/2014/main" id="{171C8EB5-4CB0-49E7-91ED-546041C3ABB5}"/>
                      </a:ext>
                    </a:extLst>
                  </p:cNvPr>
                  <p:cNvSpPr/>
                  <p:nvPr/>
                </p:nvSpPr>
                <p:spPr>
                  <a:xfrm>
                    <a:off x="4523773" y="2509836"/>
                    <a:ext cx="365760" cy="365760"/>
                  </a:xfrm>
                  <a:prstGeom prst="rect">
                    <a:avLst/>
                  </a:prstGeom>
                  <a:solidFill>
                    <a:schemeClr val="accent4"/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>
                      <a:solidFill>
                        <a:sysClr val="windowText" lastClr="000000"/>
                      </a:solidFill>
                    </a:endParaRPr>
                  </a:p>
                </p:txBody>
              </p:sp>
              <p:sp>
                <p:nvSpPr>
                  <p:cNvPr id="335" name="Rectangle 334">
                    <a:extLst>
                      <a:ext uri="{FF2B5EF4-FFF2-40B4-BE49-F238E27FC236}">
                        <a16:creationId xmlns:a16="http://schemas.microsoft.com/office/drawing/2014/main" id="{F8BE335B-DCAD-47B9-AF7D-89FEBA0EE682}"/>
                      </a:ext>
                    </a:extLst>
                  </p:cNvPr>
                  <p:cNvSpPr/>
                  <p:nvPr/>
                </p:nvSpPr>
                <p:spPr>
                  <a:xfrm>
                    <a:off x="4523773" y="3009505"/>
                    <a:ext cx="365760" cy="365760"/>
                  </a:xfrm>
                  <a:prstGeom prst="rect">
                    <a:avLst/>
                  </a:prstGeom>
                  <a:solidFill>
                    <a:schemeClr val="accent4"/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>
                      <a:solidFill>
                        <a:sysClr val="windowText" lastClr="000000"/>
                      </a:solidFill>
                    </a:endParaRPr>
                  </a:p>
                </p:txBody>
              </p:sp>
            </p:grpSp>
            <p:grpSp>
              <p:nvGrpSpPr>
                <p:cNvPr id="322" name="Group 321">
                  <a:extLst>
                    <a:ext uri="{FF2B5EF4-FFF2-40B4-BE49-F238E27FC236}">
                      <a16:creationId xmlns:a16="http://schemas.microsoft.com/office/drawing/2014/main" id="{A547045A-9C14-4786-9E29-9E0B8B453EA0}"/>
                    </a:ext>
                  </a:extLst>
                </p:cNvPr>
                <p:cNvGrpSpPr/>
                <p:nvPr/>
              </p:nvGrpSpPr>
              <p:grpSpPr>
                <a:xfrm>
                  <a:off x="7395506" y="2031357"/>
                  <a:ext cx="365760" cy="1864769"/>
                  <a:chOff x="4523773" y="1510496"/>
                  <a:chExt cx="365760" cy="1864769"/>
                </a:xfrm>
              </p:grpSpPr>
              <p:sp>
                <p:nvSpPr>
                  <p:cNvPr id="328" name="Rectangle 327">
                    <a:extLst>
                      <a:ext uri="{FF2B5EF4-FFF2-40B4-BE49-F238E27FC236}">
                        <a16:creationId xmlns:a16="http://schemas.microsoft.com/office/drawing/2014/main" id="{45AED5F8-282F-4056-A299-A5E5C9436036}"/>
                      </a:ext>
                    </a:extLst>
                  </p:cNvPr>
                  <p:cNvSpPr/>
                  <p:nvPr/>
                </p:nvSpPr>
                <p:spPr>
                  <a:xfrm>
                    <a:off x="4523773" y="1510496"/>
                    <a:ext cx="365760" cy="365760"/>
                  </a:xfrm>
                  <a:prstGeom prst="rect">
                    <a:avLst/>
                  </a:prstGeom>
                  <a:solidFill>
                    <a:schemeClr val="accent4"/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>
                      <a:solidFill>
                        <a:sysClr val="windowText" lastClr="000000"/>
                      </a:solidFill>
                    </a:endParaRPr>
                  </a:p>
                </p:txBody>
              </p:sp>
              <p:sp>
                <p:nvSpPr>
                  <p:cNvPr id="329" name="Rectangle 328">
                    <a:extLst>
                      <a:ext uri="{FF2B5EF4-FFF2-40B4-BE49-F238E27FC236}">
                        <a16:creationId xmlns:a16="http://schemas.microsoft.com/office/drawing/2014/main" id="{B9B95580-6D86-419E-AD58-357C54013D48}"/>
                      </a:ext>
                    </a:extLst>
                  </p:cNvPr>
                  <p:cNvSpPr/>
                  <p:nvPr/>
                </p:nvSpPr>
                <p:spPr>
                  <a:xfrm>
                    <a:off x="4523773" y="2010166"/>
                    <a:ext cx="365760" cy="365760"/>
                  </a:xfrm>
                  <a:prstGeom prst="rect">
                    <a:avLst/>
                  </a:prstGeom>
                  <a:solidFill>
                    <a:schemeClr val="accent4"/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>
                      <a:solidFill>
                        <a:sysClr val="windowText" lastClr="000000"/>
                      </a:solidFill>
                    </a:endParaRPr>
                  </a:p>
                </p:txBody>
              </p:sp>
              <p:sp>
                <p:nvSpPr>
                  <p:cNvPr id="330" name="Rectangle 329">
                    <a:extLst>
                      <a:ext uri="{FF2B5EF4-FFF2-40B4-BE49-F238E27FC236}">
                        <a16:creationId xmlns:a16="http://schemas.microsoft.com/office/drawing/2014/main" id="{84FD1376-FD93-47B5-8942-94D9DD1AE0A5}"/>
                      </a:ext>
                    </a:extLst>
                  </p:cNvPr>
                  <p:cNvSpPr/>
                  <p:nvPr/>
                </p:nvSpPr>
                <p:spPr>
                  <a:xfrm>
                    <a:off x="4523773" y="2509836"/>
                    <a:ext cx="365760" cy="365760"/>
                  </a:xfrm>
                  <a:prstGeom prst="rect">
                    <a:avLst/>
                  </a:prstGeom>
                  <a:solidFill>
                    <a:schemeClr val="accent4"/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>
                      <a:solidFill>
                        <a:sysClr val="windowText" lastClr="000000"/>
                      </a:solidFill>
                    </a:endParaRPr>
                  </a:p>
                </p:txBody>
              </p:sp>
              <p:sp>
                <p:nvSpPr>
                  <p:cNvPr id="331" name="Rectangle 330">
                    <a:extLst>
                      <a:ext uri="{FF2B5EF4-FFF2-40B4-BE49-F238E27FC236}">
                        <a16:creationId xmlns:a16="http://schemas.microsoft.com/office/drawing/2014/main" id="{7963873B-1ED9-46E8-809D-FAF7746058CB}"/>
                      </a:ext>
                    </a:extLst>
                  </p:cNvPr>
                  <p:cNvSpPr/>
                  <p:nvPr/>
                </p:nvSpPr>
                <p:spPr>
                  <a:xfrm>
                    <a:off x="4523773" y="3009505"/>
                    <a:ext cx="365760" cy="365760"/>
                  </a:xfrm>
                  <a:prstGeom prst="rect">
                    <a:avLst/>
                  </a:prstGeom>
                  <a:solidFill>
                    <a:schemeClr val="accent4"/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>
                      <a:solidFill>
                        <a:sysClr val="windowText" lastClr="000000"/>
                      </a:solidFill>
                    </a:endParaRPr>
                  </a:p>
                </p:txBody>
              </p:sp>
            </p:grpSp>
            <p:grpSp>
              <p:nvGrpSpPr>
                <p:cNvPr id="323" name="Group 322">
                  <a:extLst>
                    <a:ext uri="{FF2B5EF4-FFF2-40B4-BE49-F238E27FC236}">
                      <a16:creationId xmlns:a16="http://schemas.microsoft.com/office/drawing/2014/main" id="{6C11EF34-6B25-47A5-B59C-2D3633EDC706}"/>
                    </a:ext>
                  </a:extLst>
                </p:cNvPr>
                <p:cNvGrpSpPr/>
                <p:nvPr/>
              </p:nvGrpSpPr>
              <p:grpSpPr>
                <a:xfrm>
                  <a:off x="7871557" y="2031357"/>
                  <a:ext cx="365760" cy="1864769"/>
                  <a:chOff x="4523773" y="1510496"/>
                  <a:chExt cx="365760" cy="1864769"/>
                </a:xfrm>
              </p:grpSpPr>
              <p:sp>
                <p:nvSpPr>
                  <p:cNvPr id="324" name="Rectangle 323">
                    <a:extLst>
                      <a:ext uri="{FF2B5EF4-FFF2-40B4-BE49-F238E27FC236}">
                        <a16:creationId xmlns:a16="http://schemas.microsoft.com/office/drawing/2014/main" id="{FE2C7F63-C62C-4CD2-A6B2-476972227C26}"/>
                      </a:ext>
                    </a:extLst>
                  </p:cNvPr>
                  <p:cNvSpPr/>
                  <p:nvPr/>
                </p:nvSpPr>
                <p:spPr>
                  <a:xfrm>
                    <a:off x="4523773" y="1510496"/>
                    <a:ext cx="365760" cy="365760"/>
                  </a:xfrm>
                  <a:prstGeom prst="rect">
                    <a:avLst/>
                  </a:prstGeom>
                  <a:solidFill>
                    <a:schemeClr val="accent4"/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>
                      <a:solidFill>
                        <a:sysClr val="windowText" lastClr="000000"/>
                      </a:solidFill>
                    </a:endParaRPr>
                  </a:p>
                </p:txBody>
              </p:sp>
              <p:sp>
                <p:nvSpPr>
                  <p:cNvPr id="325" name="Rectangle 324">
                    <a:extLst>
                      <a:ext uri="{FF2B5EF4-FFF2-40B4-BE49-F238E27FC236}">
                        <a16:creationId xmlns:a16="http://schemas.microsoft.com/office/drawing/2014/main" id="{17ECD9CA-D2E5-4DB2-AC51-0BA2D48A43CD}"/>
                      </a:ext>
                    </a:extLst>
                  </p:cNvPr>
                  <p:cNvSpPr/>
                  <p:nvPr/>
                </p:nvSpPr>
                <p:spPr>
                  <a:xfrm>
                    <a:off x="4523773" y="2010166"/>
                    <a:ext cx="365760" cy="365760"/>
                  </a:xfrm>
                  <a:prstGeom prst="rect">
                    <a:avLst/>
                  </a:prstGeom>
                  <a:solidFill>
                    <a:schemeClr val="accent4"/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>
                      <a:solidFill>
                        <a:sysClr val="windowText" lastClr="000000"/>
                      </a:solidFill>
                    </a:endParaRPr>
                  </a:p>
                </p:txBody>
              </p:sp>
              <p:sp>
                <p:nvSpPr>
                  <p:cNvPr id="326" name="Rectangle 325">
                    <a:extLst>
                      <a:ext uri="{FF2B5EF4-FFF2-40B4-BE49-F238E27FC236}">
                        <a16:creationId xmlns:a16="http://schemas.microsoft.com/office/drawing/2014/main" id="{C16CDEF5-E574-42F3-8CC3-11AB8B7AAA24}"/>
                      </a:ext>
                    </a:extLst>
                  </p:cNvPr>
                  <p:cNvSpPr/>
                  <p:nvPr/>
                </p:nvSpPr>
                <p:spPr>
                  <a:xfrm>
                    <a:off x="4523773" y="2509836"/>
                    <a:ext cx="365760" cy="365760"/>
                  </a:xfrm>
                  <a:prstGeom prst="rect">
                    <a:avLst/>
                  </a:prstGeom>
                  <a:solidFill>
                    <a:schemeClr val="accent4"/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>
                      <a:solidFill>
                        <a:sysClr val="windowText" lastClr="000000"/>
                      </a:solidFill>
                    </a:endParaRPr>
                  </a:p>
                </p:txBody>
              </p:sp>
              <p:sp>
                <p:nvSpPr>
                  <p:cNvPr id="327" name="Rectangle 326">
                    <a:extLst>
                      <a:ext uri="{FF2B5EF4-FFF2-40B4-BE49-F238E27FC236}">
                        <a16:creationId xmlns:a16="http://schemas.microsoft.com/office/drawing/2014/main" id="{FF7976BC-D02A-4091-9EF1-5D17E4A982BC}"/>
                      </a:ext>
                    </a:extLst>
                  </p:cNvPr>
                  <p:cNvSpPr/>
                  <p:nvPr/>
                </p:nvSpPr>
                <p:spPr>
                  <a:xfrm>
                    <a:off x="4523773" y="3009505"/>
                    <a:ext cx="365760" cy="365760"/>
                  </a:xfrm>
                  <a:prstGeom prst="rect">
                    <a:avLst/>
                  </a:prstGeom>
                  <a:solidFill>
                    <a:schemeClr val="accent4"/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>
                      <a:solidFill>
                        <a:sysClr val="windowText" lastClr="000000"/>
                      </a:solidFill>
                    </a:endParaRPr>
                  </a:p>
                </p:txBody>
              </p:sp>
            </p:grpSp>
          </p:grpSp>
          <p:sp>
            <p:nvSpPr>
              <p:cNvPr id="356" name="Rectangle 355">
                <a:extLst>
                  <a:ext uri="{FF2B5EF4-FFF2-40B4-BE49-F238E27FC236}">
                    <a16:creationId xmlns:a16="http://schemas.microsoft.com/office/drawing/2014/main" id="{399EE9FB-CCD1-450D-87ED-6D561A6F4092}"/>
                  </a:ext>
                </a:extLst>
              </p:cNvPr>
              <p:cNvSpPr/>
              <p:nvPr/>
            </p:nvSpPr>
            <p:spPr>
              <a:xfrm>
                <a:off x="832950" y="1962254"/>
                <a:ext cx="451052" cy="942992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vert270" rtlCol="0" anchor="b"/>
              <a:lstStyle/>
              <a:p>
                <a:pPr algn="ctr"/>
                <a:endParaRPr lang="en-US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357" name="Rectangle 356">
                <a:extLst>
                  <a:ext uri="{FF2B5EF4-FFF2-40B4-BE49-F238E27FC236}">
                    <a16:creationId xmlns:a16="http://schemas.microsoft.com/office/drawing/2014/main" id="{09BBF3A4-4FEB-48EA-92FC-74A774E89D9D}"/>
                  </a:ext>
                </a:extLst>
              </p:cNvPr>
              <p:cNvSpPr/>
              <p:nvPr/>
            </p:nvSpPr>
            <p:spPr>
              <a:xfrm>
                <a:off x="832950" y="3002302"/>
                <a:ext cx="451052" cy="942992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vert270" rtlCol="0" anchor="b"/>
              <a:lstStyle/>
              <a:p>
                <a:pPr algn="ctr"/>
                <a:endParaRPr lang="en-US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358" name="Rectangle 357">
                <a:extLst>
                  <a:ext uri="{FF2B5EF4-FFF2-40B4-BE49-F238E27FC236}">
                    <a16:creationId xmlns:a16="http://schemas.microsoft.com/office/drawing/2014/main" id="{EC36B07A-55B2-470A-97B4-5F02E63690D9}"/>
                  </a:ext>
                </a:extLst>
              </p:cNvPr>
              <p:cNvSpPr/>
              <p:nvPr/>
            </p:nvSpPr>
            <p:spPr>
              <a:xfrm>
                <a:off x="832950" y="4042350"/>
                <a:ext cx="451052" cy="942992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vert270" rtlCol="0" anchor="b"/>
              <a:lstStyle/>
              <a:p>
                <a:pPr algn="ctr"/>
                <a:endParaRPr lang="en-US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359" name="Rectangle 358">
                <a:extLst>
                  <a:ext uri="{FF2B5EF4-FFF2-40B4-BE49-F238E27FC236}">
                    <a16:creationId xmlns:a16="http://schemas.microsoft.com/office/drawing/2014/main" id="{3C5D09C2-664A-444A-9CBA-2268B362557B}"/>
                  </a:ext>
                </a:extLst>
              </p:cNvPr>
              <p:cNvSpPr/>
              <p:nvPr/>
            </p:nvSpPr>
            <p:spPr>
              <a:xfrm>
                <a:off x="832950" y="5082399"/>
                <a:ext cx="451052" cy="942992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vert270" rtlCol="0" anchor="b"/>
              <a:lstStyle/>
              <a:p>
                <a:pPr algn="ctr"/>
                <a:endParaRPr lang="en-US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360" name="Rectangle 359">
                <a:extLst>
                  <a:ext uri="{FF2B5EF4-FFF2-40B4-BE49-F238E27FC236}">
                    <a16:creationId xmlns:a16="http://schemas.microsoft.com/office/drawing/2014/main" id="{0121CEB4-4055-42C3-BBD1-FE1B53F8498E}"/>
                  </a:ext>
                </a:extLst>
              </p:cNvPr>
              <p:cNvSpPr/>
              <p:nvPr/>
            </p:nvSpPr>
            <p:spPr>
              <a:xfrm>
                <a:off x="7879996" y="1962254"/>
                <a:ext cx="451052" cy="942992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vert270" rtlCol="0" anchor="b"/>
              <a:lstStyle/>
              <a:p>
                <a:pPr algn="ctr"/>
                <a:endParaRPr lang="en-US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361" name="Rectangle 360">
                <a:extLst>
                  <a:ext uri="{FF2B5EF4-FFF2-40B4-BE49-F238E27FC236}">
                    <a16:creationId xmlns:a16="http://schemas.microsoft.com/office/drawing/2014/main" id="{39FF3FA0-E64E-4030-B21B-06B33C5591B7}"/>
                  </a:ext>
                </a:extLst>
              </p:cNvPr>
              <p:cNvSpPr/>
              <p:nvPr/>
            </p:nvSpPr>
            <p:spPr>
              <a:xfrm>
                <a:off x="7879996" y="3002302"/>
                <a:ext cx="451052" cy="942992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vert270" rtlCol="0" anchor="b"/>
              <a:lstStyle/>
              <a:p>
                <a:pPr algn="ctr"/>
                <a:endParaRPr lang="en-US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362" name="Rectangle 361">
                <a:extLst>
                  <a:ext uri="{FF2B5EF4-FFF2-40B4-BE49-F238E27FC236}">
                    <a16:creationId xmlns:a16="http://schemas.microsoft.com/office/drawing/2014/main" id="{7489A234-B98C-4866-9509-8AAD3DA26D0F}"/>
                  </a:ext>
                </a:extLst>
              </p:cNvPr>
              <p:cNvSpPr/>
              <p:nvPr/>
            </p:nvSpPr>
            <p:spPr>
              <a:xfrm>
                <a:off x="7879996" y="4042350"/>
                <a:ext cx="451052" cy="942992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vert270" rtlCol="0" anchor="b"/>
              <a:lstStyle/>
              <a:p>
                <a:pPr algn="ctr"/>
                <a:endParaRPr lang="en-US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363" name="Rectangle 362">
                <a:extLst>
                  <a:ext uri="{FF2B5EF4-FFF2-40B4-BE49-F238E27FC236}">
                    <a16:creationId xmlns:a16="http://schemas.microsoft.com/office/drawing/2014/main" id="{5B94A1AC-265B-4622-9416-6E8C205529BF}"/>
                  </a:ext>
                </a:extLst>
              </p:cNvPr>
              <p:cNvSpPr/>
              <p:nvPr/>
            </p:nvSpPr>
            <p:spPr>
              <a:xfrm>
                <a:off x="7879996" y="5082399"/>
                <a:ext cx="451052" cy="942992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vert270" rtlCol="0" anchor="b"/>
              <a:lstStyle/>
              <a:p>
                <a:pPr algn="ctr"/>
                <a:endParaRPr lang="en-US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364" name="TextBox 363">
                <a:extLst>
                  <a:ext uri="{FF2B5EF4-FFF2-40B4-BE49-F238E27FC236}">
                    <a16:creationId xmlns:a16="http://schemas.microsoft.com/office/drawing/2014/main" id="{1ACAA39D-3E72-4FC8-9E3C-1CCC3F4B7CCA}"/>
                  </a:ext>
                </a:extLst>
              </p:cNvPr>
              <p:cNvSpPr txBox="1"/>
              <p:nvPr/>
            </p:nvSpPr>
            <p:spPr>
              <a:xfrm>
                <a:off x="2128380" y="2479494"/>
                <a:ext cx="57579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/>
                  <a:t>SM</a:t>
                </a:r>
              </a:p>
            </p:txBody>
          </p:sp>
          <p:sp>
            <p:nvSpPr>
              <p:cNvPr id="365" name="TextBox 364">
                <a:extLst>
                  <a:ext uri="{FF2B5EF4-FFF2-40B4-BE49-F238E27FC236}">
                    <a16:creationId xmlns:a16="http://schemas.microsoft.com/office/drawing/2014/main" id="{E460254C-F702-4588-B5D9-5DDD75E061A8}"/>
                  </a:ext>
                </a:extLst>
              </p:cNvPr>
              <p:cNvSpPr txBox="1"/>
              <p:nvPr/>
            </p:nvSpPr>
            <p:spPr>
              <a:xfrm>
                <a:off x="4284101" y="2479494"/>
                <a:ext cx="57579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/>
                  <a:t>SM</a:t>
                </a:r>
              </a:p>
            </p:txBody>
          </p:sp>
          <p:sp>
            <p:nvSpPr>
              <p:cNvPr id="366" name="TextBox 365">
                <a:extLst>
                  <a:ext uri="{FF2B5EF4-FFF2-40B4-BE49-F238E27FC236}">
                    <a16:creationId xmlns:a16="http://schemas.microsoft.com/office/drawing/2014/main" id="{B734FFF5-E725-4730-AB14-B7541566396B}"/>
                  </a:ext>
                </a:extLst>
              </p:cNvPr>
              <p:cNvSpPr txBox="1"/>
              <p:nvPr/>
            </p:nvSpPr>
            <p:spPr>
              <a:xfrm>
                <a:off x="6491579" y="2478723"/>
                <a:ext cx="57579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/>
                  <a:t>SM</a:t>
                </a:r>
              </a:p>
            </p:txBody>
          </p:sp>
          <p:sp>
            <p:nvSpPr>
              <p:cNvPr id="367" name="TextBox 366">
                <a:extLst>
                  <a:ext uri="{FF2B5EF4-FFF2-40B4-BE49-F238E27FC236}">
                    <a16:creationId xmlns:a16="http://schemas.microsoft.com/office/drawing/2014/main" id="{BD248F90-FE6D-497E-B385-349186AD4B7F}"/>
                  </a:ext>
                </a:extLst>
              </p:cNvPr>
              <p:cNvSpPr txBox="1"/>
              <p:nvPr/>
            </p:nvSpPr>
            <p:spPr>
              <a:xfrm>
                <a:off x="2116330" y="5046614"/>
                <a:ext cx="57579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/>
                  <a:t>SM</a:t>
                </a:r>
              </a:p>
            </p:txBody>
          </p:sp>
          <p:sp>
            <p:nvSpPr>
              <p:cNvPr id="368" name="TextBox 367">
                <a:extLst>
                  <a:ext uri="{FF2B5EF4-FFF2-40B4-BE49-F238E27FC236}">
                    <a16:creationId xmlns:a16="http://schemas.microsoft.com/office/drawing/2014/main" id="{2472D9D7-CCB6-4F66-A4F2-A56184626F0E}"/>
                  </a:ext>
                </a:extLst>
              </p:cNvPr>
              <p:cNvSpPr txBox="1"/>
              <p:nvPr/>
            </p:nvSpPr>
            <p:spPr>
              <a:xfrm>
                <a:off x="4272051" y="5046614"/>
                <a:ext cx="57579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/>
                  <a:t>SM</a:t>
                </a:r>
              </a:p>
            </p:txBody>
          </p:sp>
          <p:sp>
            <p:nvSpPr>
              <p:cNvPr id="369" name="TextBox 368">
                <a:extLst>
                  <a:ext uri="{FF2B5EF4-FFF2-40B4-BE49-F238E27FC236}">
                    <a16:creationId xmlns:a16="http://schemas.microsoft.com/office/drawing/2014/main" id="{6D01BF6D-2FBF-4CB2-8CE0-5E3F6BC2BF98}"/>
                  </a:ext>
                </a:extLst>
              </p:cNvPr>
              <p:cNvSpPr txBox="1"/>
              <p:nvPr/>
            </p:nvSpPr>
            <p:spPr>
              <a:xfrm>
                <a:off x="6479529" y="5045843"/>
                <a:ext cx="57579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/>
                  <a:t>SM</a:t>
                </a:r>
              </a:p>
            </p:txBody>
          </p:sp>
        </p:grpSp>
      </p:grpSp>
      <p:cxnSp>
        <p:nvCxnSpPr>
          <p:cNvPr id="375" name="Straight Arrow Connector 374">
            <a:extLst>
              <a:ext uri="{FF2B5EF4-FFF2-40B4-BE49-F238E27FC236}">
                <a16:creationId xmlns:a16="http://schemas.microsoft.com/office/drawing/2014/main" id="{151EA490-440D-4E13-AE17-3829B72F56F6}"/>
              </a:ext>
            </a:extLst>
          </p:cNvPr>
          <p:cNvCxnSpPr>
            <a:cxnSpLocks/>
          </p:cNvCxnSpPr>
          <p:nvPr/>
        </p:nvCxnSpPr>
        <p:spPr>
          <a:xfrm>
            <a:off x="1301379" y="4085336"/>
            <a:ext cx="951832" cy="1603922"/>
          </a:xfrm>
          <a:prstGeom prst="straightConnector1">
            <a:avLst/>
          </a:prstGeom>
          <a:ln w="76200">
            <a:solidFill>
              <a:schemeClr val="accent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7" name="Straight Arrow Connector 376">
            <a:extLst>
              <a:ext uri="{FF2B5EF4-FFF2-40B4-BE49-F238E27FC236}">
                <a16:creationId xmlns:a16="http://schemas.microsoft.com/office/drawing/2014/main" id="{B2EE5D02-4018-4C83-9A24-7259EBFE6F5C}"/>
              </a:ext>
            </a:extLst>
          </p:cNvPr>
          <p:cNvCxnSpPr>
            <a:cxnSpLocks/>
          </p:cNvCxnSpPr>
          <p:nvPr/>
        </p:nvCxnSpPr>
        <p:spPr>
          <a:xfrm>
            <a:off x="2951221" y="4094171"/>
            <a:ext cx="1381569" cy="1577424"/>
          </a:xfrm>
          <a:prstGeom prst="straightConnector1">
            <a:avLst/>
          </a:prstGeom>
          <a:ln w="76200">
            <a:solidFill>
              <a:schemeClr val="accent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1" name="Straight Arrow Connector 380">
            <a:extLst>
              <a:ext uri="{FF2B5EF4-FFF2-40B4-BE49-F238E27FC236}">
                <a16:creationId xmlns:a16="http://schemas.microsoft.com/office/drawing/2014/main" id="{26CCEE89-B788-4580-9E40-3CE1F25441AF}"/>
              </a:ext>
            </a:extLst>
          </p:cNvPr>
          <p:cNvCxnSpPr>
            <a:cxnSpLocks/>
          </p:cNvCxnSpPr>
          <p:nvPr/>
        </p:nvCxnSpPr>
        <p:spPr>
          <a:xfrm flipH="1">
            <a:off x="2338086" y="4081434"/>
            <a:ext cx="2247334" cy="1578586"/>
          </a:xfrm>
          <a:prstGeom prst="straightConnector1">
            <a:avLst/>
          </a:prstGeom>
          <a:ln w="76200">
            <a:solidFill>
              <a:schemeClr val="accent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4" name="Straight Arrow Connector 383">
            <a:extLst>
              <a:ext uri="{FF2B5EF4-FFF2-40B4-BE49-F238E27FC236}">
                <a16:creationId xmlns:a16="http://schemas.microsoft.com/office/drawing/2014/main" id="{9D6D3D96-8454-44FF-9F73-38146B9ABFB8}"/>
              </a:ext>
            </a:extLst>
          </p:cNvPr>
          <p:cNvCxnSpPr>
            <a:cxnSpLocks/>
          </p:cNvCxnSpPr>
          <p:nvPr/>
        </p:nvCxnSpPr>
        <p:spPr>
          <a:xfrm>
            <a:off x="6224327" y="4112120"/>
            <a:ext cx="130174" cy="1563333"/>
          </a:xfrm>
          <a:prstGeom prst="straightConnector1">
            <a:avLst/>
          </a:prstGeom>
          <a:ln w="76200">
            <a:solidFill>
              <a:schemeClr val="accent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7" name="Straight Arrow Connector 386">
            <a:extLst>
              <a:ext uri="{FF2B5EF4-FFF2-40B4-BE49-F238E27FC236}">
                <a16:creationId xmlns:a16="http://schemas.microsoft.com/office/drawing/2014/main" id="{7EAA82DB-4DB7-40C8-96D0-E38037CB4C2B}"/>
              </a:ext>
            </a:extLst>
          </p:cNvPr>
          <p:cNvCxnSpPr>
            <a:cxnSpLocks/>
          </p:cNvCxnSpPr>
          <p:nvPr/>
        </p:nvCxnSpPr>
        <p:spPr>
          <a:xfrm flipH="1">
            <a:off x="6466390" y="4136020"/>
            <a:ext cx="1419828" cy="1524000"/>
          </a:xfrm>
          <a:prstGeom prst="straightConnector1">
            <a:avLst/>
          </a:prstGeom>
          <a:ln w="76200">
            <a:solidFill>
              <a:schemeClr val="accent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92244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Title 67">
            <a:extLst>
              <a:ext uri="{FF2B5EF4-FFF2-40B4-BE49-F238E27FC236}">
                <a16:creationId xmlns:a16="http://schemas.microsoft.com/office/drawing/2014/main" id="{20C75251-F36B-459A-9F05-CB05053686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Streaming multiprocessor (SM) microarchitecture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D432F7D-BB7C-4C35-B0E4-289ABFB18C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15-418/15-618, Spring 2019</a:t>
            </a:r>
          </a:p>
        </p:txBody>
      </p:sp>
      <p:grpSp>
        <p:nvGrpSpPr>
          <p:cNvPr id="69" name="Group 68">
            <a:extLst>
              <a:ext uri="{FF2B5EF4-FFF2-40B4-BE49-F238E27FC236}">
                <a16:creationId xmlns:a16="http://schemas.microsoft.com/office/drawing/2014/main" id="{036DB318-567A-43EF-B4C3-93356B1BD637}"/>
              </a:ext>
            </a:extLst>
          </p:cNvPr>
          <p:cNvGrpSpPr/>
          <p:nvPr/>
        </p:nvGrpSpPr>
        <p:grpSpPr>
          <a:xfrm>
            <a:off x="679049" y="1878956"/>
            <a:ext cx="7712598" cy="4170745"/>
            <a:chOff x="679049" y="1878956"/>
            <a:chExt cx="7712598" cy="4170745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F48638FE-E352-4408-B77E-F56EF82DFFE5}"/>
                </a:ext>
              </a:extLst>
            </p:cNvPr>
            <p:cNvSpPr/>
            <p:nvPr/>
          </p:nvSpPr>
          <p:spPr>
            <a:xfrm>
              <a:off x="679049" y="1878956"/>
              <a:ext cx="7712598" cy="4170745"/>
            </a:xfrm>
            <a:prstGeom prst="rect">
              <a:avLst/>
            </a:prstGeom>
            <a:solidFill>
              <a:srgbClr val="FFF8E5"/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E778FFF8-EAD0-434D-9B51-DF29E0375808}"/>
                </a:ext>
              </a:extLst>
            </p:cNvPr>
            <p:cNvSpPr/>
            <p:nvPr/>
          </p:nvSpPr>
          <p:spPr>
            <a:xfrm>
              <a:off x="831449" y="2031357"/>
              <a:ext cx="1699549" cy="38563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ysClr val="windowText" lastClr="000000"/>
                  </a:solidFill>
                </a:rPr>
                <a:t>Execution Contexts</a:t>
              </a: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1085F983-0656-4B63-A351-67631580AAC1}"/>
                </a:ext>
              </a:extLst>
            </p:cNvPr>
            <p:cNvSpPr/>
            <p:nvPr/>
          </p:nvSpPr>
          <p:spPr>
            <a:xfrm>
              <a:off x="2683397" y="3534999"/>
              <a:ext cx="1699549" cy="401256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ysClr val="windowText" lastClr="000000"/>
                  </a:solidFill>
                </a:rPr>
                <a:t>L1 Cache</a:t>
              </a: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E16E19B2-19A0-4EC2-A88E-897BAE6800F9}"/>
                </a:ext>
              </a:extLst>
            </p:cNvPr>
            <p:cNvSpPr/>
            <p:nvPr/>
          </p:nvSpPr>
          <p:spPr>
            <a:xfrm>
              <a:off x="2683397" y="5486401"/>
              <a:ext cx="1699549" cy="401256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ysClr val="windowText" lastClr="000000"/>
                  </a:solidFill>
                </a:rPr>
                <a:t>L1 Cache</a:t>
              </a: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BA828F15-4E56-4FAC-8AA4-DD2370C168D4}"/>
                </a:ext>
              </a:extLst>
            </p:cNvPr>
            <p:cNvSpPr/>
            <p:nvPr/>
          </p:nvSpPr>
          <p:spPr>
            <a:xfrm>
              <a:off x="2683397" y="3982760"/>
              <a:ext cx="1699549" cy="705316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pPr algn="ctr"/>
              <a:r>
                <a:rPr lang="en-US" dirty="0">
                  <a:solidFill>
                    <a:sysClr val="windowText" lastClr="000000"/>
                  </a:solidFill>
                </a:rPr>
                <a:t>Warp Selector</a:t>
              </a: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CF31DE72-A0E1-4EE0-9A33-E01800B39AF6}"/>
                </a:ext>
              </a:extLst>
            </p:cNvPr>
            <p:cNvSpPr/>
            <p:nvPr/>
          </p:nvSpPr>
          <p:spPr>
            <a:xfrm>
              <a:off x="2683396" y="4734581"/>
              <a:ext cx="1699549" cy="705316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pPr algn="ctr"/>
              <a:r>
                <a:rPr lang="en-US" dirty="0">
                  <a:solidFill>
                    <a:sysClr val="windowText" lastClr="000000"/>
                  </a:solidFill>
                </a:rPr>
                <a:t>Warp Selector</a:t>
              </a: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6591E786-C3C3-4200-A56B-EAE8363044B0}"/>
                </a:ext>
              </a:extLst>
            </p:cNvPr>
            <p:cNvSpPr/>
            <p:nvPr/>
          </p:nvSpPr>
          <p:spPr>
            <a:xfrm>
              <a:off x="2683397" y="2031357"/>
              <a:ext cx="1699549" cy="705316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pPr algn="ctr"/>
              <a:r>
                <a:rPr lang="en-US" dirty="0">
                  <a:solidFill>
                    <a:sysClr val="windowText" lastClr="000000"/>
                  </a:solidFill>
                </a:rPr>
                <a:t>Warp Selector</a:t>
              </a: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038937DE-EF8B-444F-98F4-BD1836B4CFDF}"/>
                </a:ext>
              </a:extLst>
            </p:cNvPr>
            <p:cNvSpPr/>
            <p:nvPr/>
          </p:nvSpPr>
          <p:spPr>
            <a:xfrm>
              <a:off x="2683396" y="2783178"/>
              <a:ext cx="1699549" cy="705316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pPr algn="ctr"/>
              <a:r>
                <a:rPr lang="en-US" dirty="0">
                  <a:solidFill>
                    <a:sysClr val="windowText" lastClr="000000"/>
                  </a:solidFill>
                </a:rPr>
                <a:t>Warp Selector</a:t>
              </a: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BC7E0517-47EA-4671-AB17-614B1FE06CAF}"/>
                </a:ext>
              </a:extLst>
            </p:cNvPr>
            <p:cNvSpPr/>
            <p:nvPr/>
          </p:nvSpPr>
          <p:spPr>
            <a:xfrm>
              <a:off x="2762490" y="4798508"/>
              <a:ext cx="721489" cy="334924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ysClr val="windowText" lastClr="000000"/>
                  </a:solidFill>
                </a:rPr>
                <a:t>F&amp;D</a:t>
              </a: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9303DCE6-0D30-4267-9A6F-DB4A7E6CB21B}"/>
                </a:ext>
              </a:extLst>
            </p:cNvPr>
            <p:cNvSpPr/>
            <p:nvPr/>
          </p:nvSpPr>
          <p:spPr>
            <a:xfrm>
              <a:off x="3586221" y="4798508"/>
              <a:ext cx="721489" cy="334924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ysClr val="windowText" lastClr="000000"/>
                  </a:solidFill>
                </a:rPr>
                <a:t>F&amp;D</a:t>
              </a: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64651E45-C1A6-4E73-A943-ADAFF37E7C67}"/>
                </a:ext>
              </a:extLst>
            </p:cNvPr>
            <p:cNvSpPr/>
            <p:nvPr/>
          </p:nvSpPr>
          <p:spPr>
            <a:xfrm>
              <a:off x="2762490" y="4049829"/>
              <a:ext cx="721489" cy="334924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ysClr val="windowText" lastClr="000000"/>
                  </a:solidFill>
                </a:rPr>
                <a:t>F&amp;D</a:t>
              </a: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58212D3C-6990-40D6-BE19-EB456488AA53}"/>
                </a:ext>
              </a:extLst>
            </p:cNvPr>
            <p:cNvSpPr/>
            <p:nvPr/>
          </p:nvSpPr>
          <p:spPr>
            <a:xfrm>
              <a:off x="3586221" y="4049829"/>
              <a:ext cx="721489" cy="334924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ysClr val="windowText" lastClr="000000"/>
                  </a:solidFill>
                </a:rPr>
                <a:t>F&amp;D</a:t>
              </a: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B3B5847C-E25E-4EB9-8C58-AC540AFE5ECD}"/>
                </a:ext>
              </a:extLst>
            </p:cNvPr>
            <p:cNvSpPr/>
            <p:nvPr/>
          </p:nvSpPr>
          <p:spPr>
            <a:xfrm>
              <a:off x="2762490" y="2849511"/>
              <a:ext cx="721489" cy="334924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ysClr val="windowText" lastClr="000000"/>
                  </a:solidFill>
                </a:rPr>
                <a:t>F&amp;D</a:t>
              </a: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5D07344F-33A6-4727-BA80-341423EEFC13}"/>
                </a:ext>
              </a:extLst>
            </p:cNvPr>
            <p:cNvSpPr/>
            <p:nvPr/>
          </p:nvSpPr>
          <p:spPr>
            <a:xfrm>
              <a:off x="3586221" y="2849511"/>
              <a:ext cx="721489" cy="334924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ysClr val="windowText" lastClr="000000"/>
                  </a:solidFill>
                </a:rPr>
                <a:t>F&amp;D</a:t>
              </a: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DF28757E-2CC2-4B81-BA85-7756416AD6DF}"/>
                </a:ext>
              </a:extLst>
            </p:cNvPr>
            <p:cNvSpPr/>
            <p:nvPr/>
          </p:nvSpPr>
          <p:spPr>
            <a:xfrm>
              <a:off x="2762490" y="2100832"/>
              <a:ext cx="721489" cy="334924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ysClr val="windowText" lastClr="000000"/>
                  </a:solidFill>
                </a:rPr>
                <a:t>F&amp;D</a:t>
              </a:r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5FD9F7C3-38E9-439A-AE1C-08B07EB9AB94}"/>
                </a:ext>
              </a:extLst>
            </p:cNvPr>
            <p:cNvSpPr/>
            <p:nvPr/>
          </p:nvSpPr>
          <p:spPr>
            <a:xfrm>
              <a:off x="3586221" y="2100832"/>
              <a:ext cx="721489" cy="334924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ysClr val="windowText" lastClr="000000"/>
                  </a:solidFill>
                </a:rPr>
                <a:t>F&amp;D</a:t>
              </a: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FC3EF991-354B-474E-BDD3-E3757F1356D1}"/>
                </a:ext>
              </a:extLst>
            </p:cNvPr>
            <p:cNvSpPr/>
            <p:nvPr/>
          </p:nvSpPr>
          <p:spPr>
            <a:xfrm>
              <a:off x="4535345" y="3982760"/>
              <a:ext cx="3701972" cy="1904897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ysClr val="windowText" lastClr="000000"/>
                  </a:solidFill>
                </a:rPr>
                <a:t>“Shared” memory</a:t>
              </a:r>
              <a:br>
                <a:rPr lang="en-US" dirty="0">
                  <a:solidFill>
                    <a:sysClr val="windowText" lastClr="000000"/>
                  </a:solidFill>
                </a:rPr>
              </a:br>
              <a:r>
                <a:rPr lang="en-US" dirty="0">
                  <a:solidFill>
                    <a:sysClr val="windowText" lastClr="000000"/>
                  </a:solidFill>
                </a:rPr>
                <a:t>(only shared within SM/thread block)</a:t>
              </a:r>
            </a:p>
          </p:txBody>
        </p:sp>
        <p:grpSp>
          <p:nvGrpSpPr>
            <p:cNvPr id="31" name="Group 30">
              <a:extLst>
                <a:ext uri="{FF2B5EF4-FFF2-40B4-BE49-F238E27FC236}">
                  <a16:creationId xmlns:a16="http://schemas.microsoft.com/office/drawing/2014/main" id="{A83C29E8-02A9-4D6D-8B42-81DABB3456B0}"/>
                </a:ext>
              </a:extLst>
            </p:cNvPr>
            <p:cNvGrpSpPr/>
            <p:nvPr/>
          </p:nvGrpSpPr>
          <p:grpSpPr>
            <a:xfrm>
              <a:off x="4539206" y="2031357"/>
              <a:ext cx="365760" cy="1864769"/>
              <a:chOff x="4523773" y="1510496"/>
              <a:chExt cx="365760" cy="1864769"/>
            </a:xfrm>
          </p:grpSpPr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0F30E838-4450-40F0-BEC6-CA9412666AA3}"/>
                  </a:ext>
                </a:extLst>
              </p:cNvPr>
              <p:cNvSpPr/>
              <p:nvPr/>
            </p:nvSpPr>
            <p:spPr>
              <a:xfrm>
                <a:off x="4523773" y="1510496"/>
                <a:ext cx="365760" cy="365760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90F9669D-1811-4FE9-8EF9-301CF0A83684}"/>
                  </a:ext>
                </a:extLst>
              </p:cNvPr>
              <p:cNvSpPr/>
              <p:nvPr/>
            </p:nvSpPr>
            <p:spPr>
              <a:xfrm>
                <a:off x="4523773" y="2010166"/>
                <a:ext cx="365760" cy="365760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E8E8E91F-413C-410B-BAE2-A61FCCB99ABD}"/>
                  </a:ext>
                </a:extLst>
              </p:cNvPr>
              <p:cNvSpPr/>
              <p:nvPr/>
            </p:nvSpPr>
            <p:spPr>
              <a:xfrm>
                <a:off x="4523773" y="2509836"/>
                <a:ext cx="365760" cy="365760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id="{0280F0E4-5D5A-4974-9C04-B9B6FDA8EE75}"/>
                  </a:ext>
                </a:extLst>
              </p:cNvPr>
              <p:cNvSpPr/>
              <p:nvPr/>
            </p:nvSpPr>
            <p:spPr>
              <a:xfrm>
                <a:off x="4523773" y="3009505"/>
                <a:ext cx="365760" cy="365760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ysClr val="windowText" lastClr="000000"/>
                  </a:solidFill>
                </a:endParaRPr>
              </a:p>
            </p:txBody>
          </p:sp>
        </p:grpSp>
        <p:grpSp>
          <p:nvGrpSpPr>
            <p:cNvPr id="32" name="Group 31">
              <a:extLst>
                <a:ext uri="{FF2B5EF4-FFF2-40B4-BE49-F238E27FC236}">
                  <a16:creationId xmlns:a16="http://schemas.microsoft.com/office/drawing/2014/main" id="{4E9F940B-8F43-46E7-A024-0C10FA1CAD2B}"/>
                </a:ext>
              </a:extLst>
            </p:cNvPr>
            <p:cNvGrpSpPr/>
            <p:nvPr/>
          </p:nvGrpSpPr>
          <p:grpSpPr>
            <a:xfrm>
              <a:off x="5015256" y="2031357"/>
              <a:ext cx="365760" cy="1864769"/>
              <a:chOff x="4523773" y="1510496"/>
              <a:chExt cx="365760" cy="1864769"/>
            </a:xfrm>
          </p:grpSpPr>
          <p:sp>
            <p:nvSpPr>
              <p:cNvPr id="33" name="Rectangle 32">
                <a:extLst>
                  <a:ext uri="{FF2B5EF4-FFF2-40B4-BE49-F238E27FC236}">
                    <a16:creationId xmlns:a16="http://schemas.microsoft.com/office/drawing/2014/main" id="{3A113831-75B6-44A0-B5F4-52BF832B7996}"/>
                  </a:ext>
                </a:extLst>
              </p:cNvPr>
              <p:cNvSpPr/>
              <p:nvPr/>
            </p:nvSpPr>
            <p:spPr>
              <a:xfrm>
                <a:off x="4523773" y="1510496"/>
                <a:ext cx="365760" cy="365760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34" name="Rectangle 33">
                <a:extLst>
                  <a:ext uri="{FF2B5EF4-FFF2-40B4-BE49-F238E27FC236}">
                    <a16:creationId xmlns:a16="http://schemas.microsoft.com/office/drawing/2014/main" id="{4427133C-722D-417A-9FC7-00A3A9E2A2E3}"/>
                  </a:ext>
                </a:extLst>
              </p:cNvPr>
              <p:cNvSpPr/>
              <p:nvPr/>
            </p:nvSpPr>
            <p:spPr>
              <a:xfrm>
                <a:off x="4523773" y="2010166"/>
                <a:ext cx="365760" cy="365760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id="{F609555B-44CC-42DE-A5E7-4800FA83DE1F}"/>
                  </a:ext>
                </a:extLst>
              </p:cNvPr>
              <p:cNvSpPr/>
              <p:nvPr/>
            </p:nvSpPr>
            <p:spPr>
              <a:xfrm>
                <a:off x="4523773" y="2509836"/>
                <a:ext cx="365760" cy="365760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36" name="Rectangle 35">
                <a:extLst>
                  <a:ext uri="{FF2B5EF4-FFF2-40B4-BE49-F238E27FC236}">
                    <a16:creationId xmlns:a16="http://schemas.microsoft.com/office/drawing/2014/main" id="{510C6B7F-E8F5-4FC5-A9F3-791015FBA7C8}"/>
                  </a:ext>
                </a:extLst>
              </p:cNvPr>
              <p:cNvSpPr/>
              <p:nvPr/>
            </p:nvSpPr>
            <p:spPr>
              <a:xfrm>
                <a:off x="4523773" y="3009505"/>
                <a:ext cx="365760" cy="365760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ysClr val="windowText" lastClr="000000"/>
                  </a:solidFill>
                </a:endParaRPr>
              </a:p>
            </p:txBody>
          </p:sp>
        </p:grpSp>
        <p:grpSp>
          <p:nvGrpSpPr>
            <p:cNvPr id="37" name="Group 36">
              <a:extLst>
                <a:ext uri="{FF2B5EF4-FFF2-40B4-BE49-F238E27FC236}">
                  <a16:creationId xmlns:a16="http://schemas.microsoft.com/office/drawing/2014/main" id="{F93F9B13-6EC1-40E3-B3C6-469A7B2648C0}"/>
                </a:ext>
              </a:extLst>
            </p:cNvPr>
            <p:cNvGrpSpPr/>
            <p:nvPr/>
          </p:nvGrpSpPr>
          <p:grpSpPr>
            <a:xfrm>
              <a:off x="5491306" y="2031357"/>
              <a:ext cx="365760" cy="1864769"/>
              <a:chOff x="4523773" y="1510496"/>
              <a:chExt cx="365760" cy="1864769"/>
            </a:xfrm>
          </p:grpSpPr>
          <p:sp>
            <p:nvSpPr>
              <p:cNvPr id="38" name="Rectangle 37">
                <a:extLst>
                  <a:ext uri="{FF2B5EF4-FFF2-40B4-BE49-F238E27FC236}">
                    <a16:creationId xmlns:a16="http://schemas.microsoft.com/office/drawing/2014/main" id="{C29A7A5B-9DC5-4C96-AA2F-7CF1DC2557D8}"/>
                  </a:ext>
                </a:extLst>
              </p:cNvPr>
              <p:cNvSpPr/>
              <p:nvPr/>
            </p:nvSpPr>
            <p:spPr>
              <a:xfrm>
                <a:off x="4523773" y="1510496"/>
                <a:ext cx="365760" cy="365760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39" name="Rectangle 38">
                <a:extLst>
                  <a:ext uri="{FF2B5EF4-FFF2-40B4-BE49-F238E27FC236}">
                    <a16:creationId xmlns:a16="http://schemas.microsoft.com/office/drawing/2014/main" id="{3CFC2685-487D-4B26-AABA-2E4C477AA505}"/>
                  </a:ext>
                </a:extLst>
              </p:cNvPr>
              <p:cNvSpPr/>
              <p:nvPr/>
            </p:nvSpPr>
            <p:spPr>
              <a:xfrm>
                <a:off x="4523773" y="2010166"/>
                <a:ext cx="365760" cy="365760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3C3FE975-8B93-4C95-9D87-349141017541}"/>
                  </a:ext>
                </a:extLst>
              </p:cNvPr>
              <p:cNvSpPr/>
              <p:nvPr/>
            </p:nvSpPr>
            <p:spPr>
              <a:xfrm>
                <a:off x="4523773" y="2509836"/>
                <a:ext cx="365760" cy="365760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id="{5B69D709-8E4E-4DC1-8CE9-764149A787C3}"/>
                  </a:ext>
                </a:extLst>
              </p:cNvPr>
              <p:cNvSpPr/>
              <p:nvPr/>
            </p:nvSpPr>
            <p:spPr>
              <a:xfrm>
                <a:off x="4523773" y="3009505"/>
                <a:ext cx="365760" cy="365760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ysClr val="windowText" lastClr="000000"/>
                  </a:solidFill>
                </a:endParaRPr>
              </a:p>
            </p:txBody>
          </p:sp>
        </p:grpSp>
        <p:grpSp>
          <p:nvGrpSpPr>
            <p:cNvPr id="42" name="Group 41">
              <a:extLst>
                <a:ext uri="{FF2B5EF4-FFF2-40B4-BE49-F238E27FC236}">
                  <a16:creationId xmlns:a16="http://schemas.microsoft.com/office/drawing/2014/main" id="{0BDB333C-9732-4A4D-A63E-FE29DFB82D25}"/>
                </a:ext>
              </a:extLst>
            </p:cNvPr>
            <p:cNvGrpSpPr/>
            <p:nvPr/>
          </p:nvGrpSpPr>
          <p:grpSpPr>
            <a:xfrm>
              <a:off x="5967356" y="2031357"/>
              <a:ext cx="365760" cy="1864769"/>
              <a:chOff x="4523773" y="1510496"/>
              <a:chExt cx="365760" cy="1864769"/>
            </a:xfrm>
          </p:grpSpPr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id="{D8029F7D-6CFF-4D17-B188-42C70800707A}"/>
                  </a:ext>
                </a:extLst>
              </p:cNvPr>
              <p:cNvSpPr/>
              <p:nvPr/>
            </p:nvSpPr>
            <p:spPr>
              <a:xfrm>
                <a:off x="4523773" y="1510496"/>
                <a:ext cx="365760" cy="365760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id="{6B7E8A24-3FE4-4DCC-B751-6ADD2DB08032}"/>
                  </a:ext>
                </a:extLst>
              </p:cNvPr>
              <p:cNvSpPr/>
              <p:nvPr/>
            </p:nvSpPr>
            <p:spPr>
              <a:xfrm>
                <a:off x="4523773" y="2010166"/>
                <a:ext cx="365760" cy="365760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45" name="Rectangle 44">
                <a:extLst>
                  <a:ext uri="{FF2B5EF4-FFF2-40B4-BE49-F238E27FC236}">
                    <a16:creationId xmlns:a16="http://schemas.microsoft.com/office/drawing/2014/main" id="{726533FE-BA15-4452-999C-F623BF2D50C9}"/>
                  </a:ext>
                </a:extLst>
              </p:cNvPr>
              <p:cNvSpPr/>
              <p:nvPr/>
            </p:nvSpPr>
            <p:spPr>
              <a:xfrm>
                <a:off x="4523773" y="2509836"/>
                <a:ext cx="365760" cy="365760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46" name="Rectangle 45">
                <a:extLst>
                  <a:ext uri="{FF2B5EF4-FFF2-40B4-BE49-F238E27FC236}">
                    <a16:creationId xmlns:a16="http://schemas.microsoft.com/office/drawing/2014/main" id="{84082B44-60D5-4DE7-A3A6-E421588F4754}"/>
                  </a:ext>
                </a:extLst>
              </p:cNvPr>
              <p:cNvSpPr/>
              <p:nvPr/>
            </p:nvSpPr>
            <p:spPr>
              <a:xfrm>
                <a:off x="4523773" y="3009505"/>
                <a:ext cx="365760" cy="365760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ysClr val="windowText" lastClr="000000"/>
                  </a:solidFill>
                </a:endParaRPr>
              </a:p>
            </p:txBody>
          </p:sp>
        </p:grpSp>
        <p:grpSp>
          <p:nvGrpSpPr>
            <p:cNvPr id="47" name="Group 46">
              <a:extLst>
                <a:ext uri="{FF2B5EF4-FFF2-40B4-BE49-F238E27FC236}">
                  <a16:creationId xmlns:a16="http://schemas.microsoft.com/office/drawing/2014/main" id="{301CA5D1-178E-4735-A862-45E690C74230}"/>
                </a:ext>
              </a:extLst>
            </p:cNvPr>
            <p:cNvGrpSpPr/>
            <p:nvPr/>
          </p:nvGrpSpPr>
          <p:grpSpPr>
            <a:xfrm>
              <a:off x="6443406" y="2031357"/>
              <a:ext cx="365760" cy="1864769"/>
              <a:chOff x="4523773" y="1510496"/>
              <a:chExt cx="365760" cy="1864769"/>
            </a:xfrm>
          </p:grpSpPr>
          <p:sp>
            <p:nvSpPr>
              <p:cNvPr id="48" name="Rectangle 47">
                <a:extLst>
                  <a:ext uri="{FF2B5EF4-FFF2-40B4-BE49-F238E27FC236}">
                    <a16:creationId xmlns:a16="http://schemas.microsoft.com/office/drawing/2014/main" id="{FF1198CB-7081-4A6B-8402-847490FACEA5}"/>
                  </a:ext>
                </a:extLst>
              </p:cNvPr>
              <p:cNvSpPr/>
              <p:nvPr/>
            </p:nvSpPr>
            <p:spPr>
              <a:xfrm>
                <a:off x="4523773" y="1510496"/>
                <a:ext cx="365760" cy="365760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49" name="Rectangle 48">
                <a:extLst>
                  <a:ext uri="{FF2B5EF4-FFF2-40B4-BE49-F238E27FC236}">
                    <a16:creationId xmlns:a16="http://schemas.microsoft.com/office/drawing/2014/main" id="{B54E09B6-74C8-4ED8-A5BC-6ADBF16F876B}"/>
                  </a:ext>
                </a:extLst>
              </p:cNvPr>
              <p:cNvSpPr/>
              <p:nvPr/>
            </p:nvSpPr>
            <p:spPr>
              <a:xfrm>
                <a:off x="4523773" y="2010166"/>
                <a:ext cx="365760" cy="365760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50" name="Rectangle 49">
                <a:extLst>
                  <a:ext uri="{FF2B5EF4-FFF2-40B4-BE49-F238E27FC236}">
                    <a16:creationId xmlns:a16="http://schemas.microsoft.com/office/drawing/2014/main" id="{AAA4DA7F-99F7-4D0A-883F-7FC4BA5CCB7F}"/>
                  </a:ext>
                </a:extLst>
              </p:cNvPr>
              <p:cNvSpPr/>
              <p:nvPr/>
            </p:nvSpPr>
            <p:spPr>
              <a:xfrm>
                <a:off x="4523773" y="2509836"/>
                <a:ext cx="365760" cy="365760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51" name="Rectangle 50">
                <a:extLst>
                  <a:ext uri="{FF2B5EF4-FFF2-40B4-BE49-F238E27FC236}">
                    <a16:creationId xmlns:a16="http://schemas.microsoft.com/office/drawing/2014/main" id="{41681305-C889-4279-84D9-832FB17A80D8}"/>
                  </a:ext>
                </a:extLst>
              </p:cNvPr>
              <p:cNvSpPr/>
              <p:nvPr/>
            </p:nvSpPr>
            <p:spPr>
              <a:xfrm>
                <a:off x="4523773" y="3009505"/>
                <a:ext cx="365760" cy="365760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ysClr val="windowText" lastClr="000000"/>
                  </a:solidFill>
                </a:endParaRPr>
              </a:p>
            </p:txBody>
          </p:sp>
        </p:grpSp>
        <p:grpSp>
          <p:nvGrpSpPr>
            <p:cNvPr id="52" name="Group 51">
              <a:extLst>
                <a:ext uri="{FF2B5EF4-FFF2-40B4-BE49-F238E27FC236}">
                  <a16:creationId xmlns:a16="http://schemas.microsoft.com/office/drawing/2014/main" id="{242EFC06-2F07-4D69-831F-020E9ACC0B23}"/>
                </a:ext>
              </a:extLst>
            </p:cNvPr>
            <p:cNvGrpSpPr/>
            <p:nvPr/>
          </p:nvGrpSpPr>
          <p:grpSpPr>
            <a:xfrm>
              <a:off x="6919456" y="2031357"/>
              <a:ext cx="365760" cy="1864769"/>
              <a:chOff x="4523773" y="1510496"/>
              <a:chExt cx="365760" cy="1864769"/>
            </a:xfrm>
          </p:grpSpPr>
          <p:sp>
            <p:nvSpPr>
              <p:cNvPr id="53" name="Rectangle 52">
                <a:extLst>
                  <a:ext uri="{FF2B5EF4-FFF2-40B4-BE49-F238E27FC236}">
                    <a16:creationId xmlns:a16="http://schemas.microsoft.com/office/drawing/2014/main" id="{BEDFA96D-D6C2-4B15-BF1B-30852EAD4356}"/>
                  </a:ext>
                </a:extLst>
              </p:cNvPr>
              <p:cNvSpPr/>
              <p:nvPr/>
            </p:nvSpPr>
            <p:spPr>
              <a:xfrm>
                <a:off x="4523773" y="1510496"/>
                <a:ext cx="365760" cy="365760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54" name="Rectangle 53">
                <a:extLst>
                  <a:ext uri="{FF2B5EF4-FFF2-40B4-BE49-F238E27FC236}">
                    <a16:creationId xmlns:a16="http://schemas.microsoft.com/office/drawing/2014/main" id="{DFC0D7F8-016C-4A0D-82FD-4DE14E1387B0}"/>
                  </a:ext>
                </a:extLst>
              </p:cNvPr>
              <p:cNvSpPr/>
              <p:nvPr/>
            </p:nvSpPr>
            <p:spPr>
              <a:xfrm>
                <a:off x="4523773" y="2010166"/>
                <a:ext cx="365760" cy="365760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55" name="Rectangle 54">
                <a:extLst>
                  <a:ext uri="{FF2B5EF4-FFF2-40B4-BE49-F238E27FC236}">
                    <a16:creationId xmlns:a16="http://schemas.microsoft.com/office/drawing/2014/main" id="{855DAF89-AC9F-4597-AC6D-7AE63DCE9D40}"/>
                  </a:ext>
                </a:extLst>
              </p:cNvPr>
              <p:cNvSpPr/>
              <p:nvPr/>
            </p:nvSpPr>
            <p:spPr>
              <a:xfrm>
                <a:off x="4523773" y="2509836"/>
                <a:ext cx="365760" cy="365760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56" name="Rectangle 55">
                <a:extLst>
                  <a:ext uri="{FF2B5EF4-FFF2-40B4-BE49-F238E27FC236}">
                    <a16:creationId xmlns:a16="http://schemas.microsoft.com/office/drawing/2014/main" id="{35FFDFB6-1959-480B-AF90-7F0D85A5DA5D}"/>
                  </a:ext>
                </a:extLst>
              </p:cNvPr>
              <p:cNvSpPr/>
              <p:nvPr/>
            </p:nvSpPr>
            <p:spPr>
              <a:xfrm>
                <a:off x="4523773" y="3009505"/>
                <a:ext cx="365760" cy="365760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ysClr val="windowText" lastClr="000000"/>
                  </a:solidFill>
                </a:endParaRPr>
              </a:p>
            </p:txBody>
          </p:sp>
        </p:grpSp>
        <p:grpSp>
          <p:nvGrpSpPr>
            <p:cNvPr id="57" name="Group 56">
              <a:extLst>
                <a:ext uri="{FF2B5EF4-FFF2-40B4-BE49-F238E27FC236}">
                  <a16:creationId xmlns:a16="http://schemas.microsoft.com/office/drawing/2014/main" id="{0BAFA41F-BA55-423E-8D14-0340C5EB62AD}"/>
                </a:ext>
              </a:extLst>
            </p:cNvPr>
            <p:cNvGrpSpPr/>
            <p:nvPr/>
          </p:nvGrpSpPr>
          <p:grpSpPr>
            <a:xfrm>
              <a:off x="7395506" y="2031357"/>
              <a:ext cx="365760" cy="1864769"/>
              <a:chOff x="4523773" y="1510496"/>
              <a:chExt cx="365760" cy="1864769"/>
            </a:xfrm>
          </p:grpSpPr>
          <p:sp>
            <p:nvSpPr>
              <p:cNvPr id="58" name="Rectangle 57">
                <a:extLst>
                  <a:ext uri="{FF2B5EF4-FFF2-40B4-BE49-F238E27FC236}">
                    <a16:creationId xmlns:a16="http://schemas.microsoft.com/office/drawing/2014/main" id="{198F2195-0F39-44E6-B06B-90DA6851215C}"/>
                  </a:ext>
                </a:extLst>
              </p:cNvPr>
              <p:cNvSpPr/>
              <p:nvPr/>
            </p:nvSpPr>
            <p:spPr>
              <a:xfrm>
                <a:off x="4523773" y="1510496"/>
                <a:ext cx="365760" cy="365760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59" name="Rectangle 58">
                <a:extLst>
                  <a:ext uri="{FF2B5EF4-FFF2-40B4-BE49-F238E27FC236}">
                    <a16:creationId xmlns:a16="http://schemas.microsoft.com/office/drawing/2014/main" id="{28027F76-F715-4591-96DA-6996C10083C3}"/>
                  </a:ext>
                </a:extLst>
              </p:cNvPr>
              <p:cNvSpPr/>
              <p:nvPr/>
            </p:nvSpPr>
            <p:spPr>
              <a:xfrm>
                <a:off x="4523773" y="2010166"/>
                <a:ext cx="365760" cy="365760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60" name="Rectangle 59">
                <a:extLst>
                  <a:ext uri="{FF2B5EF4-FFF2-40B4-BE49-F238E27FC236}">
                    <a16:creationId xmlns:a16="http://schemas.microsoft.com/office/drawing/2014/main" id="{9792A40B-458B-4742-A093-FE6F4F4FBA88}"/>
                  </a:ext>
                </a:extLst>
              </p:cNvPr>
              <p:cNvSpPr/>
              <p:nvPr/>
            </p:nvSpPr>
            <p:spPr>
              <a:xfrm>
                <a:off x="4523773" y="2509836"/>
                <a:ext cx="365760" cy="365760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61" name="Rectangle 60">
                <a:extLst>
                  <a:ext uri="{FF2B5EF4-FFF2-40B4-BE49-F238E27FC236}">
                    <a16:creationId xmlns:a16="http://schemas.microsoft.com/office/drawing/2014/main" id="{F48F18B0-4B96-4023-A1F8-DADE24DD49E1}"/>
                  </a:ext>
                </a:extLst>
              </p:cNvPr>
              <p:cNvSpPr/>
              <p:nvPr/>
            </p:nvSpPr>
            <p:spPr>
              <a:xfrm>
                <a:off x="4523773" y="3009505"/>
                <a:ext cx="365760" cy="365760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ysClr val="windowText" lastClr="000000"/>
                  </a:solidFill>
                </a:endParaRPr>
              </a:p>
            </p:txBody>
          </p:sp>
        </p:grpSp>
        <p:grpSp>
          <p:nvGrpSpPr>
            <p:cNvPr id="62" name="Group 61">
              <a:extLst>
                <a:ext uri="{FF2B5EF4-FFF2-40B4-BE49-F238E27FC236}">
                  <a16:creationId xmlns:a16="http://schemas.microsoft.com/office/drawing/2014/main" id="{A53D14D2-C225-4E48-9BFF-63A8010CE99A}"/>
                </a:ext>
              </a:extLst>
            </p:cNvPr>
            <p:cNvGrpSpPr/>
            <p:nvPr/>
          </p:nvGrpSpPr>
          <p:grpSpPr>
            <a:xfrm>
              <a:off x="7871557" y="2031357"/>
              <a:ext cx="365760" cy="1864769"/>
              <a:chOff x="4523773" y="1510496"/>
              <a:chExt cx="365760" cy="1864769"/>
            </a:xfrm>
          </p:grpSpPr>
          <p:sp>
            <p:nvSpPr>
              <p:cNvPr id="63" name="Rectangle 62">
                <a:extLst>
                  <a:ext uri="{FF2B5EF4-FFF2-40B4-BE49-F238E27FC236}">
                    <a16:creationId xmlns:a16="http://schemas.microsoft.com/office/drawing/2014/main" id="{759F9108-7D4C-4BAA-B970-C66010253799}"/>
                  </a:ext>
                </a:extLst>
              </p:cNvPr>
              <p:cNvSpPr/>
              <p:nvPr/>
            </p:nvSpPr>
            <p:spPr>
              <a:xfrm>
                <a:off x="4523773" y="1510496"/>
                <a:ext cx="365760" cy="365760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64" name="Rectangle 63">
                <a:extLst>
                  <a:ext uri="{FF2B5EF4-FFF2-40B4-BE49-F238E27FC236}">
                    <a16:creationId xmlns:a16="http://schemas.microsoft.com/office/drawing/2014/main" id="{C6980BF7-7152-4EEF-AD69-66296794C19C}"/>
                  </a:ext>
                </a:extLst>
              </p:cNvPr>
              <p:cNvSpPr/>
              <p:nvPr/>
            </p:nvSpPr>
            <p:spPr>
              <a:xfrm>
                <a:off x="4523773" y="2010166"/>
                <a:ext cx="365760" cy="365760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65" name="Rectangle 64">
                <a:extLst>
                  <a:ext uri="{FF2B5EF4-FFF2-40B4-BE49-F238E27FC236}">
                    <a16:creationId xmlns:a16="http://schemas.microsoft.com/office/drawing/2014/main" id="{C75184FF-8E08-4EFA-8DED-18B63E6956FD}"/>
                  </a:ext>
                </a:extLst>
              </p:cNvPr>
              <p:cNvSpPr/>
              <p:nvPr/>
            </p:nvSpPr>
            <p:spPr>
              <a:xfrm>
                <a:off x="4523773" y="2509836"/>
                <a:ext cx="365760" cy="365760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66" name="Rectangle 65">
                <a:extLst>
                  <a:ext uri="{FF2B5EF4-FFF2-40B4-BE49-F238E27FC236}">
                    <a16:creationId xmlns:a16="http://schemas.microsoft.com/office/drawing/2014/main" id="{E8406EE2-5895-4C31-987E-D456E7100F8A}"/>
                  </a:ext>
                </a:extLst>
              </p:cNvPr>
              <p:cNvSpPr/>
              <p:nvPr/>
            </p:nvSpPr>
            <p:spPr>
              <a:xfrm>
                <a:off x="4523773" y="3009505"/>
                <a:ext cx="365760" cy="365760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ysClr val="windowText" lastClr="000000"/>
                  </a:solidFill>
                </a:endParaRPr>
              </a:p>
            </p:txBody>
          </p:sp>
        </p:grpSp>
        <p:sp>
          <p:nvSpPr>
            <p:cNvPr id="67" name="Rectangle 66">
              <a:extLst>
                <a:ext uri="{FF2B5EF4-FFF2-40B4-BE49-F238E27FC236}">
                  <a16:creationId xmlns:a16="http://schemas.microsoft.com/office/drawing/2014/main" id="{86E1E319-C235-4EEA-82C2-285B9D3738C1}"/>
                </a:ext>
              </a:extLst>
            </p:cNvPr>
            <p:cNvSpPr/>
            <p:nvPr/>
          </p:nvSpPr>
          <p:spPr>
            <a:xfrm>
              <a:off x="4535343" y="2779074"/>
              <a:ext cx="3701972" cy="369332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pPr algn="ctr"/>
              <a:r>
                <a:rPr lang="en-US" dirty="0">
                  <a:solidFill>
                    <a:sysClr val="windowText" lastClr="000000"/>
                  </a:solidFill>
                </a:rPr>
                <a:t>“Cores” (execution units)</a:t>
              </a:r>
            </a:p>
          </p:txBody>
        </p:sp>
      </p:grpSp>
      <p:grpSp>
        <p:nvGrpSpPr>
          <p:cNvPr id="80" name="Group 79">
            <a:extLst>
              <a:ext uri="{FF2B5EF4-FFF2-40B4-BE49-F238E27FC236}">
                <a16:creationId xmlns:a16="http://schemas.microsoft.com/office/drawing/2014/main" id="{38CA4987-C826-4D3B-8355-27E066D2D648}"/>
              </a:ext>
            </a:extLst>
          </p:cNvPr>
          <p:cNvGrpSpPr/>
          <p:nvPr/>
        </p:nvGrpSpPr>
        <p:grpSpPr>
          <a:xfrm>
            <a:off x="-393225" y="2311893"/>
            <a:ext cx="1535575" cy="2234213"/>
            <a:chOff x="2102734" y="1770630"/>
            <a:chExt cx="1535575" cy="2234213"/>
          </a:xfrm>
        </p:grpSpPr>
        <p:grpSp>
          <p:nvGrpSpPr>
            <p:cNvPr id="70" name="Group 69">
              <a:extLst>
                <a:ext uri="{FF2B5EF4-FFF2-40B4-BE49-F238E27FC236}">
                  <a16:creationId xmlns:a16="http://schemas.microsoft.com/office/drawing/2014/main" id="{A0E71C73-BBFA-48DC-AE75-EBFDF89E02C1}"/>
                </a:ext>
              </a:extLst>
            </p:cNvPr>
            <p:cNvGrpSpPr/>
            <p:nvPr/>
          </p:nvGrpSpPr>
          <p:grpSpPr>
            <a:xfrm>
              <a:off x="2102734" y="2064154"/>
              <a:ext cx="1535575" cy="1940689"/>
              <a:chOff x="2091159" y="2392101"/>
              <a:chExt cx="1535575" cy="1940689"/>
            </a:xfrm>
          </p:grpSpPr>
          <p:sp>
            <p:nvSpPr>
              <p:cNvPr id="71" name="Rectangle: Rounded Corners 70">
                <a:extLst>
                  <a:ext uri="{FF2B5EF4-FFF2-40B4-BE49-F238E27FC236}">
                    <a16:creationId xmlns:a16="http://schemas.microsoft.com/office/drawing/2014/main" id="{AD966BDD-8162-4405-A727-2F1197ED131A}"/>
                  </a:ext>
                </a:extLst>
              </p:cNvPr>
              <p:cNvSpPr/>
              <p:nvPr/>
            </p:nvSpPr>
            <p:spPr>
              <a:xfrm>
                <a:off x="2091159" y="2392101"/>
                <a:ext cx="1535575" cy="1940689"/>
              </a:xfrm>
              <a:prstGeom prst="roundRect">
                <a:avLst/>
              </a:prstGeom>
              <a:solidFill>
                <a:srgbClr val="93D1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5" name="Freeform: Shape 74">
                <a:extLst>
                  <a:ext uri="{FF2B5EF4-FFF2-40B4-BE49-F238E27FC236}">
                    <a16:creationId xmlns:a16="http://schemas.microsoft.com/office/drawing/2014/main" id="{746BF654-A913-42F5-8A6A-BC6CF914AF3E}"/>
                  </a:ext>
                </a:extLst>
              </p:cNvPr>
              <p:cNvSpPr/>
              <p:nvPr/>
            </p:nvSpPr>
            <p:spPr>
              <a:xfrm>
                <a:off x="2241636" y="2511704"/>
                <a:ext cx="181336" cy="1716911"/>
              </a:xfrm>
              <a:custGeom>
                <a:avLst/>
                <a:gdLst>
                  <a:gd name="connsiteX0" fmla="*/ 0 w 181336"/>
                  <a:gd name="connsiteY0" fmla="*/ 0 h 1018572"/>
                  <a:gd name="connsiteX1" fmla="*/ 173620 w 181336"/>
                  <a:gd name="connsiteY1" fmla="*/ 327949 h 1018572"/>
                  <a:gd name="connsiteX2" fmla="*/ 7716 w 181336"/>
                  <a:gd name="connsiteY2" fmla="*/ 663615 h 1018572"/>
                  <a:gd name="connsiteX3" fmla="*/ 181336 w 181336"/>
                  <a:gd name="connsiteY3" fmla="*/ 1018572 h 10185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81336" h="1018572">
                    <a:moveTo>
                      <a:pt x="0" y="0"/>
                    </a:moveTo>
                    <a:cubicBezTo>
                      <a:pt x="86167" y="108673"/>
                      <a:pt x="172334" y="217347"/>
                      <a:pt x="173620" y="327949"/>
                    </a:cubicBezTo>
                    <a:cubicBezTo>
                      <a:pt x="174906" y="438552"/>
                      <a:pt x="6430" y="548511"/>
                      <a:pt x="7716" y="663615"/>
                    </a:cubicBezTo>
                    <a:cubicBezTo>
                      <a:pt x="9002" y="778719"/>
                      <a:pt x="95169" y="898645"/>
                      <a:pt x="181336" y="1018572"/>
                    </a:cubicBezTo>
                  </a:path>
                </a:pathLst>
              </a:custGeom>
              <a:ln w="381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Freeform: Shape 75">
                <a:extLst>
                  <a:ext uri="{FF2B5EF4-FFF2-40B4-BE49-F238E27FC236}">
                    <a16:creationId xmlns:a16="http://schemas.microsoft.com/office/drawing/2014/main" id="{AF5A44ED-AA4D-4178-B129-536C18BA6E88}"/>
                  </a:ext>
                </a:extLst>
              </p:cNvPr>
              <p:cNvSpPr/>
              <p:nvPr/>
            </p:nvSpPr>
            <p:spPr>
              <a:xfrm>
                <a:off x="2422971" y="2511703"/>
                <a:ext cx="181336" cy="1716911"/>
              </a:xfrm>
              <a:custGeom>
                <a:avLst/>
                <a:gdLst>
                  <a:gd name="connsiteX0" fmla="*/ 0 w 181336"/>
                  <a:gd name="connsiteY0" fmla="*/ 0 h 1018572"/>
                  <a:gd name="connsiteX1" fmla="*/ 173620 w 181336"/>
                  <a:gd name="connsiteY1" fmla="*/ 327949 h 1018572"/>
                  <a:gd name="connsiteX2" fmla="*/ 7716 w 181336"/>
                  <a:gd name="connsiteY2" fmla="*/ 663615 h 1018572"/>
                  <a:gd name="connsiteX3" fmla="*/ 181336 w 181336"/>
                  <a:gd name="connsiteY3" fmla="*/ 1018572 h 10185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81336" h="1018572">
                    <a:moveTo>
                      <a:pt x="0" y="0"/>
                    </a:moveTo>
                    <a:cubicBezTo>
                      <a:pt x="86167" y="108673"/>
                      <a:pt x="172334" y="217347"/>
                      <a:pt x="173620" y="327949"/>
                    </a:cubicBezTo>
                    <a:cubicBezTo>
                      <a:pt x="174906" y="438552"/>
                      <a:pt x="6430" y="548511"/>
                      <a:pt x="7716" y="663615"/>
                    </a:cubicBezTo>
                    <a:cubicBezTo>
                      <a:pt x="9002" y="778719"/>
                      <a:pt x="95169" y="898645"/>
                      <a:pt x="181336" y="1018572"/>
                    </a:cubicBezTo>
                  </a:path>
                </a:pathLst>
              </a:custGeom>
              <a:ln w="381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Freeform: Shape 76">
                <a:extLst>
                  <a:ext uri="{FF2B5EF4-FFF2-40B4-BE49-F238E27FC236}">
                    <a16:creationId xmlns:a16="http://schemas.microsoft.com/office/drawing/2014/main" id="{92B66CC4-5011-4AC1-98C5-7D940B91DE0E}"/>
                  </a:ext>
                </a:extLst>
              </p:cNvPr>
              <p:cNvSpPr/>
              <p:nvPr/>
            </p:nvSpPr>
            <p:spPr>
              <a:xfrm>
                <a:off x="2604306" y="2511702"/>
                <a:ext cx="181336" cy="1716911"/>
              </a:xfrm>
              <a:custGeom>
                <a:avLst/>
                <a:gdLst>
                  <a:gd name="connsiteX0" fmla="*/ 0 w 181336"/>
                  <a:gd name="connsiteY0" fmla="*/ 0 h 1018572"/>
                  <a:gd name="connsiteX1" fmla="*/ 173620 w 181336"/>
                  <a:gd name="connsiteY1" fmla="*/ 327949 h 1018572"/>
                  <a:gd name="connsiteX2" fmla="*/ 7716 w 181336"/>
                  <a:gd name="connsiteY2" fmla="*/ 663615 h 1018572"/>
                  <a:gd name="connsiteX3" fmla="*/ 181336 w 181336"/>
                  <a:gd name="connsiteY3" fmla="*/ 1018572 h 10185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81336" h="1018572">
                    <a:moveTo>
                      <a:pt x="0" y="0"/>
                    </a:moveTo>
                    <a:cubicBezTo>
                      <a:pt x="86167" y="108673"/>
                      <a:pt x="172334" y="217347"/>
                      <a:pt x="173620" y="327949"/>
                    </a:cubicBezTo>
                    <a:cubicBezTo>
                      <a:pt x="174906" y="438552"/>
                      <a:pt x="6430" y="548511"/>
                      <a:pt x="7716" y="663615"/>
                    </a:cubicBezTo>
                    <a:cubicBezTo>
                      <a:pt x="9002" y="778719"/>
                      <a:pt x="95169" y="898645"/>
                      <a:pt x="181336" y="1018572"/>
                    </a:cubicBezTo>
                  </a:path>
                </a:pathLst>
              </a:custGeom>
              <a:ln w="381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78" name="TextBox 77">
              <a:extLst>
                <a:ext uri="{FF2B5EF4-FFF2-40B4-BE49-F238E27FC236}">
                  <a16:creationId xmlns:a16="http://schemas.microsoft.com/office/drawing/2014/main" id="{A42B7FEA-01D4-444D-9092-612E7C635F26}"/>
                </a:ext>
              </a:extLst>
            </p:cNvPr>
            <p:cNvSpPr txBox="1"/>
            <p:nvPr/>
          </p:nvSpPr>
          <p:spPr>
            <a:xfrm>
              <a:off x="2561021" y="1770630"/>
              <a:ext cx="66056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>
                  <a:solidFill>
                    <a:schemeClr val="accent5"/>
                  </a:solidFill>
                </a:rPr>
                <a:t>Block</a:t>
              </a:r>
            </a:p>
          </p:txBody>
        </p:sp>
      </p:grpSp>
      <p:sp>
        <p:nvSpPr>
          <p:cNvPr id="81" name="TextBox 80">
            <a:extLst>
              <a:ext uri="{FF2B5EF4-FFF2-40B4-BE49-F238E27FC236}">
                <a16:creationId xmlns:a16="http://schemas.microsoft.com/office/drawing/2014/main" id="{23756F2A-58DD-41D4-BCC0-D3053DA7486A}"/>
              </a:ext>
            </a:extLst>
          </p:cNvPr>
          <p:cNvSpPr txBox="1"/>
          <p:nvPr/>
        </p:nvSpPr>
        <p:spPr>
          <a:xfrm>
            <a:off x="1525379" y="6062326"/>
            <a:ext cx="60932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Within an SM, thread blocks are broken into </a:t>
            </a:r>
            <a:r>
              <a:rPr lang="en-US" i="1" dirty="0"/>
              <a:t>warps</a:t>
            </a:r>
            <a:r>
              <a:rPr lang="en-US" dirty="0"/>
              <a:t> for execution</a:t>
            </a:r>
          </a:p>
        </p:txBody>
      </p:sp>
      <p:grpSp>
        <p:nvGrpSpPr>
          <p:cNvPr id="87" name="Group 86">
            <a:extLst>
              <a:ext uri="{FF2B5EF4-FFF2-40B4-BE49-F238E27FC236}">
                <a16:creationId xmlns:a16="http://schemas.microsoft.com/office/drawing/2014/main" id="{77D83B76-28CC-41DB-B32F-8F4C794546B3}"/>
              </a:ext>
            </a:extLst>
          </p:cNvPr>
          <p:cNvGrpSpPr/>
          <p:nvPr/>
        </p:nvGrpSpPr>
        <p:grpSpPr>
          <a:xfrm>
            <a:off x="288734" y="2718271"/>
            <a:ext cx="728680" cy="1730240"/>
            <a:chOff x="297918" y="2725019"/>
            <a:chExt cx="728680" cy="1730240"/>
          </a:xfrm>
        </p:grpSpPr>
        <p:sp>
          <p:nvSpPr>
            <p:cNvPr id="85" name="Freeform: Shape 84">
              <a:extLst>
                <a:ext uri="{FF2B5EF4-FFF2-40B4-BE49-F238E27FC236}">
                  <a16:creationId xmlns:a16="http://schemas.microsoft.com/office/drawing/2014/main" id="{BABD3167-6DBD-400C-B790-2F54120C9ABA}"/>
                </a:ext>
              </a:extLst>
            </p:cNvPr>
            <p:cNvSpPr/>
            <p:nvPr/>
          </p:nvSpPr>
          <p:spPr>
            <a:xfrm>
              <a:off x="663927" y="2725020"/>
              <a:ext cx="181336" cy="1716911"/>
            </a:xfrm>
            <a:custGeom>
              <a:avLst/>
              <a:gdLst>
                <a:gd name="connsiteX0" fmla="*/ 0 w 181336"/>
                <a:gd name="connsiteY0" fmla="*/ 0 h 1018572"/>
                <a:gd name="connsiteX1" fmla="*/ 173620 w 181336"/>
                <a:gd name="connsiteY1" fmla="*/ 327949 h 1018572"/>
                <a:gd name="connsiteX2" fmla="*/ 7716 w 181336"/>
                <a:gd name="connsiteY2" fmla="*/ 663615 h 1018572"/>
                <a:gd name="connsiteX3" fmla="*/ 181336 w 181336"/>
                <a:gd name="connsiteY3" fmla="*/ 1018572 h 10185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1336" h="1018572">
                  <a:moveTo>
                    <a:pt x="0" y="0"/>
                  </a:moveTo>
                  <a:cubicBezTo>
                    <a:pt x="86167" y="108673"/>
                    <a:pt x="172334" y="217347"/>
                    <a:pt x="173620" y="327949"/>
                  </a:cubicBezTo>
                  <a:cubicBezTo>
                    <a:pt x="174906" y="438552"/>
                    <a:pt x="6430" y="548511"/>
                    <a:pt x="7716" y="663615"/>
                  </a:cubicBezTo>
                  <a:cubicBezTo>
                    <a:pt x="9002" y="778719"/>
                    <a:pt x="95169" y="898645"/>
                    <a:pt x="181336" y="1018572"/>
                  </a:cubicBezTo>
                </a:path>
              </a:pathLst>
            </a:cu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Freeform: Shape 85">
              <a:extLst>
                <a:ext uri="{FF2B5EF4-FFF2-40B4-BE49-F238E27FC236}">
                  <a16:creationId xmlns:a16="http://schemas.microsoft.com/office/drawing/2014/main" id="{2FEFBCB9-7909-49CA-AE89-4121FB20C976}"/>
                </a:ext>
              </a:extLst>
            </p:cNvPr>
            <p:cNvSpPr/>
            <p:nvPr/>
          </p:nvSpPr>
          <p:spPr>
            <a:xfrm>
              <a:off x="845262" y="2725019"/>
              <a:ext cx="181336" cy="1716911"/>
            </a:xfrm>
            <a:custGeom>
              <a:avLst/>
              <a:gdLst>
                <a:gd name="connsiteX0" fmla="*/ 0 w 181336"/>
                <a:gd name="connsiteY0" fmla="*/ 0 h 1018572"/>
                <a:gd name="connsiteX1" fmla="*/ 173620 w 181336"/>
                <a:gd name="connsiteY1" fmla="*/ 327949 h 1018572"/>
                <a:gd name="connsiteX2" fmla="*/ 7716 w 181336"/>
                <a:gd name="connsiteY2" fmla="*/ 663615 h 1018572"/>
                <a:gd name="connsiteX3" fmla="*/ 181336 w 181336"/>
                <a:gd name="connsiteY3" fmla="*/ 1018572 h 10185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1336" h="1018572">
                  <a:moveTo>
                    <a:pt x="0" y="0"/>
                  </a:moveTo>
                  <a:cubicBezTo>
                    <a:pt x="86167" y="108673"/>
                    <a:pt x="172334" y="217347"/>
                    <a:pt x="173620" y="327949"/>
                  </a:cubicBezTo>
                  <a:cubicBezTo>
                    <a:pt x="174906" y="438552"/>
                    <a:pt x="6430" y="548511"/>
                    <a:pt x="7716" y="663615"/>
                  </a:cubicBezTo>
                  <a:cubicBezTo>
                    <a:pt x="9002" y="778719"/>
                    <a:pt x="95169" y="898645"/>
                    <a:pt x="181336" y="1018572"/>
                  </a:cubicBezTo>
                </a:path>
              </a:pathLst>
            </a:cu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Freeform: Shape 95">
              <a:extLst>
                <a:ext uri="{FF2B5EF4-FFF2-40B4-BE49-F238E27FC236}">
                  <a16:creationId xmlns:a16="http://schemas.microsoft.com/office/drawing/2014/main" id="{6199F0F7-F90A-4424-98D5-33C9799AD6F7}"/>
                </a:ext>
              </a:extLst>
            </p:cNvPr>
            <p:cNvSpPr/>
            <p:nvPr/>
          </p:nvSpPr>
          <p:spPr>
            <a:xfrm>
              <a:off x="297918" y="2738348"/>
              <a:ext cx="181336" cy="1716911"/>
            </a:xfrm>
            <a:custGeom>
              <a:avLst/>
              <a:gdLst>
                <a:gd name="connsiteX0" fmla="*/ 0 w 181336"/>
                <a:gd name="connsiteY0" fmla="*/ 0 h 1018572"/>
                <a:gd name="connsiteX1" fmla="*/ 173620 w 181336"/>
                <a:gd name="connsiteY1" fmla="*/ 327949 h 1018572"/>
                <a:gd name="connsiteX2" fmla="*/ 7716 w 181336"/>
                <a:gd name="connsiteY2" fmla="*/ 663615 h 1018572"/>
                <a:gd name="connsiteX3" fmla="*/ 181336 w 181336"/>
                <a:gd name="connsiteY3" fmla="*/ 1018572 h 10185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1336" h="1018572">
                  <a:moveTo>
                    <a:pt x="0" y="0"/>
                  </a:moveTo>
                  <a:cubicBezTo>
                    <a:pt x="86167" y="108673"/>
                    <a:pt x="172334" y="217347"/>
                    <a:pt x="173620" y="327949"/>
                  </a:cubicBezTo>
                  <a:cubicBezTo>
                    <a:pt x="174906" y="438552"/>
                    <a:pt x="6430" y="548511"/>
                    <a:pt x="7716" y="663615"/>
                  </a:cubicBezTo>
                  <a:cubicBezTo>
                    <a:pt x="9002" y="778719"/>
                    <a:pt x="95169" y="898645"/>
                    <a:pt x="181336" y="1018572"/>
                  </a:cubicBezTo>
                </a:path>
              </a:pathLst>
            </a:cu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Freeform: Shape 96">
              <a:extLst>
                <a:ext uri="{FF2B5EF4-FFF2-40B4-BE49-F238E27FC236}">
                  <a16:creationId xmlns:a16="http://schemas.microsoft.com/office/drawing/2014/main" id="{5E7E9884-AE3B-407C-A56C-20CECA6BA1E7}"/>
                </a:ext>
              </a:extLst>
            </p:cNvPr>
            <p:cNvSpPr/>
            <p:nvPr/>
          </p:nvSpPr>
          <p:spPr>
            <a:xfrm>
              <a:off x="479253" y="2738347"/>
              <a:ext cx="181336" cy="1716911"/>
            </a:xfrm>
            <a:custGeom>
              <a:avLst/>
              <a:gdLst>
                <a:gd name="connsiteX0" fmla="*/ 0 w 181336"/>
                <a:gd name="connsiteY0" fmla="*/ 0 h 1018572"/>
                <a:gd name="connsiteX1" fmla="*/ 173620 w 181336"/>
                <a:gd name="connsiteY1" fmla="*/ 327949 h 1018572"/>
                <a:gd name="connsiteX2" fmla="*/ 7716 w 181336"/>
                <a:gd name="connsiteY2" fmla="*/ 663615 h 1018572"/>
                <a:gd name="connsiteX3" fmla="*/ 181336 w 181336"/>
                <a:gd name="connsiteY3" fmla="*/ 1018572 h 10185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1336" h="1018572">
                  <a:moveTo>
                    <a:pt x="0" y="0"/>
                  </a:moveTo>
                  <a:cubicBezTo>
                    <a:pt x="86167" y="108673"/>
                    <a:pt x="172334" y="217347"/>
                    <a:pt x="173620" y="327949"/>
                  </a:cubicBezTo>
                  <a:cubicBezTo>
                    <a:pt x="174906" y="438552"/>
                    <a:pt x="6430" y="548511"/>
                    <a:pt x="7716" y="663615"/>
                  </a:cubicBezTo>
                  <a:cubicBezTo>
                    <a:pt x="9002" y="778719"/>
                    <a:pt x="95169" y="898645"/>
                    <a:pt x="181336" y="1018572"/>
                  </a:cubicBezTo>
                </a:path>
              </a:pathLst>
            </a:cu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3" name="Group 92">
            <a:extLst>
              <a:ext uri="{FF2B5EF4-FFF2-40B4-BE49-F238E27FC236}">
                <a16:creationId xmlns:a16="http://schemas.microsoft.com/office/drawing/2014/main" id="{FE547A2F-E792-45D5-ADC7-D14248225A38}"/>
              </a:ext>
            </a:extLst>
          </p:cNvPr>
          <p:cNvGrpSpPr/>
          <p:nvPr/>
        </p:nvGrpSpPr>
        <p:grpSpPr>
          <a:xfrm>
            <a:off x="199016" y="2663598"/>
            <a:ext cx="943211" cy="1827165"/>
            <a:chOff x="-111762" y="4665709"/>
            <a:chExt cx="943211" cy="1827165"/>
          </a:xfrm>
        </p:grpSpPr>
        <p:sp>
          <p:nvSpPr>
            <p:cNvPr id="91" name="Rectangle: Rounded Corners 90">
              <a:extLst>
                <a:ext uri="{FF2B5EF4-FFF2-40B4-BE49-F238E27FC236}">
                  <a16:creationId xmlns:a16="http://schemas.microsoft.com/office/drawing/2014/main" id="{10439BC8-4190-41B6-97C9-8A562CCC226E}"/>
                </a:ext>
              </a:extLst>
            </p:cNvPr>
            <p:cNvSpPr/>
            <p:nvPr/>
          </p:nvSpPr>
          <p:spPr>
            <a:xfrm>
              <a:off x="-111762" y="4665709"/>
              <a:ext cx="943211" cy="1827165"/>
            </a:xfrm>
            <a:prstGeom prst="roundRect">
              <a:avLst/>
            </a:prstGeom>
            <a:solidFill>
              <a:srgbClr val="FFABAB">
                <a:alpha val="77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8" name="Group 87">
              <a:extLst>
                <a:ext uri="{FF2B5EF4-FFF2-40B4-BE49-F238E27FC236}">
                  <a16:creationId xmlns:a16="http://schemas.microsoft.com/office/drawing/2014/main" id="{4523CE5A-E34A-49CF-8570-0CE89889F7DC}"/>
                </a:ext>
              </a:extLst>
            </p:cNvPr>
            <p:cNvGrpSpPr/>
            <p:nvPr/>
          </p:nvGrpSpPr>
          <p:grpSpPr>
            <a:xfrm>
              <a:off x="-19717" y="4714746"/>
              <a:ext cx="721698" cy="1729293"/>
              <a:chOff x="304900" y="2725019"/>
              <a:chExt cx="721698" cy="1729293"/>
            </a:xfrm>
          </p:grpSpPr>
          <p:sp>
            <p:nvSpPr>
              <p:cNvPr id="89" name="Freeform: Shape 88">
                <a:extLst>
                  <a:ext uri="{FF2B5EF4-FFF2-40B4-BE49-F238E27FC236}">
                    <a16:creationId xmlns:a16="http://schemas.microsoft.com/office/drawing/2014/main" id="{76734771-F0E9-49FA-8716-CFBC7F6A7BDA}"/>
                  </a:ext>
                </a:extLst>
              </p:cNvPr>
              <p:cNvSpPr/>
              <p:nvPr/>
            </p:nvSpPr>
            <p:spPr>
              <a:xfrm>
                <a:off x="663927" y="2725020"/>
                <a:ext cx="181336" cy="1716911"/>
              </a:xfrm>
              <a:custGeom>
                <a:avLst/>
                <a:gdLst>
                  <a:gd name="connsiteX0" fmla="*/ 0 w 181336"/>
                  <a:gd name="connsiteY0" fmla="*/ 0 h 1018572"/>
                  <a:gd name="connsiteX1" fmla="*/ 173620 w 181336"/>
                  <a:gd name="connsiteY1" fmla="*/ 327949 h 1018572"/>
                  <a:gd name="connsiteX2" fmla="*/ 7716 w 181336"/>
                  <a:gd name="connsiteY2" fmla="*/ 663615 h 1018572"/>
                  <a:gd name="connsiteX3" fmla="*/ 181336 w 181336"/>
                  <a:gd name="connsiteY3" fmla="*/ 1018572 h 10185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81336" h="1018572">
                    <a:moveTo>
                      <a:pt x="0" y="0"/>
                    </a:moveTo>
                    <a:cubicBezTo>
                      <a:pt x="86167" y="108673"/>
                      <a:pt x="172334" y="217347"/>
                      <a:pt x="173620" y="327949"/>
                    </a:cubicBezTo>
                    <a:cubicBezTo>
                      <a:pt x="174906" y="438552"/>
                      <a:pt x="6430" y="548511"/>
                      <a:pt x="7716" y="663615"/>
                    </a:cubicBezTo>
                    <a:cubicBezTo>
                      <a:pt x="9002" y="778719"/>
                      <a:pt x="95169" y="898645"/>
                      <a:pt x="181336" y="1018572"/>
                    </a:cubicBezTo>
                  </a:path>
                </a:pathLst>
              </a:custGeom>
              <a:ln w="381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0" name="Freeform: Shape 89">
                <a:extLst>
                  <a:ext uri="{FF2B5EF4-FFF2-40B4-BE49-F238E27FC236}">
                    <a16:creationId xmlns:a16="http://schemas.microsoft.com/office/drawing/2014/main" id="{619F1298-EDDE-4954-942B-B5CC5F2A170B}"/>
                  </a:ext>
                </a:extLst>
              </p:cNvPr>
              <p:cNvSpPr/>
              <p:nvPr/>
            </p:nvSpPr>
            <p:spPr>
              <a:xfrm>
                <a:off x="845262" y="2725019"/>
                <a:ext cx="181336" cy="1716911"/>
              </a:xfrm>
              <a:custGeom>
                <a:avLst/>
                <a:gdLst>
                  <a:gd name="connsiteX0" fmla="*/ 0 w 181336"/>
                  <a:gd name="connsiteY0" fmla="*/ 0 h 1018572"/>
                  <a:gd name="connsiteX1" fmla="*/ 173620 w 181336"/>
                  <a:gd name="connsiteY1" fmla="*/ 327949 h 1018572"/>
                  <a:gd name="connsiteX2" fmla="*/ 7716 w 181336"/>
                  <a:gd name="connsiteY2" fmla="*/ 663615 h 1018572"/>
                  <a:gd name="connsiteX3" fmla="*/ 181336 w 181336"/>
                  <a:gd name="connsiteY3" fmla="*/ 1018572 h 10185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81336" h="1018572">
                    <a:moveTo>
                      <a:pt x="0" y="0"/>
                    </a:moveTo>
                    <a:cubicBezTo>
                      <a:pt x="86167" y="108673"/>
                      <a:pt x="172334" y="217347"/>
                      <a:pt x="173620" y="327949"/>
                    </a:cubicBezTo>
                    <a:cubicBezTo>
                      <a:pt x="174906" y="438552"/>
                      <a:pt x="6430" y="548511"/>
                      <a:pt x="7716" y="663615"/>
                    </a:cubicBezTo>
                    <a:cubicBezTo>
                      <a:pt x="9002" y="778719"/>
                      <a:pt x="95169" y="898645"/>
                      <a:pt x="181336" y="1018572"/>
                    </a:cubicBezTo>
                  </a:path>
                </a:pathLst>
              </a:custGeom>
              <a:ln w="381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4" name="Freeform: Shape 93">
                <a:extLst>
                  <a:ext uri="{FF2B5EF4-FFF2-40B4-BE49-F238E27FC236}">
                    <a16:creationId xmlns:a16="http://schemas.microsoft.com/office/drawing/2014/main" id="{82D02DB1-253A-43C5-A66A-4DA7D5FD7344}"/>
                  </a:ext>
                </a:extLst>
              </p:cNvPr>
              <p:cNvSpPr/>
              <p:nvPr/>
            </p:nvSpPr>
            <p:spPr>
              <a:xfrm>
                <a:off x="304900" y="2737401"/>
                <a:ext cx="181336" cy="1716911"/>
              </a:xfrm>
              <a:custGeom>
                <a:avLst/>
                <a:gdLst>
                  <a:gd name="connsiteX0" fmla="*/ 0 w 181336"/>
                  <a:gd name="connsiteY0" fmla="*/ 0 h 1018572"/>
                  <a:gd name="connsiteX1" fmla="*/ 173620 w 181336"/>
                  <a:gd name="connsiteY1" fmla="*/ 327949 h 1018572"/>
                  <a:gd name="connsiteX2" fmla="*/ 7716 w 181336"/>
                  <a:gd name="connsiteY2" fmla="*/ 663615 h 1018572"/>
                  <a:gd name="connsiteX3" fmla="*/ 181336 w 181336"/>
                  <a:gd name="connsiteY3" fmla="*/ 1018572 h 10185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81336" h="1018572">
                    <a:moveTo>
                      <a:pt x="0" y="0"/>
                    </a:moveTo>
                    <a:cubicBezTo>
                      <a:pt x="86167" y="108673"/>
                      <a:pt x="172334" y="217347"/>
                      <a:pt x="173620" y="327949"/>
                    </a:cubicBezTo>
                    <a:cubicBezTo>
                      <a:pt x="174906" y="438552"/>
                      <a:pt x="6430" y="548511"/>
                      <a:pt x="7716" y="663615"/>
                    </a:cubicBezTo>
                    <a:cubicBezTo>
                      <a:pt x="9002" y="778719"/>
                      <a:pt x="95169" y="898645"/>
                      <a:pt x="181336" y="1018572"/>
                    </a:cubicBezTo>
                  </a:path>
                </a:pathLst>
              </a:custGeom>
              <a:ln w="381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5" name="Freeform: Shape 94">
                <a:extLst>
                  <a:ext uri="{FF2B5EF4-FFF2-40B4-BE49-F238E27FC236}">
                    <a16:creationId xmlns:a16="http://schemas.microsoft.com/office/drawing/2014/main" id="{EE702299-5C54-444E-8335-8D38D8E1FB42}"/>
                  </a:ext>
                </a:extLst>
              </p:cNvPr>
              <p:cNvSpPr/>
              <p:nvPr/>
            </p:nvSpPr>
            <p:spPr>
              <a:xfrm>
                <a:off x="486235" y="2737400"/>
                <a:ext cx="181336" cy="1716911"/>
              </a:xfrm>
              <a:custGeom>
                <a:avLst/>
                <a:gdLst>
                  <a:gd name="connsiteX0" fmla="*/ 0 w 181336"/>
                  <a:gd name="connsiteY0" fmla="*/ 0 h 1018572"/>
                  <a:gd name="connsiteX1" fmla="*/ 173620 w 181336"/>
                  <a:gd name="connsiteY1" fmla="*/ 327949 h 1018572"/>
                  <a:gd name="connsiteX2" fmla="*/ 7716 w 181336"/>
                  <a:gd name="connsiteY2" fmla="*/ 663615 h 1018572"/>
                  <a:gd name="connsiteX3" fmla="*/ 181336 w 181336"/>
                  <a:gd name="connsiteY3" fmla="*/ 1018572 h 10185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81336" h="1018572">
                    <a:moveTo>
                      <a:pt x="0" y="0"/>
                    </a:moveTo>
                    <a:cubicBezTo>
                      <a:pt x="86167" y="108673"/>
                      <a:pt x="172334" y="217347"/>
                      <a:pt x="173620" y="327949"/>
                    </a:cubicBezTo>
                    <a:cubicBezTo>
                      <a:pt x="174906" y="438552"/>
                      <a:pt x="6430" y="548511"/>
                      <a:pt x="7716" y="663615"/>
                    </a:cubicBezTo>
                    <a:cubicBezTo>
                      <a:pt x="9002" y="778719"/>
                      <a:pt x="95169" y="898645"/>
                      <a:pt x="181336" y="1018572"/>
                    </a:cubicBezTo>
                  </a:path>
                </a:pathLst>
              </a:custGeom>
              <a:ln w="381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92" name="TextBox 91">
            <a:extLst>
              <a:ext uri="{FF2B5EF4-FFF2-40B4-BE49-F238E27FC236}">
                <a16:creationId xmlns:a16="http://schemas.microsoft.com/office/drawing/2014/main" id="{EECC96B8-A335-480B-8524-F9E77A968B29}"/>
              </a:ext>
            </a:extLst>
          </p:cNvPr>
          <p:cNvSpPr txBox="1"/>
          <p:nvPr/>
        </p:nvSpPr>
        <p:spPr>
          <a:xfrm>
            <a:off x="316869" y="4437389"/>
            <a:ext cx="7296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solidFill>
                  <a:srgbClr val="FF8B8B"/>
                </a:solidFill>
              </a:rPr>
              <a:t>Warp</a:t>
            </a:r>
          </a:p>
        </p:txBody>
      </p:sp>
    </p:spTree>
    <p:extLst>
      <p:ext uri="{BB962C8B-B14F-4D97-AF65-F5344CB8AC3E}">
        <p14:creationId xmlns:p14="http://schemas.microsoft.com/office/powerpoint/2010/main" val="26364634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2.22222E-6 L 0.26007 -0.18449 " pathEditMode="relative" rAng="0" ptsTypes="AA">
                                      <p:cBhvr>
                                        <p:cTn id="27" dur="2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003" y="-923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6007 -0.18449 L 0.52049 -0.20533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021" y="-1042"/>
                                    </p:animMotion>
                                  </p:childTnLst>
                                </p:cTn>
                              </p:par>
                              <p:par>
                                <p:cTn id="32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3" dur="1500" fill="hold"/>
                                        <p:tgtEl>
                                          <p:spTgt spid="93"/>
                                        </p:tgtEl>
                                      </p:cBhvr>
                                      <p:by x="100000" y="25000"/>
                                    </p:animScale>
                                  </p:childTnLst>
                                </p:cTn>
                              </p:par>
                              <p:par>
                                <p:cTn id="34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5" dur="1500" fill="hold"/>
                                        <p:tgtEl>
                                          <p:spTgt spid="93"/>
                                        </p:tgtEl>
                                      </p:cBhvr>
                                      <p:by x="4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" grpId="0"/>
      <p:bldP spid="92" grpId="0"/>
      <p:bldP spid="92" grpId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95BC972C-F83D-47B3-9A16-94D85EDDC9B7}"/>
              </a:ext>
            </a:extLst>
          </p:cNvPr>
          <p:cNvSpPr/>
          <p:nvPr/>
        </p:nvSpPr>
        <p:spPr>
          <a:xfrm>
            <a:off x="1037814" y="3036978"/>
            <a:ext cx="5513407" cy="660206"/>
          </a:xfrm>
          <a:prstGeom prst="roundRect">
            <a:avLst/>
          </a:prstGeom>
          <a:solidFill>
            <a:srgbClr val="F7FF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C4D5083-9437-42ED-B60A-F71039E1A1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Improving </a:t>
            </a:r>
            <a:r>
              <a:rPr lang="en-US" dirty="0" err="1"/>
              <a:t>matmul</a:t>
            </a:r>
            <a:r>
              <a:rPr lang="en-US" dirty="0"/>
              <a:t> memory usage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023A51-6B87-4DCA-8B10-E76AD9F6A1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sz="5100" dirty="0"/>
              <a:t>Why is </a:t>
            </a:r>
            <a:r>
              <a:rPr lang="en-US" sz="5100" dirty="0" err="1"/>
              <a:t>matmul</a:t>
            </a:r>
            <a:r>
              <a:rPr lang="en-US" sz="5100" dirty="0"/>
              <a:t> accessing memory so much?</a:t>
            </a:r>
          </a:p>
          <a:p>
            <a:pPr marL="0" indent="0">
              <a:buNone/>
            </a:pPr>
            <a:r>
              <a:rPr lang="en-US" dirty="0">
                <a:latin typeface="Lucida Sans Typewriter" panose="020B0509030504030204" pitchFamily="49" charset="0"/>
              </a:rPr>
              <a:t>__global__ void</a:t>
            </a:r>
          </a:p>
          <a:p>
            <a:pPr marL="0" indent="0">
              <a:buNone/>
            </a:pPr>
            <a:r>
              <a:rPr lang="en-US" dirty="0" err="1">
                <a:latin typeface="Lucida Sans Typewriter" panose="020B0509030504030204" pitchFamily="49" charset="0"/>
              </a:rPr>
              <a:t>cudaSimpleOldKernel</a:t>
            </a:r>
            <a:r>
              <a:rPr lang="en-US" dirty="0">
                <a:latin typeface="Lucida Sans Typewriter" panose="020B0509030504030204" pitchFamily="49" charset="0"/>
              </a:rPr>
              <a:t>(int N, float* </a:t>
            </a:r>
            <a:r>
              <a:rPr lang="en-US" dirty="0" err="1">
                <a:latin typeface="Lucida Sans Typewriter" panose="020B0509030504030204" pitchFamily="49" charset="0"/>
              </a:rPr>
              <a:t>dmatA</a:t>
            </a:r>
            <a:r>
              <a:rPr lang="en-US" dirty="0">
                <a:latin typeface="Lucida Sans Typewriter" panose="020B0509030504030204" pitchFamily="49" charset="0"/>
              </a:rPr>
              <a:t>,</a:t>
            </a:r>
          </a:p>
          <a:p>
            <a:pPr marL="0" indent="0">
              <a:buNone/>
            </a:pPr>
            <a:r>
              <a:rPr lang="en-US" dirty="0">
                <a:latin typeface="Lucida Sans Typewriter" panose="020B0509030504030204" pitchFamily="49" charset="0"/>
              </a:rPr>
              <a:t>                    float* </a:t>
            </a:r>
            <a:r>
              <a:rPr lang="en-US" dirty="0" err="1">
                <a:latin typeface="Lucida Sans Typewriter" panose="020B0509030504030204" pitchFamily="49" charset="0"/>
              </a:rPr>
              <a:t>dmatB</a:t>
            </a:r>
            <a:r>
              <a:rPr lang="en-US" dirty="0">
                <a:latin typeface="Lucida Sans Typewriter" panose="020B0509030504030204" pitchFamily="49" charset="0"/>
              </a:rPr>
              <a:t>, float * </a:t>
            </a:r>
            <a:r>
              <a:rPr lang="en-US" dirty="0" err="1">
                <a:latin typeface="Lucida Sans Typewriter" panose="020B0509030504030204" pitchFamily="49" charset="0"/>
              </a:rPr>
              <a:t>dmatC</a:t>
            </a:r>
            <a:r>
              <a:rPr lang="en-US" dirty="0">
                <a:latin typeface="Lucida Sans Typewriter" panose="020B0509030504030204" pitchFamily="49" charset="0"/>
              </a:rPr>
              <a:t>) {</a:t>
            </a:r>
          </a:p>
          <a:p>
            <a:pPr marL="0" indent="0">
              <a:buNone/>
            </a:pPr>
            <a:r>
              <a:rPr lang="en-US" dirty="0">
                <a:latin typeface="Lucida Sans Typewriter" panose="020B0509030504030204" pitchFamily="49" charset="0"/>
              </a:rPr>
              <a:t>    int </a:t>
            </a:r>
            <a:r>
              <a:rPr lang="en-US" dirty="0" err="1">
                <a:latin typeface="Lucida Sans Typewriter" panose="020B0509030504030204" pitchFamily="49" charset="0"/>
              </a:rPr>
              <a:t>i</a:t>
            </a:r>
            <a:r>
              <a:rPr lang="en-US" dirty="0">
                <a:latin typeface="Lucida Sans Typewriter" panose="020B0509030504030204" pitchFamily="49" charset="0"/>
              </a:rPr>
              <a:t> = </a:t>
            </a:r>
            <a:r>
              <a:rPr lang="en-US" dirty="0" err="1">
                <a:latin typeface="Lucida Sans Typewriter" panose="020B0509030504030204" pitchFamily="49" charset="0"/>
              </a:rPr>
              <a:t>blockIdx.x</a:t>
            </a:r>
            <a:r>
              <a:rPr lang="en-US" dirty="0">
                <a:latin typeface="Lucida Sans Typewriter" panose="020B0509030504030204" pitchFamily="49" charset="0"/>
              </a:rPr>
              <a:t> * </a:t>
            </a:r>
            <a:r>
              <a:rPr lang="en-US" dirty="0" err="1">
                <a:latin typeface="Lucida Sans Typewriter" panose="020B0509030504030204" pitchFamily="49" charset="0"/>
              </a:rPr>
              <a:t>blockDim.x</a:t>
            </a:r>
            <a:r>
              <a:rPr lang="en-US" dirty="0">
                <a:latin typeface="Lucida Sans Typewriter" panose="020B0509030504030204" pitchFamily="49" charset="0"/>
              </a:rPr>
              <a:t> + </a:t>
            </a:r>
            <a:r>
              <a:rPr lang="en-US" dirty="0" err="1">
                <a:latin typeface="Lucida Sans Typewriter" panose="020B0509030504030204" pitchFamily="49" charset="0"/>
              </a:rPr>
              <a:t>threadIdx.x</a:t>
            </a:r>
            <a:r>
              <a:rPr lang="en-US" dirty="0">
                <a:latin typeface="Lucida Sans Typewriter" panose="020B0509030504030204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Lucida Sans Typewriter" panose="020B0509030504030204" pitchFamily="49" charset="0"/>
              </a:rPr>
              <a:t>    int j = </a:t>
            </a:r>
            <a:r>
              <a:rPr lang="en-US" dirty="0" err="1">
                <a:latin typeface="Lucida Sans Typewriter" panose="020B0509030504030204" pitchFamily="49" charset="0"/>
              </a:rPr>
              <a:t>blockIdx.y</a:t>
            </a:r>
            <a:r>
              <a:rPr lang="en-US" dirty="0">
                <a:latin typeface="Lucida Sans Typewriter" panose="020B0509030504030204" pitchFamily="49" charset="0"/>
              </a:rPr>
              <a:t> * </a:t>
            </a:r>
            <a:r>
              <a:rPr lang="en-US" dirty="0" err="1">
                <a:latin typeface="Lucida Sans Typewriter" panose="020B0509030504030204" pitchFamily="49" charset="0"/>
              </a:rPr>
              <a:t>blockDim.y</a:t>
            </a:r>
            <a:r>
              <a:rPr lang="en-US" dirty="0">
                <a:latin typeface="Lucida Sans Typewriter" panose="020B0509030504030204" pitchFamily="49" charset="0"/>
              </a:rPr>
              <a:t> + </a:t>
            </a:r>
            <a:r>
              <a:rPr lang="en-US" dirty="0" err="1">
                <a:latin typeface="Lucida Sans Typewriter" panose="020B0509030504030204" pitchFamily="49" charset="0"/>
              </a:rPr>
              <a:t>threadIdx.y</a:t>
            </a:r>
            <a:r>
              <a:rPr lang="en-US" dirty="0">
                <a:latin typeface="Lucida Sans Typewriter" panose="020B0509030504030204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Lucida Sans Typewriter" panose="020B0509030504030204" pitchFamily="49" charset="0"/>
              </a:rPr>
              <a:t>    if (</a:t>
            </a:r>
            <a:r>
              <a:rPr lang="en-US" dirty="0" err="1">
                <a:latin typeface="Lucida Sans Typewriter" panose="020B0509030504030204" pitchFamily="49" charset="0"/>
              </a:rPr>
              <a:t>i</a:t>
            </a:r>
            <a:r>
              <a:rPr lang="en-US" dirty="0">
                <a:latin typeface="Lucida Sans Typewriter" panose="020B0509030504030204" pitchFamily="49" charset="0"/>
              </a:rPr>
              <a:t> &gt;= N || j &gt;= N)</a:t>
            </a:r>
          </a:p>
          <a:p>
            <a:pPr marL="0" indent="0">
              <a:buNone/>
            </a:pPr>
            <a:r>
              <a:rPr lang="en-US" dirty="0">
                <a:latin typeface="Lucida Sans Typewriter" panose="020B0509030504030204" pitchFamily="49" charset="0"/>
              </a:rPr>
              <a:t>        return;</a:t>
            </a:r>
          </a:p>
          <a:p>
            <a:pPr marL="0" indent="0">
              <a:buNone/>
            </a:pPr>
            <a:r>
              <a:rPr lang="en-US" dirty="0">
                <a:latin typeface="Lucida Sans Typewriter" panose="020B0509030504030204" pitchFamily="49" charset="0"/>
              </a:rPr>
              <a:t>    float sum = 0.0;</a:t>
            </a:r>
          </a:p>
          <a:p>
            <a:pPr marL="0" indent="0">
              <a:buNone/>
            </a:pPr>
            <a:r>
              <a:rPr lang="en-US" dirty="0">
                <a:latin typeface="Lucida Sans Typewriter" panose="020B0509030504030204" pitchFamily="49" charset="0"/>
              </a:rPr>
              <a:t>    for (int k = 0; k &lt; N; k++) {</a:t>
            </a:r>
          </a:p>
          <a:p>
            <a:pPr marL="0" indent="0">
              <a:buNone/>
            </a:pPr>
            <a:r>
              <a:rPr lang="en-US" dirty="0">
                <a:latin typeface="Lucida Sans Typewriter" panose="020B0509030504030204" pitchFamily="49" charset="0"/>
              </a:rPr>
              <a:t>        sum += </a:t>
            </a:r>
            <a:r>
              <a:rPr lang="en-US" dirty="0" err="1">
                <a:latin typeface="Lucida Sans Typewriter" panose="020B0509030504030204" pitchFamily="49" charset="0"/>
              </a:rPr>
              <a:t>dmatA</a:t>
            </a:r>
            <a:r>
              <a:rPr lang="en-US" dirty="0">
                <a:latin typeface="Lucida Sans Typewriter" panose="020B0509030504030204" pitchFamily="49" charset="0"/>
              </a:rPr>
              <a:t>[RM(</a:t>
            </a:r>
            <a:r>
              <a:rPr lang="en-US" dirty="0" err="1">
                <a:latin typeface="Lucida Sans Typewriter" panose="020B0509030504030204" pitchFamily="49" charset="0"/>
              </a:rPr>
              <a:t>i,k,N</a:t>
            </a:r>
            <a:r>
              <a:rPr lang="en-US" dirty="0">
                <a:latin typeface="Lucida Sans Typewriter" panose="020B0509030504030204" pitchFamily="49" charset="0"/>
              </a:rPr>
              <a:t>)] * </a:t>
            </a:r>
            <a:r>
              <a:rPr lang="en-US" dirty="0" err="1">
                <a:latin typeface="Lucida Sans Typewriter" panose="020B0509030504030204" pitchFamily="49" charset="0"/>
              </a:rPr>
              <a:t>dmatB</a:t>
            </a:r>
            <a:r>
              <a:rPr lang="en-US" dirty="0">
                <a:latin typeface="Lucida Sans Typewriter" panose="020B0509030504030204" pitchFamily="49" charset="0"/>
              </a:rPr>
              <a:t>[RM(</a:t>
            </a:r>
            <a:r>
              <a:rPr lang="en-US" dirty="0" err="1">
                <a:latin typeface="Lucida Sans Typewriter" panose="020B0509030504030204" pitchFamily="49" charset="0"/>
              </a:rPr>
              <a:t>k,j,N</a:t>
            </a:r>
            <a:r>
              <a:rPr lang="en-US" dirty="0">
                <a:latin typeface="Lucida Sans Typewriter" panose="020B0509030504030204" pitchFamily="49" charset="0"/>
              </a:rPr>
              <a:t>)];</a:t>
            </a:r>
          </a:p>
          <a:p>
            <a:pPr marL="0" indent="0">
              <a:buNone/>
            </a:pPr>
            <a:r>
              <a:rPr lang="en-US" dirty="0">
                <a:latin typeface="Lucida Sans Typewriter" panose="020B0509030504030204" pitchFamily="49" charset="0"/>
              </a:rPr>
              <a:t>    }</a:t>
            </a:r>
          </a:p>
          <a:p>
            <a:pPr marL="0" indent="0">
              <a:buNone/>
            </a:pPr>
            <a:r>
              <a:rPr lang="en-US" dirty="0">
                <a:latin typeface="Lucida Sans Typewriter" panose="020B0509030504030204" pitchFamily="49" charset="0"/>
              </a:rPr>
              <a:t>    </a:t>
            </a:r>
            <a:r>
              <a:rPr lang="en-US" dirty="0" err="1">
                <a:latin typeface="Lucida Sans Typewriter" panose="020B0509030504030204" pitchFamily="49" charset="0"/>
              </a:rPr>
              <a:t>dmatC</a:t>
            </a:r>
            <a:r>
              <a:rPr lang="en-US" dirty="0">
                <a:latin typeface="Lucida Sans Typewriter" panose="020B0509030504030204" pitchFamily="49" charset="0"/>
              </a:rPr>
              <a:t>[RM(</a:t>
            </a:r>
            <a:r>
              <a:rPr lang="en-US" dirty="0" err="1">
                <a:latin typeface="Lucida Sans Typewriter" panose="020B0509030504030204" pitchFamily="49" charset="0"/>
              </a:rPr>
              <a:t>i,j,N</a:t>
            </a:r>
            <a:r>
              <a:rPr lang="en-US" dirty="0">
                <a:latin typeface="Lucida Sans Typewriter" panose="020B0509030504030204" pitchFamily="49" charset="0"/>
              </a:rPr>
              <a:t>)] = sum;</a:t>
            </a:r>
          </a:p>
          <a:p>
            <a:pPr marL="0" indent="0">
              <a:buNone/>
            </a:pPr>
            <a:r>
              <a:rPr lang="en-US" dirty="0">
                <a:latin typeface="Lucida Sans Typewriter" panose="020B0509030504030204" pitchFamily="49" charset="0"/>
              </a:rPr>
              <a:t>}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A1F7C63-B69C-4A72-8AAD-F9BAC224B8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15-418/15-618, Spring 2019</a:t>
            </a:r>
          </a:p>
        </p:txBody>
      </p:sp>
    </p:spTree>
    <p:extLst>
      <p:ext uri="{BB962C8B-B14F-4D97-AF65-F5344CB8AC3E}">
        <p14:creationId xmlns:p14="http://schemas.microsoft.com/office/powerpoint/2010/main" val="263734245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294167-FADC-4A63-B947-E85DEAB5F8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Improving </a:t>
            </a:r>
            <a:r>
              <a:rPr lang="en-US" dirty="0" err="1"/>
              <a:t>matmul</a:t>
            </a:r>
            <a:r>
              <a:rPr lang="en-US" dirty="0"/>
              <a:t> memory usage:</a:t>
            </a:r>
            <a:br>
              <a:rPr lang="en-US" dirty="0"/>
            </a:br>
            <a:r>
              <a:rPr lang="en-US" dirty="0"/>
              <a:t>Peeking under the hood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181845-337F-4B70-A3E9-B2458803B6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Need to think about how threads </a:t>
            </a:r>
            <a:r>
              <a:rPr lang="en-US" i="1" dirty="0"/>
              <a:t>within a warp</a:t>
            </a:r>
            <a:r>
              <a:rPr lang="en-US" dirty="0"/>
              <a:t> access memory…</a:t>
            </a:r>
          </a:p>
          <a:p>
            <a:pPr lvl="1"/>
            <a:r>
              <a:rPr lang="en-US" dirty="0"/>
              <a:t>(This is bad – warps aren’t part of programming model)</a:t>
            </a:r>
          </a:p>
          <a:p>
            <a:endParaRPr lang="en-US" dirty="0"/>
          </a:p>
          <a:p>
            <a:r>
              <a:rPr lang="en-US" dirty="0"/>
              <a:t>CUDA maps threads </a:t>
            </a:r>
            <a:r>
              <a:rPr lang="en-US" dirty="0">
                <a:sym typeface="Wingdings" panose="05000000000000000000" pitchFamily="2" charset="2"/>
              </a:rPr>
              <a:t> warps</a:t>
            </a:r>
            <a:br>
              <a:rPr lang="en-US" dirty="0">
                <a:sym typeface="Wingdings" panose="05000000000000000000" pitchFamily="2" charset="2"/>
              </a:rPr>
            </a:br>
            <a:r>
              <a:rPr lang="en-US" i="1" dirty="0">
                <a:sym typeface="Wingdings" panose="05000000000000000000" pitchFamily="2" charset="2"/>
              </a:rPr>
              <a:t>row-major: </a:t>
            </a:r>
            <a:r>
              <a:rPr lang="en-US" dirty="0">
                <a:sym typeface="Wingdings" panose="05000000000000000000" pitchFamily="2" charset="2"/>
              </a:rPr>
              <a:t>S</a:t>
            </a:r>
            <a:r>
              <a:rPr lang="en-US" dirty="0"/>
              <a:t>ame y values,</a:t>
            </a:r>
            <a:br>
              <a:rPr lang="en-US" dirty="0"/>
            </a:br>
            <a:r>
              <a:rPr lang="en-US" dirty="0"/>
              <a:t>consecutive x values</a:t>
            </a:r>
          </a:p>
          <a:p>
            <a:pPr lvl="1"/>
            <a:r>
              <a:rPr lang="en-US" dirty="0"/>
              <a:t>Warp 0:</a:t>
            </a:r>
            <a:br>
              <a:rPr lang="en-US" dirty="0"/>
            </a:br>
            <a:r>
              <a:rPr lang="en-US" dirty="0"/>
              <a:t>(0,0) (1,0) (2,0) … (31,0)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5092B4B-C861-4EEF-A1DE-82527C29A4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15-418/15-618, Spring 2019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3A6C0B3-F288-4149-9347-F8A6B799108F}"/>
              </a:ext>
            </a:extLst>
          </p:cNvPr>
          <p:cNvSpPr/>
          <p:nvPr/>
        </p:nvSpPr>
        <p:spPr>
          <a:xfrm>
            <a:off x="5214010" y="3265714"/>
            <a:ext cx="3301340" cy="2911249"/>
          </a:xfrm>
          <a:prstGeom prst="rect">
            <a:avLst/>
          </a:prstGeom>
          <a:solidFill>
            <a:srgbClr val="FFE3A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FF675C0-9502-4417-A035-DDB4827C88B3}"/>
              </a:ext>
            </a:extLst>
          </p:cNvPr>
          <p:cNvSpPr/>
          <p:nvPr/>
        </p:nvSpPr>
        <p:spPr>
          <a:xfrm>
            <a:off x="6253102" y="4101080"/>
            <a:ext cx="975756" cy="884710"/>
          </a:xfrm>
          <a:prstGeom prst="rect">
            <a:avLst/>
          </a:prstGeom>
          <a:solidFill>
            <a:srgbClr val="93D1FF"/>
          </a:solidFill>
          <a:ln>
            <a:solidFill>
              <a:schemeClr val="accent5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9D773DF-0F84-4076-80DB-7F4799308D3C}"/>
              </a:ext>
            </a:extLst>
          </p:cNvPr>
          <p:cNvSpPr txBox="1"/>
          <p:nvPr/>
        </p:nvSpPr>
        <p:spPr>
          <a:xfrm>
            <a:off x="6253102" y="3780311"/>
            <a:ext cx="5581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X</a:t>
            </a:r>
            <a:r>
              <a:rPr lang="en-US" dirty="0">
                <a:sym typeface="Wingdings" panose="05000000000000000000" pitchFamily="2" charset="2"/>
              </a:rPr>
              <a:t></a:t>
            </a: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E8CD24E-F703-45E9-9C7A-6A97EF8B0D50}"/>
              </a:ext>
            </a:extLst>
          </p:cNvPr>
          <p:cNvSpPr txBox="1"/>
          <p:nvPr/>
        </p:nvSpPr>
        <p:spPr>
          <a:xfrm rot="16200000">
            <a:off x="5787594" y="4246518"/>
            <a:ext cx="6222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ym typeface="Wingdings" panose="05000000000000000000" pitchFamily="2" charset="2"/>
              </a:rPr>
              <a:t> Y</a:t>
            </a:r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6DFFFA6-656D-41AF-95BB-4527BFD39CBB}"/>
              </a:ext>
            </a:extLst>
          </p:cNvPr>
          <p:cNvSpPr/>
          <p:nvPr/>
        </p:nvSpPr>
        <p:spPr>
          <a:xfrm>
            <a:off x="6253102" y="4101080"/>
            <a:ext cx="476991" cy="222928"/>
          </a:xfrm>
          <a:prstGeom prst="rect">
            <a:avLst/>
          </a:prstGeom>
          <a:solidFill>
            <a:srgbClr val="FFABAB"/>
          </a:solidFill>
          <a:ln>
            <a:solidFill>
              <a:srgbClr val="FF8B8B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378641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B358A0-F195-4046-BFEE-CC4BE750B5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Improving </a:t>
            </a:r>
            <a:r>
              <a:rPr lang="en-US" dirty="0" err="1"/>
              <a:t>matmul</a:t>
            </a:r>
            <a:r>
              <a:rPr lang="en-US" dirty="0"/>
              <a:t> memory usage: Warp memory access pattern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010927-656D-4EEF-8F0E-4955BD75D3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What memory locations does warp 0 access?</a:t>
            </a:r>
          </a:p>
          <a:p>
            <a:pPr marL="0" indent="0">
              <a:buNone/>
            </a:pPr>
            <a:endParaRPr lang="en-US" sz="1800" dirty="0">
              <a:latin typeface="Lucida Sans Typewriter" panose="020B0509030504030204" pitchFamily="49" charset="0"/>
            </a:endParaRPr>
          </a:p>
          <a:p>
            <a:pPr marL="0" indent="0">
              <a:buNone/>
            </a:pPr>
            <a:r>
              <a:rPr lang="en-US" sz="1800" dirty="0">
                <a:latin typeface="Lucida Sans Typewriter" panose="020B0509030504030204" pitchFamily="49" charset="0"/>
              </a:rPr>
              <a:t>int </a:t>
            </a:r>
            <a:r>
              <a:rPr lang="en-US" sz="1800" dirty="0" err="1">
                <a:latin typeface="Lucida Sans Typewriter" panose="020B0509030504030204" pitchFamily="49" charset="0"/>
              </a:rPr>
              <a:t>i</a:t>
            </a:r>
            <a:r>
              <a:rPr lang="en-US" sz="1800" dirty="0">
                <a:latin typeface="Lucida Sans Typewriter" panose="020B0509030504030204" pitchFamily="49" charset="0"/>
              </a:rPr>
              <a:t> = </a:t>
            </a:r>
            <a:r>
              <a:rPr lang="en-US" sz="1800" dirty="0" err="1">
                <a:latin typeface="Lucida Sans Typewriter" panose="020B0509030504030204" pitchFamily="49" charset="0"/>
              </a:rPr>
              <a:t>blockIdx.x</a:t>
            </a:r>
            <a:r>
              <a:rPr lang="en-US" sz="1800" dirty="0">
                <a:latin typeface="Lucida Sans Typewriter" panose="020B0509030504030204" pitchFamily="49" charset="0"/>
              </a:rPr>
              <a:t> * </a:t>
            </a:r>
            <a:r>
              <a:rPr lang="en-US" sz="1800" dirty="0" err="1">
                <a:latin typeface="Lucida Sans Typewriter" panose="020B0509030504030204" pitchFamily="49" charset="0"/>
              </a:rPr>
              <a:t>blockDim.x</a:t>
            </a:r>
            <a:r>
              <a:rPr lang="en-US" sz="1800" dirty="0">
                <a:latin typeface="Lucida Sans Typewriter" panose="020B0509030504030204" pitchFamily="49" charset="0"/>
              </a:rPr>
              <a:t> + </a:t>
            </a:r>
            <a:r>
              <a:rPr lang="en-US" sz="1800" dirty="0" err="1">
                <a:latin typeface="Lucida Sans Typewriter" panose="020B0509030504030204" pitchFamily="49" charset="0"/>
              </a:rPr>
              <a:t>threadIdx.x</a:t>
            </a:r>
            <a:r>
              <a:rPr lang="en-US" sz="1800" dirty="0">
                <a:latin typeface="Lucida Sans Typewriter" panose="020B05090305040302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1800" dirty="0">
                <a:latin typeface="Lucida Sans Typewriter" panose="020B0509030504030204" pitchFamily="49" charset="0"/>
              </a:rPr>
              <a:t>int j = </a:t>
            </a:r>
            <a:r>
              <a:rPr lang="en-US" sz="1800" dirty="0" err="1">
                <a:latin typeface="Lucida Sans Typewriter" panose="020B0509030504030204" pitchFamily="49" charset="0"/>
              </a:rPr>
              <a:t>blockIdx.y</a:t>
            </a:r>
            <a:r>
              <a:rPr lang="en-US" sz="1800" dirty="0">
                <a:latin typeface="Lucida Sans Typewriter" panose="020B0509030504030204" pitchFamily="49" charset="0"/>
              </a:rPr>
              <a:t> * </a:t>
            </a:r>
            <a:r>
              <a:rPr lang="en-US" sz="1800" dirty="0" err="1">
                <a:latin typeface="Lucida Sans Typewriter" panose="020B0509030504030204" pitchFamily="49" charset="0"/>
              </a:rPr>
              <a:t>blockDim.y</a:t>
            </a:r>
            <a:r>
              <a:rPr lang="en-US" sz="1800" dirty="0">
                <a:latin typeface="Lucida Sans Typewriter" panose="020B0509030504030204" pitchFamily="49" charset="0"/>
              </a:rPr>
              <a:t> + </a:t>
            </a:r>
            <a:r>
              <a:rPr lang="en-US" sz="1800" dirty="0" err="1">
                <a:latin typeface="Lucida Sans Typewriter" panose="020B0509030504030204" pitchFamily="49" charset="0"/>
              </a:rPr>
              <a:t>threadIdx.y</a:t>
            </a:r>
            <a:r>
              <a:rPr lang="en-US" sz="1800" dirty="0">
                <a:latin typeface="Lucida Sans Typewriter" panose="020B0509030504030204" pitchFamily="49" charset="0"/>
              </a:rPr>
              <a:t>;</a:t>
            </a:r>
          </a:p>
          <a:p>
            <a:pPr marL="0" indent="0">
              <a:buNone/>
            </a:pPr>
            <a:endParaRPr lang="en-US" sz="1800" dirty="0">
              <a:latin typeface="Lucida Sans Typewriter" panose="020B0509030504030204" pitchFamily="49" charset="0"/>
            </a:endParaRPr>
          </a:p>
          <a:p>
            <a:r>
              <a:rPr lang="en-US" dirty="0"/>
              <a:t>Access:</a:t>
            </a:r>
            <a:r>
              <a:rPr lang="en-US" sz="1800" dirty="0">
                <a:latin typeface="Lucida Sans Typewriter" panose="020B0509030504030204" pitchFamily="49" charset="0"/>
              </a:rPr>
              <a:t> </a:t>
            </a:r>
            <a:r>
              <a:rPr lang="en-US" sz="1800" dirty="0" err="1">
                <a:latin typeface="Lucida Sans Typewriter" panose="020B0509030504030204" pitchFamily="49" charset="0"/>
              </a:rPr>
              <a:t>dmatA</a:t>
            </a:r>
            <a:r>
              <a:rPr lang="en-US" sz="1800" dirty="0">
                <a:latin typeface="Lucida Sans Typewriter" panose="020B0509030504030204" pitchFamily="49" charset="0"/>
              </a:rPr>
              <a:t>[RM(</a:t>
            </a:r>
            <a:r>
              <a:rPr lang="en-US" sz="1800" dirty="0" err="1">
                <a:latin typeface="Lucida Sans Typewriter" panose="020B0509030504030204" pitchFamily="49" charset="0"/>
              </a:rPr>
              <a:t>i,k,N</a:t>
            </a:r>
            <a:r>
              <a:rPr lang="en-US" sz="1800" dirty="0">
                <a:latin typeface="Lucida Sans Typewriter" panose="020B0509030504030204" pitchFamily="49" charset="0"/>
              </a:rPr>
              <a:t>)], </a:t>
            </a:r>
            <a:r>
              <a:rPr lang="en-US" sz="1800" dirty="0" err="1">
                <a:latin typeface="Lucida Sans Typewriter" panose="020B0509030504030204" pitchFamily="49" charset="0"/>
              </a:rPr>
              <a:t>dmatB</a:t>
            </a:r>
            <a:r>
              <a:rPr lang="en-US" sz="1800" dirty="0">
                <a:latin typeface="Lucida Sans Typewriter" panose="020B0509030504030204" pitchFamily="49" charset="0"/>
              </a:rPr>
              <a:t>[RM(</a:t>
            </a:r>
            <a:r>
              <a:rPr lang="en-US" sz="1800" dirty="0" err="1">
                <a:latin typeface="Lucida Sans Typewriter" panose="020B0509030504030204" pitchFamily="49" charset="0"/>
              </a:rPr>
              <a:t>k,j,N</a:t>
            </a:r>
            <a:r>
              <a:rPr lang="en-US" sz="1800" dirty="0">
                <a:latin typeface="Lucida Sans Typewriter" panose="020B0509030504030204" pitchFamily="49" charset="0"/>
              </a:rPr>
              <a:t>)], </a:t>
            </a:r>
            <a:r>
              <a:rPr lang="en-US" sz="1800" dirty="0" err="1">
                <a:latin typeface="Lucida Sans Typewriter" panose="020B0509030504030204" pitchFamily="49" charset="0"/>
              </a:rPr>
              <a:t>dmatC</a:t>
            </a:r>
            <a:r>
              <a:rPr lang="en-US" sz="1800" dirty="0">
                <a:latin typeface="Lucida Sans Typewriter" panose="020B0509030504030204" pitchFamily="49" charset="0"/>
              </a:rPr>
              <a:t>[RM(</a:t>
            </a:r>
            <a:r>
              <a:rPr lang="en-US" sz="1800" dirty="0" err="1">
                <a:latin typeface="Lucida Sans Typewriter" panose="020B0509030504030204" pitchFamily="49" charset="0"/>
              </a:rPr>
              <a:t>i,j,N</a:t>
            </a:r>
            <a:r>
              <a:rPr lang="en-US" sz="1800" dirty="0">
                <a:latin typeface="Lucida Sans Typewriter" panose="020B0509030504030204" pitchFamily="49" charset="0"/>
              </a:rPr>
              <a:t>)] </a:t>
            </a:r>
            <a:r>
              <a:rPr lang="en-US" dirty="0"/>
              <a:t>where </a:t>
            </a:r>
            <a:r>
              <a:rPr lang="en-US" sz="1800" dirty="0">
                <a:latin typeface="Lucida Sans Typewriter" panose="020B0509030504030204" pitchFamily="49" charset="0"/>
              </a:rPr>
              <a:t>RM(</a:t>
            </a:r>
            <a:r>
              <a:rPr lang="en-US" sz="1800" dirty="0" err="1">
                <a:latin typeface="Lucida Sans Typewriter" panose="020B0509030504030204" pitchFamily="49" charset="0"/>
              </a:rPr>
              <a:t>i,j,N</a:t>
            </a:r>
            <a:r>
              <a:rPr lang="en-US" sz="1800" dirty="0">
                <a:latin typeface="Lucida Sans Typewriter" panose="020B0509030504030204" pitchFamily="49" charset="0"/>
              </a:rPr>
              <a:t>) = </a:t>
            </a:r>
            <a:r>
              <a:rPr lang="en-US" sz="1800" dirty="0" err="1">
                <a:latin typeface="Lucida Sans Typewriter" panose="020B0509030504030204" pitchFamily="49" charset="0"/>
              </a:rPr>
              <a:t>i</a:t>
            </a:r>
            <a:r>
              <a:rPr lang="en-US" sz="1800" dirty="0">
                <a:latin typeface="Lucida Sans Typewriter" panose="020B0509030504030204" pitchFamily="49" charset="0"/>
              </a:rPr>
              <a:t>*N + j</a:t>
            </a:r>
          </a:p>
          <a:p>
            <a:pPr marL="0" indent="0">
              <a:buNone/>
            </a:pPr>
            <a:endParaRPr lang="en-US" sz="1800" dirty="0"/>
          </a:p>
          <a:p>
            <a:r>
              <a:rPr lang="en-US" dirty="0">
                <a:sym typeface="Wingdings" panose="05000000000000000000" pitchFamily="2" charset="2"/>
              </a:rPr>
              <a:t>Threads have same y + consecutive x </a:t>
            </a:r>
          </a:p>
          <a:p>
            <a:r>
              <a:rPr lang="en-US" dirty="0">
                <a:sym typeface="Wingdings" panose="05000000000000000000" pitchFamily="2" charset="2"/>
              </a:rPr>
              <a:t>Threads accesses the same j + consecutive </a:t>
            </a:r>
            <a:r>
              <a:rPr lang="en-US" dirty="0" err="1">
                <a:sym typeface="Wingdings" panose="05000000000000000000" pitchFamily="2" charset="2"/>
              </a:rPr>
              <a:t>i</a:t>
            </a:r>
            <a:r>
              <a:rPr lang="en-US" dirty="0">
                <a:sym typeface="Wingdings" panose="05000000000000000000" pitchFamily="2" charset="2"/>
              </a:rPr>
              <a:t> </a:t>
            </a:r>
          </a:p>
          <a:p>
            <a:r>
              <a:rPr lang="en-US" dirty="0">
                <a:sym typeface="Wingdings" panose="05000000000000000000" pitchFamily="2" charset="2"/>
              </a:rPr>
              <a:t>Threads access memory at stride of N floats  </a:t>
            </a:r>
          </a:p>
          <a:p>
            <a:r>
              <a:rPr lang="en-US" dirty="0">
                <a:sym typeface="Wingdings" panose="05000000000000000000" pitchFamily="2" charset="2"/>
              </a:rPr>
              <a:t>1 reads + 1 writes </a:t>
            </a:r>
            <a:r>
              <a:rPr lang="en-US" u="sng" dirty="0">
                <a:sym typeface="Wingdings" panose="05000000000000000000" pitchFamily="2" charset="2"/>
              </a:rPr>
              <a:t>per thread</a:t>
            </a:r>
            <a:endParaRPr lang="en-US" dirty="0">
              <a:sym typeface="Wingdings" panose="05000000000000000000" pitchFamily="2" charset="2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4438187-DB89-4B7F-A0C1-8EE85A260B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15-418/15-618, Spring 2019</a:t>
            </a:r>
          </a:p>
        </p:txBody>
      </p:sp>
    </p:spTree>
    <p:extLst>
      <p:ext uri="{BB962C8B-B14F-4D97-AF65-F5344CB8AC3E}">
        <p14:creationId xmlns:p14="http://schemas.microsoft.com/office/powerpoint/2010/main" val="3864690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1C385687-2383-496E-B999-A7E9550617A8}"/>
              </a:ext>
            </a:extLst>
          </p:cNvPr>
          <p:cNvSpPr/>
          <p:nvPr/>
        </p:nvSpPr>
        <p:spPr>
          <a:xfrm>
            <a:off x="3268790" y="2403628"/>
            <a:ext cx="240763" cy="660206"/>
          </a:xfrm>
          <a:prstGeom prst="roundRect">
            <a:avLst/>
          </a:prstGeom>
          <a:solidFill>
            <a:srgbClr val="F7FF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3125C4CE-F99C-40C2-B3C6-1498A7BDB151}"/>
              </a:ext>
            </a:extLst>
          </p:cNvPr>
          <p:cNvSpPr/>
          <p:nvPr/>
        </p:nvSpPr>
        <p:spPr>
          <a:xfrm>
            <a:off x="5261865" y="2403628"/>
            <a:ext cx="240763" cy="660206"/>
          </a:xfrm>
          <a:prstGeom prst="roundRect">
            <a:avLst/>
          </a:prstGeom>
          <a:solidFill>
            <a:srgbClr val="F7FF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FB760B7D-20BE-444E-A6E8-F822DDB1D0D8}"/>
              </a:ext>
            </a:extLst>
          </p:cNvPr>
          <p:cNvSpPr/>
          <p:nvPr/>
        </p:nvSpPr>
        <p:spPr>
          <a:xfrm>
            <a:off x="7373869" y="2403628"/>
            <a:ext cx="240763" cy="660206"/>
          </a:xfrm>
          <a:prstGeom prst="roundRect">
            <a:avLst/>
          </a:prstGeom>
          <a:solidFill>
            <a:srgbClr val="F7FF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CE5B0FA-65B6-49DD-8050-B5EBD1293B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Improving </a:t>
            </a:r>
            <a:r>
              <a:rPr lang="en-US" dirty="0" err="1"/>
              <a:t>matmul</a:t>
            </a:r>
            <a:r>
              <a:rPr lang="en-US" dirty="0"/>
              <a:t> memory usage: Better spatial locality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9B1BEC-2C88-470A-9E0B-93CC08B8BC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if we flipped it around?</a:t>
            </a:r>
          </a:p>
          <a:p>
            <a:pPr marL="0" indent="0">
              <a:buNone/>
            </a:pPr>
            <a:r>
              <a:rPr lang="en-US" sz="2000" dirty="0">
                <a:latin typeface="Lucida Sans Typewriter" panose="020B0509030504030204" pitchFamily="49" charset="0"/>
              </a:rPr>
              <a:t>int </a:t>
            </a:r>
            <a:r>
              <a:rPr lang="en-US" sz="2000" dirty="0" err="1">
                <a:latin typeface="Lucida Sans Typewriter" panose="020B0509030504030204" pitchFamily="49" charset="0"/>
              </a:rPr>
              <a:t>i</a:t>
            </a:r>
            <a:r>
              <a:rPr lang="en-US" sz="2000" dirty="0">
                <a:latin typeface="Lucida Sans Typewriter" panose="020B0509030504030204" pitchFamily="49" charset="0"/>
              </a:rPr>
              <a:t> = </a:t>
            </a:r>
            <a:r>
              <a:rPr lang="en-US" sz="2000" dirty="0" err="1">
                <a:latin typeface="Lucida Sans Typewriter" panose="020B0509030504030204" pitchFamily="49" charset="0"/>
              </a:rPr>
              <a:t>blockIdx.y</a:t>
            </a:r>
            <a:r>
              <a:rPr lang="en-US" sz="2000" dirty="0">
                <a:latin typeface="Lucida Sans Typewriter" panose="020B0509030504030204" pitchFamily="49" charset="0"/>
              </a:rPr>
              <a:t> * </a:t>
            </a:r>
            <a:r>
              <a:rPr lang="en-US" sz="2000" dirty="0" err="1">
                <a:latin typeface="Lucida Sans Typewriter" panose="020B0509030504030204" pitchFamily="49" charset="0"/>
              </a:rPr>
              <a:t>blockDim.y</a:t>
            </a:r>
            <a:r>
              <a:rPr lang="en-US" sz="2000" dirty="0">
                <a:latin typeface="Lucida Sans Typewriter" panose="020B0509030504030204" pitchFamily="49" charset="0"/>
              </a:rPr>
              <a:t> + </a:t>
            </a:r>
            <a:r>
              <a:rPr lang="en-US" sz="2000" dirty="0" err="1">
                <a:latin typeface="Lucida Sans Typewriter" panose="020B0509030504030204" pitchFamily="49" charset="0"/>
              </a:rPr>
              <a:t>threadIdx.y</a:t>
            </a:r>
            <a:r>
              <a:rPr lang="en-US" sz="2000" dirty="0">
                <a:latin typeface="Lucida Sans Typewriter" panose="020B05090305040302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2000" dirty="0">
                <a:latin typeface="Lucida Sans Typewriter" panose="020B0509030504030204" pitchFamily="49" charset="0"/>
              </a:rPr>
              <a:t>int j = </a:t>
            </a:r>
            <a:r>
              <a:rPr lang="en-US" sz="2000" dirty="0" err="1">
                <a:latin typeface="Lucida Sans Typewriter" panose="020B0509030504030204" pitchFamily="49" charset="0"/>
              </a:rPr>
              <a:t>blockIdx.x</a:t>
            </a:r>
            <a:r>
              <a:rPr lang="en-US" sz="2000" dirty="0">
                <a:latin typeface="Lucida Sans Typewriter" panose="020B0509030504030204" pitchFamily="49" charset="0"/>
              </a:rPr>
              <a:t> * </a:t>
            </a:r>
            <a:r>
              <a:rPr lang="en-US" sz="2000" dirty="0" err="1">
                <a:latin typeface="Lucida Sans Typewriter" panose="020B0509030504030204" pitchFamily="49" charset="0"/>
              </a:rPr>
              <a:t>blockDim.x</a:t>
            </a:r>
            <a:r>
              <a:rPr lang="en-US" sz="2000" dirty="0">
                <a:latin typeface="Lucida Sans Typewriter" panose="020B0509030504030204" pitchFamily="49" charset="0"/>
              </a:rPr>
              <a:t> + </a:t>
            </a:r>
            <a:r>
              <a:rPr lang="en-US" sz="2000" dirty="0" err="1">
                <a:latin typeface="Lucida Sans Typewriter" panose="020B0509030504030204" pitchFamily="49" charset="0"/>
              </a:rPr>
              <a:t>threadIdx.x</a:t>
            </a:r>
            <a:r>
              <a:rPr lang="en-US" sz="2000" dirty="0">
                <a:latin typeface="Lucida Sans Typewriter" panose="020B0509030504030204" pitchFamily="49" charset="0"/>
              </a:rPr>
              <a:t>;</a:t>
            </a:r>
            <a:endParaRPr lang="en-US" dirty="0">
              <a:latin typeface="Lucida Sans Typewriter" panose="020B0509030504030204" pitchFamily="49" charset="0"/>
            </a:endParaRP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Threads have same y + consecutive x </a:t>
            </a:r>
            <a:r>
              <a:rPr lang="en-US" dirty="0">
                <a:sym typeface="Wingdings" panose="05000000000000000000" pitchFamily="2" charset="2"/>
              </a:rPr>
              <a:t></a:t>
            </a:r>
          </a:p>
          <a:p>
            <a:r>
              <a:rPr lang="en-US" dirty="0">
                <a:sym typeface="Wingdings" panose="05000000000000000000" pitchFamily="2" charset="2"/>
              </a:rPr>
              <a:t>Threads access the same </a:t>
            </a:r>
            <a:r>
              <a:rPr lang="en-US" dirty="0" err="1">
                <a:sym typeface="Wingdings" panose="05000000000000000000" pitchFamily="2" charset="2"/>
              </a:rPr>
              <a:t>i</a:t>
            </a:r>
            <a:r>
              <a:rPr lang="en-US" dirty="0">
                <a:sym typeface="Wingdings" panose="05000000000000000000" pitchFamily="2" charset="2"/>
              </a:rPr>
              <a:t> + consecutive j </a:t>
            </a:r>
          </a:p>
          <a:p>
            <a:r>
              <a:rPr lang="en-US" dirty="0">
                <a:sym typeface="Wingdings" panose="05000000000000000000" pitchFamily="2" charset="2"/>
              </a:rPr>
              <a:t>Threads access memory at stride of 1 </a:t>
            </a:r>
          </a:p>
          <a:p>
            <a:r>
              <a:rPr lang="en-US" dirty="0">
                <a:sym typeface="Wingdings" panose="05000000000000000000" pitchFamily="2" charset="2"/>
              </a:rPr>
              <a:t>GPU </a:t>
            </a:r>
            <a:r>
              <a:rPr lang="en-US" i="1" dirty="0">
                <a:sym typeface="Wingdings" panose="05000000000000000000" pitchFamily="2" charset="2"/>
              </a:rPr>
              <a:t>coalesces</a:t>
            </a:r>
            <a:r>
              <a:rPr lang="en-US" dirty="0">
                <a:sym typeface="Wingdings" panose="05000000000000000000" pitchFamily="2" charset="2"/>
              </a:rPr>
              <a:t> reads + writes to memory block </a:t>
            </a:r>
          </a:p>
          <a:p>
            <a:r>
              <a:rPr lang="en-US" dirty="0">
                <a:sym typeface="Wingdings" panose="05000000000000000000" pitchFamily="2" charset="2"/>
              </a:rPr>
              <a:t>1 read + 1 write </a:t>
            </a:r>
            <a:r>
              <a:rPr lang="en-US" u="sng" dirty="0">
                <a:sym typeface="Wingdings" panose="05000000000000000000" pitchFamily="2" charset="2"/>
              </a:rPr>
              <a:t>per warp</a:t>
            </a:r>
            <a:r>
              <a:rPr lang="en-US" dirty="0">
                <a:sym typeface="Wingdings" panose="05000000000000000000" pitchFamily="2" charset="2"/>
              </a:rPr>
              <a:t> (if large memory blocks)</a:t>
            </a:r>
            <a:endParaRPr lang="en-US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EA5156D-E29D-47CF-9A8F-035F86458D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15-418/15-618, Spring 2019</a:t>
            </a:r>
          </a:p>
        </p:txBody>
      </p:sp>
    </p:spTree>
    <p:extLst>
      <p:ext uri="{BB962C8B-B14F-4D97-AF65-F5344CB8AC3E}">
        <p14:creationId xmlns:p14="http://schemas.microsoft.com/office/powerpoint/2010/main" val="348658711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84FC48-70E7-4450-88D3-2DD4A9491A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Benchmarking improved simple CUDA </a:t>
            </a:r>
            <a:r>
              <a:rPr lang="en-US" dirty="0" err="1"/>
              <a:t>matmul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EC8DB6-881C-49B9-BBA0-A027B1879B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./matrix -n 1024 -N 1024 -m csimple</a:t>
            </a:r>
          </a:p>
          <a:p>
            <a:endParaRPr lang="pt-BR" dirty="0"/>
          </a:p>
          <a:p>
            <a:r>
              <a:rPr lang="pt-BR" dirty="0"/>
              <a:t>Simple C++: 1950 ms, 1.1 Gflops</a:t>
            </a:r>
          </a:p>
          <a:p>
            <a:r>
              <a:rPr lang="en-US" dirty="0"/>
              <a:t>Simple CUDA: 44.5 </a:t>
            </a:r>
            <a:r>
              <a:rPr lang="en-US" dirty="0" err="1"/>
              <a:t>ms</a:t>
            </a:r>
            <a:r>
              <a:rPr lang="en-US" dirty="0"/>
              <a:t>, 48.2 </a:t>
            </a:r>
            <a:r>
              <a:rPr lang="en-US" dirty="0" err="1"/>
              <a:t>Gflops</a:t>
            </a:r>
            <a:endParaRPr lang="en-US" dirty="0"/>
          </a:p>
          <a:p>
            <a:r>
              <a:rPr lang="en-US" dirty="0"/>
              <a:t>Simple++ CUDA: 4.95 </a:t>
            </a:r>
            <a:r>
              <a:rPr lang="en-US" dirty="0" err="1"/>
              <a:t>ms</a:t>
            </a:r>
            <a:r>
              <a:rPr lang="en-US" dirty="0"/>
              <a:t>, 434 </a:t>
            </a:r>
            <a:r>
              <a:rPr lang="en-US" dirty="0" err="1"/>
              <a:t>Gflops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F5C331E-F384-4872-AD38-4824F3DB4C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15-418/15-618, Spring 2019</a:t>
            </a:r>
          </a:p>
        </p:txBody>
      </p:sp>
    </p:spTree>
    <p:extLst>
      <p:ext uri="{BB962C8B-B14F-4D97-AF65-F5344CB8AC3E}">
        <p14:creationId xmlns:p14="http://schemas.microsoft.com/office/powerpoint/2010/main" val="396065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D102FA-6519-42DA-A930-FF1226AF18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Matrix multiplication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4EF0F09-E54A-4275-8BD2-9546102CD1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15-418/15-618, Spring 2019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6BFEFF4-9705-49A5-99FE-74D397E3B2AF}"/>
              </a:ext>
            </a:extLst>
          </p:cNvPr>
          <p:cNvSpPr/>
          <p:nvPr/>
        </p:nvSpPr>
        <p:spPr>
          <a:xfrm>
            <a:off x="1076444" y="2528103"/>
            <a:ext cx="1724628" cy="180179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CE929F6-3CBF-4B4C-9A5C-1664F6F6CFBA}"/>
              </a:ext>
            </a:extLst>
          </p:cNvPr>
          <p:cNvSpPr/>
          <p:nvPr/>
        </p:nvSpPr>
        <p:spPr>
          <a:xfrm>
            <a:off x="3736933" y="2528103"/>
            <a:ext cx="1724628" cy="180179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1D0BF0D-D588-49CF-87C3-6C138C9D56EA}"/>
              </a:ext>
            </a:extLst>
          </p:cNvPr>
          <p:cNvSpPr/>
          <p:nvPr/>
        </p:nvSpPr>
        <p:spPr>
          <a:xfrm>
            <a:off x="6397422" y="2528103"/>
            <a:ext cx="1724628" cy="180179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</a:t>
            </a:r>
          </a:p>
        </p:txBody>
      </p:sp>
      <p:sp>
        <p:nvSpPr>
          <p:cNvPr id="8" name="Equals 7">
            <a:extLst>
              <a:ext uri="{FF2B5EF4-FFF2-40B4-BE49-F238E27FC236}">
                <a16:creationId xmlns:a16="http://schemas.microsoft.com/office/drawing/2014/main" id="{8EB5C256-C7A3-472F-90B9-826B0E56FA44}"/>
              </a:ext>
            </a:extLst>
          </p:cNvPr>
          <p:cNvSpPr/>
          <p:nvPr/>
        </p:nvSpPr>
        <p:spPr>
          <a:xfrm>
            <a:off x="2991690" y="3149277"/>
            <a:ext cx="551726" cy="559444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Multiplication Sign 8">
            <a:extLst>
              <a:ext uri="{FF2B5EF4-FFF2-40B4-BE49-F238E27FC236}">
                <a16:creationId xmlns:a16="http://schemas.microsoft.com/office/drawing/2014/main" id="{7A214DA9-0A84-40F9-BE28-324D3831984F}"/>
              </a:ext>
            </a:extLst>
          </p:cNvPr>
          <p:cNvSpPr/>
          <p:nvPr/>
        </p:nvSpPr>
        <p:spPr>
          <a:xfrm>
            <a:off x="5575197" y="3087546"/>
            <a:ext cx="708589" cy="682906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CA9B00D-A69C-4ACE-824D-C98B5802892A}"/>
              </a:ext>
            </a:extLst>
          </p:cNvPr>
          <p:cNvSpPr/>
          <p:nvPr/>
        </p:nvSpPr>
        <p:spPr>
          <a:xfrm>
            <a:off x="1419829" y="2843514"/>
            <a:ext cx="64587" cy="5010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6721062B-FE1B-4D56-865E-5D62649D4767}"/>
                  </a:ext>
                </a:extLst>
              </p:cNvPr>
              <p:cNvSpPr/>
              <p:nvPr/>
            </p:nvSpPr>
            <p:spPr>
              <a:xfrm>
                <a:off x="3736933" y="2843514"/>
                <a:ext cx="1724627" cy="50107"/>
              </a:xfrm>
              <a:prstGeom prst="rect">
                <a:avLst/>
              </a:prstGeom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)→</m:t>
                      </m:r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6721062B-FE1B-4D56-865E-5D62649D476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6933" y="2843514"/>
                <a:ext cx="1724627" cy="50107"/>
              </a:xfrm>
              <a:prstGeom prst="rect">
                <a:avLst/>
              </a:prstGeom>
              <a:blipFill>
                <a:blip r:embed="rId2"/>
                <a:stretch>
                  <a:fillRect t="-163636" b="-30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D3736961-EB70-4433-9E9E-778F73A95B44}"/>
                  </a:ext>
                </a:extLst>
              </p:cNvPr>
              <p:cNvSpPr/>
              <p:nvPr/>
            </p:nvSpPr>
            <p:spPr>
              <a:xfrm>
                <a:off x="6792112" y="2528103"/>
                <a:ext cx="45719" cy="1801793"/>
              </a:xfrm>
              <a:prstGeom prst="rect">
                <a:avLst/>
              </a:prstGeom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vert="vert"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𝑗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)→</m:t>
                      </m:r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D3736961-EB70-4433-9E9E-778F73A95B4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92112" y="2528103"/>
                <a:ext cx="45719" cy="1801793"/>
              </a:xfrm>
              <a:prstGeom prst="rect">
                <a:avLst/>
              </a:prstGeom>
              <a:blipFill>
                <a:blip r:embed="rId3"/>
                <a:stretch>
                  <a:fillRect l="-160000" r="-10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E478F253-D75B-4F57-8B29-F51827156793}"/>
                  </a:ext>
                </a:extLst>
              </p:cNvPr>
              <p:cNvSpPr/>
              <p:nvPr/>
            </p:nvSpPr>
            <p:spPr>
              <a:xfrm>
                <a:off x="2846934" y="1970552"/>
                <a:ext cx="1287597" cy="128734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supHide m:val="on"/>
                          <m:ctrlPr>
                            <a:rPr lang="en-US" sz="32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  <m:sup/>
                        <m:e/>
                      </m:nary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E478F253-D75B-4F57-8B29-F5182715679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6934" y="1970552"/>
                <a:ext cx="1287597" cy="128734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981B3EF7-9D11-402C-B111-94A03A399EED}"/>
                  </a:ext>
                </a:extLst>
              </p:cNvPr>
              <p:cNvSpPr txBox="1"/>
              <p:nvPr/>
            </p:nvSpPr>
            <p:spPr>
              <a:xfrm>
                <a:off x="1196411" y="2528103"/>
                <a:ext cx="51142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𝑗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981B3EF7-9D11-402C-B111-94A03A399EE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96411" y="2528103"/>
                <a:ext cx="511422" cy="276999"/>
              </a:xfrm>
              <a:prstGeom prst="rect">
                <a:avLst/>
              </a:prstGeom>
              <a:blipFill>
                <a:blip r:embed="rId5"/>
                <a:stretch>
                  <a:fillRect l="-14286" t="-4444" r="-15476" b="-355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7639742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BB4133-AB05-4FB6-BFAE-9D59C36515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Profiling improved simple CUDA </a:t>
            </a:r>
            <a:r>
              <a:rPr lang="en-US" dirty="0" err="1"/>
              <a:t>matmul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46057E-D500-4D58-8F81-4290157CEE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000" dirty="0">
                <a:latin typeface="Lucida Sans Typewriter" panose="020B0509030504030204" pitchFamily="49" charset="0"/>
              </a:rPr>
              <a:t>nvprof --analysis-metrics -f -o csimple.nvprof ./matrix -n 1024 -N 1024 -m csimple</a:t>
            </a:r>
          </a:p>
          <a:p>
            <a:r>
              <a:rPr lang="pt-BR" sz="2000" dirty="0">
                <a:latin typeface="Lucida Sans Typewriter" panose="020B0509030504030204" pitchFamily="49" charset="0"/>
              </a:rPr>
              <a:t>nvvp csimple.nvprof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Doing better!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…Still memory bound, though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E8020CF-12B9-4EA8-A759-F7B607F397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15-418/15-618, Spring 2019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DE6A8A1-2A2F-4D89-B574-65FF46804F0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95198" y="2866128"/>
            <a:ext cx="5607338" cy="25401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737553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071F67-2BA2-4DE6-B199-B559413CDD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CUDA disassembly + its limits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E8F49F-6055-4501-9253-40F0AB6EFF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</p:spPr>
        <p:txBody>
          <a:bodyPr/>
          <a:lstStyle/>
          <a:p>
            <a:r>
              <a:rPr lang="en-US" dirty="0"/>
              <a:t>You can look at PTX assembly:</a:t>
            </a:r>
            <a:br>
              <a:rPr lang="en-US" dirty="0"/>
            </a:br>
            <a:r>
              <a:rPr lang="en-US" sz="2000" dirty="0" err="1">
                <a:latin typeface="Lucida Sans Typewriter" panose="020B0509030504030204" pitchFamily="49" charset="0"/>
              </a:rPr>
              <a:t>cuobjdump</a:t>
            </a:r>
            <a:r>
              <a:rPr lang="en-US" sz="2000" dirty="0">
                <a:latin typeface="Lucida Sans Typewriter" panose="020B0509030504030204" pitchFamily="49" charset="0"/>
              </a:rPr>
              <a:t> --dump-</a:t>
            </a:r>
            <a:r>
              <a:rPr lang="en-US" sz="2000" dirty="0" err="1">
                <a:latin typeface="Lucida Sans Typewriter" panose="020B0509030504030204" pitchFamily="49" charset="0"/>
              </a:rPr>
              <a:t>ptx</a:t>
            </a:r>
            <a:r>
              <a:rPr lang="en-US" sz="2000" dirty="0">
                <a:latin typeface="Lucida Sans Typewriter" panose="020B0509030504030204" pitchFamily="49" charset="0"/>
              </a:rPr>
              <a:t> matrix</a:t>
            </a:r>
          </a:p>
          <a:p>
            <a:endParaRPr lang="en-US" dirty="0"/>
          </a:p>
          <a:p>
            <a:r>
              <a:rPr lang="en-US" dirty="0"/>
              <a:t>…But you will not see difference in this case</a:t>
            </a:r>
            <a:br>
              <a:rPr lang="en-US" dirty="0"/>
            </a:br>
            <a:r>
              <a:rPr lang="en-US" dirty="0"/>
              <a:t>(Coalescing done by hardware, not compiler)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E69636-F8A2-4BC5-968C-11B2551FD6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15-418/15-618, Spring 2019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0E18572-2EAF-49F3-93D5-126F60CB2B35}"/>
              </a:ext>
            </a:extLst>
          </p:cNvPr>
          <p:cNvSpPr/>
          <p:nvPr/>
        </p:nvSpPr>
        <p:spPr>
          <a:xfrm>
            <a:off x="286987" y="4468044"/>
            <a:ext cx="5310250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latin typeface="Lucida Sans Typewriter" panose="020B0509030504030204" pitchFamily="49" charset="0"/>
              </a:rPr>
              <a:t>.visible .entry _Z19cudaSimpleKernelOldiPfS_S_(</a:t>
            </a:r>
          </a:p>
          <a:p>
            <a:r>
              <a:rPr lang="en-US" sz="1400" dirty="0">
                <a:latin typeface="Lucida Sans Typewriter" panose="020B0509030504030204" pitchFamily="49" charset="0"/>
              </a:rPr>
              <a:t>...</a:t>
            </a:r>
          </a:p>
          <a:p>
            <a:r>
              <a:rPr lang="en-US" sz="1400" dirty="0">
                <a:latin typeface="Lucida Sans Typewriter" panose="020B0509030504030204" pitchFamily="49" charset="0"/>
              </a:rPr>
              <a:t>ld.global.f32 %f6, [%rd9];</a:t>
            </a:r>
          </a:p>
          <a:p>
            <a:r>
              <a:rPr lang="en-US" sz="1400" dirty="0">
                <a:latin typeface="Lucida Sans Typewriter" panose="020B0509030504030204" pitchFamily="49" charset="0"/>
              </a:rPr>
              <a:t>ld.global.f32 %f7, [%rd7];</a:t>
            </a:r>
          </a:p>
          <a:p>
            <a:r>
              <a:rPr lang="en-US" sz="1400" dirty="0">
                <a:latin typeface="Lucida Sans Typewriter" panose="020B0509030504030204" pitchFamily="49" charset="0"/>
              </a:rPr>
              <a:t>...</a:t>
            </a:r>
          </a:p>
          <a:p>
            <a:r>
              <a:rPr lang="en-US" sz="1400" dirty="0">
                <a:latin typeface="Lucida Sans Typewriter" panose="020B0509030504030204" pitchFamily="49" charset="0"/>
              </a:rPr>
              <a:t>st.global.f32 [%rd12], %f9;</a:t>
            </a:r>
          </a:p>
          <a:p>
            <a:r>
              <a:rPr lang="en-US" sz="1400" dirty="0">
                <a:latin typeface="Lucida Sans Typewriter" panose="020B0509030504030204" pitchFamily="49" charset="0"/>
              </a:rPr>
              <a:t>...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2289E38-2A8A-4DFB-94BC-A50EF9D710F2}"/>
              </a:ext>
            </a:extLst>
          </p:cNvPr>
          <p:cNvSpPr/>
          <p:nvPr/>
        </p:nvSpPr>
        <p:spPr>
          <a:xfrm>
            <a:off x="3800104" y="4844934"/>
            <a:ext cx="5310250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latin typeface="Lucida Sans Typewriter" panose="020B0509030504030204" pitchFamily="49" charset="0"/>
              </a:rPr>
              <a:t>.visible .entry _Z19cudaSimpleKernelOldiPfS_S_(</a:t>
            </a:r>
          </a:p>
          <a:p>
            <a:r>
              <a:rPr lang="en-US" sz="1400" dirty="0">
                <a:latin typeface="Lucida Sans Typewriter" panose="020B0509030504030204" pitchFamily="49" charset="0"/>
              </a:rPr>
              <a:t>...</a:t>
            </a:r>
          </a:p>
          <a:p>
            <a:r>
              <a:rPr lang="en-US" sz="1400" dirty="0">
                <a:latin typeface="Lucida Sans Typewriter" panose="020B0509030504030204" pitchFamily="49" charset="0"/>
              </a:rPr>
              <a:t>ld.global.f32 %f6, [%rd9];</a:t>
            </a:r>
          </a:p>
          <a:p>
            <a:r>
              <a:rPr lang="en-US" sz="1400" dirty="0">
                <a:latin typeface="Lucida Sans Typewriter" panose="020B0509030504030204" pitchFamily="49" charset="0"/>
              </a:rPr>
              <a:t>ld.global.f32 %f7, [%rd7];</a:t>
            </a:r>
          </a:p>
          <a:p>
            <a:r>
              <a:rPr lang="en-US" sz="1400" dirty="0">
                <a:latin typeface="Lucida Sans Typewriter" panose="020B0509030504030204" pitchFamily="49" charset="0"/>
              </a:rPr>
              <a:t>...</a:t>
            </a:r>
          </a:p>
          <a:p>
            <a:r>
              <a:rPr lang="en-US" sz="1400" dirty="0">
                <a:latin typeface="Lucida Sans Typewriter" panose="020B0509030504030204" pitchFamily="49" charset="0"/>
              </a:rPr>
              <a:t>st.global.f32 [%rd12], %f9;</a:t>
            </a:r>
          </a:p>
          <a:p>
            <a:r>
              <a:rPr lang="en-US" sz="1400" dirty="0">
                <a:latin typeface="Lucida Sans Typewriter" panose="020B0509030504030204" pitchFamily="49" charset="0"/>
              </a:rPr>
              <a:t>...</a:t>
            </a:r>
          </a:p>
        </p:txBody>
      </p:sp>
    </p:spTree>
    <p:extLst>
      <p:ext uri="{BB962C8B-B14F-4D97-AF65-F5344CB8AC3E}">
        <p14:creationId xmlns:p14="http://schemas.microsoft.com/office/powerpoint/2010/main" val="152584633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AD957F-E0B6-4D8D-AF83-5E072F87BF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Blocked </a:t>
            </a:r>
            <a:r>
              <a:rPr lang="en-US" dirty="0" err="1"/>
              <a:t>matmul</a:t>
            </a:r>
            <a:r>
              <a:rPr lang="en-US" dirty="0"/>
              <a:t>: Even better memory usage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D9D166-690E-43B3-ABD3-1810EA112E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Problem: Entire matrix doesn’t fit in local cache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Classic solution: </a:t>
            </a:r>
            <a:r>
              <a:rPr lang="en-US" i="1" dirty="0"/>
              <a:t>Block</a:t>
            </a:r>
            <a:r>
              <a:rPr lang="en-US" dirty="0"/>
              <a:t> into sub-matrices that do fit in cache, and then multiply and sum sub-matrices</a:t>
            </a:r>
          </a:p>
          <a:p>
            <a:pPr lvl="1"/>
            <a:r>
              <a:rPr lang="en-US" dirty="0"/>
              <a:t>(This is just a re-association of the original computation)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3705713-4363-453E-85D5-BEE4959E0F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CMU 15-418/15-618, Spring 2019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45BF9DA-E64B-4DC2-B946-C2299A12776B}"/>
              </a:ext>
            </a:extLst>
          </p:cNvPr>
          <p:cNvSpPr/>
          <p:nvPr/>
        </p:nvSpPr>
        <p:spPr>
          <a:xfrm>
            <a:off x="1032901" y="2896238"/>
            <a:ext cx="1724628" cy="180179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F1839F4-1226-41F8-8EA3-57BFDB09FD56}"/>
              </a:ext>
            </a:extLst>
          </p:cNvPr>
          <p:cNvSpPr/>
          <p:nvPr/>
        </p:nvSpPr>
        <p:spPr>
          <a:xfrm>
            <a:off x="3693390" y="2896238"/>
            <a:ext cx="1724628" cy="180179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9FF17CF-ABFE-41D0-A385-D5613774C8A2}"/>
              </a:ext>
            </a:extLst>
          </p:cNvPr>
          <p:cNvSpPr/>
          <p:nvPr/>
        </p:nvSpPr>
        <p:spPr>
          <a:xfrm>
            <a:off x="6353879" y="2896238"/>
            <a:ext cx="1724628" cy="180179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</a:t>
            </a:r>
          </a:p>
        </p:txBody>
      </p:sp>
      <p:sp>
        <p:nvSpPr>
          <p:cNvPr id="8" name="Equals 7">
            <a:extLst>
              <a:ext uri="{FF2B5EF4-FFF2-40B4-BE49-F238E27FC236}">
                <a16:creationId xmlns:a16="http://schemas.microsoft.com/office/drawing/2014/main" id="{D019C45F-F119-43ED-9EAD-0F60268EB8FB}"/>
              </a:ext>
            </a:extLst>
          </p:cNvPr>
          <p:cNvSpPr/>
          <p:nvPr/>
        </p:nvSpPr>
        <p:spPr>
          <a:xfrm>
            <a:off x="2948147" y="3517412"/>
            <a:ext cx="551726" cy="559444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Multiplication Sign 8">
            <a:extLst>
              <a:ext uri="{FF2B5EF4-FFF2-40B4-BE49-F238E27FC236}">
                <a16:creationId xmlns:a16="http://schemas.microsoft.com/office/drawing/2014/main" id="{3359F570-5A3D-4E72-A069-58F7E6935079}"/>
              </a:ext>
            </a:extLst>
          </p:cNvPr>
          <p:cNvSpPr/>
          <p:nvPr/>
        </p:nvSpPr>
        <p:spPr>
          <a:xfrm>
            <a:off x="5531654" y="3455681"/>
            <a:ext cx="708589" cy="682906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8651615-2723-4573-99DC-E8F54934463F}"/>
              </a:ext>
            </a:extLst>
          </p:cNvPr>
          <p:cNvSpPr/>
          <p:nvPr/>
        </p:nvSpPr>
        <p:spPr>
          <a:xfrm>
            <a:off x="1440384" y="3342189"/>
            <a:ext cx="471126" cy="485623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4FF2438-64F9-4EDF-BEF4-AEC588EB03CD}"/>
              </a:ext>
            </a:extLst>
          </p:cNvPr>
          <p:cNvSpPr/>
          <p:nvPr/>
        </p:nvSpPr>
        <p:spPr>
          <a:xfrm>
            <a:off x="3693224" y="3346888"/>
            <a:ext cx="1724628" cy="48092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80CC159-6976-4138-A2B4-83D0E856A9D9}"/>
              </a:ext>
            </a:extLst>
          </p:cNvPr>
          <p:cNvSpPr/>
          <p:nvPr/>
        </p:nvSpPr>
        <p:spPr>
          <a:xfrm>
            <a:off x="6792936" y="2896238"/>
            <a:ext cx="439548" cy="181034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F3AD5B4B-4087-487F-B37E-C03FAB72E6AC}"/>
                  </a:ext>
                </a:extLst>
              </p:cNvPr>
              <p:cNvSpPr/>
              <p:nvPr/>
            </p:nvSpPr>
            <p:spPr>
              <a:xfrm>
                <a:off x="2423838" y="2293156"/>
                <a:ext cx="1900007" cy="128734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supHide m:val="on"/>
                          <m:ctrlPr>
                            <a:rPr lang="en-US" sz="3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  <m:sup/>
                        <m:e>
                          <m:nary>
                            <m:naryPr>
                              <m:chr m:val="∑"/>
                              <m:supHide m:val="on"/>
                              <m:ctrlPr>
                                <a:rPr lang="en-US" sz="3200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𝑏𝑘</m:t>
                              </m:r>
                            </m:sub>
                            <m:sup/>
                            <m:e/>
                          </m:nary>
                        </m:e>
                      </m:nary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F3AD5B4B-4087-487F-B37E-C03FAB72E6A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23838" y="2293156"/>
                <a:ext cx="1900007" cy="128734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5B1C5FBD-D46A-4A70-B2BB-4A1E5D8B0703}"/>
              </a:ext>
            </a:extLst>
          </p:cNvPr>
          <p:cNvCxnSpPr>
            <a:cxnSpLocks/>
          </p:cNvCxnSpPr>
          <p:nvPr/>
        </p:nvCxnSpPr>
        <p:spPr>
          <a:xfrm flipH="1">
            <a:off x="4132613" y="2893621"/>
            <a:ext cx="0" cy="181296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6F0354F9-AC28-4866-9808-95CF790D1A02}"/>
              </a:ext>
            </a:extLst>
          </p:cNvPr>
          <p:cNvCxnSpPr>
            <a:cxnSpLocks/>
          </p:cNvCxnSpPr>
          <p:nvPr/>
        </p:nvCxnSpPr>
        <p:spPr>
          <a:xfrm flipH="1">
            <a:off x="4572000" y="2893621"/>
            <a:ext cx="0" cy="181296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69D50368-B113-4B2A-8C90-1187330818C2}"/>
              </a:ext>
            </a:extLst>
          </p:cNvPr>
          <p:cNvCxnSpPr>
            <a:cxnSpLocks/>
          </p:cNvCxnSpPr>
          <p:nvPr/>
        </p:nvCxnSpPr>
        <p:spPr>
          <a:xfrm flipH="1">
            <a:off x="5011387" y="2893621"/>
            <a:ext cx="0" cy="181296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70E66EA9-A985-482D-9B07-045FBA4EFAB3}"/>
              </a:ext>
            </a:extLst>
          </p:cNvPr>
          <p:cNvCxnSpPr>
            <a:cxnSpLocks/>
          </p:cNvCxnSpPr>
          <p:nvPr/>
        </p:nvCxnSpPr>
        <p:spPr>
          <a:xfrm>
            <a:off x="3693390" y="3344883"/>
            <a:ext cx="172462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9E138446-705F-409F-B5E5-AFAB36A8DF46}"/>
              </a:ext>
            </a:extLst>
          </p:cNvPr>
          <p:cNvCxnSpPr>
            <a:cxnSpLocks/>
          </p:cNvCxnSpPr>
          <p:nvPr/>
        </p:nvCxnSpPr>
        <p:spPr>
          <a:xfrm>
            <a:off x="3693390" y="3827813"/>
            <a:ext cx="172462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CCA8BA04-61FD-45A1-BB9C-5F7AEA1DAFE8}"/>
              </a:ext>
            </a:extLst>
          </p:cNvPr>
          <p:cNvCxnSpPr>
            <a:cxnSpLocks/>
          </p:cNvCxnSpPr>
          <p:nvPr/>
        </p:nvCxnSpPr>
        <p:spPr>
          <a:xfrm>
            <a:off x="3693390" y="4283034"/>
            <a:ext cx="172462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B69003DB-2897-4BC3-8DD0-1D97624462BB}"/>
              </a:ext>
            </a:extLst>
          </p:cNvPr>
          <p:cNvCxnSpPr>
            <a:cxnSpLocks/>
          </p:cNvCxnSpPr>
          <p:nvPr/>
        </p:nvCxnSpPr>
        <p:spPr>
          <a:xfrm flipH="1">
            <a:off x="6793102" y="2893621"/>
            <a:ext cx="0" cy="181296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0009BDF5-7982-42F4-90EF-B68147C09520}"/>
              </a:ext>
            </a:extLst>
          </p:cNvPr>
          <p:cNvCxnSpPr>
            <a:cxnSpLocks/>
          </p:cNvCxnSpPr>
          <p:nvPr/>
        </p:nvCxnSpPr>
        <p:spPr>
          <a:xfrm flipH="1">
            <a:off x="7232489" y="2893621"/>
            <a:ext cx="0" cy="181296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F7897E2B-C01F-4611-AA87-3C3378AFE3F7}"/>
              </a:ext>
            </a:extLst>
          </p:cNvPr>
          <p:cNvCxnSpPr>
            <a:cxnSpLocks/>
          </p:cNvCxnSpPr>
          <p:nvPr/>
        </p:nvCxnSpPr>
        <p:spPr>
          <a:xfrm flipH="1">
            <a:off x="7671876" y="2893621"/>
            <a:ext cx="0" cy="181296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1D15E3EA-4B61-4D06-A964-AA48BF2984B8}"/>
              </a:ext>
            </a:extLst>
          </p:cNvPr>
          <p:cNvCxnSpPr>
            <a:cxnSpLocks/>
          </p:cNvCxnSpPr>
          <p:nvPr/>
        </p:nvCxnSpPr>
        <p:spPr>
          <a:xfrm>
            <a:off x="6353879" y="3344883"/>
            <a:ext cx="172462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F3BB0BAC-37CD-488C-84CC-AADB81935031}"/>
              </a:ext>
            </a:extLst>
          </p:cNvPr>
          <p:cNvCxnSpPr>
            <a:cxnSpLocks/>
          </p:cNvCxnSpPr>
          <p:nvPr/>
        </p:nvCxnSpPr>
        <p:spPr>
          <a:xfrm>
            <a:off x="6353879" y="3827813"/>
            <a:ext cx="172462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F378BCE2-29BA-4D88-86F0-A08FB04AEEE1}"/>
              </a:ext>
            </a:extLst>
          </p:cNvPr>
          <p:cNvCxnSpPr>
            <a:cxnSpLocks/>
          </p:cNvCxnSpPr>
          <p:nvPr/>
        </p:nvCxnSpPr>
        <p:spPr>
          <a:xfrm>
            <a:off x="6353879" y="4283034"/>
            <a:ext cx="172462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5" name="Arrow: Right 34">
            <a:extLst>
              <a:ext uri="{FF2B5EF4-FFF2-40B4-BE49-F238E27FC236}">
                <a16:creationId xmlns:a16="http://schemas.microsoft.com/office/drawing/2014/main" id="{EE29CDC3-E576-4F50-8B3A-C21C9517B881}"/>
              </a:ext>
            </a:extLst>
          </p:cNvPr>
          <p:cNvSpPr/>
          <p:nvPr/>
        </p:nvSpPr>
        <p:spPr>
          <a:xfrm>
            <a:off x="4274938" y="3525200"/>
            <a:ext cx="555558" cy="124815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Arrow: Right 35">
            <a:extLst>
              <a:ext uri="{FF2B5EF4-FFF2-40B4-BE49-F238E27FC236}">
                <a16:creationId xmlns:a16="http://schemas.microsoft.com/office/drawing/2014/main" id="{56568D03-1112-4C10-976D-7ED49592C401}"/>
              </a:ext>
            </a:extLst>
          </p:cNvPr>
          <p:cNvSpPr/>
          <p:nvPr/>
        </p:nvSpPr>
        <p:spPr>
          <a:xfrm rot="5400000">
            <a:off x="6734930" y="3762009"/>
            <a:ext cx="555558" cy="124815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292492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6FC9F4B-BC71-4765-B0CF-E1E9EAFEBE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15-418/15-618, Spring 2019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C48161C-93B1-472A-BBAB-DCA04BD830DA}"/>
              </a:ext>
            </a:extLst>
          </p:cNvPr>
          <p:cNvSpPr/>
          <p:nvPr/>
        </p:nvSpPr>
        <p:spPr>
          <a:xfrm>
            <a:off x="1747988" y="492493"/>
            <a:ext cx="1382527" cy="13213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4AB0C49-8C95-4C32-BB27-15048FC16217}"/>
              </a:ext>
            </a:extLst>
          </p:cNvPr>
          <p:cNvSpPr/>
          <p:nvPr/>
        </p:nvSpPr>
        <p:spPr>
          <a:xfrm>
            <a:off x="4300912" y="493448"/>
            <a:ext cx="1382527" cy="13213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A19BEDE-87E7-4F49-8A5D-725C2770107E}"/>
              </a:ext>
            </a:extLst>
          </p:cNvPr>
          <p:cNvSpPr/>
          <p:nvPr/>
        </p:nvSpPr>
        <p:spPr>
          <a:xfrm>
            <a:off x="6433660" y="493448"/>
            <a:ext cx="1382527" cy="13213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</a:t>
            </a:r>
          </a:p>
        </p:txBody>
      </p:sp>
      <p:sp>
        <p:nvSpPr>
          <p:cNvPr id="9" name="Equals 8">
            <a:extLst>
              <a:ext uri="{FF2B5EF4-FFF2-40B4-BE49-F238E27FC236}">
                <a16:creationId xmlns:a16="http://schemas.microsoft.com/office/drawing/2014/main" id="{55458B59-ECC8-461E-9974-07BB64FC377D}"/>
              </a:ext>
            </a:extLst>
          </p:cNvPr>
          <p:cNvSpPr/>
          <p:nvPr/>
        </p:nvSpPr>
        <p:spPr>
          <a:xfrm>
            <a:off x="3283322" y="948047"/>
            <a:ext cx="442284" cy="410283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Multiplication Sign 9">
            <a:extLst>
              <a:ext uri="{FF2B5EF4-FFF2-40B4-BE49-F238E27FC236}">
                <a16:creationId xmlns:a16="http://schemas.microsoft.com/office/drawing/2014/main" id="{A8753A5D-D9DC-4266-90DC-25EF9D74A8C9}"/>
              </a:ext>
            </a:extLst>
          </p:cNvPr>
          <p:cNvSpPr/>
          <p:nvPr/>
        </p:nvSpPr>
        <p:spPr>
          <a:xfrm>
            <a:off x="5774533" y="903730"/>
            <a:ext cx="568032" cy="500827"/>
          </a:xfrm>
          <a:prstGeom prst="mathMultiply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F1FCE85-AE41-4449-8AF8-A7190743EB0C}"/>
              </a:ext>
            </a:extLst>
          </p:cNvPr>
          <p:cNvSpPr/>
          <p:nvPr/>
        </p:nvSpPr>
        <p:spPr>
          <a:xfrm>
            <a:off x="2093669" y="824652"/>
            <a:ext cx="358778" cy="328536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EB1B64C-BEB5-4845-A861-B95D887C4212}"/>
              </a:ext>
            </a:extLst>
          </p:cNvPr>
          <p:cNvSpPr/>
          <p:nvPr/>
        </p:nvSpPr>
        <p:spPr>
          <a:xfrm>
            <a:off x="4298588" y="821514"/>
            <a:ext cx="352229" cy="34885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AD6652E-AE76-4CFA-823F-96E86EF7F8E8}"/>
              </a:ext>
            </a:extLst>
          </p:cNvPr>
          <p:cNvSpPr/>
          <p:nvPr/>
        </p:nvSpPr>
        <p:spPr>
          <a:xfrm>
            <a:off x="6785758" y="492493"/>
            <a:ext cx="352095" cy="32902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361D91CF-69FB-4B14-B82D-1E02B38E1B7E}"/>
              </a:ext>
            </a:extLst>
          </p:cNvPr>
          <p:cNvCxnSpPr>
            <a:cxnSpLocks/>
          </p:cNvCxnSpPr>
          <p:nvPr/>
        </p:nvCxnSpPr>
        <p:spPr>
          <a:xfrm flipH="1">
            <a:off x="4653009" y="491529"/>
            <a:ext cx="0" cy="132958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186479E7-74D4-4DF6-BBFD-1C38FDF42415}"/>
              </a:ext>
            </a:extLst>
          </p:cNvPr>
          <p:cNvCxnSpPr>
            <a:cxnSpLocks/>
          </p:cNvCxnSpPr>
          <p:nvPr/>
        </p:nvCxnSpPr>
        <p:spPr>
          <a:xfrm flipH="1">
            <a:off x="5005238" y="491529"/>
            <a:ext cx="0" cy="132958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A06F9B2A-E834-43A1-AA7C-E02CB0AEF106}"/>
              </a:ext>
            </a:extLst>
          </p:cNvPr>
          <p:cNvCxnSpPr>
            <a:cxnSpLocks/>
          </p:cNvCxnSpPr>
          <p:nvPr/>
        </p:nvCxnSpPr>
        <p:spPr>
          <a:xfrm flipH="1">
            <a:off x="5357468" y="491529"/>
            <a:ext cx="0" cy="132958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D4FABEE4-428F-442E-81B2-5787ACCA97FA}"/>
              </a:ext>
            </a:extLst>
          </p:cNvPr>
          <p:cNvCxnSpPr>
            <a:cxnSpLocks/>
          </p:cNvCxnSpPr>
          <p:nvPr/>
        </p:nvCxnSpPr>
        <p:spPr>
          <a:xfrm>
            <a:off x="4300912" y="822474"/>
            <a:ext cx="1382527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FF135E66-341C-47E4-9224-39575BFCC64A}"/>
              </a:ext>
            </a:extLst>
          </p:cNvPr>
          <p:cNvCxnSpPr>
            <a:cxnSpLocks/>
          </p:cNvCxnSpPr>
          <p:nvPr/>
        </p:nvCxnSpPr>
        <p:spPr>
          <a:xfrm>
            <a:off x="4300912" y="1176643"/>
            <a:ext cx="1382527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FA94230F-440E-4198-9E8E-0D6F87DE2ED3}"/>
              </a:ext>
            </a:extLst>
          </p:cNvPr>
          <p:cNvCxnSpPr>
            <a:cxnSpLocks/>
          </p:cNvCxnSpPr>
          <p:nvPr/>
        </p:nvCxnSpPr>
        <p:spPr>
          <a:xfrm>
            <a:off x="4300912" y="1510491"/>
            <a:ext cx="1382527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60C10436-7126-4348-80A0-77427156AA8E}"/>
              </a:ext>
            </a:extLst>
          </p:cNvPr>
          <p:cNvCxnSpPr>
            <a:cxnSpLocks/>
          </p:cNvCxnSpPr>
          <p:nvPr/>
        </p:nvCxnSpPr>
        <p:spPr>
          <a:xfrm flipH="1">
            <a:off x="6785758" y="491529"/>
            <a:ext cx="0" cy="132958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21AA9D97-34B8-4A38-AFBE-46C0762EECBF}"/>
              </a:ext>
            </a:extLst>
          </p:cNvPr>
          <p:cNvCxnSpPr>
            <a:cxnSpLocks/>
          </p:cNvCxnSpPr>
          <p:nvPr/>
        </p:nvCxnSpPr>
        <p:spPr>
          <a:xfrm flipH="1">
            <a:off x="7137987" y="491529"/>
            <a:ext cx="0" cy="132958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A3F1515C-88C5-482B-80E3-FE48CC4C139E}"/>
              </a:ext>
            </a:extLst>
          </p:cNvPr>
          <p:cNvCxnSpPr>
            <a:cxnSpLocks/>
          </p:cNvCxnSpPr>
          <p:nvPr/>
        </p:nvCxnSpPr>
        <p:spPr>
          <a:xfrm flipH="1">
            <a:off x="7490216" y="491529"/>
            <a:ext cx="0" cy="132958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EECBF17A-2EB5-4705-8DC9-6190BD999EA0}"/>
              </a:ext>
            </a:extLst>
          </p:cNvPr>
          <p:cNvCxnSpPr>
            <a:cxnSpLocks/>
          </p:cNvCxnSpPr>
          <p:nvPr/>
        </p:nvCxnSpPr>
        <p:spPr>
          <a:xfrm>
            <a:off x="6433660" y="822474"/>
            <a:ext cx="1382527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D1AB675E-0A90-4F61-885E-0D4D184BB6DD}"/>
              </a:ext>
            </a:extLst>
          </p:cNvPr>
          <p:cNvCxnSpPr>
            <a:cxnSpLocks/>
          </p:cNvCxnSpPr>
          <p:nvPr/>
        </p:nvCxnSpPr>
        <p:spPr>
          <a:xfrm>
            <a:off x="6433660" y="1176643"/>
            <a:ext cx="1382527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9776FEA5-EE26-4BAF-A292-69D6C52152D1}"/>
              </a:ext>
            </a:extLst>
          </p:cNvPr>
          <p:cNvCxnSpPr>
            <a:cxnSpLocks/>
          </p:cNvCxnSpPr>
          <p:nvPr/>
        </p:nvCxnSpPr>
        <p:spPr>
          <a:xfrm>
            <a:off x="6433660" y="1510491"/>
            <a:ext cx="1382527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9" name="Rectangle 28">
            <a:extLst>
              <a:ext uri="{FF2B5EF4-FFF2-40B4-BE49-F238E27FC236}">
                <a16:creationId xmlns:a16="http://schemas.microsoft.com/office/drawing/2014/main" id="{2D356467-DD94-4F5D-AD41-DAAB83159ECD}"/>
              </a:ext>
            </a:extLst>
          </p:cNvPr>
          <p:cNvSpPr/>
          <p:nvPr/>
        </p:nvSpPr>
        <p:spPr>
          <a:xfrm>
            <a:off x="4300912" y="1896048"/>
            <a:ext cx="1382527" cy="131321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A74D73AC-5B0D-4B86-8D38-868F23684857}"/>
              </a:ext>
            </a:extLst>
          </p:cNvPr>
          <p:cNvSpPr/>
          <p:nvPr/>
        </p:nvSpPr>
        <p:spPr>
          <a:xfrm>
            <a:off x="6433660" y="1896048"/>
            <a:ext cx="1382527" cy="131321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</a:t>
            </a:r>
          </a:p>
        </p:txBody>
      </p:sp>
      <p:sp>
        <p:nvSpPr>
          <p:cNvPr id="32" name="Multiplication Sign 31">
            <a:extLst>
              <a:ext uri="{FF2B5EF4-FFF2-40B4-BE49-F238E27FC236}">
                <a16:creationId xmlns:a16="http://schemas.microsoft.com/office/drawing/2014/main" id="{794D7F09-8873-41BD-AB87-2125CBFE0C3D}"/>
              </a:ext>
            </a:extLst>
          </p:cNvPr>
          <p:cNvSpPr/>
          <p:nvPr/>
        </p:nvSpPr>
        <p:spPr>
          <a:xfrm>
            <a:off x="5774533" y="2303792"/>
            <a:ext cx="568032" cy="497728"/>
          </a:xfrm>
          <a:prstGeom prst="mathMultiply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8FE4564F-EF3F-4A8C-A417-8CCDBB40E35A}"/>
              </a:ext>
            </a:extLst>
          </p:cNvPr>
          <p:cNvSpPr/>
          <p:nvPr/>
        </p:nvSpPr>
        <p:spPr>
          <a:xfrm>
            <a:off x="4652942" y="2220869"/>
            <a:ext cx="352229" cy="346693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81EE9F5D-AC14-4EB8-8C51-311AFC988871}"/>
              </a:ext>
            </a:extLst>
          </p:cNvPr>
          <p:cNvSpPr/>
          <p:nvPr/>
        </p:nvSpPr>
        <p:spPr>
          <a:xfrm>
            <a:off x="6785758" y="2230722"/>
            <a:ext cx="352095" cy="33684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9AD57B46-59C9-4A74-AB17-88EF8EC8D879}"/>
              </a:ext>
            </a:extLst>
          </p:cNvPr>
          <p:cNvCxnSpPr>
            <a:cxnSpLocks/>
          </p:cNvCxnSpPr>
          <p:nvPr/>
        </p:nvCxnSpPr>
        <p:spPr>
          <a:xfrm flipH="1">
            <a:off x="4653009" y="1894141"/>
            <a:ext cx="0" cy="132136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5A8AAE39-A673-40CB-B823-B04E01C0A2E6}"/>
              </a:ext>
            </a:extLst>
          </p:cNvPr>
          <p:cNvCxnSpPr>
            <a:cxnSpLocks/>
          </p:cNvCxnSpPr>
          <p:nvPr/>
        </p:nvCxnSpPr>
        <p:spPr>
          <a:xfrm flipH="1">
            <a:off x="5005239" y="1894141"/>
            <a:ext cx="0" cy="132136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3E23EB46-1FE3-4E20-AC10-184AAA5F427C}"/>
              </a:ext>
            </a:extLst>
          </p:cNvPr>
          <p:cNvCxnSpPr>
            <a:cxnSpLocks/>
          </p:cNvCxnSpPr>
          <p:nvPr/>
        </p:nvCxnSpPr>
        <p:spPr>
          <a:xfrm flipH="1">
            <a:off x="5357468" y="1894141"/>
            <a:ext cx="0" cy="132136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1682FEFD-0929-4FEB-9335-715C39506D73}"/>
              </a:ext>
            </a:extLst>
          </p:cNvPr>
          <p:cNvCxnSpPr>
            <a:cxnSpLocks/>
          </p:cNvCxnSpPr>
          <p:nvPr/>
        </p:nvCxnSpPr>
        <p:spPr>
          <a:xfrm>
            <a:off x="4300912" y="2223038"/>
            <a:ext cx="1382527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5DE30C9D-AEAA-4FE4-8707-7C4FF3CFD2EB}"/>
              </a:ext>
            </a:extLst>
          </p:cNvPr>
          <p:cNvCxnSpPr>
            <a:cxnSpLocks/>
          </p:cNvCxnSpPr>
          <p:nvPr/>
        </p:nvCxnSpPr>
        <p:spPr>
          <a:xfrm>
            <a:off x="4300912" y="2575016"/>
            <a:ext cx="1382527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660AB099-13D4-4E64-9787-0ED57D2A98D1}"/>
              </a:ext>
            </a:extLst>
          </p:cNvPr>
          <p:cNvCxnSpPr>
            <a:cxnSpLocks/>
          </p:cNvCxnSpPr>
          <p:nvPr/>
        </p:nvCxnSpPr>
        <p:spPr>
          <a:xfrm>
            <a:off x="4300912" y="2906799"/>
            <a:ext cx="1382527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04AA5679-DF25-4EE1-95D8-7AF7EF743AC3}"/>
              </a:ext>
            </a:extLst>
          </p:cNvPr>
          <p:cNvCxnSpPr>
            <a:cxnSpLocks/>
          </p:cNvCxnSpPr>
          <p:nvPr/>
        </p:nvCxnSpPr>
        <p:spPr>
          <a:xfrm flipH="1">
            <a:off x="6785758" y="1894141"/>
            <a:ext cx="0" cy="132136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F2AF7A83-BDC0-4216-A305-71C87BA42FCE}"/>
              </a:ext>
            </a:extLst>
          </p:cNvPr>
          <p:cNvCxnSpPr>
            <a:cxnSpLocks/>
          </p:cNvCxnSpPr>
          <p:nvPr/>
        </p:nvCxnSpPr>
        <p:spPr>
          <a:xfrm flipH="1">
            <a:off x="7137987" y="1894141"/>
            <a:ext cx="0" cy="132136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833C523B-CDDE-42F0-8CD8-3C33CD2B22F7}"/>
              </a:ext>
            </a:extLst>
          </p:cNvPr>
          <p:cNvCxnSpPr>
            <a:cxnSpLocks/>
          </p:cNvCxnSpPr>
          <p:nvPr/>
        </p:nvCxnSpPr>
        <p:spPr>
          <a:xfrm flipH="1">
            <a:off x="7490216" y="1894141"/>
            <a:ext cx="0" cy="132136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A5A49ED2-0DA5-478E-A5E5-11101A93BBB3}"/>
              </a:ext>
            </a:extLst>
          </p:cNvPr>
          <p:cNvCxnSpPr>
            <a:cxnSpLocks/>
          </p:cNvCxnSpPr>
          <p:nvPr/>
        </p:nvCxnSpPr>
        <p:spPr>
          <a:xfrm>
            <a:off x="6433660" y="2223038"/>
            <a:ext cx="1382527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0E461085-4089-4280-AD4E-337197E3B4B7}"/>
              </a:ext>
            </a:extLst>
          </p:cNvPr>
          <p:cNvCxnSpPr>
            <a:cxnSpLocks/>
          </p:cNvCxnSpPr>
          <p:nvPr/>
        </p:nvCxnSpPr>
        <p:spPr>
          <a:xfrm>
            <a:off x="6433660" y="2575016"/>
            <a:ext cx="1382527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7EE8E336-C059-4A6A-B7EA-0A960CE4D568}"/>
              </a:ext>
            </a:extLst>
          </p:cNvPr>
          <p:cNvCxnSpPr>
            <a:cxnSpLocks/>
          </p:cNvCxnSpPr>
          <p:nvPr/>
        </p:nvCxnSpPr>
        <p:spPr>
          <a:xfrm>
            <a:off x="6433660" y="2906799"/>
            <a:ext cx="1382527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9" name="Rectangle 48">
            <a:extLst>
              <a:ext uri="{FF2B5EF4-FFF2-40B4-BE49-F238E27FC236}">
                <a16:creationId xmlns:a16="http://schemas.microsoft.com/office/drawing/2014/main" id="{9B1B15F0-E3A0-426C-B6C8-8E398C525C55}"/>
              </a:ext>
            </a:extLst>
          </p:cNvPr>
          <p:cNvSpPr/>
          <p:nvPr/>
        </p:nvSpPr>
        <p:spPr>
          <a:xfrm>
            <a:off x="4302876" y="3298711"/>
            <a:ext cx="1383801" cy="137855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CCD44CF6-23EC-4FBE-B412-DD644F81FFDB}"/>
              </a:ext>
            </a:extLst>
          </p:cNvPr>
          <p:cNvSpPr/>
          <p:nvPr/>
        </p:nvSpPr>
        <p:spPr>
          <a:xfrm>
            <a:off x="6437590" y="3298711"/>
            <a:ext cx="1383801" cy="137855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</a:t>
            </a:r>
          </a:p>
        </p:txBody>
      </p:sp>
      <p:sp>
        <p:nvSpPr>
          <p:cNvPr id="52" name="Multiplication Sign 51">
            <a:extLst>
              <a:ext uri="{FF2B5EF4-FFF2-40B4-BE49-F238E27FC236}">
                <a16:creationId xmlns:a16="http://schemas.microsoft.com/office/drawing/2014/main" id="{9A9F8B9F-FBE6-4EDC-832B-5367651438BB}"/>
              </a:ext>
            </a:extLst>
          </p:cNvPr>
          <p:cNvSpPr/>
          <p:nvPr/>
        </p:nvSpPr>
        <p:spPr>
          <a:xfrm>
            <a:off x="5777856" y="3726741"/>
            <a:ext cx="568555" cy="522492"/>
          </a:xfrm>
          <a:prstGeom prst="mathMultiply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79746ACC-128C-4FB3-9794-703DB0771B63}"/>
              </a:ext>
            </a:extLst>
          </p:cNvPr>
          <p:cNvSpPr/>
          <p:nvPr/>
        </p:nvSpPr>
        <p:spPr>
          <a:xfrm>
            <a:off x="5007785" y="3643243"/>
            <a:ext cx="352554" cy="363943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DAC01401-7AF8-479E-BBA9-6A60A79AC596}"/>
              </a:ext>
            </a:extLst>
          </p:cNvPr>
          <p:cNvSpPr/>
          <p:nvPr/>
        </p:nvSpPr>
        <p:spPr>
          <a:xfrm>
            <a:off x="6784709" y="4007186"/>
            <a:ext cx="352420" cy="353599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C58D5750-13D6-45E6-8825-3772783DDD85}"/>
              </a:ext>
            </a:extLst>
          </p:cNvPr>
          <p:cNvCxnSpPr>
            <a:cxnSpLocks/>
          </p:cNvCxnSpPr>
          <p:nvPr/>
        </p:nvCxnSpPr>
        <p:spPr>
          <a:xfrm flipH="1">
            <a:off x="4655299" y="3296708"/>
            <a:ext cx="0" cy="138710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D61932B2-8023-4BF0-A9F6-F96F1A36C72A}"/>
              </a:ext>
            </a:extLst>
          </p:cNvPr>
          <p:cNvCxnSpPr>
            <a:cxnSpLocks/>
          </p:cNvCxnSpPr>
          <p:nvPr/>
        </p:nvCxnSpPr>
        <p:spPr>
          <a:xfrm flipH="1">
            <a:off x="5007852" y="3296708"/>
            <a:ext cx="0" cy="138710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D06B8A88-6B4F-4FEC-93BA-5A31A8375336}"/>
              </a:ext>
            </a:extLst>
          </p:cNvPr>
          <p:cNvCxnSpPr>
            <a:cxnSpLocks/>
          </p:cNvCxnSpPr>
          <p:nvPr/>
        </p:nvCxnSpPr>
        <p:spPr>
          <a:xfrm flipH="1">
            <a:off x="5360406" y="3296708"/>
            <a:ext cx="0" cy="138710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0F3D4D3F-2DBD-4ED8-8B25-7BA1F1793498}"/>
              </a:ext>
            </a:extLst>
          </p:cNvPr>
          <p:cNvCxnSpPr>
            <a:cxnSpLocks/>
          </p:cNvCxnSpPr>
          <p:nvPr/>
        </p:nvCxnSpPr>
        <p:spPr>
          <a:xfrm>
            <a:off x="4302876" y="3641969"/>
            <a:ext cx="13838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97C2BE77-DE9B-469C-8047-B6CF58AB878A}"/>
              </a:ext>
            </a:extLst>
          </p:cNvPr>
          <p:cNvCxnSpPr>
            <a:cxnSpLocks/>
          </p:cNvCxnSpPr>
          <p:nvPr/>
        </p:nvCxnSpPr>
        <p:spPr>
          <a:xfrm>
            <a:off x="4302876" y="4011460"/>
            <a:ext cx="13838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83E10398-0EB7-4A6A-983B-8A47F69F6964}"/>
              </a:ext>
            </a:extLst>
          </p:cNvPr>
          <p:cNvCxnSpPr>
            <a:cxnSpLocks/>
          </p:cNvCxnSpPr>
          <p:nvPr/>
        </p:nvCxnSpPr>
        <p:spPr>
          <a:xfrm>
            <a:off x="4302876" y="4359750"/>
            <a:ext cx="13838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2D4B9BDE-2466-4D95-829E-B6602212B9EC}"/>
              </a:ext>
            </a:extLst>
          </p:cNvPr>
          <p:cNvCxnSpPr>
            <a:cxnSpLocks/>
          </p:cNvCxnSpPr>
          <p:nvPr/>
        </p:nvCxnSpPr>
        <p:spPr>
          <a:xfrm flipH="1">
            <a:off x="6790012" y="3296708"/>
            <a:ext cx="0" cy="138710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964B2C69-9074-4B98-A279-EFD7C7A0AD91}"/>
              </a:ext>
            </a:extLst>
          </p:cNvPr>
          <p:cNvCxnSpPr>
            <a:cxnSpLocks/>
          </p:cNvCxnSpPr>
          <p:nvPr/>
        </p:nvCxnSpPr>
        <p:spPr>
          <a:xfrm flipH="1">
            <a:off x="7142566" y="3296708"/>
            <a:ext cx="0" cy="138710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CB2208F4-4520-4E89-BE48-9FE3728FEB74}"/>
              </a:ext>
            </a:extLst>
          </p:cNvPr>
          <p:cNvCxnSpPr>
            <a:cxnSpLocks/>
          </p:cNvCxnSpPr>
          <p:nvPr/>
        </p:nvCxnSpPr>
        <p:spPr>
          <a:xfrm flipH="1">
            <a:off x="7495120" y="3296708"/>
            <a:ext cx="0" cy="138710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5A0284F3-4636-416E-A5FF-D41EFCBD872A}"/>
              </a:ext>
            </a:extLst>
          </p:cNvPr>
          <p:cNvCxnSpPr>
            <a:cxnSpLocks/>
          </p:cNvCxnSpPr>
          <p:nvPr/>
        </p:nvCxnSpPr>
        <p:spPr>
          <a:xfrm>
            <a:off x="6437590" y="3641969"/>
            <a:ext cx="13838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428A96F4-10D2-4E16-B540-DD092DD6332D}"/>
              </a:ext>
            </a:extLst>
          </p:cNvPr>
          <p:cNvCxnSpPr>
            <a:cxnSpLocks/>
          </p:cNvCxnSpPr>
          <p:nvPr/>
        </p:nvCxnSpPr>
        <p:spPr>
          <a:xfrm>
            <a:off x="6437590" y="4011460"/>
            <a:ext cx="13838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AF5C53A7-791D-40D2-ABB6-442C666459B5}"/>
              </a:ext>
            </a:extLst>
          </p:cNvPr>
          <p:cNvCxnSpPr>
            <a:cxnSpLocks/>
          </p:cNvCxnSpPr>
          <p:nvPr/>
        </p:nvCxnSpPr>
        <p:spPr>
          <a:xfrm>
            <a:off x="6437590" y="4359750"/>
            <a:ext cx="13838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3" name="Rectangle 72">
            <a:extLst>
              <a:ext uri="{FF2B5EF4-FFF2-40B4-BE49-F238E27FC236}">
                <a16:creationId xmlns:a16="http://schemas.microsoft.com/office/drawing/2014/main" id="{C2F12C71-C407-4F8B-9DFC-09AC0D52F0E3}"/>
              </a:ext>
            </a:extLst>
          </p:cNvPr>
          <p:cNvSpPr/>
          <p:nvPr/>
        </p:nvSpPr>
        <p:spPr>
          <a:xfrm>
            <a:off x="4302877" y="4724890"/>
            <a:ext cx="1383801" cy="13785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</a:t>
            </a: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5349A953-6EA3-48EC-8D15-11E8FAB91AC3}"/>
              </a:ext>
            </a:extLst>
          </p:cNvPr>
          <p:cNvSpPr/>
          <p:nvPr/>
        </p:nvSpPr>
        <p:spPr>
          <a:xfrm>
            <a:off x="6437590" y="4724890"/>
            <a:ext cx="1383801" cy="13785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</a:t>
            </a:r>
          </a:p>
        </p:txBody>
      </p:sp>
      <p:sp>
        <p:nvSpPr>
          <p:cNvPr id="76" name="Multiplication Sign 75">
            <a:extLst>
              <a:ext uri="{FF2B5EF4-FFF2-40B4-BE49-F238E27FC236}">
                <a16:creationId xmlns:a16="http://schemas.microsoft.com/office/drawing/2014/main" id="{01D2F46A-69FD-4D2C-B4E3-2DA217AB875B}"/>
              </a:ext>
            </a:extLst>
          </p:cNvPr>
          <p:cNvSpPr/>
          <p:nvPr/>
        </p:nvSpPr>
        <p:spPr>
          <a:xfrm>
            <a:off x="5777856" y="5152921"/>
            <a:ext cx="568555" cy="522492"/>
          </a:xfrm>
          <a:prstGeom prst="mathMultiply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59F30115-D234-44E8-BCE2-B7DF286D2B4D}"/>
              </a:ext>
            </a:extLst>
          </p:cNvPr>
          <p:cNvSpPr/>
          <p:nvPr/>
        </p:nvSpPr>
        <p:spPr>
          <a:xfrm>
            <a:off x="5347593" y="5065626"/>
            <a:ext cx="352554" cy="363943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E99E5A5F-8BAD-4E3A-A087-F7FDF58DFDF0}"/>
              </a:ext>
            </a:extLst>
          </p:cNvPr>
          <p:cNvSpPr/>
          <p:nvPr/>
        </p:nvSpPr>
        <p:spPr>
          <a:xfrm>
            <a:off x="6784709" y="5771329"/>
            <a:ext cx="352420" cy="332116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id="{72E88632-76CB-46E7-BFD5-855A920350F4}"/>
              </a:ext>
            </a:extLst>
          </p:cNvPr>
          <p:cNvCxnSpPr>
            <a:cxnSpLocks/>
          </p:cNvCxnSpPr>
          <p:nvPr/>
        </p:nvCxnSpPr>
        <p:spPr>
          <a:xfrm flipH="1">
            <a:off x="4655299" y="4722888"/>
            <a:ext cx="0" cy="138710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1" name="Straight Connector 80">
            <a:extLst>
              <a:ext uri="{FF2B5EF4-FFF2-40B4-BE49-F238E27FC236}">
                <a16:creationId xmlns:a16="http://schemas.microsoft.com/office/drawing/2014/main" id="{C1ADF4D4-3E93-4714-BCF7-F82999DF9826}"/>
              </a:ext>
            </a:extLst>
          </p:cNvPr>
          <p:cNvCxnSpPr>
            <a:cxnSpLocks/>
          </p:cNvCxnSpPr>
          <p:nvPr/>
        </p:nvCxnSpPr>
        <p:spPr>
          <a:xfrm flipH="1">
            <a:off x="5007852" y="4722888"/>
            <a:ext cx="0" cy="138710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F8A373D3-2EEC-46F5-8BEE-81729FCEBC14}"/>
              </a:ext>
            </a:extLst>
          </p:cNvPr>
          <p:cNvCxnSpPr>
            <a:cxnSpLocks/>
          </p:cNvCxnSpPr>
          <p:nvPr/>
        </p:nvCxnSpPr>
        <p:spPr>
          <a:xfrm flipH="1">
            <a:off x="5360406" y="4722888"/>
            <a:ext cx="0" cy="138710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3" name="Straight Connector 82">
            <a:extLst>
              <a:ext uri="{FF2B5EF4-FFF2-40B4-BE49-F238E27FC236}">
                <a16:creationId xmlns:a16="http://schemas.microsoft.com/office/drawing/2014/main" id="{B7A6D9B1-20AD-430D-BA67-455F24F051B3}"/>
              </a:ext>
            </a:extLst>
          </p:cNvPr>
          <p:cNvCxnSpPr>
            <a:cxnSpLocks/>
          </p:cNvCxnSpPr>
          <p:nvPr/>
        </p:nvCxnSpPr>
        <p:spPr>
          <a:xfrm>
            <a:off x="4302877" y="5068149"/>
            <a:ext cx="13838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4" name="Straight Connector 83">
            <a:extLst>
              <a:ext uri="{FF2B5EF4-FFF2-40B4-BE49-F238E27FC236}">
                <a16:creationId xmlns:a16="http://schemas.microsoft.com/office/drawing/2014/main" id="{2F9B9E48-D425-4F72-AB78-23995ED46444}"/>
              </a:ext>
            </a:extLst>
          </p:cNvPr>
          <p:cNvCxnSpPr>
            <a:cxnSpLocks/>
          </p:cNvCxnSpPr>
          <p:nvPr/>
        </p:nvCxnSpPr>
        <p:spPr>
          <a:xfrm>
            <a:off x="4302877" y="5437640"/>
            <a:ext cx="13838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5" name="Straight Connector 84">
            <a:extLst>
              <a:ext uri="{FF2B5EF4-FFF2-40B4-BE49-F238E27FC236}">
                <a16:creationId xmlns:a16="http://schemas.microsoft.com/office/drawing/2014/main" id="{1CBAAD01-6949-4087-A9A8-A9088598C7C5}"/>
              </a:ext>
            </a:extLst>
          </p:cNvPr>
          <p:cNvCxnSpPr>
            <a:cxnSpLocks/>
          </p:cNvCxnSpPr>
          <p:nvPr/>
        </p:nvCxnSpPr>
        <p:spPr>
          <a:xfrm>
            <a:off x="4302877" y="5785930"/>
            <a:ext cx="13838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9E6046FF-3EC9-42F2-99E2-D7ACE97C729A}"/>
              </a:ext>
            </a:extLst>
          </p:cNvPr>
          <p:cNvCxnSpPr>
            <a:cxnSpLocks/>
          </p:cNvCxnSpPr>
          <p:nvPr/>
        </p:nvCxnSpPr>
        <p:spPr>
          <a:xfrm flipH="1">
            <a:off x="6790012" y="4722888"/>
            <a:ext cx="0" cy="138710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7" name="Straight Connector 86">
            <a:extLst>
              <a:ext uri="{FF2B5EF4-FFF2-40B4-BE49-F238E27FC236}">
                <a16:creationId xmlns:a16="http://schemas.microsoft.com/office/drawing/2014/main" id="{D4E8368B-B7B8-4A58-818B-858A001EBE54}"/>
              </a:ext>
            </a:extLst>
          </p:cNvPr>
          <p:cNvCxnSpPr>
            <a:cxnSpLocks/>
          </p:cNvCxnSpPr>
          <p:nvPr/>
        </p:nvCxnSpPr>
        <p:spPr>
          <a:xfrm flipH="1">
            <a:off x="7142566" y="4722888"/>
            <a:ext cx="0" cy="138710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8" name="Straight Connector 87">
            <a:extLst>
              <a:ext uri="{FF2B5EF4-FFF2-40B4-BE49-F238E27FC236}">
                <a16:creationId xmlns:a16="http://schemas.microsoft.com/office/drawing/2014/main" id="{1423FCD0-7833-4E0C-9808-94800955C8FA}"/>
              </a:ext>
            </a:extLst>
          </p:cNvPr>
          <p:cNvCxnSpPr>
            <a:cxnSpLocks/>
          </p:cNvCxnSpPr>
          <p:nvPr/>
        </p:nvCxnSpPr>
        <p:spPr>
          <a:xfrm flipH="1">
            <a:off x="7495120" y="4722888"/>
            <a:ext cx="0" cy="138710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9" name="Straight Connector 88">
            <a:extLst>
              <a:ext uri="{FF2B5EF4-FFF2-40B4-BE49-F238E27FC236}">
                <a16:creationId xmlns:a16="http://schemas.microsoft.com/office/drawing/2014/main" id="{FA4360A9-EFC5-4213-A91D-23BCAEF72AD3}"/>
              </a:ext>
            </a:extLst>
          </p:cNvPr>
          <p:cNvCxnSpPr>
            <a:cxnSpLocks/>
          </p:cNvCxnSpPr>
          <p:nvPr/>
        </p:nvCxnSpPr>
        <p:spPr>
          <a:xfrm>
            <a:off x="6437590" y="5068149"/>
            <a:ext cx="13838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0" name="Straight Connector 89">
            <a:extLst>
              <a:ext uri="{FF2B5EF4-FFF2-40B4-BE49-F238E27FC236}">
                <a16:creationId xmlns:a16="http://schemas.microsoft.com/office/drawing/2014/main" id="{B85AAEC7-4B74-4C48-8738-740E845CBD7B}"/>
              </a:ext>
            </a:extLst>
          </p:cNvPr>
          <p:cNvCxnSpPr>
            <a:cxnSpLocks/>
          </p:cNvCxnSpPr>
          <p:nvPr/>
        </p:nvCxnSpPr>
        <p:spPr>
          <a:xfrm>
            <a:off x="6437590" y="5437640"/>
            <a:ext cx="13838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1" name="Straight Connector 90">
            <a:extLst>
              <a:ext uri="{FF2B5EF4-FFF2-40B4-BE49-F238E27FC236}">
                <a16:creationId xmlns:a16="http://schemas.microsoft.com/office/drawing/2014/main" id="{8B2FB616-7B11-488C-8D25-F095FE04EEE2}"/>
              </a:ext>
            </a:extLst>
          </p:cNvPr>
          <p:cNvCxnSpPr>
            <a:cxnSpLocks/>
          </p:cNvCxnSpPr>
          <p:nvPr/>
        </p:nvCxnSpPr>
        <p:spPr>
          <a:xfrm>
            <a:off x="6437590" y="5785930"/>
            <a:ext cx="13838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2" name="Plus Sign 91">
            <a:extLst>
              <a:ext uri="{FF2B5EF4-FFF2-40B4-BE49-F238E27FC236}">
                <a16:creationId xmlns:a16="http://schemas.microsoft.com/office/drawing/2014/main" id="{FC38F517-8717-4BA8-B659-635ED5E6EE06}"/>
              </a:ext>
            </a:extLst>
          </p:cNvPr>
          <p:cNvSpPr/>
          <p:nvPr/>
        </p:nvSpPr>
        <p:spPr>
          <a:xfrm>
            <a:off x="3725606" y="2323271"/>
            <a:ext cx="498672" cy="486415"/>
          </a:xfrm>
          <a:prstGeom prst="mathPlus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Plus Sign 92">
            <a:extLst>
              <a:ext uri="{FF2B5EF4-FFF2-40B4-BE49-F238E27FC236}">
                <a16:creationId xmlns:a16="http://schemas.microsoft.com/office/drawing/2014/main" id="{CB24463E-717A-4EC8-8CE9-44CCC9E39FF5}"/>
              </a:ext>
            </a:extLst>
          </p:cNvPr>
          <p:cNvSpPr/>
          <p:nvPr/>
        </p:nvSpPr>
        <p:spPr>
          <a:xfrm>
            <a:off x="3733732" y="3762818"/>
            <a:ext cx="498672" cy="486415"/>
          </a:xfrm>
          <a:prstGeom prst="mathPlus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Plus Sign 93">
            <a:extLst>
              <a:ext uri="{FF2B5EF4-FFF2-40B4-BE49-F238E27FC236}">
                <a16:creationId xmlns:a16="http://schemas.microsoft.com/office/drawing/2014/main" id="{B3DB3F4A-A25E-43AB-90EF-30F924D781C6}"/>
              </a:ext>
            </a:extLst>
          </p:cNvPr>
          <p:cNvSpPr/>
          <p:nvPr/>
        </p:nvSpPr>
        <p:spPr>
          <a:xfrm>
            <a:off x="3725606" y="5206852"/>
            <a:ext cx="498672" cy="486415"/>
          </a:xfrm>
          <a:prstGeom prst="mathPlus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377946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DBD46309-8970-488C-B4D1-385F13AA6040}"/>
              </a:ext>
            </a:extLst>
          </p:cNvPr>
          <p:cNvSpPr/>
          <p:nvPr/>
        </p:nvSpPr>
        <p:spPr>
          <a:xfrm>
            <a:off x="1012085" y="2801369"/>
            <a:ext cx="4185350" cy="808730"/>
          </a:xfrm>
          <a:prstGeom prst="roundRect">
            <a:avLst/>
          </a:prstGeom>
          <a:solidFill>
            <a:srgbClr val="F7FF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F953BD9C-39D6-409B-8E4B-B6CD8A191E0D}"/>
              </a:ext>
            </a:extLst>
          </p:cNvPr>
          <p:cNvSpPr/>
          <p:nvPr/>
        </p:nvSpPr>
        <p:spPr>
          <a:xfrm>
            <a:off x="2205554" y="3642620"/>
            <a:ext cx="4258581" cy="1879406"/>
          </a:xfrm>
          <a:prstGeom prst="roundRect">
            <a:avLst/>
          </a:prstGeom>
          <a:solidFill>
            <a:srgbClr val="F7FF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0746DE4-033B-4FA6-B19A-9D7C8F5FBC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Blocked </a:t>
            </a:r>
            <a:r>
              <a:rPr lang="en-US" dirty="0" err="1"/>
              <a:t>matmul</a:t>
            </a:r>
            <a:r>
              <a:rPr lang="en-US" dirty="0"/>
              <a:t>: C++ version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FD1B1B-C530-4FD0-AE7A-6D94B894E4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dirty="0">
                <a:latin typeface="Lucida Sans Typewriter" panose="020B0509030504030204" pitchFamily="49" charset="0"/>
              </a:rPr>
              <a:t>void </a:t>
            </a:r>
            <a:r>
              <a:rPr lang="en-US" dirty="0" err="1">
                <a:latin typeface="Lucida Sans Typewriter" panose="020B0509030504030204" pitchFamily="49" charset="0"/>
              </a:rPr>
              <a:t>multMatrixBlocked</a:t>
            </a:r>
            <a:r>
              <a:rPr lang="en-US" dirty="0">
                <a:latin typeface="Lucida Sans Typewriter" panose="020B0509030504030204" pitchFamily="49" charset="0"/>
              </a:rPr>
              <a:t>(int N, float *</a:t>
            </a:r>
            <a:r>
              <a:rPr lang="en-US" dirty="0" err="1">
                <a:latin typeface="Lucida Sans Typewriter" panose="020B0509030504030204" pitchFamily="49" charset="0"/>
              </a:rPr>
              <a:t>matA</a:t>
            </a:r>
            <a:r>
              <a:rPr lang="en-US" dirty="0">
                <a:latin typeface="Lucida Sans Typewriter" panose="020B0509030504030204" pitchFamily="49" charset="0"/>
              </a:rPr>
              <a:t>, float *</a:t>
            </a:r>
            <a:r>
              <a:rPr lang="en-US" dirty="0" err="1">
                <a:latin typeface="Lucida Sans Typewriter" panose="020B0509030504030204" pitchFamily="49" charset="0"/>
              </a:rPr>
              <a:t>matB</a:t>
            </a:r>
            <a:r>
              <a:rPr lang="en-US" dirty="0">
                <a:latin typeface="Lucida Sans Typewriter" panose="020B0509030504030204" pitchFamily="49" charset="0"/>
              </a:rPr>
              <a:t>, float *</a:t>
            </a:r>
            <a:r>
              <a:rPr lang="en-US" dirty="0" err="1">
                <a:latin typeface="Lucida Sans Typewriter" panose="020B0509030504030204" pitchFamily="49" charset="0"/>
              </a:rPr>
              <a:t>matC</a:t>
            </a:r>
            <a:r>
              <a:rPr lang="en-US" dirty="0">
                <a:latin typeface="Lucida Sans Typewriter" panose="020B0509030504030204" pitchFamily="49" charset="0"/>
              </a:rPr>
              <a:t>) {</a:t>
            </a:r>
          </a:p>
          <a:p>
            <a:pPr marL="0" indent="0">
              <a:buNone/>
            </a:pPr>
            <a:r>
              <a:rPr lang="en-US" dirty="0">
                <a:latin typeface="Lucida Sans Typewriter" panose="020B0509030504030204" pitchFamily="49" charset="0"/>
              </a:rPr>
              <a:t>    /* Zero out C */</a:t>
            </a:r>
          </a:p>
          <a:p>
            <a:pPr marL="0" indent="0">
              <a:buNone/>
            </a:pPr>
            <a:r>
              <a:rPr lang="en-US" dirty="0">
                <a:latin typeface="Lucida Sans Typewriter" panose="020B0509030504030204" pitchFamily="49" charset="0"/>
              </a:rPr>
              <a:t>    </a:t>
            </a:r>
            <a:r>
              <a:rPr lang="en-US" dirty="0" err="1">
                <a:latin typeface="Lucida Sans Typewriter" panose="020B0509030504030204" pitchFamily="49" charset="0"/>
              </a:rPr>
              <a:t>memset</a:t>
            </a:r>
            <a:r>
              <a:rPr lang="en-US" dirty="0">
                <a:latin typeface="Lucida Sans Typewriter" panose="020B0509030504030204" pitchFamily="49" charset="0"/>
              </a:rPr>
              <a:t>(</a:t>
            </a:r>
            <a:r>
              <a:rPr lang="en-US" dirty="0" err="1">
                <a:latin typeface="Lucida Sans Typewriter" panose="020B0509030504030204" pitchFamily="49" charset="0"/>
              </a:rPr>
              <a:t>matC</a:t>
            </a:r>
            <a:r>
              <a:rPr lang="en-US" dirty="0">
                <a:latin typeface="Lucida Sans Typewriter" panose="020B0509030504030204" pitchFamily="49" charset="0"/>
              </a:rPr>
              <a:t>, 0, N * N * </a:t>
            </a:r>
            <a:r>
              <a:rPr lang="en-US" dirty="0" err="1">
                <a:latin typeface="Lucida Sans Typewriter" panose="020B0509030504030204" pitchFamily="49" charset="0"/>
              </a:rPr>
              <a:t>sizeof</a:t>
            </a:r>
            <a:r>
              <a:rPr lang="en-US" dirty="0">
                <a:latin typeface="Lucida Sans Typewriter" panose="020B0509030504030204" pitchFamily="49" charset="0"/>
              </a:rPr>
              <a:t>(float));</a:t>
            </a:r>
          </a:p>
          <a:p>
            <a:pPr marL="0" indent="0">
              <a:buNone/>
            </a:pPr>
            <a:r>
              <a:rPr lang="en-US" dirty="0">
                <a:latin typeface="Lucida Sans Typewriter" panose="020B0509030504030204" pitchFamily="49" charset="0"/>
              </a:rPr>
              <a:t>    int </a:t>
            </a:r>
            <a:r>
              <a:rPr lang="en-US" dirty="0" err="1">
                <a:latin typeface="Lucida Sans Typewriter" panose="020B0509030504030204" pitchFamily="49" charset="0"/>
              </a:rPr>
              <a:t>i</a:t>
            </a:r>
            <a:r>
              <a:rPr lang="en-US" dirty="0">
                <a:latin typeface="Lucida Sans Typewriter" panose="020B0509030504030204" pitchFamily="49" charset="0"/>
              </a:rPr>
              <a:t>, j, k;</a:t>
            </a:r>
          </a:p>
          <a:p>
            <a:pPr marL="0" indent="0">
              <a:buNone/>
            </a:pPr>
            <a:r>
              <a:rPr lang="en-US" dirty="0">
                <a:latin typeface="Lucida Sans Typewriter" panose="020B0509030504030204" pitchFamily="49" charset="0"/>
              </a:rPr>
              <a:t>    for (</a:t>
            </a:r>
            <a:r>
              <a:rPr lang="en-US" dirty="0" err="1">
                <a:latin typeface="Lucida Sans Typewriter" panose="020B0509030504030204" pitchFamily="49" charset="0"/>
              </a:rPr>
              <a:t>i</a:t>
            </a:r>
            <a:r>
              <a:rPr lang="en-US" dirty="0">
                <a:latin typeface="Lucida Sans Typewriter" panose="020B0509030504030204" pitchFamily="49" charset="0"/>
              </a:rPr>
              <a:t> = 0; </a:t>
            </a:r>
            <a:r>
              <a:rPr lang="en-US" dirty="0" err="1">
                <a:latin typeface="Lucida Sans Typewriter" panose="020B0509030504030204" pitchFamily="49" charset="0"/>
              </a:rPr>
              <a:t>i</a:t>
            </a:r>
            <a:r>
              <a:rPr lang="en-US" dirty="0">
                <a:latin typeface="Lucida Sans Typewriter" panose="020B0509030504030204" pitchFamily="49" charset="0"/>
              </a:rPr>
              <a:t> &lt;= N-SBLK; </a:t>
            </a:r>
            <a:r>
              <a:rPr lang="en-US" dirty="0" err="1">
                <a:latin typeface="Lucida Sans Typewriter" panose="020B0509030504030204" pitchFamily="49" charset="0"/>
              </a:rPr>
              <a:t>i</a:t>
            </a:r>
            <a:r>
              <a:rPr lang="en-US" dirty="0">
                <a:latin typeface="Lucida Sans Typewriter" panose="020B0509030504030204" pitchFamily="49" charset="0"/>
              </a:rPr>
              <a:t>+= SBLK) {</a:t>
            </a:r>
          </a:p>
          <a:p>
            <a:pPr marL="0" indent="0">
              <a:buNone/>
            </a:pPr>
            <a:r>
              <a:rPr lang="en-US" dirty="0">
                <a:latin typeface="Lucida Sans Typewriter" panose="020B0509030504030204" pitchFamily="49" charset="0"/>
              </a:rPr>
              <a:t>        for (j = 0; j &lt;= N-SBLK; j+= SBLK) {</a:t>
            </a:r>
          </a:p>
          <a:p>
            <a:pPr marL="0" indent="0">
              <a:buNone/>
            </a:pPr>
            <a:r>
              <a:rPr lang="en-US" dirty="0">
                <a:latin typeface="Lucida Sans Typewriter" panose="020B0509030504030204" pitchFamily="49" charset="0"/>
              </a:rPr>
              <a:t>            for (k = 0; k &lt;= N-SBLK; k+= SBLK) {</a:t>
            </a:r>
          </a:p>
          <a:p>
            <a:pPr marL="0" indent="0">
              <a:buNone/>
            </a:pPr>
            <a:r>
              <a:rPr lang="en-US" dirty="0">
                <a:latin typeface="Lucida Sans Typewriter" panose="020B0509030504030204" pitchFamily="49" charset="0"/>
              </a:rPr>
              <a:t>                for (int bi = 0; bi &lt; SBLK; bi++)  {</a:t>
            </a:r>
          </a:p>
          <a:p>
            <a:pPr marL="0" indent="0">
              <a:buNone/>
            </a:pPr>
            <a:r>
              <a:rPr lang="en-US" dirty="0">
                <a:latin typeface="Lucida Sans Typewriter" panose="020B0509030504030204" pitchFamily="49" charset="0"/>
              </a:rPr>
              <a:t>                    for (int </a:t>
            </a:r>
            <a:r>
              <a:rPr lang="en-US" dirty="0" err="1">
                <a:latin typeface="Lucida Sans Typewriter" panose="020B0509030504030204" pitchFamily="49" charset="0"/>
              </a:rPr>
              <a:t>bj</a:t>
            </a:r>
            <a:r>
              <a:rPr lang="en-US" dirty="0">
                <a:latin typeface="Lucida Sans Typewriter" panose="020B0509030504030204" pitchFamily="49" charset="0"/>
              </a:rPr>
              <a:t> = 0; </a:t>
            </a:r>
            <a:r>
              <a:rPr lang="en-US" dirty="0" err="1">
                <a:latin typeface="Lucida Sans Typewriter" panose="020B0509030504030204" pitchFamily="49" charset="0"/>
              </a:rPr>
              <a:t>bj</a:t>
            </a:r>
            <a:r>
              <a:rPr lang="en-US" dirty="0">
                <a:latin typeface="Lucida Sans Typewriter" panose="020B0509030504030204" pitchFamily="49" charset="0"/>
              </a:rPr>
              <a:t> &lt; SBLK; </a:t>
            </a:r>
            <a:r>
              <a:rPr lang="en-US" dirty="0" err="1">
                <a:latin typeface="Lucida Sans Typewriter" panose="020B0509030504030204" pitchFamily="49" charset="0"/>
              </a:rPr>
              <a:t>bj</a:t>
            </a:r>
            <a:r>
              <a:rPr lang="en-US" dirty="0">
                <a:latin typeface="Lucida Sans Typewriter" panose="020B0509030504030204" pitchFamily="49" charset="0"/>
              </a:rPr>
              <a:t>++) {</a:t>
            </a:r>
          </a:p>
          <a:p>
            <a:pPr marL="0" indent="0">
              <a:buNone/>
            </a:pPr>
            <a:r>
              <a:rPr lang="en-US" dirty="0">
                <a:latin typeface="Lucida Sans Typewriter" panose="020B0509030504030204" pitchFamily="49" charset="0"/>
              </a:rPr>
              <a:t>                        float sum = 0.0;</a:t>
            </a:r>
          </a:p>
          <a:p>
            <a:pPr marL="0" indent="0">
              <a:buNone/>
            </a:pPr>
            <a:r>
              <a:rPr lang="en-US" dirty="0">
                <a:latin typeface="Lucida Sans Typewriter" panose="020B0509030504030204" pitchFamily="49" charset="0"/>
              </a:rPr>
              <a:t>                        for (int bk =0; bk &lt; SBLK; bk++)</a:t>
            </a:r>
          </a:p>
          <a:p>
            <a:pPr marL="0" indent="0">
              <a:buNone/>
            </a:pPr>
            <a:r>
              <a:rPr lang="en-US" dirty="0">
                <a:latin typeface="Lucida Sans Typewriter" panose="020B0509030504030204" pitchFamily="49" charset="0"/>
              </a:rPr>
              <a:t>                            sum += </a:t>
            </a:r>
            <a:r>
              <a:rPr lang="en-US" dirty="0" err="1">
                <a:latin typeface="Lucida Sans Typewriter" panose="020B0509030504030204" pitchFamily="49" charset="0"/>
              </a:rPr>
              <a:t>matA</a:t>
            </a:r>
            <a:r>
              <a:rPr lang="en-US" dirty="0">
                <a:latin typeface="Lucida Sans Typewriter" panose="020B0509030504030204" pitchFamily="49" charset="0"/>
              </a:rPr>
              <a:t>[RM(</a:t>
            </a:r>
            <a:r>
              <a:rPr lang="en-US" dirty="0" err="1">
                <a:latin typeface="Lucida Sans Typewriter" panose="020B0509030504030204" pitchFamily="49" charset="0"/>
              </a:rPr>
              <a:t>i+bi,k+bk,N</a:t>
            </a:r>
            <a:r>
              <a:rPr lang="en-US" dirty="0">
                <a:latin typeface="Lucida Sans Typewriter" panose="020B0509030504030204" pitchFamily="49" charset="0"/>
              </a:rPr>
              <a:t>)]</a:t>
            </a:r>
          </a:p>
          <a:p>
            <a:pPr marL="0" indent="0">
              <a:buNone/>
            </a:pPr>
            <a:r>
              <a:rPr lang="en-US" dirty="0">
                <a:latin typeface="Lucida Sans Typewriter" panose="020B0509030504030204" pitchFamily="49" charset="0"/>
              </a:rPr>
              <a:t>                                * </a:t>
            </a:r>
            <a:r>
              <a:rPr lang="en-US" dirty="0" err="1">
                <a:latin typeface="Lucida Sans Typewriter" panose="020B0509030504030204" pitchFamily="49" charset="0"/>
              </a:rPr>
              <a:t>matB</a:t>
            </a:r>
            <a:r>
              <a:rPr lang="en-US" dirty="0">
                <a:latin typeface="Lucida Sans Typewriter" panose="020B0509030504030204" pitchFamily="49" charset="0"/>
              </a:rPr>
              <a:t>[RM(</a:t>
            </a:r>
            <a:r>
              <a:rPr lang="en-US" dirty="0" err="1">
                <a:latin typeface="Lucida Sans Typewriter" panose="020B0509030504030204" pitchFamily="49" charset="0"/>
              </a:rPr>
              <a:t>k+bk,j+bj,N</a:t>
            </a:r>
            <a:r>
              <a:rPr lang="en-US" dirty="0">
                <a:latin typeface="Lucida Sans Typewriter" panose="020B0509030504030204" pitchFamily="49" charset="0"/>
              </a:rPr>
              <a:t>)];</a:t>
            </a:r>
          </a:p>
          <a:p>
            <a:pPr marL="0" indent="0">
              <a:buNone/>
            </a:pPr>
            <a:r>
              <a:rPr lang="en-US" dirty="0">
                <a:latin typeface="Lucida Sans Typewriter" panose="020B0509030504030204" pitchFamily="49" charset="0"/>
              </a:rPr>
              <a:t>                        </a:t>
            </a:r>
            <a:r>
              <a:rPr lang="en-US" dirty="0" err="1">
                <a:latin typeface="Lucida Sans Typewriter" panose="020B0509030504030204" pitchFamily="49" charset="0"/>
              </a:rPr>
              <a:t>matC</a:t>
            </a:r>
            <a:r>
              <a:rPr lang="en-US" dirty="0">
                <a:latin typeface="Lucida Sans Typewriter" panose="020B0509030504030204" pitchFamily="49" charset="0"/>
              </a:rPr>
              <a:t>[RM(</a:t>
            </a:r>
            <a:r>
              <a:rPr lang="en-US" dirty="0" err="1">
                <a:latin typeface="Lucida Sans Typewriter" panose="020B0509030504030204" pitchFamily="49" charset="0"/>
              </a:rPr>
              <a:t>i+bi,j+bj,N</a:t>
            </a:r>
            <a:r>
              <a:rPr lang="en-US" dirty="0">
                <a:latin typeface="Lucida Sans Typewriter" panose="020B0509030504030204" pitchFamily="49" charset="0"/>
              </a:rPr>
              <a:t>)] += sum;</a:t>
            </a:r>
          </a:p>
          <a:p>
            <a:pPr marL="0" indent="0">
              <a:buNone/>
            </a:pPr>
            <a:r>
              <a:rPr lang="en-US" dirty="0">
                <a:latin typeface="Lucida Sans Typewriter" panose="020B0509030504030204" pitchFamily="49" charset="0"/>
              </a:rPr>
              <a:t>}   }   }   }   }   }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5273237-C9E2-44CB-8EF7-15E4310AD4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15-418/15-618, Spring 2019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0FCE6D8-C196-45C4-B004-4D5B91C81112}"/>
              </a:ext>
            </a:extLst>
          </p:cNvPr>
          <p:cNvSpPr txBox="1"/>
          <p:nvPr/>
        </p:nvSpPr>
        <p:spPr>
          <a:xfrm>
            <a:off x="6464135" y="3843659"/>
            <a:ext cx="214547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>
                <a:solidFill>
                  <a:srgbClr val="00B050"/>
                </a:solidFill>
              </a:rPr>
              <a:t>Inner bi, </a:t>
            </a:r>
            <a:r>
              <a:rPr lang="en-US" i="1" dirty="0" err="1">
                <a:solidFill>
                  <a:srgbClr val="00B050"/>
                </a:solidFill>
              </a:rPr>
              <a:t>bj</a:t>
            </a:r>
            <a:r>
              <a:rPr lang="en-US" i="1" dirty="0">
                <a:solidFill>
                  <a:srgbClr val="00B050"/>
                </a:solidFill>
              </a:rPr>
              <a:t> loops iterate over sub-matrix and accumulate into output matrix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9CD7360-4C98-4DAE-A504-B51697B22CED}"/>
              </a:ext>
            </a:extLst>
          </p:cNvPr>
          <p:cNvSpPr txBox="1"/>
          <p:nvPr/>
        </p:nvSpPr>
        <p:spPr>
          <a:xfrm>
            <a:off x="5197435" y="2882568"/>
            <a:ext cx="36259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>
                <a:solidFill>
                  <a:srgbClr val="00B050"/>
                </a:solidFill>
              </a:rPr>
              <a:t>Outer loops iterate over submatrices in steps of SBLK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7E0E6EC-0349-442A-8555-0F8848CCF6C5}"/>
              </a:ext>
            </a:extLst>
          </p:cNvPr>
          <p:cNvSpPr txBox="1"/>
          <p:nvPr/>
        </p:nvSpPr>
        <p:spPr>
          <a:xfrm>
            <a:off x="360218" y="5987019"/>
            <a:ext cx="83087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i="1" dirty="0">
                <a:solidFill>
                  <a:srgbClr val="00B050"/>
                </a:solidFill>
              </a:rPr>
              <a:t>Note: This code assumes SBLK evenly divides N; need extra loops for “leftovers” in general</a:t>
            </a:r>
          </a:p>
        </p:txBody>
      </p:sp>
    </p:spTree>
    <p:extLst>
      <p:ext uri="{BB962C8B-B14F-4D97-AF65-F5344CB8AC3E}">
        <p14:creationId xmlns:p14="http://schemas.microsoft.com/office/powerpoint/2010/main" val="288811907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84FC48-70E7-4450-88D3-2DD4A9491A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Benchmarking blocked </a:t>
            </a:r>
            <a:r>
              <a:rPr lang="en-US" dirty="0" err="1"/>
              <a:t>matmul</a:t>
            </a:r>
            <a:r>
              <a:rPr lang="en-US" dirty="0"/>
              <a:t> in C++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EC8DB6-881C-49B9-BBA0-A027B1879B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./matrix -n 1024 -N 1024 -m block</a:t>
            </a:r>
          </a:p>
          <a:p>
            <a:endParaRPr lang="pt-BR" dirty="0"/>
          </a:p>
          <a:p>
            <a:r>
              <a:rPr lang="pt-BR" dirty="0"/>
              <a:t>Simple C++: 1950 ms, 1.1 Gflops</a:t>
            </a:r>
          </a:p>
          <a:p>
            <a:r>
              <a:rPr lang="en-US" dirty="0"/>
              <a:t>Simple CUDA: 44.5 </a:t>
            </a:r>
            <a:r>
              <a:rPr lang="en-US" dirty="0" err="1"/>
              <a:t>ms</a:t>
            </a:r>
            <a:r>
              <a:rPr lang="en-US" dirty="0"/>
              <a:t>, 48.2 </a:t>
            </a:r>
            <a:r>
              <a:rPr lang="en-US" dirty="0" err="1"/>
              <a:t>Gflops</a:t>
            </a:r>
            <a:endParaRPr lang="en-US" dirty="0"/>
          </a:p>
          <a:p>
            <a:r>
              <a:rPr lang="en-US" dirty="0"/>
              <a:t>Simple++ CUDA: 4.95 </a:t>
            </a:r>
            <a:r>
              <a:rPr lang="en-US" dirty="0" err="1"/>
              <a:t>ms</a:t>
            </a:r>
            <a:r>
              <a:rPr lang="en-US" dirty="0"/>
              <a:t>, 434 </a:t>
            </a:r>
            <a:r>
              <a:rPr lang="en-US" dirty="0" err="1"/>
              <a:t>Gflops</a:t>
            </a:r>
            <a:endParaRPr lang="en-US" dirty="0"/>
          </a:p>
          <a:p>
            <a:endParaRPr lang="en-US" dirty="0"/>
          </a:p>
          <a:p>
            <a:r>
              <a:rPr lang="en-US" dirty="0"/>
              <a:t>Block C++: 612 </a:t>
            </a:r>
            <a:r>
              <a:rPr lang="en-US" dirty="0" err="1"/>
              <a:t>ms</a:t>
            </a:r>
            <a:r>
              <a:rPr lang="en-US" dirty="0"/>
              <a:t>, 3.5 </a:t>
            </a:r>
            <a:r>
              <a:rPr lang="en-US" dirty="0" err="1"/>
              <a:t>Gflops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F5C331E-F384-4872-AD38-4824F3DB4C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15-418/15-618, Spring 2019</a:t>
            </a:r>
          </a:p>
        </p:txBody>
      </p:sp>
    </p:spTree>
    <p:extLst>
      <p:ext uri="{BB962C8B-B14F-4D97-AF65-F5344CB8AC3E}">
        <p14:creationId xmlns:p14="http://schemas.microsoft.com/office/powerpoint/2010/main" val="24897967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1E6DA2-D87A-4D7C-AF54-68A43452EF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Blocked </a:t>
            </a:r>
            <a:r>
              <a:rPr lang="en-US" dirty="0" err="1"/>
              <a:t>matmul</a:t>
            </a:r>
            <a:r>
              <a:rPr lang="en-US" dirty="0"/>
              <a:t>: CUDA version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BDCE69-B243-424E-880E-88A4FEF678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Find the inner loop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Write it as a separate function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Compute indices from block/thread id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8F88EC1-4F41-4CC9-910B-E19C4FB66D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15-418/15-618, Spring 2019</a:t>
            </a:r>
          </a:p>
        </p:txBody>
      </p:sp>
    </p:spTree>
    <p:extLst>
      <p:ext uri="{BB962C8B-B14F-4D97-AF65-F5344CB8AC3E}">
        <p14:creationId xmlns:p14="http://schemas.microsoft.com/office/powerpoint/2010/main" val="84900961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C6A6B901-814D-4471-880C-4CA001D0F503}"/>
              </a:ext>
            </a:extLst>
          </p:cNvPr>
          <p:cNvSpPr/>
          <p:nvPr/>
        </p:nvSpPr>
        <p:spPr>
          <a:xfrm>
            <a:off x="1098466" y="4001294"/>
            <a:ext cx="4035633" cy="472262"/>
          </a:xfrm>
          <a:prstGeom prst="roundRect">
            <a:avLst/>
          </a:prstGeom>
          <a:solidFill>
            <a:srgbClr val="F7FF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94C37690-41B2-4285-AD5A-0211A47B7C62}"/>
              </a:ext>
            </a:extLst>
          </p:cNvPr>
          <p:cNvSpPr/>
          <p:nvPr/>
        </p:nvSpPr>
        <p:spPr>
          <a:xfrm>
            <a:off x="5898077" y="2215520"/>
            <a:ext cx="1005445" cy="472262"/>
          </a:xfrm>
          <a:prstGeom prst="roundRect">
            <a:avLst/>
          </a:prstGeom>
          <a:solidFill>
            <a:srgbClr val="F7FF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4B3233C-D585-4698-9B8E-BA05290ACF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Blocked </a:t>
            </a:r>
            <a:r>
              <a:rPr lang="en-US" dirty="0" err="1"/>
              <a:t>matmul</a:t>
            </a:r>
            <a:r>
              <a:rPr lang="en-US" dirty="0"/>
              <a:t>: Attempt #1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5BE0B5-671C-4703-9B01-E467EEC22E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1400" dirty="0">
                <a:latin typeface="Lucida Sans Typewriter" panose="020B0509030504030204" pitchFamily="49" charset="0"/>
              </a:rPr>
              <a:t>__global__ void</a:t>
            </a:r>
            <a:br>
              <a:rPr lang="en-US" sz="1400" dirty="0">
                <a:latin typeface="Lucida Sans Typewriter" panose="020B0509030504030204" pitchFamily="49" charset="0"/>
              </a:rPr>
            </a:br>
            <a:r>
              <a:rPr lang="en-US" sz="1400" dirty="0" err="1">
                <a:latin typeface="Lucida Sans Typewriter" panose="020B0509030504030204" pitchFamily="49" charset="0"/>
              </a:rPr>
              <a:t>cudaBlockKernelCoarse</a:t>
            </a:r>
            <a:r>
              <a:rPr lang="en-US" sz="1400" dirty="0">
                <a:latin typeface="Lucida Sans Typewriter" panose="020B0509030504030204" pitchFamily="49" charset="0"/>
              </a:rPr>
              <a:t>(int N, float *</a:t>
            </a:r>
            <a:r>
              <a:rPr lang="en-US" sz="1400" dirty="0" err="1">
                <a:latin typeface="Lucida Sans Typewriter" panose="020B0509030504030204" pitchFamily="49" charset="0"/>
              </a:rPr>
              <a:t>dmatA</a:t>
            </a:r>
            <a:r>
              <a:rPr lang="en-US" sz="1400" dirty="0">
                <a:latin typeface="Lucida Sans Typewriter" panose="020B0509030504030204" pitchFamily="49" charset="0"/>
              </a:rPr>
              <a:t>, float *</a:t>
            </a:r>
            <a:r>
              <a:rPr lang="en-US" sz="1400" dirty="0" err="1">
                <a:latin typeface="Lucida Sans Typewriter" panose="020B0509030504030204" pitchFamily="49" charset="0"/>
              </a:rPr>
              <a:t>dmatB</a:t>
            </a:r>
            <a:r>
              <a:rPr lang="en-US" sz="1400" dirty="0">
                <a:latin typeface="Lucida Sans Typewriter" panose="020B0509030504030204" pitchFamily="49" charset="0"/>
              </a:rPr>
              <a:t>, float *</a:t>
            </a:r>
            <a:r>
              <a:rPr lang="en-US" sz="1400" dirty="0" err="1">
                <a:latin typeface="Lucida Sans Typewriter" panose="020B0509030504030204" pitchFamily="49" charset="0"/>
              </a:rPr>
              <a:t>dmatC</a:t>
            </a:r>
            <a:r>
              <a:rPr lang="en-US" sz="1400" dirty="0">
                <a:latin typeface="Lucida Sans Typewriter" panose="020B0509030504030204" pitchFamily="49" charset="0"/>
              </a:rPr>
              <a:t>) {</a:t>
            </a:r>
            <a:br>
              <a:rPr lang="en-US" sz="1400" dirty="0">
                <a:latin typeface="Lucida Sans Typewriter" panose="020B0509030504030204" pitchFamily="49" charset="0"/>
              </a:rPr>
            </a:br>
            <a:r>
              <a:rPr lang="en-US" sz="1400" dirty="0">
                <a:latin typeface="Lucida Sans Typewriter" panose="020B0509030504030204" pitchFamily="49" charset="0"/>
              </a:rPr>
              <a:t>  int </a:t>
            </a:r>
            <a:r>
              <a:rPr lang="en-US" sz="1400" dirty="0" err="1">
                <a:latin typeface="Lucida Sans Typewriter" panose="020B0509030504030204" pitchFamily="49" charset="0"/>
              </a:rPr>
              <a:t>i</a:t>
            </a:r>
            <a:r>
              <a:rPr lang="en-US" sz="1400" dirty="0">
                <a:latin typeface="Lucida Sans Typewriter" panose="020B0509030504030204" pitchFamily="49" charset="0"/>
              </a:rPr>
              <a:t> = </a:t>
            </a:r>
            <a:r>
              <a:rPr lang="en-US" sz="1400" dirty="0" err="1">
                <a:latin typeface="Lucida Sans Typewriter" panose="020B0509030504030204" pitchFamily="49" charset="0"/>
              </a:rPr>
              <a:t>blockIdx.y</a:t>
            </a:r>
            <a:r>
              <a:rPr lang="en-US" sz="1400" dirty="0">
                <a:latin typeface="Lucida Sans Typewriter" panose="020B0509030504030204" pitchFamily="49" charset="0"/>
              </a:rPr>
              <a:t> * </a:t>
            </a:r>
            <a:r>
              <a:rPr lang="en-US" sz="1400" dirty="0" err="1">
                <a:latin typeface="Lucida Sans Typewriter" panose="020B0509030504030204" pitchFamily="49" charset="0"/>
              </a:rPr>
              <a:t>blockDim.y</a:t>
            </a:r>
            <a:r>
              <a:rPr lang="en-US" sz="1400" dirty="0">
                <a:latin typeface="Lucida Sans Typewriter" panose="020B0509030504030204" pitchFamily="49" charset="0"/>
              </a:rPr>
              <a:t> + </a:t>
            </a:r>
            <a:r>
              <a:rPr lang="en-US" sz="1400" dirty="0" err="1">
                <a:latin typeface="Lucida Sans Typewriter" panose="020B0509030504030204" pitchFamily="49" charset="0"/>
              </a:rPr>
              <a:t>threadIdx.y</a:t>
            </a:r>
            <a:r>
              <a:rPr lang="en-US" sz="1400" dirty="0">
                <a:latin typeface="Lucida Sans Typewriter" panose="020B0509030504030204" pitchFamily="49" charset="0"/>
              </a:rPr>
              <a:t>; </a:t>
            </a:r>
            <a:r>
              <a:rPr lang="en-US" sz="1400" dirty="0" err="1">
                <a:latin typeface="Lucida Sans Typewriter" panose="020B0509030504030204" pitchFamily="49" charset="0"/>
              </a:rPr>
              <a:t>i</a:t>
            </a:r>
            <a:r>
              <a:rPr lang="en-US" sz="1400" dirty="0">
                <a:latin typeface="Lucida Sans Typewriter" panose="020B0509030504030204" pitchFamily="49" charset="0"/>
              </a:rPr>
              <a:t> *= LBLK;</a:t>
            </a:r>
            <a:br>
              <a:rPr lang="en-US" sz="1400" dirty="0">
                <a:latin typeface="Lucida Sans Typewriter" panose="020B0509030504030204" pitchFamily="49" charset="0"/>
              </a:rPr>
            </a:br>
            <a:r>
              <a:rPr lang="en-US" sz="1400" dirty="0">
                <a:latin typeface="Lucida Sans Typewriter" panose="020B0509030504030204" pitchFamily="49" charset="0"/>
              </a:rPr>
              <a:t>  int j = </a:t>
            </a:r>
            <a:r>
              <a:rPr lang="en-US" sz="1400" dirty="0" err="1">
                <a:latin typeface="Lucida Sans Typewriter" panose="020B0509030504030204" pitchFamily="49" charset="0"/>
              </a:rPr>
              <a:t>blockIdx.x</a:t>
            </a:r>
            <a:r>
              <a:rPr lang="en-US" sz="1400" dirty="0">
                <a:latin typeface="Lucida Sans Typewriter" panose="020B0509030504030204" pitchFamily="49" charset="0"/>
              </a:rPr>
              <a:t> * </a:t>
            </a:r>
            <a:r>
              <a:rPr lang="en-US" sz="1400" dirty="0" err="1">
                <a:latin typeface="Lucida Sans Typewriter" panose="020B0509030504030204" pitchFamily="49" charset="0"/>
              </a:rPr>
              <a:t>blockDim.x</a:t>
            </a:r>
            <a:r>
              <a:rPr lang="en-US" sz="1400" dirty="0">
                <a:latin typeface="Lucida Sans Typewriter" panose="020B0509030504030204" pitchFamily="49" charset="0"/>
              </a:rPr>
              <a:t> + </a:t>
            </a:r>
            <a:r>
              <a:rPr lang="en-US" sz="1400" dirty="0" err="1">
                <a:latin typeface="Lucida Sans Typewriter" panose="020B0509030504030204" pitchFamily="49" charset="0"/>
              </a:rPr>
              <a:t>threadIdx.x</a:t>
            </a:r>
            <a:r>
              <a:rPr lang="en-US" sz="1400" dirty="0">
                <a:latin typeface="Lucida Sans Typewriter" panose="020B0509030504030204" pitchFamily="49" charset="0"/>
              </a:rPr>
              <a:t>; j *= LBLK;</a:t>
            </a:r>
          </a:p>
          <a:p>
            <a:pPr marL="0" indent="0">
              <a:buNone/>
            </a:pPr>
            <a:br>
              <a:rPr lang="en-US" sz="1400" dirty="0">
                <a:latin typeface="Lucida Sans Typewriter" panose="020B0509030504030204" pitchFamily="49" charset="0"/>
              </a:rPr>
            </a:br>
            <a:r>
              <a:rPr lang="en-US" sz="1400" dirty="0">
                <a:latin typeface="Lucida Sans Typewriter" panose="020B0509030504030204" pitchFamily="49" charset="0"/>
              </a:rPr>
              <a:t>  for (int bi = 0; bi &lt; LBLK; bi++)</a:t>
            </a:r>
            <a:br>
              <a:rPr lang="en-US" sz="1400" dirty="0">
                <a:latin typeface="Lucida Sans Typewriter" panose="020B0509030504030204" pitchFamily="49" charset="0"/>
              </a:rPr>
            </a:br>
            <a:r>
              <a:rPr lang="en-US" sz="1400" dirty="0">
                <a:latin typeface="Lucida Sans Typewriter" panose="020B0509030504030204" pitchFamily="49" charset="0"/>
              </a:rPr>
              <a:t>    for (int </a:t>
            </a:r>
            <a:r>
              <a:rPr lang="en-US" sz="1400" dirty="0" err="1">
                <a:latin typeface="Lucida Sans Typewriter" panose="020B0509030504030204" pitchFamily="49" charset="0"/>
              </a:rPr>
              <a:t>bj</a:t>
            </a:r>
            <a:r>
              <a:rPr lang="en-US" sz="1400" dirty="0">
                <a:latin typeface="Lucida Sans Typewriter" panose="020B0509030504030204" pitchFamily="49" charset="0"/>
              </a:rPr>
              <a:t> = 0; </a:t>
            </a:r>
            <a:r>
              <a:rPr lang="en-US" sz="1400" dirty="0" err="1">
                <a:latin typeface="Lucida Sans Typewriter" panose="020B0509030504030204" pitchFamily="49" charset="0"/>
              </a:rPr>
              <a:t>bj</a:t>
            </a:r>
            <a:r>
              <a:rPr lang="en-US" sz="1400" dirty="0">
                <a:latin typeface="Lucida Sans Typewriter" panose="020B0509030504030204" pitchFamily="49" charset="0"/>
              </a:rPr>
              <a:t> &lt; LBLK; </a:t>
            </a:r>
            <a:r>
              <a:rPr lang="en-US" sz="1400" dirty="0" err="1">
                <a:latin typeface="Lucida Sans Typewriter" panose="020B0509030504030204" pitchFamily="49" charset="0"/>
              </a:rPr>
              <a:t>bj</a:t>
            </a:r>
            <a:r>
              <a:rPr lang="en-US" sz="1400" dirty="0">
                <a:latin typeface="Lucida Sans Typewriter" panose="020B0509030504030204" pitchFamily="49" charset="0"/>
              </a:rPr>
              <a:t>++)</a:t>
            </a:r>
            <a:br>
              <a:rPr lang="en-US" sz="1400" dirty="0">
                <a:latin typeface="Lucida Sans Typewriter" panose="020B0509030504030204" pitchFamily="49" charset="0"/>
              </a:rPr>
            </a:br>
            <a:r>
              <a:rPr lang="en-US" sz="1400" dirty="0">
                <a:latin typeface="Lucida Sans Typewriter" panose="020B0509030504030204" pitchFamily="49" charset="0"/>
              </a:rPr>
              <a:t>      </a:t>
            </a:r>
            <a:r>
              <a:rPr lang="en-US" sz="1400" dirty="0" err="1">
                <a:latin typeface="Lucida Sans Typewriter" panose="020B0509030504030204" pitchFamily="49" charset="0"/>
              </a:rPr>
              <a:t>dmatC</a:t>
            </a:r>
            <a:r>
              <a:rPr lang="en-US" sz="1400" dirty="0">
                <a:latin typeface="Lucida Sans Typewriter" panose="020B0509030504030204" pitchFamily="49" charset="0"/>
              </a:rPr>
              <a:t>[RM(</a:t>
            </a:r>
            <a:r>
              <a:rPr lang="en-US" sz="1400" dirty="0" err="1">
                <a:latin typeface="Lucida Sans Typewriter" panose="020B0509030504030204" pitchFamily="49" charset="0"/>
              </a:rPr>
              <a:t>i+bi,j+bi,N</a:t>
            </a:r>
            <a:r>
              <a:rPr lang="en-US" sz="1400" dirty="0">
                <a:latin typeface="Lucida Sans Typewriter" panose="020B0509030504030204" pitchFamily="49" charset="0"/>
              </a:rPr>
              <a:t>)] = 0;</a:t>
            </a:r>
          </a:p>
          <a:p>
            <a:pPr marL="0" indent="0">
              <a:buNone/>
            </a:pPr>
            <a:br>
              <a:rPr lang="en-US" sz="1400" dirty="0">
                <a:latin typeface="Lucida Sans Typewriter" panose="020B0509030504030204" pitchFamily="49" charset="0"/>
              </a:rPr>
            </a:br>
            <a:r>
              <a:rPr lang="en-US" sz="1400" dirty="0">
                <a:latin typeface="Lucida Sans Typewriter" panose="020B0509030504030204" pitchFamily="49" charset="0"/>
              </a:rPr>
              <a:t>  for (int k = 0; k &lt;= N-LBLK; k+=LBLK) {</a:t>
            </a:r>
            <a:br>
              <a:rPr lang="en-US" sz="1400" dirty="0">
                <a:latin typeface="Lucida Sans Typewriter" panose="020B0509030504030204" pitchFamily="49" charset="0"/>
              </a:rPr>
            </a:br>
            <a:r>
              <a:rPr lang="en-US" sz="1400" dirty="0">
                <a:latin typeface="Lucida Sans Typewriter" panose="020B0509030504030204" pitchFamily="49" charset="0"/>
              </a:rPr>
              <a:t>    for (int bi = 0; bi &lt; LBLK; bi++) {</a:t>
            </a:r>
            <a:br>
              <a:rPr lang="en-US" sz="1400" dirty="0">
                <a:latin typeface="Lucida Sans Typewriter" panose="020B0509030504030204" pitchFamily="49" charset="0"/>
              </a:rPr>
            </a:br>
            <a:r>
              <a:rPr lang="en-US" sz="1400" dirty="0">
                <a:latin typeface="Lucida Sans Typewriter" panose="020B0509030504030204" pitchFamily="49" charset="0"/>
              </a:rPr>
              <a:t>      for (int </a:t>
            </a:r>
            <a:r>
              <a:rPr lang="en-US" sz="1400" dirty="0" err="1">
                <a:latin typeface="Lucida Sans Typewriter" panose="020B0509030504030204" pitchFamily="49" charset="0"/>
              </a:rPr>
              <a:t>bj</a:t>
            </a:r>
            <a:r>
              <a:rPr lang="en-US" sz="1400" dirty="0">
                <a:latin typeface="Lucida Sans Typewriter" panose="020B0509030504030204" pitchFamily="49" charset="0"/>
              </a:rPr>
              <a:t> = 0; </a:t>
            </a:r>
            <a:r>
              <a:rPr lang="en-US" sz="1400" dirty="0" err="1">
                <a:latin typeface="Lucida Sans Typewriter" panose="020B0509030504030204" pitchFamily="49" charset="0"/>
              </a:rPr>
              <a:t>bj</a:t>
            </a:r>
            <a:r>
              <a:rPr lang="en-US" sz="1400" dirty="0">
                <a:latin typeface="Lucida Sans Typewriter" panose="020B0509030504030204" pitchFamily="49" charset="0"/>
              </a:rPr>
              <a:t> &lt; LBLK; </a:t>
            </a:r>
            <a:r>
              <a:rPr lang="en-US" sz="1400" dirty="0" err="1">
                <a:latin typeface="Lucida Sans Typewriter" panose="020B0509030504030204" pitchFamily="49" charset="0"/>
              </a:rPr>
              <a:t>bj</a:t>
            </a:r>
            <a:r>
              <a:rPr lang="en-US" sz="1400" dirty="0">
                <a:latin typeface="Lucida Sans Typewriter" panose="020B0509030504030204" pitchFamily="49" charset="0"/>
              </a:rPr>
              <a:t>++) {</a:t>
            </a:r>
            <a:br>
              <a:rPr lang="en-US" sz="1400" dirty="0">
                <a:latin typeface="Lucida Sans Typewriter" panose="020B0509030504030204" pitchFamily="49" charset="0"/>
              </a:rPr>
            </a:br>
            <a:r>
              <a:rPr lang="en-US" sz="1400" dirty="0">
                <a:latin typeface="Lucida Sans Typewriter" panose="020B0509030504030204" pitchFamily="49" charset="0"/>
              </a:rPr>
              <a:t>        float sum = 0.0;</a:t>
            </a:r>
            <a:br>
              <a:rPr lang="en-US" sz="1400" dirty="0">
                <a:latin typeface="Lucida Sans Typewriter" panose="020B0509030504030204" pitchFamily="49" charset="0"/>
              </a:rPr>
            </a:br>
            <a:r>
              <a:rPr lang="en-US" sz="1400" dirty="0">
                <a:latin typeface="Lucida Sans Typewriter" panose="020B0509030504030204" pitchFamily="49" charset="0"/>
              </a:rPr>
              <a:t>        for (int bk = 0; bk &lt; LBLK; bk++) {</a:t>
            </a:r>
            <a:br>
              <a:rPr lang="en-US" sz="1400" dirty="0">
                <a:latin typeface="Lucida Sans Typewriter" panose="020B0509030504030204" pitchFamily="49" charset="0"/>
              </a:rPr>
            </a:br>
            <a:r>
              <a:rPr lang="en-US" sz="1400" dirty="0">
                <a:latin typeface="Lucida Sans Typewriter" panose="020B0509030504030204" pitchFamily="49" charset="0"/>
              </a:rPr>
              <a:t>          sum += </a:t>
            </a:r>
            <a:r>
              <a:rPr lang="en-US" sz="1400" dirty="0" err="1">
                <a:latin typeface="Lucida Sans Typewriter" panose="020B0509030504030204" pitchFamily="49" charset="0"/>
              </a:rPr>
              <a:t>dmatA</a:t>
            </a:r>
            <a:r>
              <a:rPr lang="en-US" sz="1400" dirty="0">
                <a:latin typeface="Lucida Sans Typewriter" panose="020B0509030504030204" pitchFamily="49" charset="0"/>
              </a:rPr>
              <a:t>[RM(</a:t>
            </a:r>
            <a:r>
              <a:rPr lang="en-US" sz="1400" dirty="0" err="1">
                <a:latin typeface="Lucida Sans Typewriter" panose="020B0509030504030204" pitchFamily="49" charset="0"/>
              </a:rPr>
              <a:t>i+bi,k+bk,N</a:t>
            </a:r>
            <a:r>
              <a:rPr lang="en-US" sz="1400" dirty="0">
                <a:latin typeface="Lucida Sans Typewriter" panose="020B0509030504030204" pitchFamily="49" charset="0"/>
              </a:rPr>
              <a:t>)]</a:t>
            </a:r>
            <a:br>
              <a:rPr lang="en-US" sz="1400" dirty="0">
                <a:latin typeface="Lucida Sans Typewriter" panose="020B0509030504030204" pitchFamily="49" charset="0"/>
              </a:rPr>
            </a:br>
            <a:r>
              <a:rPr lang="en-US" sz="1400" dirty="0">
                <a:latin typeface="Lucida Sans Typewriter" panose="020B0509030504030204" pitchFamily="49" charset="0"/>
              </a:rPr>
              <a:t>            * </a:t>
            </a:r>
            <a:r>
              <a:rPr lang="en-US" sz="1400" dirty="0" err="1">
                <a:latin typeface="Lucida Sans Typewriter" panose="020B0509030504030204" pitchFamily="49" charset="0"/>
              </a:rPr>
              <a:t>dmatB</a:t>
            </a:r>
            <a:r>
              <a:rPr lang="en-US" sz="1400" dirty="0">
                <a:latin typeface="Lucida Sans Typewriter" panose="020B0509030504030204" pitchFamily="49" charset="0"/>
              </a:rPr>
              <a:t>[RM(</a:t>
            </a:r>
            <a:r>
              <a:rPr lang="en-US" sz="1400" dirty="0" err="1">
                <a:latin typeface="Lucida Sans Typewriter" panose="020B0509030504030204" pitchFamily="49" charset="0"/>
              </a:rPr>
              <a:t>k+bk,j+bj,N</a:t>
            </a:r>
            <a:r>
              <a:rPr lang="en-US" sz="1400" dirty="0">
                <a:latin typeface="Lucida Sans Typewriter" panose="020B0509030504030204" pitchFamily="49" charset="0"/>
              </a:rPr>
              <a:t>)];</a:t>
            </a:r>
            <a:br>
              <a:rPr lang="en-US" sz="1400" dirty="0">
                <a:latin typeface="Lucida Sans Typewriter" panose="020B0509030504030204" pitchFamily="49" charset="0"/>
              </a:rPr>
            </a:br>
            <a:r>
              <a:rPr lang="en-US" sz="1400" dirty="0">
                <a:latin typeface="Lucida Sans Typewriter" panose="020B0509030504030204" pitchFamily="49" charset="0"/>
              </a:rPr>
              <a:t>        }</a:t>
            </a:r>
            <a:br>
              <a:rPr lang="en-US" sz="1400" dirty="0">
                <a:latin typeface="Lucida Sans Typewriter" panose="020B0509030504030204" pitchFamily="49" charset="0"/>
              </a:rPr>
            </a:br>
            <a:r>
              <a:rPr lang="en-US" sz="1400" dirty="0">
                <a:latin typeface="Lucida Sans Typewriter" panose="020B0509030504030204" pitchFamily="49" charset="0"/>
              </a:rPr>
              <a:t>        </a:t>
            </a:r>
            <a:r>
              <a:rPr lang="en-US" sz="1400" dirty="0" err="1">
                <a:latin typeface="Lucida Sans Typewriter" panose="020B0509030504030204" pitchFamily="49" charset="0"/>
              </a:rPr>
              <a:t>dmatC</a:t>
            </a:r>
            <a:r>
              <a:rPr lang="en-US" sz="1400" dirty="0">
                <a:latin typeface="Lucida Sans Typewriter" panose="020B0509030504030204" pitchFamily="49" charset="0"/>
              </a:rPr>
              <a:t>[RM(</a:t>
            </a:r>
            <a:r>
              <a:rPr lang="en-US" sz="1400" dirty="0" err="1">
                <a:latin typeface="Lucida Sans Typewriter" panose="020B0509030504030204" pitchFamily="49" charset="0"/>
              </a:rPr>
              <a:t>i+bi,j+bj,N</a:t>
            </a:r>
            <a:r>
              <a:rPr lang="en-US" sz="1400" dirty="0">
                <a:latin typeface="Lucida Sans Typewriter" panose="020B0509030504030204" pitchFamily="49" charset="0"/>
              </a:rPr>
              <a:t>)] += sum;</a:t>
            </a:r>
            <a:br>
              <a:rPr lang="en-US" sz="1400" dirty="0">
                <a:latin typeface="Lucida Sans Typewriter" panose="020B0509030504030204" pitchFamily="49" charset="0"/>
              </a:rPr>
            </a:br>
            <a:r>
              <a:rPr lang="en-US" sz="1400" dirty="0">
                <a:latin typeface="Lucida Sans Typewriter" panose="020B0509030504030204" pitchFamily="49" charset="0"/>
              </a:rPr>
              <a:t>} } } }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DE6B555-0D77-4F8D-9815-AE315A2FAF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15-418/15-618, Spring 2019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09249F9-B803-47F8-8647-49D23D8AF048}"/>
              </a:ext>
            </a:extLst>
          </p:cNvPr>
          <p:cNvSpPr txBox="1"/>
          <p:nvPr/>
        </p:nvSpPr>
        <p:spPr>
          <a:xfrm>
            <a:off x="6954982" y="2215520"/>
            <a:ext cx="23117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>
                <a:solidFill>
                  <a:srgbClr val="00B050"/>
                </a:solidFill>
              </a:rPr>
              <a:t>Map threads across submatrices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6688F63-C4B6-447E-B50F-8EB14DF7CB2A}"/>
              </a:ext>
            </a:extLst>
          </p:cNvPr>
          <p:cNvSpPr txBox="1"/>
          <p:nvPr/>
        </p:nvSpPr>
        <p:spPr>
          <a:xfrm>
            <a:off x="5134099" y="4052759"/>
            <a:ext cx="28659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>
                <a:solidFill>
                  <a:srgbClr val="00B050"/>
                </a:solidFill>
              </a:rPr>
              <a:t>Compute submatrix product</a:t>
            </a:r>
          </a:p>
        </p:txBody>
      </p:sp>
    </p:spTree>
    <p:extLst>
      <p:ext uri="{BB962C8B-B14F-4D97-AF65-F5344CB8AC3E}">
        <p14:creationId xmlns:p14="http://schemas.microsoft.com/office/powerpoint/2010/main" val="123864008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C87A436B-32F9-41E5-85A1-61276C58A160}"/>
              </a:ext>
            </a:extLst>
          </p:cNvPr>
          <p:cNvSpPr/>
          <p:nvPr/>
        </p:nvSpPr>
        <p:spPr>
          <a:xfrm>
            <a:off x="896586" y="2481251"/>
            <a:ext cx="2483924" cy="542997"/>
          </a:xfrm>
          <a:prstGeom prst="roundRect">
            <a:avLst/>
          </a:prstGeom>
          <a:solidFill>
            <a:srgbClr val="F7FF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76F0485F-E43A-4C5B-8222-1546136A4CCD}"/>
              </a:ext>
            </a:extLst>
          </p:cNvPr>
          <p:cNvSpPr/>
          <p:nvPr/>
        </p:nvSpPr>
        <p:spPr>
          <a:xfrm>
            <a:off x="1258784" y="3429000"/>
            <a:ext cx="2078182" cy="200891"/>
          </a:xfrm>
          <a:prstGeom prst="roundRect">
            <a:avLst/>
          </a:prstGeom>
          <a:solidFill>
            <a:srgbClr val="F7FF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C9DAD293-4C83-4884-A48A-DDD4A9D2B547}"/>
              </a:ext>
            </a:extLst>
          </p:cNvPr>
          <p:cNvSpPr/>
          <p:nvPr/>
        </p:nvSpPr>
        <p:spPr>
          <a:xfrm>
            <a:off x="1126177" y="3901736"/>
            <a:ext cx="4981698" cy="836519"/>
          </a:xfrm>
          <a:prstGeom prst="roundRect">
            <a:avLst/>
          </a:prstGeom>
          <a:solidFill>
            <a:srgbClr val="F7FF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9DE58A08-2CA8-42D3-A555-E860A02BE50F}"/>
              </a:ext>
            </a:extLst>
          </p:cNvPr>
          <p:cNvSpPr/>
          <p:nvPr/>
        </p:nvSpPr>
        <p:spPr>
          <a:xfrm>
            <a:off x="896585" y="5955183"/>
            <a:ext cx="5029201" cy="537692"/>
          </a:xfrm>
          <a:prstGeom prst="roundRect">
            <a:avLst/>
          </a:prstGeom>
          <a:solidFill>
            <a:srgbClr val="F7FF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D7F6CCF5-5F45-4EA4-9E46-17F53252F2D6}"/>
              </a:ext>
            </a:extLst>
          </p:cNvPr>
          <p:cNvSpPr/>
          <p:nvPr/>
        </p:nvSpPr>
        <p:spPr>
          <a:xfrm>
            <a:off x="2399803" y="5346864"/>
            <a:ext cx="2078182" cy="200891"/>
          </a:xfrm>
          <a:prstGeom prst="roundRect">
            <a:avLst/>
          </a:prstGeom>
          <a:solidFill>
            <a:srgbClr val="F7FF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C473ABD8-F101-47CE-964D-4DC90E589676}"/>
              </a:ext>
            </a:extLst>
          </p:cNvPr>
          <p:cNvSpPr/>
          <p:nvPr/>
        </p:nvSpPr>
        <p:spPr>
          <a:xfrm>
            <a:off x="4700645" y="5346863"/>
            <a:ext cx="2078182" cy="200891"/>
          </a:xfrm>
          <a:prstGeom prst="roundRect">
            <a:avLst/>
          </a:prstGeom>
          <a:solidFill>
            <a:srgbClr val="F7FF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DCB11D95-78DD-409C-A1AE-9BF1FD1F1373}"/>
              </a:ext>
            </a:extLst>
          </p:cNvPr>
          <p:cNvSpPr/>
          <p:nvPr/>
        </p:nvSpPr>
        <p:spPr>
          <a:xfrm>
            <a:off x="1507170" y="5651023"/>
            <a:ext cx="2078182" cy="200891"/>
          </a:xfrm>
          <a:prstGeom prst="roundRect">
            <a:avLst/>
          </a:prstGeom>
          <a:solidFill>
            <a:srgbClr val="F7FF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BDE1D7-581C-4E7E-BE64-667182CC1A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Blocked </a:t>
            </a:r>
            <a:r>
              <a:rPr lang="en-US" dirty="0" err="1"/>
              <a:t>matmul</a:t>
            </a:r>
            <a:r>
              <a:rPr lang="en-US" dirty="0"/>
              <a:t>: Attempt #1 + Local memory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0048F8-7187-4927-BC40-912EEA151D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4"/>
            <a:ext cx="7886700" cy="494726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1400" dirty="0">
                <a:latin typeface="Lucida Sans Typewriter" panose="020B0509030504030204" pitchFamily="49" charset="0"/>
              </a:rPr>
              <a:t>__global__ void </a:t>
            </a:r>
            <a:r>
              <a:rPr lang="en-US" sz="1400" dirty="0" err="1">
                <a:latin typeface="Lucida Sans Typewriter" panose="020B0509030504030204" pitchFamily="49" charset="0"/>
              </a:rPr>
              <a:t>cudaBlockKernelCoarse</a:t>
            </a:r>
            <a:r>
              <a:rPr lang="en-US" sz="1400" dirty="0">
                <a:latin typeface="Lucida Sans Typewriter" panose="020B0509030504030204" pitchFamily="49" charset="0"/>
              </a:rPr>
              <a:t>(int N, float *</a:t>
            </a:r>
            <a:r>
              <a:rPr lang="en-US" sz="1400" dirty="0" err="1">
                <a:latin typeface="Lucida Sans Typewriter" panose="020B0509030504030204" pitchFamily="49" charset="0"/>
              </a:rPr>
              <a:t>dmatA</a:t>
            </a:r>
            <a:r>
              <a:rPr lang="en-US" sz="1400" dirty="0">
                <a:latin typeface="Lucida Sans Typewriter" panose="020B0509030504030204" pitchFamily="49" charset="0"/>
              </a:rPr>
              <a:t>, float *</a:t>
            </a:r>
            <a:r>
              <a:rPr lang="en-US" sz="1400" dirty="0" err="1">
                <a:latin typeface="Lucida Sans Typewriter" panose="020B0509030504030204" pitchFamily="49" charset="0"/>
              </a:rPr>
              <a:t>dmatB</a:t>
            </a:r>
            <a:r>
              <a:rPr lang="en-US" sz="1400" dirty="0">
                <a:latin typeface="Lucida Sans Typewriter" panose="020B0509030504030204" pitchFamily="49" charset="0"/>
              </a:rPr>
              <a:t>, float *</a:t>
            </a:r>
            <a:r>
              <a:rPr lang="en-US" sz="1400" dirty="0" err="1">
                <a:latin typeface="Lucida Sans Typewriter" panose="020B0509030504030204" pitchFamily="49" charset="0"/>
              </a:rPr>
              <a:t>dmatC</a:t>
            </a:r>
            <a:r>
              <a:rPr lang="en-US" sz="1400" dirty="0">
                <a:latin typeface="Lucida Sans Typewriter" panose="020B0509030504030204" pitchFamily="49" charset="0"/>
              </a:rPr>
              <a:t>) {</a:t>
            </a:r>
            <a:br>
              <a:rPr lang="en-US" sz="1400" dirty="0">
                <a:latin typeface="Lucida Sans Typewriter" panose="020B0509030504030204" pitchFamily="49" charset="0"/>
              </a:rPr>
            </a:br>
            <a:r>
              <a:rPr lang="en-US" sz="1400" dirty="0">
                <a:latin typeface="Lucida Sans Typewriter" panose="020B0509030504030204" pitchFamily="49" charset="0"/>
              </a:rPr>
              <a:t>  int </a:t>
            </a:r>
            <a:r>
              <a:rPr lang="en-US" sz="1400" dirty="0" err="1">
                <a:latin typeface="Lucida Sans Typewriter" panose="020B0509030504030204" pitchFamily="49" charset="0"/>
              </a:rPr>
              <a:t>i</a:t>
            </a:r>
            <a:r>
              <a:rPr lang="en-US" sz="1400" dirty="0">
                <a:latin typeface="Lucida Sans Typewriter" panose="020B0509030504030204" pitchFamily="49" charset="0"/>
              </a:rPr>
              <a:t> = </a:t>
            </a:r>
            <a:r>
              <a:rPr lang="en-US" sz="1400" dirty="0" err="1">
                <a:latin typeface="Lucida Sans Typewriter" panose="020B0509030504030204" pitchFamily="49" charset="0"/>
              </a:rPr>
              <a:t>blockIdx.y</a:t>
            </a:r>
            <a:r>
              <a:rPr lang="en-US" sz="1400" dirty="0">
                <a:latin typeface="Lucida Sans Typewriter" panose="020B0509030504030204" pitchFamily="49" charset="0"/>
              </a:rPr>
              <a:t> * </a:t>
            </a:r>
            <a:r>
              <a:rPr lang="en-US" sz="1400" dirty="0" err="1">
                <a:latin typeface="Lucida Sans Typewriter" panose="020B0509030504030204" pitchFamily="49" charset="0"/>
              </a:rPr>
              <a:t>blockDim.y</a:t>
            </a:r>
            <a:r>
              <a:rPr lang="en-US" sz="1400" dirty="0">
                <a:latin typeface="Lucida Sans Typewriter" panose="020B0509030504030204" pitchFamily="49" charset="0"/>
              </a:rPr>
              <a:t> + </a:t>
            </a:r>
            <a:r>
              <a:rPr lang="en-US" sz="1400" dirty="0" err="1">
                <a:latin typeface="Lucida Sans Typewriter" panose="020B0509030504030204" pitchFamily="49" charset="0"/>
              </a:rPr>
              <a:t>threadIdx.y</a:t>
            </a:r>
            <a:r>
              <a:rPr lang="en-US" sz="1400" dirty="0">
                <a:latin typeface="Lucida Sans Typewriter" panose="020B0509030504030204" pitchFamily="49" charset="0"/>
              </a:rPr>
              <a:t>; </a:t>
            </a:r>
            <a:r>
              <a:rPr lang="en-US" sz="1400" dirty="0" err="1">
                <a:latin typeface="Lucida Sans Typewriter" panose="020B0509030504030204" pitchFamily="49" charset="0"/>
              </a:rPr>
              <a:t>i</a:t>
            </a:r>
            <a:r>
              <a:rPr lang="en-US" sz="1400" dirty="0">
                <a:latin typeface="Lucida Sans Typewriter" panose="020B0509030504030204" pitchFamily="49" charset="0"/>
              </a:rPr>
              <a:t> *= LBLK;</a:t>
            </a:r>
            <a:br>
              <a:rPr lang="en-US" sz="1400" dirty="0">
                <a:latin typeface="Lucida Sans Typewriter" panose="020B0509030504030204" pitchFamily="49" charset="0"/>
              </a:rPr>
            </a:br>
            <a:r>
              <a:rPr lang="en-US" sz="1400" dirty="0">
                <a:latin typeface="Lucida Sans Typewriter" panose="020B0509030504030204" pitchFamily="49" charset="0"/>
              </a:rPr>
              <a:t>  int j = </a:t>
            </a:r>
            <a:r>
              <a:rPr lang="en-US" sz="1400" dirty="0" err="1">
                <a:latin typeface="Lucida Sans Typewriter" panose="020B0509030504030204" pitchFamily="49" charset="0"/>
              </a:rPr>
              <a:t>blockIdx.x</a:t>
            </a:r>
            <a:r>
              <a:rPr lang="en-US" sz="1400" dirty="0">
                <a:latin typeface="Lucida Sans Typewriter" panose="020B0509030504030204" pitchFamily="49" charset="0"/>
              </a:rPr>
              <a:t> * </a:t>
            </a:r>
            <a:r>
              <a:rPr lang="en-US" sz="1400" dirty="0" err="1">
                <a:latin typeface="Lucida Sans Typewriter" panose="020B0509030504030204" pitchFamily="49" charset="0"/>
              </a:rPr>
              <a:t>blockDim.x</a:t>
            </a:r>
            <a:r>
              <a:rPr lang="en-US" sz="1400" dirty="0">
                <a:latin typeface="Lucida Sans Typewriter" panose="020B0509030504030204" pitchFamily="49" charset="0"/>
              </a:rPr>
              <a:t> + </a:t>
            </a:r>
            <a:r>
              <a:rPr lang="en-US" sz="1400" dirty="0" err="1">
                <a:latin typeface="Lucida Sans Typewriter" panose="020B0509030504030204" pitchFamily="49" charset="0"/>
              </a:rPr>
              <a:t>threadIdx.x</a:t>
            </a:r>
            <a:r>
              <a:rPr lang="en-US" sz="1400" dirty="0">
                <a:latin typeface="Lucida Sans Typewriter" panose="020B0509030504030204" pitchFamily="49" charset="0"/>
              </a:rPr>
              <a:t>; j *= LBLK;</a:t>
            </a:r>
            <a:br>
              <a:rPr lang="en-US" sz="1400" dirty="0">
                <a:latin typeface="Lucida Sans Typewriter" panose="020B0509030504030204" pitchFamily="49" charset="0"/>
              </a:rPr>
            </a:br>
            <a:r>
              <a:rPr lang="en-US" sz="1400" dirty="0">
                <a:latin typeface="Lucida Sans Typewriter" panose="020B0509030504030204" pitchFamily="49" charset="0"/>
              </a:rPr>
              <a:t>  float </a:t>
            </a:r>
            <a:r>
              <a:rPr lang="en-US" sz="1400" dirty="0" err="1">
                <a:latin typeface="Lucida Sans Typewriter" panose="020B0509030504030204" pitchFamily="49" charset="0"/>
              </a:rPr>
              <a:t>subA</a:t>
            </a:r>
            <a:r>
              <a:rPr lang="en-US" sz="1400" dirty="0">
                <a:latin typeface="Lucida Sans Typewriter" panose="020B0509030504030204" pitchFamily="49" charset="0"/>
              </a:rPr>
              <a:t>[LBLK * LBLK];</a:t>
            </a:r>
            <a:br>
              <a:rPr lang="en-US" sz="1400" dirty="0">
                <a:latin typeface="Lucida Sans Typewriter" panose="020B0509030504030204" pitchFamily="49" charset="0"/>
              </a:rPr>
            </a:br>
            <a:r>
              <a:rPr lang="en-US" sz="1400" dirty="0">
                <a:latin typeface="Lucida Sans Typewriter" panose="020B0509030504030204" pitchFamily="49" charset="0"/>
              </a:rPr>
              <a:t>  float </a:t>
            </a:r>
            <a:r>
              <a:rPr lang="en-US" sz="1400" dirty="0" err="1">
                <a:latin typeface="Lucida Sans Typewriter" panose="020B0509030504030204" pitchFamily="49" charset="0"/>
              </a:rPr>
              <a:t>subB</a:t>
            </a:r>
            <a:r>
              <a:rPr lang="en-US" sz="1400" dirty="0">
                <a:latin typeface="Lucida Sans Typewriter" panose="020B0509030504030204" pitchFamily="49" charset="0"/>
              </a:rPr>
              <a:t>[LBLK * LBLK];</a:t>
            </a:r>
            <a:br>
              <a:rPr lang="en-US" sz="1400" dirty="0">
                <a:latin typeface="Lucida Sans Typewriter" panose="020B0509030504030204" pitchFamily="49" charset="0"/>
              </a:rPr>
            </a:br>
            <a:r>
              <a:rPr lang="en-US" sz="1400" dirty="0">
                <a:latin typeface="Lucida Sans Typewriter" panose="020B0509030504030204" pitchFamily="49" charset="0"/>
              </a:rPr>
              <a:t>  float </a:t>
            </a:r>
            <a:r>
              <a:rPr lang="en-US" sz="1400" dirty="0" err="1">
                <a:latin typeface="Lucida Sans Typewriter" panose="020B0509030504030204" pitchFamily="49" charset="0"/>
              </a:rPr>
              <a:t>subC</a:t>
            </a:r>
            <a:r>
              <a:rPr lang="en-US" sz="1400" dirty="0">
                <a:latin typeface="Lucida Sans Typewriter" panose="020B0509030504030204" pitchFamily="49" charset="0"/>
              </a:rPr>
              <a:t>[LBLK * LBLK];</a:t>
            </a:r>
            <a:br>
              <a:rPr lang="en-US" sz="1400" dirty="0">
                <a:latin typeface="Lucida Sans Typewriter" panose="020B0509030504030204" pitchFamily="49" charset="0"/>
              </a:rPr>
            </a:br>
            <a:br>
              <a:rPr lang="en-US" sz="1400" dirty="0">
                <a:latin typeface="Lucida Sans Typewriter" panose="020B0509030504030204" pitchFamily="49" charset="0"/>
              </a:rPr>
            </a:br>
            <a:r>
              <a:rPr lang="en-US" sz="1400" dirty="0">
                <a:latin typeface="Lucida Sans Typewriter" panose="020B0509030504030204" pitchFamily="49" charset="0"/>
              </a:rPr>
              <a:t>  for (int bi = 0; bi &lt; LBLK; bi++) /* Zero out C */</a:t>
            </a:r>
            <a:br>
              <a:rPr lang="en-US" sz="1400" dirty="0">
                <a:latin typeface="Lucida Sans Typewriter" panose="020B0509030504030204" pitchFamily="49" charset="0"/>
              </a:rPr>
            </a:br>
            <a:r>
              <a:rPr lang="en-US" sz="1400" dirty="0">
                <a:latin typeface="Lucida Sans Typewriter" panose="020B0509030504030204" pitchFamily="49" charset="0"/>
              </a:rPr>
              <a:t>    for (int </a:t>
            </a:r>
            <a:r>
              <a:rPr lang="en-US" sz="1400" dirty="0" err="1">
                <a:latin typeface="Lucida Sans Typewriter" panose="020B0509030504030204" pitchFamily="49" charset="0"/>
              </a:rPr>
              <a:t>bj</a:t>
            </a:r>
            <a:r>
              <a:rPr lang="en-US" sz="1400" dirty="0">
                <a:latin typeface="Lucida Sans Typewriter" panose="020B0509030504030204" pitchFamily="49" charset="0"/>
              </a:rPr>
              <a:t> = 0; </a:t>
            </a:r>
            <a:r>
              <a:rPr lang="en-US" sz="1400" dirty="0" err="1">
                <a:latin typeface="Lucida Sans Typewriter" panose="020B0509030504030204" pitchFamily="49" charset="0"/>
              </a:rPr>
              <a:t>bj</a:t>
            </a:r>
            <a:r>
              <a:rPr lang="en-US" sz="1400" dirty="0">
                <a:latin typeface="Lucida Sans Typewriter" panose="020B0509030504030204" pitchFamily="49" charset="0"/>
              </a:rPr>
              <a:t> &lt; LBLK; </a:t>
            </a:r>
            <a:r>
              <a:rPr lang="en-US" sz="1400" dirty="0" err="1">
                <a:latin typeface="Lucida Sans Typewriter" panose="020B0509030504030204" pitchFamily="49" charset="0"/>
              </a:rPr>
              <a:t>bj</a:t>
            </a:r>
            <a:r>
              <a:rPr lang="en-US" sz="1400" dirty="0">
                <a:latin typeface="Lucida Sans Typewriter" panose="020B0509030504030204" pitchFamily="49" charset="0"/>
              </a:rPr>
              <a:t>++)</a:t>
            </a:r>
            <a:br>
              <a:rPr lang="en-US" sz="1400" dirty="0">
                <a:latin typeface="Lucida Sans Typewriter" panose="020B0509030504030204" pitchFamily="49" charset="0"/>
              </a:rPr>
            </a:br>
            <a:r>
              <a:rPr lang="en-US" sz="1400" dirty="0">
                <a:latin typeface="Lucida Sans Typewriter" panose="020B0509030504030204" pitchFamily="49" charset="0"/>
              </a:rPr>
              <a:t>      </a:t>
            </a:r>
            <a:r>
              <a:rPr lang="en-US" sz="1400" dirty="0" err="1">
                <a:latin typeface="Lucida Sans Typewriter" panose="020B0509030504030204" pitchFamily="49" charset="0"/>
              </a:rPr>
              <a:t>subC</a:t>
            </a:r>
            <a:r>
              <a:rPr lang="en-US" sz="1400" dirty="0">
                <a:latin typeface="Lucida Sans Typewriter" panose="020B0509030504030204" pitchFamily="49" charset="0"/>
              </a:rPr>
              <a:t>[RM(</a:t>
            </a:r>
            <a:r>
              <a:rPr lang="en-US" sz="1400" dirty="0" err="1">
                <a:latin typeface="Lucida Sans Typewriter" panose="020B0509030504030204" pitchFamily="49" charset="0"/>
              </a:rPr>
              <a:t>bi,bj,LBLK</a:t>
            </a:r>
            <a:r>
              <a:rPr lang="en-US" sz="1400" dirty="0">
                <a:latin typeface="Lucida Sans Typewriter" panose="020B0509030504030204" pitchFamily="49" charset="0"/>
              </a:rPr>
              <a:t>)] = 0;</a:t>
            </a:r>
            <a:br>
              <a:rPr lang="en-US" sz="1400" dirty="0">
                <a:latin typeface="Lucida Sans Typewriter" panose="020B0509030504030204" pitchFamily="49" charset="0"/>
              </a:rPr>
            </a:br>
            <a:br>
              <a:rPr lang="en-US" sz="1400" dirty="0">
                <a:latin typeface="Lucida Sans Typewriter" panose="020B0509030504030204" pitchFamily="49" charset="0"/>
              </a:rPr>
            </a:br>
            <a:r>
              <a:rPr lang="en-US" sz="1400" dirty="0">
                <a:latin typeface="Lucida Sans Typewriter" panose="020B0509030504030204" pitchFamily="49" charset="0"/>
              </a:rPr>
              <a:t>  for (int k = 0; k &lt;= N-LBLK; k+=LBLK) {</a:t>
            </a:r>
            <a:br>
              <a:rPr lang="en-US" sz="1400" dirty="0">
                <a:latin typeface="Lucida Sans Typewriter" panose="020B0509030504030204" pitchFamily="49" charset="0"/>
              </a:rPr>
            </a:br>
            <a:r>
              <a:rPr lang="en-US" sz="1400" dirty="0">
                <a:latin typeface="Lucida Sans Typewriter" panose="020B0509030504030204" pitchFamily="49" charset="0"/>
              </a:rPr>
              <a:t>    for (int bi = 0; bi &lt; LBLK; bi++) {</a:t>
            </a:r>
            <a:br>
              <a:rPr lang="en-US" sz="1400" dirty="0">
                <a:latin typeface="Lucida Sans Typewriter" panose="020B0509030504030204" pitchFamily="49" charset="0"/>
              </a:rPr>
            </a:br>
            <a:r>
              <a:rPr lang="en-US" sz="1400" dirty="0">
                <a:latin typeface="Lucida Sans Typewriter" panose="020B0509030504030204" pitchFamily="49" charset="0"/>
              </a:rPr>
              <a:t>      for (int </a:t>
            </a:r>
            <a:r>
              <a:rPr lang="en-US" sz="1400" dirty="0" err="1">
                <a:latin typeface="Lucida Sans Typewriter" panose="020B0509030504030204" pitchFamily="49" charset="0"/>
              </a:rPr>
              <a:t>bj</a:t>
            </a:r>
            <a:r>
              <a:rPr lang="en-US" sz="1400" dirty="0">
                <a:latin typeface="Lucida Sans Typewriter" panose="020B0509030504030204" pitchFamily="49" charset="0"/>
              </a:rPr>
              <a:t> = 0; </a:t>
            </a:r>
            <a:r>
              <a:rPr lang="en-US" sz="1400" dirty="0" err="1">
                <a:latin typeface="Lucida Sans Typewriter" panose="020B0509030504030204" pitchFamily="49" charset="0"/>
              </a:rPr>
              <a:t>bj</a:t>
            </a:r>
            <a:r>
              <a:rPr lang="en-US" sz="1400" dirty="0">
                <a:latin typeface="Lucida Sans Typewriter" panose="020B0509030504030204" pitchFamily="49" charset="0"/>
              </a:rPr>
              <a:t> &lt; LBLK; </a:t>
            </a:r>
            <a:r>
              <a:rPr lang="en-US" sz="1400" dirty="0" err="1">
                <a:latin typeface="Lucida Sans Typewriter" panose="020B0509030504030204" pitchFamily="49" charset="0"/>
              </a:rPr>
              <a:t>bj</a:t>
            </a:r>
            <a:r>
              <a:rPr lang="en-US" sz="1400" dirty="0">
                <a:latin typeface="Lucida Sans Typewriter" panose="020B0509030504030204" pitchFamily="49" charset="0"/>
              </a:rPr>
              <a:t>++) {</a:t>
            </a:r>
            <a:br>
              <a:rPr lang="en-US" sz="1400" dirty="0">
                <a:latin typeface="Lucida Sans Typewriter" panose="020B0509030504030204" pitchFamily="49" charset="0"/>
              </a:rPr>
            </a:br>
            <a:r>
              <a:rPr lang="en-US" sz="1400" dirty="0">
                <a:latin typeface="Lucida Sans Typewriter" panose="020B0509030504030204" pitchFamily="49" charset="0"/>
              </a:rPr>
              <a:t>        </a:t>
            </a:r>
            <a:r>
              <a:rPr lang="en-US" sz="1400" dirty="0" err="1">
                <a:latin typeface="Lucida Sans Typewriter" panose="020B0509030504030204" pitchFamily="49" charset="0"/>
              </a:rPr>
              <a:t>subA</a:t>
            </a:r>
            <a:r>
              <a:rPr lang="en-US" sz="1400" dirty="0">
                <a:latin typeface="Lucida Sans Typewriter" panose="020B0509030504030204" pitchFamily="49" charset="0"/>
              </a:rPr>
              <a:t>[RM(</a:t>
            </a:r>
            <a:r>
              <a:rPr lang="en-US" sz="1400" dirty="0" err="1">
                <a:latin typeface="Lucida Sans Typewriter" panose="020B0509030504030204" pitchFamily="49" charset="0"/>
              </a:rPr>
              <a:t>bi,bj,LBLK</a:t>
            </a:r>
            <a:r>
              <a:rPr lang="en-US" sz="1400" dirty="0">
                <a:latin typeface="Lucida Sans Typewriter" panose="020B0509030504030204" pitchFamily="49" charset="0"/>
              </a:rPr>
              <a:t>)] = </a:t>
            </a:r>
            <a:r>
              <a:rPr lang="en-US" sz="1400" dirty="0" err="1">
                <a:latin typeface="Lucida Sans Typewriter" panose="020B0509030504030204" pitchFamily="49" charset="0"/>
              </a:rPr>
              <a:t>dmatA</a:t>
            </a:r>
            <a:r>
              <a:rPr lang="en-US" sz="1400" dirty="0">
                <a:latin typeface="Lucida Sans Typewriter" panose="020B0509030504030204" pitchFamily="49" charset="0"/>
              </a:rPr>
              <a:t>[RM(</a:t>
            </a:r>
            <a:r>
              <a:rPr lang="en-US" sz="1400" dirty="0" err="1">
                <a:latin typeface="Lucida Sans Typewriter" panose="020B0509030504030204" pitchFamily="49" charset="0"/>
              </a:rPr>
              <a:t>i+bi,k+bj,N</a:t>
            </a:r>
            <a:r>
              <a:rPr lang="en-US" sz="1400" dirty="0">
                <a:latin typeface="Lucida Sans Typewriter" panose="020B0509030504030204" pitchFamily="49" charset="0"/>
              </a:rPr>
              <a:t>)];</a:t>
            </a:r>
            <a:br>
              <a:rPr lang="en-US" sz="1400" dirty="0">
                <a:latin typeface="Lucida Sans Typewriter" panose="020B0509030504030204" pitchFamily="49" charset="0"/>
              </a:rPr>
            </a:br>
            <a:r>
              <a:rPr lang="en-US" sz="1400" dirty="0">
                <a:latin typeface="Lucida Sans Typewriter" panose="020B0509030504030204" pitchFamily="49" charset="0"/>
              </a:rPr>
              <a:t>        </a:t>
            </a:r>
            <a:r>
              <a:rPr lang="en-US" sz="1400" dirty="0" err="1">
                <a:latin typeface="Lucida Sans Typewriter" panose="020B0509030504030204" pitchFamily="49" charset="0"/>
              </a:rPr>
              <a:t>subB</a:t>
            </a:r>
            <a:r>
              <a:rPr lang="en-US" sz="1400" dirty="0">
                <a:latin typeface="Lucida Sans Typewriter" panose="020B0509030504030204" pitchFamily="49" charset="0"/>
              </a:rPr>
              <a:t>[RM(</a:t>
            </a:r>
            <a:r>
              <a:rPr lang="en-US" sz="1400" dirty="0" err="1">
                <a:latin typeface="Lucida Sans Typewriter" panose="020B0509030504030204" pitchFamily="49" charset="0"/>
              </a:rPr>
              <a:t>bi,bj,LBLK</a:t>
            </a:r>
            <a:r>
              <a:rPr lang="en-US" sz="1400" dirty="0">
                <a:latin typeface="Lucida Sans Typewriter" panose="020B0509030504030204" pitchFamily="49" charset="0"/>
              </a:rPr>
              <a:t>)] = </a:t>
            </a:r>
            <a:r>
              <a:rPr lang="en-US" sz="1400" dirty="0" err="1">
                <a:latin typeface="Lucida Sans Typewriter" panose="020B0509030504030204" pitchFamily="49" charset="0"/>
              </a:rPr>
              <a:t>dmatB</a:t>
            </a:r>
            <a:r>
              <a:rPr lang="en-US" sz="1400" dirty="0">
                <a:latin typeface="Lucida Sans Typewriter" panose="020B0509030504030204" pitchFamily="49" charset="0"/>
              </a:rPr>
              <a:t>[RM(</a:t>
            </a:r>
            <a:r>
              <a:rPr lang="en-US" sz="1400" dirty="0" err="1">
                <a:latin typeface="Lucida Sans Typewriter" panose="020B0509030504030204" pitchFamily="49" charset="0"/>
              </a:rPr>
              <a:t>k+bi,j+bj,N</a:t>
            </a:r>
            <a:r>
              <a:rPr lang="en-US" sz="1400" dirty="0">
                <a:latin typeface="Lucida Sans Typewriter" panose="020B0509030504030204" pitchFamily="49" charset="0"/>
              </a:rPr>
              <a:t>)];</a:t>
            </a:r>
            <a:br>
              <a:rPr lang="en-US" sz="1400" dirty="0">
                <a:latin typeface="Lucida Sans Typewriter" panose="020B0509030504030204" pitchFamily="49" charset="0"/>
              </a:rPr>
            </a:br>
            <a:r>
              <a:rPr lang="en-US" sz="1400" dirty="0">
                <a:latin typeface="Lucida Sans Typewriter" panose="020B0509030504030204" pitchFamily="49" charset="0"/>
              </a:rPr>
              <a:t>    } }</a:t>
            </a:r>
            <a:br>
              <a:rPr lang="en-US" sz="1400" dirty="0">
                <a:latin typeface="Lucida Sans Typewriter" panose="020B0509030504030204" pitchFamily="49" charset="0"/>
              </a:rPr>
            </a:br>
            <a:r>
              <a:rPr lang="en-US" sz="1400" dirty="0">
                <a:latin typeface="Lucida Sans Typewriter" panose="020B0509030504030204" pitchFamily="49" charset="0"/>
              </a:rPr>
              <a:t>    for (int bi = 0; bi &lt; LBLK; bi++) {</a:t>
            </a:r>
            <a:br>
              <a:rPr lang="en-US" sz="1400" dirty="0">
                <a:latin typeface="Lucida Sans Typewriter" panose="020B0509030504030204" pitchFamily="49" charset="0"/>
              </a:rPr>
            </a:br>
            <a:r>
              <a:rPr lang="en-US" sz="1400" dirty="0">
                <a:latin typeface="Lucida Sans Typewriter" panose="020B0509030504030204" pitchFamily="49" charset="0"/>
              </a:rPr>
              <a:t>      for (int </a:t>
            </a:r>
            <a:r>
              <a:rPr lang="en-US" sz="1400" dirty="0" err="1">
                <a:latin typeface="Lucida Sans Typewriter" panose="020B0509030504030204" pitchFamily="49" charset="0"/>
              </a:rPr>
              <a:t>bj</a:t>
            </a:r>
            <a:r>
              <a:rPr lang="en-US" sz="1400" dirty="0">
                <a:latin typeface="Lucida Sans Typewriter" panose="020B0509030504030204" pitchFamily="49" charset="0"/>
              </a:rPr>
              <a:t> = 0; </a:t>
            </a:r>
            <a:r>
              <a:rPr lang="en-US" sz="1400" dirty="0" err="1">
                <a:latin typeface="Lucida Sans Typewriter" panose="020B0509030504030204" pitchFamily="49" charset="0"/>
              </a:rPr>
              <a:t>bj</a:t>
            </a:r>
            <a:r>
              <a:rPr lang="en-US" sz="1400" dirty="0">
                <a:latin typeface="Lucida Sans Typewriter" panose="020B0509030504030204" pitchFamily="49" charset="0"/>
              </a:rPr>
              <a:t> &lt; LBLK; </a:t>
            </a:r>
            <a:r>
              <a:rPr lang="en-US" sz="1400" dirty="0" err="1">
                <a:latin typeface="Lucida Sans Typewriter" panose="020B0509030504030204" pitchFamily="49" charset="0"/>
              </a:rPr>
              <a:t>bj</a:t>
            </a:r>
            <a:r>
              <a:rPr lang="en-US" sz="1400" dirty="0">
                <a:latin typeface="Lucida Sans Typewriter" panose="020B0509030504030204" pitchFamily="49" charset="0"/>
              </a:rPr>
              <a:t>++) {</a:t>
            </a:r>
            <a:br>
              <a:rPr lang="en-US" sz="1400" dirty="0">
                <a:latin typeface="Lucida Sans Typewriter" panose="020B0509030504030204" pitchFamily="49" charset="0"/>
              </a:rPr>
            </a:br>
            <a:r>
              <a:rPr lang="en-US" sz="1400" dirty="0">
                <a:latin typeface="Lucida Sans Typewriter" panose="020B0509030504030204" pitchFamily="49" charset="0"/>
              </a:rPr>
              <a:t>        float sum = 0.0;</a:t>
            </a:r>
            <a:br>
              <a:rPr lang="en-US" sz="1400" dirty="0">
                <a:latin typeface="Lucida Sans Typewriter" panose="020B0509030504030204" pitchFamily="49" charset="0"/>
              </a:rPr>
            </a:br>
            <a:r>
              <a:rPr lang="en-US" sz="1400" dirty="0">
                <a:latin typeface="Lucida Sans Typewriter" panose="020B0509030504030204" pitchFamily="49" charset="0"/>
              </a:rPr>
              <a:t>        for (int bk = 0; bk &lt; LBLK; bk++) {</a:t>
            </a:r>
            <a:br>
              <a:rPr lang="en-US" sz="1400" dirty="0">
                <a:latin typeface="Lucida Sans Typewriter" panose="020B0509030504030204" pitchFamily="49" charset="0"/>
              </a:rPr>
            </a:br>
            <a:r>
              <a:rPr lang="en-US" sz="1400" dirty="0">
                <a:latin typeface="Lucida Sans Typewriter" panose="020B0509030504030204" pitchFamily="49" charset="0"/>
              </a:rPr>
              <a:t>          sum += </a:t>
            </a:r>
            <a:r>
              <a:rPr lang="en-US" sz="1400" dirty="0" err="1">
                <a:latin typeface="Lucida Sans Typewriter" panose="020B0509030504030204" pitchFamily="49" charset="0"/>
              </a:rPr>
              <a:t>subA</a:t>
            </a:r>
            <a:r>
              <a:rPr lang="en-US" sz="1400" dirty="0">
                <a:latin typeface="Lucida Sans Typewriter" panose="020B0509030504030204" pitchFamily="49" charset="0"/>
              </a:rPr>
              <a:t>[RM(</a:t>
            </a:r>
            <a:r>
              <a:rPr lang="en-US" sz="1400" dirty="0" err="1">
                <a:latin typeface="Lucida Sans Typewriter" panose="020B0509030504030204" pitchFamily="49" charset="0"/>
              </a:rPr>
              <a:t>bi,bk,LBLK</a:t>
            </a:r>
            <a:r>
              <a:rPr lang="en-US" sz="1400" dirty="0">
                <a:latin typeface="Lucida Sans Typewriter" panose="020B0509030504030204" pitchFamily="49" charset="0"/>
              </a:rPr>
              <a:t>)] * </a:t>
            </a:r>
            <a:r>
              <a:rPr lang="en-US" sz="1400" dirty="0" err="1">
                <a:latin typeface="Lucida Sans Typewriter" panose="020B0509030504030204" pitchFamily="49" charset="0"/>
              </a:rPr>
              <a:t>subB</a:t>
            </a:r>
            <a:r>
              <a:rPr lang="en-US" sz="1400" dirty="0">
                <a:latin typeface="Lucida Sans Typewriter" panose="020B0509030504030204" pitchFamily="49" charset="0"/>
              </a:rPr>
              <a:t>[RM(</a:t>
            </a:r>
            <a:r>
              <a:rPr lang="en-US" sz="1400" dirty="0" err="1">
                <a:latin typeface="Lucida Sans Typewriter" panose="020B0509030504030204" pitchFamily="49" charset="0"/>
              </a:rPr>
              <a:t>bk,bj,LBLK</a:t>
            </a:r>
            <a:r>
              <a:rPr lang="en-US" sz="1400" dirty="0">
                <a:latin typeface="Lucida Sans Typewriter" panose="020B0509030504030204" pitchFamily="49" charset="0"/>
              </a:rPr>
              <a:t>)];</a:t>
            </a:r>
            <a:br>
              <a:rPr lang="en-US" sz="1400" dirty="0">
                <a:latin typeface="Lucida Sans Typewriter" panose="020B0509030504030204" pitchFamily="49" charset="0"/>
              </a:rPr>
            </a:br>
            <a:r>
              <a:rPr lang="en-US" sz="1400" dirty="0">
                <a:latin typeface="Lucida Sans Typewriter" panose="020B0509030504030204" pitchFamily="49" charset="0"/>
              </a:rPr>
              <a:t>        }</a:t>
            </a:r>
            <a:br>
              <a:rPr lang="en-US" sz="1400" dirty="0">
                <a:latin typeface="Lucida Sans Typewriter" panose="020B0509030504030204" pitchFamily="49" charset="0"/>
              </a:rPr>
            </a:br>
            <a:r>
              <a:rPr lang="en-US" sz="1400" dirty="0">
                <a:latin typeface="Lucida Sans Typewriter" panose="020B0509030504030204" pitchFamily="49" charset="0"/>
              </a:rPr>
              <a:t>        </a:t>
            </a:r>
            <a:r>
              <a:rPr lang="en-US" sz="1400" dirty="0" err="1">
                <a:latin typeface="Lucida Sans Typewriter" panose="020B0509030504030204" pitchFamily="49" charset="0"/>
              </a:rPr>
              <a:t>subC</a:t>
            </a:r>
            <a:r>
              <a:rPr lang="en-US" sz="1400" dirty="0">
                <a:latin typeface="Lucida Sans Typewriter" panose="020B0509030504030204" pitchFamily="49" charset="0"/>
              </a:rPr>
              <a:t>[RM(</a:t>
            </a:r>
            <a:r>
              <a:rPr lang="en-US" sz="1400" dirty="0" err="1">
                <a:latin typeface="Lucida Sans Typewriter" panose="020B0509030504030204" pitchFamily="49" charset="0"/>
              </a:rPr>
              <a:t>bi,bj,LBLK</a:t>
            </a:r>
            <a:r>
              <a:rPr lang="en-US" sz="1400" dirty="0">
                <a:latin typeface="Lucida Sans Typewriter" panose="020B0509030504030204" pitchFamily="49" charset="0"/>
              </a:rPr>
              <a:t>)] += sum;</a:t>
            </a:r>
            <a:br>
              <a:rPr lang="en-US" sz="1400" dirty="0">
                <a:latin typeface="Lucida Sans Typewriter" panose="020B0509030504030204" pitchFamily="49" charset="0"/>
              </a:rPr>
            </a:br>
            <a:r>
              <a:rPr lang="en-US" sz="1400" dirty="0">
                <a:latin typeface="Lucida Sans Typewriter" panose="020B0509030504030204" pitchFamily="49" charset="0"/>
              </a:rPr>
              <a:t>  } } }</a:t>
            </a:r>
            <a:br>
              <a:rPr lang="en-US" sz="1400" dirty="0">
                <a:latin typeface="Lucida Sans Typewriter" panose="020B0509030504030204" pitchFamily="49" charset="0"/>
              </a:rPr>
            </a:br>
            <a:r>
              <a:rPr lang="en-US" sz="1400" dirty="0">
                <a:latin typeface="Lucida Sans Typewriter" panose="020B0509030504030204" pitchFamily="49" charset="0"/>
              </a:rPr>
              <a:t>  for (int bi = 0; bi &lt; LBLK; bi++)</a:t>
            </a:r>
            <a:br>
              <a:rPr lang="en-US" sz="1400" dirty="0">
                <a:latin typeface="Lucida Sans Typewriter" panose="020B0509030504030204" pitchFamily="49" charset="0"/>
              </a:rPr>
            </a:br>
            <a:r>
              <a:rPr lang="en-US" sz="1400" dirty="0">
                <a:latin typeface="Lucida Sans Typewriter" panose="020B0509030504030204" pitchFamily="49" charset="0"/>
              </a:rPr>
              <a:t>    for (int </a:t>
            </a:r>
            <a:r>
              <a:rPr lang="en-US" sz="1400" dirty="0" err="1">
                <a:latin typeface="Lucida Sans Typewriter" panose="020B0509030504030204" pitchFamily="49" charset="0"/>
              </a:rPr>
              <a:t>bj</a:t>
            </a:r>
            <a:r>
              <a:rPr lang="en-US" sz="1400" dirty="0">
                <a:latin typeface="Lucida Sans Typewriter" panose="020B0509030504030204" pitchFamily="49" charset="0"/>
              </a:rPr>
              <a:t> = 0; </a:t>
            </a:r>
            <a:r>
              <a:rPr lang="en-US" sz="1400" dirty="0" err="1">
                <a:latin typeface="Lucida Sans Typewriter" panose="020B0509030504030204" pitchFamily="49" charset="0"/>
              </a:rPr>
              <a:t>bj</a:t>
            </a:r>
            <a:r>
              <a:rPr lang="en-US" sz="1400" dirty="0">
                <a:latin typeface="Lucida Sans Typewriter" panose="020B0509030504030204" pitchFamily="49" charset="0"/>
              </a:rPr>
              <a:t> &lt; LBLK; </a:t>
            </a:r>
            <a:r>
              <a:rPr lang="en-US" sz="1400" dirty="0" err="1">
                <a:latin typeface="Lucida Sans Typewriter" panose="020B0509030504030204" pitchFamily="49" charset="0"/>
              </a:rPr>
              <a:t>bj</a:t>
            </a:r>
            <a:r>
              <a:rPr lang="en-US" sz="1400" dirty="0">
                <a:latin typeface="Lucida Sans Typewriter" panose="020B0509030504030204" pitchFamily="49" charset="0"/>
              </a:rPr>
              <a:t>++)</a:t>
            </a:r>
            <a:br>
              <a:rPr lang="en-US" sz="1400" dirty="0">
                <a:latin typeface="Lucida Sans Typewriter" panose="020B0509030504030204" pitchFamily="49" charset="0"/>
              </a:rPr>
            </a:br>
            <a:r>
              <a:rPr lang="en-US" sz="1400" dirty="0">
                <a:latin typeface="Lucida Sans Typewriter" panose="020B0509030504030204" pitchFamily="49" charset="0"/>
              </a:rPr>
              <a:t>      </a:t>
            </a:r>
            <a:r>
              <a:rPr lang="en-US" sz="1400" dirty="0" err="1">
                <a:latin typeface="Lucida Sans Typewriter" panose="020B0509030504030204" pitchFamily="49" charset="0"/>
              </a:rPr>
              <a:t>dmatC</a:t>
            </a:r>
            <a:r>
              <a:rPr lang="en-US" sz="1400" dirty="0">
                <a:latin typeface="Lucida Sans Typewriter" panose="020B0509030504030204" pitchFamily="49" charset="0"/>
              </a:rPr>
              <a:t>[RM(</a:t>
            </a:r>
            <a:r>
              <a:rPr lang="en-US" sz="1400" dirty="0" err="1">
                <a:latin typeface="Lucida Sans Typewriter" panose="020B0509030504030204" pitchFamily="49" charset="0"/>
              </a:rPr>
              <a:t>i+bi,j+bj,N</a:t>
            </a:r>
            <a:r>
              <a:rPr lang="en-US" sz="1400" dirty="0">
                <a:latin typeface="Lucida Sans Typewriter" panose="020B0509030504030204" pitchFamily="49" charset="0"/>
              </a:rPr>
              <a:t>)] = </a:t>
            </a:r>
            <a:r>
              <a:rPr lang="en-US" sz="1400" dirty="0" err="1">
                <a:latin typeface="Lucida Sans Typewriter" panose="020B0509030504030204" pitchFamily="49" charset="0"/>
              </a:rPr>
              <a:t>subC</a:t>
            </a:r>
            <a:r>
              <a:rPr lang="en-US" sz="1400" dirty="0">
                <a:latin typeface="Lucida Sans Typewriter" panose="020B0509030504030204" pitchFamily="49" charset="0"/>
              </a:rPr>
              <a:t>[RM(</a:t>
            </a:r>
            <a:r>
              <a:rPr lang="en-US" sz="1400" dirty="0" err="1">
                <a:latin typeface="Lucida Sans Typewriter" panose="020B0509030504030204" pitchFamily="49" charset="0"/>
              </a:rPr>
              <a:t>bi,bj,LBLK</a:t>
            </a:r>
            <a:r>
              <a:rPr lang="en-US" sz="1400" dirty="0">
                <a:latin typeface="Lucida Sans Typewriter" panose="020B0509030504030204" pitchFamily="49" charset="0"/>
              </a:rPr>
              <a:t>)];</a:t>
            </a:r>
            <a:br>
              <a:rPr lang="en-US" sz="1400" dirty="0">
                <a:latin typeface="Lucida Sans Typewriter" panose="020B0509030504030204" pitchFamily="49" charset="0"/>
              </a:rPr>
            </a:br>
            <a:r>
              <a:rPr lang="en-US" sz="1400" dirty="0">
                <a:latin typeface="Lucida Sans Typewriter" panose="020B0509030504030204" pitchFamily="49" charset="0"/>
              </a:rPr>
              <a:t>}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8D7D1B6-A399-43F3-A3EB-5F8804ADBAAC}"/>
              </a:ext>
            </a:extLst>
          </p:cNvPr>
          <p:cNvSpPr txBox="1"/>
          <p:nvPr/>
        </p:nvSpPr>
        <p:spPr>
          <a:xfrm>
            <a:off x="6107875" y="3996829"/>
            <a:ext cx="23117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>
                <a:solidFill>
                  <a:srgbClr val="00B050"/>
                </a:solidFill>
              </a:rPr>
              <a:t>Explicitly read from global to local memory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AC52C93-F501-4471-9F9C-74355D733BD8}"/>
              </a:ext>
            </a:extLst>
          </p:cNvPr>
          <p:cNvSpPr txBox="1"/>
          <p:nvPr/>
        </p:nvSpPr>
        <p:spPr>
          <a:xfrm>
            <a:off x="5925786" y="5900863"/>
            <a:ext cx="23117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>
                <a:solidFill>
                  <a:srgbClr val="00B050"/>
                </a:solidFill>
              </a:rPr>
              <a:t>Explicitly write from local to global memory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3797E39-2202-4683-ABB3-E0F6DA3E73BF}"/>
              </a:ext>
            </a:extLst>
          </p:cNvPr>
          <p:cNvSpPr txBox="1"/>
          <p:nvPr/>
        </p:nvSpPr>
        <p:spPr>
          <a:xfrm>
            <a:off x="3380510" y="2429583"/>
            <a:ext cx="19198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>
                <a:solidFill>
                  <a:srgbClr val="00B050"/>
                </a:solidFill>
              </a:rPr>
              <a:t>Keep a local copy of submatrix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114553F-E4F1-4231-8884-79AD9E418794}"/>
              </a:ext>
            </a:extLst>
          </p:cNvPr>
          <p:cNvSpPr txBox="1"/>
          <p:nvPr/>
        </p:nvSpPr>
        <p:spPr>
          <a:xfrm>
            <a:off x="6778827" y="5077977"/>
            <a:ext cx="19198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>
                <a:solidFill>
                  <a:srgbClr val="00B050"/>
                </a:solidFill>
              </a:rPr>
              <a:t>Only reference local copy in loop</a:t>
            </a:r>
          </a:p>
        </p:txBody>
      </p:sp>
    </p:spTree>
    <p:extLst>
      <p:ext uri="{BB962C8B-B14F-4D97-AF65-F5344CB8AC3E}">
        <p14:creationId xmlns:p14="http://schemas.microsoft.com/office/powerpoint/2010/main" val="1701036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6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84FC48-70E7-4450-88D3-2DD4A9491A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Benchmarking blocked </a:t>
            </a:r>
            <a:r>
              <a:rPr lang="en-US" dirty="0" err="1"/>
              <a:t>matmul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EC8DB6-881C-49B9-BBA0-A027B1879B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./matrix -n 1024 -N 1024 -m block</a:t>
            </a:r>
          </a:p>
          <a:p>
            <a:endParaRPr lang="pt-BR" dirty="0"/>
          </a:p>
          <a:p>
            <a:r>
              <a:rPr lang="pt-BR" dirty="0"/>
              <a:t>Simple C++: 1950 ms, 1.1 Gflops</a:t>
            </a:r>
          </a:p>
          <a:p>
            <a:r>
              <a:rPr lang="en-US" dirty="0"/>
              <a:t>Simple CUDA: 44.5 </a:t>
            </a:r>
            <a:r>
              <a:rPr lang="en-US" dirty="0" err="1"/>
              <a:t>ms</a:t>
            </a:r>
            <a:r>
              <a:rPr lang="en-US" dirty="0"/>
              <a:t>, 48.2 </a:t>
            </a:r>
            <a:r>
              <a:rPr lang="en-US" dirty="0" err="1"/>
              <a:t>Gflops</a:t>
            </a:r>
            <a:endParaRPr lang="en-US" dirty="0"/>
          </a:p>
          <a:p>
            <a:r>
              <a:rPr lang="en-US" dirty="0"/>
              <a:t>Simple++ CUDA: 4.95 </a:t>
            </a:r>
            <a:r>
              <a:rPr lang="en-US" dirty="0" err="1"/>
              <a:t>ms</a:t>
            </a:r>
            <a:r>
              <a:rPr lang="en-US" dirty="0"/>
              <a:t>, 434 </a:t>
            </a:r>
            <a:r>
              <a:rPr lang="en-US" dirty="0" err="1"/>
              <a:t>Gflops</a:t>
            </a:r>
            <a:endParaRPr lang="en-US" dirty="0"/>
          </a:p>
          <a:p>
            <a:endParaRPr lang="en-US" dirty="0"/>
          </a:p>
          <a:p>
            <a:r>
              <a:rPr lang="en-US" dirty="0"/>
              <a:t>Block C++: 612 </a:t>
            </a:r>
            <a:r>
              <a:rPr lang="en-US" dirty="0" err="1"/>
              <a:t>ms</a:t>
            </a:r>
            <a:r>
              <a:rPr lang="en-US" dirty="0"/>
              <a:t>, 3.5 </a:t>
            </a:r>
            <a:r>
              <a:rPr lang="en-US" dirty="0" err="1"/>
              <a:t>Gflops</a:t>
            </a:r>
            <a:endParaRPr lang="en-US" dirty="0"/>
          </a:p>
          <a:p>
            <a:r>
              <a:rPr lang="en-US" dirty="0"/>
              <a:t>Block CUDA: 111 </a:t>
            </a:r>
            <a:r>
              <a:rPr lang="en-US" dirty="0" err="1"/>
              <a:t>ms</a:t>
            </a:r>
            <a:r>
              <a:rPr lang="en-US" dirty="0"/>
              <a:t>, 19.4 </a:t>
            </a:r>
            <a:r>
              <a:rPr lang="en-US" dirty="0" err="1"/>
              <a:t>Gflops</a:t>
            </a:r>
            <a:r>
              <a:rPr lang="en-US" dirty="0"/>
              <a:t>    </a:t>
            </a:r>
            <a:r>
              <a:rPr lang="en-US" dirty="0">
                <a:sym typeface="Wingdings" panose="05000000000000000000" pitchFamily="2" charset="2"/>
              </a:rPr>
              <a:t>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F5C331E-F384-4872-AD38-4824F3DB4C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15-418/15-618, Spring 2019</a:t>
            </a:r>
          </a:p>
        </p:txBody>
      </p:sp>
    </p:spTree>
    <p:extLst>
      <p:ext uri="{BB962C8B-B14F-4D97-AF65-F5344CB8AC3E}">
        <p14:creationId xmlns:p14="http://schemas.microsoft.com/office/powerpoint/2010/main" val="171546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AAE22A-1E18-4BC9-A4C0-5861986E09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Matrix multiplication (</a:t>
            </a:r>
            <a:r>
              <a:rPr lang="en-US" dirty="0" err="1"/>
              <a:t>matmul</a:t>
            </a:r>
            <a:r>
              <a:rPr lang="en-US" dirty="0"/>
              <a:t>)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9CAE618-8B4F-41E3-A8D3-40F52E1F1A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/>
              <a:t>Simple C++ implementation:</a:t>
            </a:r>
          </a:p>
          <a:p>
            <a:pPr marL="0" indent="0">
              <a:buNone/>
            </a:pPr>
            <a:endParaRPr lang="en-US" sz="1200" dirty="0">
              <a:latin typeface="Lucida Sans Typewriter" panose="020B0509030504030204" pitchFamily="49" charset="0"/>
            </a:endParaRPr>
          </a:p>
          <a:p>
            <a:pPr marL="0" indent="0">
              <a:buNone/>
            </a:pPr>
            <a:r>
              <a:rPr lang="en-US" sz="1200" dirty="0">
                <a:latin typeface="Lucida Sans Typewriter" panose="020B0509030504030204" pitchFamily="49" charset="0"/>
              </a:rPr>
              <a:t>/* Find element based on row-major ordering */</a:t>
            </a:r>
          </a:p>
          <a:p>
            <a:pPr marL="0" indent="0">
              <a:buNone/>
            </a:pPr>
            <a:r>
              <a:rPr lang="en-US" sz="1200" dirty="0">
                <a:latin typeface="Lucida Sans Typewriter" panose="020B0509030504030204" pitchFamily="49" charset="0"/>
              </a:rPr>
              <a:t>#define RM(r, c, width) ((r) * (width) + (c))</a:t>
            </a:r>
          </a:p>
          <a:p>
            <a:pPr marL="0" indent="0">
              <a:buNone/>
            </a:pPr>
            <a:endParaRPr lang="en-US" sz="1200" dirty="0">
              <a:latin typeface="Lucida Sans Typewriter" panose="020B0509030504030204" pitchFamily="49" charset="0"/>
            </a:endParaRPr>
          </a:p>
          <a:p>
            <a:pPr marL="0" indent="0">
              <a:buNone/>
            </a:pPr>
            <a:r>
              <a:rPr lang="en-US" sz="1200" dirty="0">
                <a:latin typeface="Lucida Sans Typewriter" panose="020B0509030504030204" pitchFamily="49" charset="0"/>
              </a:rPr>
              <a:t>// Standard multiplication                                                                                                                                                                                                                                    </a:t>
            </a:r>
          </a:p>
          <a:p>
            <a:pPr marL="0" indent="0">
              <a:buNone/>
            </a:pPr>
            <a:r>
              <a:rPr lang="en-US" sz="1200" dirty="0">
                <a:latin typeface="Lucida Sans Typewriter" panose="020B0509030504030204" pitchFamily="49" charset="0"/>
              </a:rPr>
              <a:t>void </a:t>
            </a:r>
            <a:r>
              <a:rPr lang="en-US" sz="1200" dirty="0" err="1">
                <a:latin typeface="Lucida Sans Typewriter" panose="020B0509030504030204" pitchFamily="49" charset="0"/>
              </a:rPr>
              <a:t>multMatrixSimple</a:t>
            </a:r>
            <a:r>
              <a:rPr lang="en-US" sz="1200" dirty="0">
                <a:latin typeface="Lucida Sans Typewriter" panose="020B0509030504030204" pitchFamily="49" charset="0"/>
              </a:rPr>
              <a:t>(int N, float *</a:t>
            </a:r>
            <a:r>
              <a:rPr lang="en-US" sz="1200" dirty="0" err="1">
                <a:latin typeface="Lucida Sans Typewriter" panose="020B0509030504030204" pitchFamily="49" charset="0"/>
              </a:rPr>
              <a:t>matA</a:t>
            </a:r>
            <a:r>
              <a:rPr lang="en-US" sz="1200" dirty="0">
                <a:latin typeface="Lucida Sans Typewriter" panose="020B0509030504030204" pitchFamily="49" charset="0"/>
              </a:rPr>
              <a:t>, float *</a:t>
            </a:r>
            <a:r>
              <a:rPr lang="en-US" sz="1200" dirty="0" err="1">
                <a:latin typeface="Lucida Sans Typewriter" panose="020B0509030504030204" pitchFamily="49" charset="0"/>
              </a:rPr>
              <a:t>matB</a:t>
            </a:r>
            <a:r>
              <a:rPr lang="en-US" sz="1200" dirty="0">
                <a:latin typeface="Lucida Sans Typewriter" panose="020B0509030504030204" pitchFamily="49" charset="0"/>
              </a:rPr>
              <a:t>, float *</a:t>
            </a:r>
            <a:r>
              <a:rPr lang="en-US" sz="1200" dirty="0" err="1">
                <a:latin typeface="Lucida Sans Typewriter" panose="020B0509030504030204" pitchFamily="49" charset="0"/>
              </a:rPr>
              <a:t>matC</a:t>
            </a:r>
            <a:r>
              <a:rPr lang="en-US" sz="1200" dirty="0">
                <a:latin typeface="Lucida Sans Typewriter" panose="020B0509030504030204" pitchFamily="49" charset="0"/>
              </a:rPr>
              <a:t>) {</a:t>
            </a:r>
          </a:p>
          <a:p>
            <a:pPr marL="0" indent="0">
              <a:buNone/>
            </a:pPr>
            <a:r>
              <a:rPr lang="en-US" sz="1200" dirty="0">
                <a:latin typeface="Lucida Sans Typewriter" panose="020B0509030504030204" pitchFamily="49" charset="0"/>
              </a:rPr>
              <a:t>    for (int </a:t>
            </a:r>
            <a:r>
              <a:rPr lang="en-US" sz="1200" dirty="0" err="1">
                <a:latin typeface="Lucida Sans Typewriter" panose="020B0509030504030204" pitchFamily="49" charset="0"/>
              </a:rPr>
              <a:t>i</a:t>
            </a:r>
            <a:r>
              <a:rPr lang="en-US" sz="1200" dirty="0">
                <a:latin typeface="Lucida Sans Typewriter" panose="020B0509030504030204" pitchFamily="49" charset="0"/>
              </a:rPr>
              <a:t> = 0; </a:t>
            </a:r>
            <a:r>
              <a:rPr lang="en-US" sz="1200" dirty="0" err="1">
                <a:latin typeface="Lucida Sans Typewriter" panose="020B0509030504030204" pitchFamily="49" charset="0"/>
              </a:rPr>
              <a:t>i</a:t>
            </a:r>
            <a:r>
              <a:rPr lang="en-US" sz="1200" dirty="0">
                <a:latin typeface="Lucida Sans Typewriter" panose="020B0509030504030204" pitchFamily="49" charset="0"/>
              </a:rPr>
              <a:t> &lt; N; </a:t>
            </a:r>
            <a:r>
              <a:rPr lang="en-US" sz="1200" dirty="0" err="1">
                <a:latin typeface="Lucida Sans Typewriter" panose="020B0509030504030204" pitchFamily="49" charset="0"/>
              </a:rPr>
              <a:t>i</a:t>
            </a:r>
            <a:r>
              <a:rPr lang="en-US" sz="1200" dirty="0">
                <a:latin typeface="Lucida Sans Typewriter" panose="020B0509030504030204" pitchFamily="49" charset="0"/>
              </a:rPr>
              <a:t>++)</a:t>
            </a:r>
          </a:p>
          <a:p>
            <a:pPr marL="0" indent="0">
              <a:buNone/>
            </a:pPr>
            <a:r>
              <a:rPr lang="en-US" sz="1200" dirty="0">
                <a:latin typeface="Lucida Sans Typewriter" panose="020B0509030504030204" pitchFamily="49" charset="0"/>
              </a:rPr>
              <a:t>        for (int j = 0; j &lt; N; </a:t>
            </a:r>
            <a:r>
              <a:rPr lang="en-US" sz="1200" dirty="0" err="1">
                <a:latin typeface="Lucida Sans Typewriter" panose="020B0509030504030204" pitchFamily="49" charset="0"/>
              </a:rPr>
              <a:t>j++</a:t>
            </a:r>
            <a:r>
              <a:rPr lang="en-US" sz="1200" dirty="0">
                <a:latin typeface="Lucida Sans Typewriter" panose="020B0509030504030204" pitchFamily="49" charset="0"/>
              </a:rPr>
              <a:t>) {</a:t>
            </a:r>
          </a:p>
          <a:p>
            <a:pPr marL="0" indent="0">
              <a:buNone/>
            </a:pPr>
            <a:r>
              <a:rPr lang="en-US" sz="1200" dirty="0">
                <a:latin typeface="Lucida Sans Typewriter" panose="020B0509030504030204" pitchFamily="49" charset="0"/>
              </a:rPr>
              <a:t>            float sum = 0.0;</a:t>
            </a:r>
          </a:p>
          <a:p>
            <a:pPr marL="0" indent="0">
              <a:buNone/>
            </a:pPr>
            <a:r>
              <a:rPr lang="en-US" sz="1200" dirty="0">
                <a:latin typeface="Lucida Sans Typewriter" panose="020B0509030504030204" pitchFamily="49" charset="0"/>
              </a:rPr>
              <a:t>            for (int k = 0; k &lt; N; k++)</a:t>
            </a:r>
          </a:p>
          <a:p>
            <a:pPr marL="0" indent="0">
              <a:buNone/>
            </a:pPr>
            <a:r>
              <a:rPr lang="en-US" sz="1200" dirty="0">
                <a:latin typeface="Lucida Sans Typewriter" panose="020B0509030504030204" pitchFamily="49" charset="0"/>
              </a:rPr>
              <a:t>                sum += </a:t>
            </a:r>
            <a:r>
              <a:rPr lang="en-US" sz="1200" dirty="0" err="1">
                <a:latin typeface="Lucida Sans Typewriter" panose="020B0509030504030204" pitchFamily="49" charset="0"/>
              </a:rPr>
              <a:t>matA</a:t>
            </a:r>
            <a:r>
              <a:rPr lang="en-US" sz="1200" dirty="0">
                <a:latin typeface="Lucida Sans Typewriter" panose="020B0509030504030204" pitchFamily="49" charset="0"/>
              </a:rPr>
              <a:t>[RM(</a:t>
            </a:r>
            <a:r>
              <a:rPr lang="en-US" sz="1200" dirty="0" err="1">
                <a:latin typeface="Lucida Sans Typewriter" panose="020B0509030504030204" pitchFamily="49" charset="0"/>
              </a:rPr>
              <a:t>i,k,N</a:t>
            </a:r>
            <a:r>
              <a:rPr lang="en-US" sz="1200" dirty="0">
                <a:latin typeface="Lucida Sans Typewriter" panose="020B0509030504030204" pitchFamily="49" charset="0"/>
              </a:rPr>
              <a:t>)] * </a:t>
            </a:r>
            <a:r>
              <a:rPr lang="en-US" sz="1200" dirty="0" err="1">
                <a:latin typeface="Lucida Sans Typewriter" panose="020B0509030504030204" pitchFamily="49" charset="0"/>
              </a:rPr>
              <a:t>matB</a:t>
            </a:r>
            <a:r>
              <a:rPr lang="en-US" sz="1200" dirty="0">
                <a:latin typeface="Lucida Sans Typewriter" panose="020B0509030504030204" pitchFamily="49" charset="0"/>
              </a:rPr>
              <a:t>[RM(</a:t>
            </a:r>
            <a:r>
              <a:rPr lang="en-US" sz="1200" dirty="0" err="1">
                <a:latin typeface="Lucida Sans Typewriter" panose="020B0509030504030204" pitchFamily="49" charset="0"/>
              </a:rPr>
              <a:t>k,j,N</a:t>
            </a:r>
            <a:r>
              <a:rPr lang="en-US" sz="1200" dirty="0">
                <a:latin typeface="Lucida Sans Typewriter" panose="020B0509030504030204" pitchFamily="49" charset="0"/>
              </a:rPr>
              <a:t>)];</a:t>
            </a:r>
          </a:p>
          <a:p>
            <a:pPr marL="0" indent="0">
              <a:buNone/>
            </a:pPr>
            <a:r>
              <a:rPr lang="en-US" sz="1200" dirty="0">
                <a:latin typeface="Lucida Sans Typewriter" panose="020B0509030504030204" pitchFamily="49" charset="0"/>
              </a:rPr>
              <a:t>            </a:t>
            </a:r>
            <a:r>
              <a:rPr lang="en-US" sz="1200" dirty="0" err="1">
                <a:latin typeface="Lucida Sans Typewriter" panose="020B0509030504030204" pitchFamily="49" charset="0"/>
              </a:rPr>
              <a:t>matC</a:t>
            </a:r>
            <a:r>
              <a:rPr lang="en-US" sz="1200" dirty="0">
                <a:latin typeface="Lucida Sans Typewriter" panose="020B0509030504030204" pitchFamily="49" charset="0"/>
              </a:rPr>
              <a:t>[RM(</a:t>
            </a:r>
            <a:r>
              <a:rPr lang="en-US" sz="1200" dirty="0" err="1">
                <a:latin typeface="Lucida Sans Typewriter" panose="020B0509030504030204" pitchFamily="49" charset="0"/>
              </a:rPr>
              <a:t>i,j,N</a:t>
            </a:r>
            <a:r>
              <a:rPr lang="en-US" sz="1200" dirty="0">
                <a:latin typeface="Lucida Sans Typewriter" panose="020B0509030504030204" pitchFamily="49" charset="0"/>
              </a:rPr>
              <a:t>)] = sum;</a:t>
            </a:r>
          </a:p>
          <a:p>
            <a:pPr marL="0" indent="0">
              <a:buNone/>
            </a:pPr>
            <a:r>
              <a:rPr lang="en-US" sz="1200" dirty="0">
                <a:latin typeface="Lucida Sans Typewriter" panose="020B0509030504030204" pitchFamily="49" charset="0"/>
              </a:rPr>
              <a:t>        }</a:t>
            </a:r>
          </a:p>
          <a:p>
            <a:pPr marL="0" indent="0">
              <a:buNone/>
            </a:pPr>
            <a:r>
              <a:rPr lang="en-US" sz="1200" dirty="0">
                <a:latin typeface="Lucida Sans Typewriter" panose="020B0509030504030204" pitchFamily="49" charset="0"/>
              </a:rPr>
              <a:t>}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9A812C6-7742-44A4-B2E1-F7789D242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15-418/15-618, Spring 2019</a:t>
            </a:r>
          </a:p>
        </p:txBody>
      </p:sp>
    </p:spTree>
    <p:extLst>
      <p:ext uri="{BB962C8B-B14F-4D97-AF65-F5344CB8AC3E}">
        <p14:creationId xmlns:p14="http://schemas.microsoft.com/office/powerpoint/2010/main" val="348272760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BB4133-AB05-4FB6-BFAE-9D59C36515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Profiling blocked </a:t>
            </a:r>
            <a:r>
              <a:rPr lang="en-US" dirty="0" err="1"/>
              <a:t>matmul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46057E-D500-4D58-8F81-4290157CEE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000" dirty="0">
                <a:latin typeface="Lucida Sans Typewriter" panose="020B0509030504030204" pitchFamily="49" charset="0"/>
              </a:rPr>
              <a:t>nvprof --analysis-metrics -f -o ccblock.nvprof ./matrix -n 1024 -N 1024 -m ccblock</a:t>
            </a:r>
          </a:p>
          <a:p>
            <a:r>
              <a:rPr lang="pt-BR" sz="2000" dirty="0">
                <a:latin typeface="Lucida Sans Typewriter" panose="020B0509030504030204" pitchFamily="49" charset="0"/>
              </a:rPr>
              <a:t>nvvp ccblock.nvprof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Huh…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E8020CF-12B9-4EA8-A759-F7B607F397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15-418/15-618, Spring 2019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DE5B673-F21F-40DF-96A7-A6A7A0E31B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57433" y="3008413"/>
            <a:ext cx="5194567" cy="2470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366950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D20641-1D4D-4D1B-827E-4EA6DDAA40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Blocked </a:t>
            </a:r>
            <a:r>
              <a:rPr lang="en-US" dirty="0" err="1"/>
              <a:t>matmul</a:t>
            </a:r>
            <a:r>
              <a:rPr lang="en-US" dirty="0"/>
              <a:t>:</a:t>
            </a:r>
            <a:br>
              <a:rPr lang="en-US" dirty="0"/>
            </a:br>
            <a:r>
              <a:rPr lang="en-US" dirty="0"/>
              <a:t>What went wrong?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F114119-61E6-4ABF-B3C1-BFF7A56E7BE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/>
                  <a:t>How much parallelism is there in our first attempt?</a:t>
                </a:r>
              </a:p>
              <a:p>
                <a:endParaRPr lang="en-US" dirty="0"/>
              </a:p>
              <a:p>
                <a:r>
                  <a:rPr lang="en-US" dirty="0"/>
                  <a:t>Each thread generates 32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US" dirty="0"/>
                  <a:t> 32 output elements</a:t>
                </a:r>
              </a:p>
              <a:p>
                <a:r>
                  <a:rPr lang="en-US" dirty="0"/>
                  <a:t>Each thread block is 32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US" dirty="0"/>
                  <a:t> 32 threads</a:t>
                </a:r>
              </a:p>
              <a:p>
                <a:r>
                  <a:rPr lang="en-US" dirty="0"/>
                  <a:t>There are 1024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US" dirty="0"/>
                  <a:t> 1024 output elements</a:t>
                </a:r>
              </a:p>
              <a:p>
                <a:endParaRPr lang="en-US" dirty="0"/>
              </a:p>
              <a:p>
                <a:r>
                  <a:rPr lang="en-US" dirty="0">
                    <a:sym typeface="Wingdings" panose="05000000000000000000" pitchFamily="2" charset="2"/>
                  </a:rPr>
                  <a:t> We only spawn one thread block!</a:t>
                </a:r>
              </a:p>
              <a:p>
                <a:r>
                  <a:rPr lang="en-US" dirty="0">
                    <a:sym typeface="Wingdings" panose="05000000000000000000" pitchFamily="2" charset="2"/>
                  </a:rPr>
                  <a:t>Need to split loops across more threads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F114119-61E6-4ABF-B3C1-BFF7A56E7BE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314" t="-23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6666CC4-2ADF-4AB7-A957-2653F7578C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15-418/15-618, Spring 2019</a:t>
            </a:r>
          </a:p>
        </p:txBody>
      </p:sp>
    </p:spTree>
    <p:extLst>
      <p:ext uri="{BB962C8B-B14F-4D97-AF65-F5344CB8AC3E}">
        <p14:creationId xmlns:p14="http://schemas.microsoft.com/office/powerpoint/2010/main" val="3167194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1ACD38-E397-45F9-AA62-6A298D8BBD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Blocked </a:t>
            </a:r>
            <a:r>
              <a:rPr lang="en-US" dirty="0" err="1"/>
              <a:t>matmul</a:t>
            </a:r>
            <a:r>
              <a:rPr lang="en-US" dirty="0"/>
              <a:t>: Attempt #2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A423279-A6BB-40CA-A682-7D77FA14FCD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/>
                  <a:t>Original </a:t>
                </a:r>
                <a:r>
                  <a:rPr lang="en-US" dirty="0" err="1"/>
                  <a:t>matmul</a:t>
                </a:r>
                <a:r>
                  <a:rPr lang="en-US" dirty="0"/>
                  <a:t> had one thread for each output element: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1024×1024</m:t>
                    </m:r>
                  </m:oMath>
                </a14:m>
                <a:r>
                  <a:rPr lang="en-US" dirty="0"/>
                  <a:t> threads</a:t>
                </a:r>
              </a:p>
              <a:p>
                <a:pPr lvl="1"/>
                <a:r>
                  <a:rPr lang="en-US" dirty="0"/>
                  <a:t>1 thread for each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𝑗</m:t>
                    </m:r>
                  </m:oMath>
                </a14:m>
                <a:r>
                  <a:rPr lang="en-US" dirty="0"/>
                  <a:t> loop iteration in C++ code</a:t>
                </a:r>
              </a:p>
              <a:p>
                <a:endParaRPr lang="en-US" dirty="0"/>
              </a:p>
              <a:p>
                <a:r>
                  <a:rPr lang="en-US" dirty="0">
                    <a:sym typeface="Wingdings" panose="05000000000000000000" pitchFamily="2" charset="2"/>
                  </a:rPr>
                  <a:t>Idea: Unroll the inner bi &amp; </a:t>
                </a:r>
                <a:r>
                  <a:rPr lang="en-US" dirty="0" err="1">
                    <a:sym typeface="Wingdings" panose="05000000000000000000" pitchFamily="2" charset="2"/>
                  </a:rPr>
                  <a:t>bj</a:t>
                </a:r>
                <a:r>
                  <a:rPr lang="en-US" dirty="0">
                    <a:sym typeface="Wingdings" panose="05000000000000000000" pitchFamily="2" charset="2"/>
                  </a:rPr>
                  <a:t> loops in Attempt #1 across a threads in a block</a:t>
                </a:r>
              </a:p>
              <a:p>
                <a:r>
                  <a:rPr lang="en-US" dirty="0">
                    <a:sym typeface="Wingdings" panose="05000000000000000000" pitchFamily="2" charset="2"/>
                  </a:rPr>
                  <a:t> </a:t>
                </a:r>
                <a:r>
                  <a:rPr lang="en-US" dirty="0"/>
                  <a:t>Thread block shares a single copy of submatrix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A423279-A6BB-40CA-A682-7D77FA14FCD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314" t="-23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21D47BC-AFE4-46D0-90B8-C38685B6D7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15-418/15-618, Spring 2019</a:t>
            </a:r>
          </a:p>
        </p:txBody>
      </p:sp>
    </p:spTree>
    <p:extLst>
      <p:ext uri="{BB962C8B-B14F-4D97-AF65-F5344CB8AC3E}">
        <p14:creationId xmlns:p14="http://schemas.microsoft.com/office/powerpoint/2010/main" val="36893945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A17ED6CF-424B-46AA-93B4-B9DEEC0406A3}"/>
              </a:ext>
            </a:extLst>
          </p:cNvPr>
          <p:cNvSpPr/>
          <p:nvPr/>
        </p:nvSpPr>
        <p:spPr>
          <a:xfrm>
            <a:off x="894607" y="2497428"/>
            <a:ext cx="1939637" cy="376052"/>
          </a:xfrm>
          <a:prstGeom prst="roundRect">
            <a:avLst/>
          </a:prstGeom>
          <a:solidFill>
            <a:srgbClr val="F7FF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E2E9FFC9-4AE1-44B8-A0DB-1D411725FC9C}"/>
              </a:ext>
            </a:extLst>
          </p:cNvPr>
          <p:cNvSpPr/>
          <p:nvPr/>
        </p:nvSpPr>
        <p:spPr>
          <a:xfrm>
            <a:off x="894607" y="3008416"/>
            <a:ext cx="1013361" cy="376052"/>
          </a:xfrm>
          <a:prstGeom prst="roundRect">
            <a:avLst/>
          </a:prstGeom>
          <a:solidFill>
            <a:srgbClr val="F7FF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4B3233C-D585-4698-9B8E-BA05290ACF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Blocked </a:t>
            </a:r>
            <a:r>
              <a:rPr lang="en-US" dirty="0" err="1"/>
              <a:t>matmul</a:t>
            </a:r>
            <a:r>
              <a:rPr lang="en-US" dirty="0"/>
              <a:t>: Attempt #2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5BE0B5-671C-4703-9B01-E467EEC22E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1200" dirty="0">
                <a:latin typeface="Lucida Sans Typewriter" panose="020B0509030504030204" pitchFamily="49" charset="0"/>
              </a:rPr>
              <a:t>__global__ void </a:t>
            </a:r>
            <a:r>
              <a:rPr lang="en-US" sz="1200" dirty="0" err="1">
                <a:latin typeface="Lucida Sans Typewriter" panose="020B0509030504030204" pitchFamily="49" charset="0"/>
              </a:rPr>
              <a:t>cudaBlockKernel</a:t>
            </a:r>
            <a:r>
              <a:rPr lang="en-US" sz="1200" dirty="0">
                <a:latin typeface="Lucida Sans Typewriter" panose="020B0509030504030204" pitchFamily="49" charset="0"/>
              </a:rPr>
              <a:t>(int N, float *</a:t>
            </a:r>
            <a:r>
              <a:rPr lang="en-US" sz="1200" dirty="0" err="1">
                <a:latin typeface="Lucida Sans Typewriter" panose="020B0509030504030204" pitchFamily="49" charset="0"/>
              </a:rPr>
              <a:t>dmatA</a:t>
            </a:r>
            <a:r>
              <a:rPr lang="en-US" sz="1200" dirty="0">
                <a:latin typeface="Lucida Sans Typewriter" panose="020B0509030504030204" pitchFamily="49" charset="0"/>
              </a:rPr>
              <a:t>, float *</a:t>
            </a:r>
            <a:r>
              <a:rPr lang="en-US" sz="1200" dirty="0" err="1">
                <a:latin typeface="Lucida Sans Typewriter" panose="020B0509030504030204" pitchFamily="49" charset="0"/>
              </a:rPr>
              <a:t>dmatB</a:t>
            </a:r>
            <a:r>
              <a:rPr lang="en-US" sz="1200" dirty="0">
                <a:latin typeface="Lucida Sans Typewriter" panose="020B0509030504030204" pitchFamily="49" charset="0"/>
              </a:rPr>
              <a:t>, float *</a:t>
            </a:r>
            <a:r>
              <a:rPr lang="en-US" sz="1200" dirty="0" err="1">
                <a:latin typeface="Lucida Sans Typewriter" panose="020B0509030504030204" pitchFamily="49" charset="0"/>
              </a:rPr>
              <a:t>dmatC</a:t>
            </a:r>
            <a:r>
              <a:rPr lang="en-US" sz="1200" dirty="0">
                <a:latin typeface="Lucida Sans Typewriter" panose="020B0509030504030204" pitchFamily="49" charset="0"/>
              </a:rPr>
              <a:t>) {</a:t>
            </a:r>
            <a:br>
              <a:rPr lang="en-US" sz="1200" dirty="0">
                <a:latin typeface="Lucida Sans Typewriter" panose="020B0509030504030204" pitchFamily="49" charset="0"/>
              </a:rPr>
            </a:br>
            <a:r>
              <a:rPr lang="en-US" sz="1200" dirty="0">
                <a:latin typeface="Lucida Sans Typewriter" panose="020B0509030504030204" pitchFamily="49" charset="0"/>
              </a:rPr>
              <a:t>  int </a:t>
            </a:r>
            <a:r>
              <a:rPr lang="en-US" sz="1200" dirty="0" err="1">
                <a:latin typeface="Lucida Sans Typewriter" panose="020B0509030504030204" pitchFamily="49" charset="0"/>
              </a:rPr>
              <a:t>i</a:t>
            </a:r>
            <a:r>
              <a:rPr lang="en-US" sz="1200" dirty="0">
                <a:latin typeface="Lucida Sans Typewriter" panose="020B0509030504030204" pitchFamily="49" charset="0"/>
              </a:rPr>
              <a:t> = </a:t>
            </a:r>
            <a:r>
              <a:rPr lang="en-US" sz="1200" dirty="0" err="1">
                <a:latin typeface="Lucida Sans Typewriter" panose="020B0509030504030204" pitchFamily="49" charset="0"/>
              </a:rPr>
              <a:t>blockIdx.y</a:t>
            </a:r>
            <a:r>
              <a:rPr lang="en-US" sz="1200" dirty="0">
                <a:latin typeface="Lucida Sans Typewriter" panose="020B0509030504030204" pitchFamily="49" charset="0"/>
              </a:rPr>
              <a:t> * </a:t>
            </a:r>
            <a:r>
              <a:rPr lang="en-US" sz="1200" dirty="0" err="1">
                <a:latin typeface="Lucida Sans Typewriter" panose="020B0509030504030204" pitchFamily="49" charset="0"/>
              </a:rPr>
              <a:t>blockDim.y</a:t>
            </a:r>
            <a:r>
              <a:rPr lang="en-US" sz="1200" dirty="0">
                <a:latin typeface="Lucida Sans Typewriter" panose="020B0509030504030204" pitchFamily="49" charset="0"/>
              </a:rPr>
              <a:t> + </a:t>
            </a:r>
            <a:r>
              <a:rPr lang="en-US" sz="1200" dirty="0" err="1">
                <a:latin typeface="Lucida Sans Typewriter" panose="020B0509030504030204" pitchFamily="49" charset="0"/>
              </a:rPr>
              <a:t>threadIdx.y</a:t>
            </a:r>
            <a:r>
              <a:rPr lang="en-US" sz="1200" dirty="0">
                <a:latin typeface="Lucida Sans Typewriter" panose="020B0509030504030204" pitchFamily="49" charset="0"/>
              </a:rPr>
              <a:t>;</a:t>
            </a:r>
            <a:br>
              <a:rPr lang="en-US" sz="1200" dirty="0">
                <a:latin typeface="Lucida Sans Typewriter" panose="020B0509030504030204" pitchFamily="49" charset="0"/>
              </a:rPr>
            </a:br>
            <a:r>
              <a:rPr lang="en-US" sz="1200" dirty="0">
                <a:latin typeface="Lucida Sans Typewriter" panose="020B0509030504030204" pitchFamily="49" charset="0"/>
              </a:rPr>
              <a:t>  int j = </a:t>
            </a:r>
            <a:r>
              <a:rPr lang="en-US" sz="1200" dirty="0" err="1">
                <a:latin typeface="Lucida Sans Typewriter" panose="020B0509030504030204" pitchFamily="49" charset="0"/>
              </a:rPr>
              <a:t>blockIdx.x</a:t>
            </a:r>
            <a:r>
              <a:rPr lang="en-US" sz="1200" dirty="0">
                <a:latin typeface="Lucida Sans Typewriter" panose="020B0509030504030204" pitchFamily="49" charset="0"/>
              </a:rPr>
              <a:t> * </a:t>
            </a:r>
            <a:r>
              <a:rPr lang="en-US" sz="1200" dirty="0" err="1">
                <a:latin typeface="Lucida Sans Typewriter" panose="020B0509030504030204" pitchFamily="49" charset="0"/>
              </a:rPr>
              <a:t>blockDim.x</a:t>
            </a:r>
            <a:r>
              <a:rPr lang="en-US" sz="1200" dirty="0">
                <a:latin typeface="Lucida Sans Typewriter" panose="020B0509030504030204" pitchFamily="49" charset="0"/>
              </a:rPr>
              <a:t> + </a:t>
            </a:r>
            <a:r>
              <a:rPr lang="en-US" sz="1200" dirty="0" err="1">
                <a:latin typeface="Lucida Sans Typewriter" panose="020B0509030504030204" pitchFamily="49" charset="0"/>
              </a:rPr>
              <a:t>threadIdx.x</a:t>
            </a:r>
            <a:r>
              <a:rPr lang="en-US" sz="1200" dirty="0">
                <a:latin typeface="Lucida Sans Typewriter" panose="020B0509030504030204" pitchFamily="49" charset="0"/>
              </a:rPr>
              <a:t>;</a:t>
            </a:r>
            <a:br>
              <a:rPr lang="en-US" sz="1200" dirty="0">
                <a:latin typeface="Lucida Sans Typewriter" panose="020B0509030504030204" pitchFamily="49" charset="0"/>
              </a:rPr>
            </a:br>
            <a:br>
              <a:rPr lang="en-US" sz="1200" dirty="0">
                <a:latin typeface="Lucida Sans Typewriter" panose="020B0509030504030204" pitchFamily="49" charset="0"/>
              </a:rPr>
            </a:br>
            <a:r>
              <a:rPr lang="en-US" sz="1200" dirty="0">
                <a:latin typeface="Lucida Sans Typewriter" panose="020B0509030504030204" pitchFamily="49" charset="0"/>
              </a:rPr>
              <a:t>  int bi = </a:t>
            </a:r>
            <a:r>
              <a:rPr lang="en-US" sz="1200" dirty="0" err="1">
                <a:latin typeface="Lucida Sans Typewriter" panose="020B0509030504030204" pitchFamily="49" charset="0"/>
              </a:rPr>
              <a:t>threadIdx.y</a:t>
            </a:r>
            <a:r>
              <a:rPr lang="en-US" sz="1200" dirty="0">
                <a:latin typeface="Lucida Sans Typewriter" panose="020B0509030504030204" pitchFamily="49" charset="0"/>
              </a:rPr>
              <a:t>;</a:t>
            </a:r>
            <a:br>
              <a:rPr lang="en-US" sz="1200" dirty="0">
                <a:latin typeface="Lucida Sans Typewriter" panose="020B0509030504030204" pitchFamily="49" charset="0"/>
              </a:rPr>
            </a:br>
            <a:r>
              <a:rPr lang="en-US" sz="1200" dirty="0">
                <a:latin typeface="Lucida Sans Typewriter" panose="020B0509030504030204" pitchFamily="49" charset="0"/>
              </a:rPr>
              <a:t>  int </a:t>
            </a:r>
            <a:r>
              <a:rPr lang="en-US" sz="1200" dirty="0" err="1">
                <a:latin typeface="Lucida Sans Typewriter" panose="020B0509030504030204" pitchFamily="49" charset="0"/>
              </a:rPr>
              <a:t>bj</a:t>
            </a:r>
            <a:r>
              <a:rPr lang="en-US" sz="1200" dirty="0">
                <a:latin typeface="Lucida Sans Typewriter" panose="020B0509030504030204" pitchFamily="49" charset="0"/>
              </a:rPr>
              <a:t> = </a:t>
            </a:r>
            <a:r>
              <a:rPr lang="en-US" sz="1200" dirty="0" err="1">
                <a:latin typeface="Lucida Sans Typewriter" panose="020B0509030504030204" pitchFamily="49" charset="0"/>
              </a:rPr>
              <a:t>threadIdx.x</a:t>
            </a:r>
            <a:r>
              <a:rPr lang="en-US" sz="1200" dirty="0">
                <a:latin typeface="Lucida Sans Typewriter" panose="020B0509030504030204" pitchFamily="49" charset="0"/>
              </a:rPr>
              <a:t>;</a:t>
            </a:r>
            <a:br>
              <a:rPr lang="en-US" sz="1200" dirty="0">
                <a:latin typeface="Lucida Sans Typewriter" panose="020B0509030504030204" pitchFamily="49" charset="0"/>
              </a:rPr>
            </a:br>
            <a:br>
              <a:rPr lang="en-US" sz="1200" dirty="0">
                <a:latin typeface="Lucida Sans Typewriter" panose="020B0509030504030204" pitchFamily="49" charset="0"/>
              </a:rPr>
            </a:br>
            <a:r>
              <a:rPr lang="en-US" sz="1200" dirty="0">
                <a:latin typeface="Lucida Sans Typewriter" panose="020B0509030504030204" pitchFamily="49" charset="0"/>
              </a:rPr>
              <a:t>  __shared__ float </a:t>
            </a:r>
            <a:r>
              <a:rPr lang="en-US" sz="1200" dirty="0" err="1">
                <a:latin typeface="Lucida Sans Typewriter" panose="020B0509030504030204" pitchFamily="49" charset="0"/>
              </a:rPr>
              <a:t>subA</a:t>
            </a:r>
            <a:r>
              <a:rPr lang="en-US" sz="1200" dirty="0">
                <a:latin typeface="Lucida Sans Typewriter" panose="020B0509030504030204" pitchFamily="49" charset="0"/>
              </a:rPr>
              <a:t>[LBLK * LBLK];</a:t>
            </a:r>
            <a:br>
              <a:rPr lang="en-US" sz="1200" dirty="0">
                <a:latin typeface="Lucida Sans Typewriter" panose="020B0509030504030204" pitchFamily="49" charset="0"/>
              </a:rPr>
            </a:br>
            <a:r>
              <a:rPr lang="en-US" sz="1200" dirty="0">
                <a:latin typeface="Lucida Sans Typewriter" panose="020B0509030504030204" pitchFamily="49" charset="0"/>
              </a:rPr>
              <a:t>  __shared__ float </a:t>
            </a:r>
            <a:r>
              <a:rPr lang="en-US" sz="1200" dirty="0" err="1">
                <a:latin typeface="Lucida Sans Typewriter" panose="020B0509030504030204" pitchFamily="49" charset="0"/>
              </a:rPr>
              <a:t>subB</a:t>
            </a:r>
            <a:r>
              <a:rPr lang="en-US" sz="1200" dirty="0">
                <a:latin typeface="Lucida Sans Typewriter" panose="020B0509030504030204" pitchFamily="49" charset="0"/>
              </a:rPr>
              <a:t>[LBLK * LBLK];</a:t>
            </a:r>
            <a:br>
              <a:rPr lang="en-US" sz="1200" dirty="0">
                <a:latin typeface="Lucida Sans Typewriter" panose="020B0509030504030204" pitchFamily="49" charset="0"/>
              </a:rPr>
            </a:br>
            <a:r>
              <a:rPr lang="en-US" sz="1200" dirty="0">
                <a:latin typeface="Lucida Sans Typewriter" panose="020B0509030504030204" pitchFamily="49" charset="0"/>
              </a:rPr>
              <a:t>  float sum = 0;</a:t>
            </a:r>
            <a:br>
              <a:rPr lang="en-US" sz="1200" dirty="0">
                <a:latin typeface="Lucida Sans Typewriter" panose="020B0509030504030204" pitchFamily="49" charset="0"/>
              </a:rPr>
            </a:br>
            <a:br>
              <a:rPr lang="en-US" sz="1200" dirty="0">
                <a:latin typeface="Lucida Sans Typewriter" panose="020B0509030504030204" pitchFamily="49" charset="0"/>
              </a:rPr>
            </a:br>
            <a:r>
              <a:rPr lang="en-US" sz="1200" dirty="0">
                <a:latin typeface="Lucida Sans Typewriter" panose="020B0509030504030204" pitchFamily="49" charset="0"/>
              </a:rPr>
              <a:t>  for (int k = 0; k &lt; N; k += LBLK) {</a:t>
            </a:r>
            <a:br>
              <a:rPr lang="en-US" sz="1200" dirty="0">
                <a:latin typeface="Lucida Sans Typewriter" panose="020B0509030504030204" pitchFamily="49" charset="0"/>
              </a:rPr>
            </a:br>
            <a:r>
              <a:rPr lang="en-US" sz="1200" dirty="0">
                <a:latin typeface="Lucida Sans Typewriter" panose="020B0509030504030204" pitchFamily="49" charset="0"/>
              </a:rPr>
              <a:t>    </a:t>
            </a:r>
            <a:r>
              <a:rPr lang="en-US" sz="1200" dirty="0" err="1">
                <a:latin typeface="Lucida Sans Typewriter" panose="020B0509030504030204" pitchFamily="49" charset="0"/>
              </a:rPr>
              <a:t>subA</a:t>
            </a:r>
            <a:r>
              <a:rPr lang="en-US" sz="1200" dirty="0">
                <a:latin typeface="Lucida Sans Typewriter" panose="020B0509030504030204" pitchFamily="49" charset="0"/>
              </a:rPr>
              <a:t>[RM(</a:t>
            </a:r>
            <a:r>
              <a:rPr lang="en-US" sz="1200" dirty="0" err="1">
                <a:latin typeface="Lucida Sans Typewriter" panose="020B0509030504030204" pitchFamily="49" charset="0"/>
              </a:rPr>
              <a:t>bi,bj,LBLK</a:t>
            </a:r>
            <a:r>
              <a:rPr lang="en-US" sz="1200" dirty="0">
                <a:latin typeface="Lucida Sans Typewriter" panose="020B0509030504030204" pitchFamily="49" charset="0"/>
              </a:rPr>
              <a:t>)] = </a:t>
            </a:r>
            <a:r>
              <a:rPr lang="en-US" sz="1200" dirty="0" err="1">
                <a:latin typeface="Lucida Sans Typewriter" panose="020B0509030504030204" pitchFamily="49" charset="0"/>
              </a:rPr>
              <a:t>dmatA</a:t>
            </a:r>
            <a:r>
              <a:rPr lang="en-US" sz="1200" dirty="0">
                <a:latin typeface="Lucida Sans Typewriter" panose="020B0509030504030204" pitchFamily="49" charset="0"/>
              </a:rPr>
              <a:t>[RM(</a:t>
            </a:r>
            <a:r>
              <a:rPr lang="en-US" sz="1200" dirty="0" err="1">
                <a:latin typeface="Lucida Sans Typewriter" panose="020B0509030504030204" pitchFamily="49" charset="0"/>
              </a:rPr>
              <a:t>i,k+bj,N</a:t>
            </a:r>
            <a:r>
              <a:rPr lang="en-US" sz="1200" dirty="0">
                <a:latin typeface="Lucida Sans Typewriter" panose="020B0509030504030204" pitchFamily="49" charset="0"/>
              </a:rPr>
              <a:t>)];</a:t>
            </a:r>
            <a:br>
              <a:rPr lang="en-US" sz="1200" dirty="0">
                <a:latin typeface="Lucida Sans Typewriter" panose="020B0509030504030204" pitchFamily="49" charset="0"/>
              </a:rPr>
            </a:br>
            <a:r>
              <a:rPr lang="en-US" sz="1200" dirty="0">
                <a:latin typeface="Lucida Sans Typewriter" panose="020B0509030504030204" pitchFamily="49" charset="0"/>
              </a:rPr>
              <a:t>    </a:t>
            </a:r>
            <a:r>
              <a:rPr lang="en-US" sz="1200" dirty="0" err="1">
                <a:latin typeface="Lucida Sans Typewriter" panose="020B0509030504030204" pitchFamily="49" charset="0"/>
              </a:rPr>
              <a:t>subB</a:t>
            </a:r>
            <a:r>
              <a:rPr lang="en-US" sz="1200" dirty="0">
                <a:latin typeface="Lucida Sans Typewriter" panose="020B0509030504030204" pitchFamily="49" charset="0"/>
              </a:rPr>
              <a:t>[RM(</a:t>
            </a:r>
            <a:r>
              <a:rPr lang="en-US" sz="1200" dirty="0" err="1">
                <a:latin typeface="Lucida Sans Typewriter" panose="020B0509030504030204" pitchFamily="49" charset="0"/>
              </a:rPr>
              <a:t>bi,bj,LBLK</a:t>
            </a:r>
            <a:r>
              <a:rPr lang="en-US" sz="1200" dirty="0">
                <a:latin typeface="Lucida Sans Typewriter" panose="020B0509030504030204" pitchFamily="49" charset="0"/>
              </a:rPr>
              <a:t>)] = </a:t>
            </a:r>
            <a:r>
              <a:rPr lang="en-US" sz="1200" dirty="0" err="1">
                <a:latin typeface="Lucida Sans Typewriter" panose="020B0509030504030204" pitchFamily="49" charset="0"/>
              </a:rPr>
              <a:t>dmatB</a:t>
            </a:r>
            <a:r>
              <a:rPr lang="en-US" sz="1200" dirty="0">
                <a:latin typeface="Lucida Sans Typewriter" panose="020B0509030504030204" pitchFamily="49" charset="0"/>
              </a:rPr>
              <a:t>[RM(</a:t>
            </a:r>
            <a:r>
              <a:rPr lang="en-US" sz="1200" dirty="0" err="1">
                <a:latin typeface="Lucida Sans Typewriter" panose="020B0509030504030204" pitchFamily="49" charset="0"/>
              </a:rPr>
              <a:t>k+bi,j,N</a:t>
            </a:r>
            <a:r>
              <a:rPr lang="en-US" sz="1200" dirty="0">
                <a:latin typeface="Lucida Sans Typewriter" panose="020B0509030504030204" pitchFamily="49" charset="0"/>
              </a:rPr>
              <a:t>)];</a:t>
            </a:r>
            <a:br>
              <a:rPr lang="en-US" sz="1200" dirty="0">
                <a:latin typeface="Lucida Sans Typewriter" panose="020B0509030504030204" pitchFamily="49" charset="0"/>
              </a:rPr>
            </a:br>
            <a:br>
              <a:rPr lang="en-US" sz="1200" dirty="0">
                <a:latin typeface="Lucida Sans Typewriter" panose="020B0509030504030204" pitchFamily="49" charset="0"/>
              </a:rPr>
            </a:br>
            <a:r>
              <a:rPr lang="en-US" sz="1200" dirty="0">
                <a:latin typeface="Lucida Sans Typewriter" panose="020B0509030504030204" pitchFamily="49" charset="0"/>
              </a:rPr>
              <a:t>    </a:t>
            </a:r>
            <a:br>
              <a:rPr lang="en-US" sz="1200" dirty="0">
                <a:latin typeface="Lucida Sans Typewriter" panose="020B0509030504030204" pitchFamily="49" charset="0"/>
              </a:rPr>
            </a:br>
            <a:br>
              <a:rPr lang="en-US" sz="1200" dirty="0">
                <a:latin typeface="Lucida Sans Typewriter" panose="020B0509030504030204" pitchFamily="49" charset="0"/>
              </a:rPr>
            </a:br>
            <a:r>
              <a:rPr lang="en-US" sz="1200" dirty="0">
                <a:latin typeface="Lucida Sans Typewriter" panose="020B0509030504030204" pitchFamily="49" charset="0"/>
              </a:rPr>
              <a:t>    for (int bk = 0; bk &lt; LBLK; bk++) {</a:t>
            </a:r>
            <a:br>
              <a:rPr lang="en-US" sz="1200" dirty="0">
                <a:latin typeface="Lucida Sans Typewriter" panose="020B0509030504030204" pitchFamily="49" charset="0"/>
              </a:rPr>
            </a:br>
            <a:r>
              <a:rPr lang="en-US" sz="1200" dirty="0">
                <a:latin typeface="Lucida Sans Typewriter" panose="020B0509030504030204" pitchFamily="49" charset="0"/>
              </a:rPr>
              <a:t>      sum += </a:t>
            </a:r>
            <a:r>
              <a:rPr lang="en-US" sz="1200" dirty="0" err="1">
                <a:latin typeface="Lucida Sans Typewriter" panose="020B0509030504030204" pitchFamily="49" charset="0"/>
              </a:rPr>
              <a:t>subA</a:t>
            </a:r>
            <a:r>
              <a:rPr lang="en-US" sz="1200" dirty="0">
                <a:latin typeface="Lucida Sans Typewriter" panose="020B0509030504030204" pitchFamily="49" charset="0"/>
              </a:rPr>
              <a:t>[RM(</a:t>
            </a:r>
            <a:r>
              <a:rPr lang="en-US" sz="1200" dirty="0" err="1">
                <a:latin typeface="Lucida Sans Typewriter" panose="020B0509030504030204" pitchFamily="49" charset="0"/>
              </a:rPr>
              <a:t>bi,bk,LBLK</a:t>
            </a:r>
            <a:r>
              <a:rPr lang="en-US" sz="1200" dirty="0">
                <a:latin typeface="Lucida Sans Typewriter" panose="020B0509030504030204" pitchFamily="49" charset="0"/>
              </a:rPr>
              <a:t>)] * </a:t>
            </a:r>
            <a:r>
              <a:rPr lang="en-US" sz="1200" dirty="0" err="1">
                <a:latin typeface="Lucida Sans Typewriter" panose="020B0509030504030204" pitchFamily="49" charset="0"/>
              </a:rPr>
              <a:t>subB</a:t>
            </a:r>
            <a:r>
              <a:rPr lang="en-US" sz="1200" dirty="0">
                <a:latin typeface="Lucida Sans Typewriter" panose="020B0509030504030204" pitchFamily="49" charset="0"/>
              </a:rPr>
              <a:t>[RM(</a:t>
            </a:r>
            <a:r>
              <a:rPr lang="en-US" sz="1200" dirty="0" err="1">
                <a:latin typeface="Lucida Sans Typewriter" panose="020B0509030504030204" pitchFamily="49" charset="0"/>
              </a:rPr>
              <a:t>bk,bj,LBLK</a:t>
            </a:r>
            <a:r>
              <a:rPr lang="en-US" sz="1200" dirty="0">
                <a:latin typeface="Lucida Sans Typewriter" panose="020B0509030504030204" pitchFamily="49" charset="0"/>
              </a:rPr>
              <a:t>)];</a:t>
            </a:r>
            <a:br>
              <a:rPr lang="en-US" sz="1200" dirty="0">
                <a:latin typeface="Lucida Sans Typewriter" panose="020B0509030504030204" pitchFamily="49" charset="0"/>
              </a:rPr>
            </a:br>
            <a:r>
              <a:rPr lang="en-US" sz="1200" dirty="0">
                <a:latin typeface="Lucida Sans Typewriter" panose="020B0509030504030204" pitchFamily="49" charset="0"/>
              </a:rPr>
              <a:t>    }</a:t>
            </a:r>
            <a:br>
              <a:rPr lang="en-US" sz="1200" dirty="0">
                <a:latin typeface="Lucida Sans Typewriter" panose="020B0509030504030204" pitchFamily="49" charset="0"/>
              </a:rPr>
            </a:br>
            <a:br>
              <a:rPr lang="en-US" sz="1200" dirty="0">
                <a:latin typeface="Lucida Sans Typewriter" panose="020B0509030504030204" pitchFamily="49" charset="0"/>
              </a:rPr>
            </a:br>
            <a:r>
              <a:rPr lang="en-US" sz="1200" dirty="0">
                <a:latin typeface="Lucida Sans Typewriter" panose="020B0509030504030204" pitchFamily="49" charset="0"/>
              </a:rPr>
              <a:t>    </a:t>
            </a:r>
            <a:br>
              <a:rPr lang="en-US" sz="1200" dirty="0">
                <a:latin typeface="Lucida Sans Typewriter" panose="020B0509030504030204" pitchFamily="49" charset="0"/>
              </a:rPr>
            </a:br>
            <a:r>
              <a:rPr lang="en-US" sz="1200" dirty="0">
                <a:latin typeface="Lucida Sans Typewriter" panose="020B0509030504030204" pitchFamily="49" charset="0"/>
              </a:rPr>
              <a:t>  }</a:t>
            </a:r>
            <a:br>
              <a:rPr lang="en-US" sz="1200" dirty="0">
                <a:latin typeface="Lucida Sans Typewriter" panose="020B0509030504030204" pitchFamily="49" charset="0"/>
              </a:rPr>
            </a:br>
            <a:br>
              <a:rPr lang="en-US" sz="1200" dirty="0">
                <a:latin typeface="Lucida Sans Typewriter" panose="020B0509030504030204" pitchFamily="49" charset="0"/>
              </a:rPr>
            </a:br>
            <a:r>
              <a:rPr lang="en-US" sz="1200" dirty="0">
                <a:latin typeface="Lucida Sans Typewriter" panose="020B0509030504030204" pitchFamily="49" charset="0"/>
              </a:rPr>
              <a:t>  </a:t>
            </a:r>
            <a:r>
              <a:rPr lang="en-US" sz="1200" dirty="0" err="1">
                <a:latin typeface="Lucida Sans Typewriter" panose="020B0509030504030204" pitchFamily="49" charset="0"/>
              </a:rPr>
              <a:t>dmatC</a:t>
            </a:r>
            <a:r>
              <a:rPr lang="en-US" sz="1200" dirty="0">
                <a:latin typeface="Lucida Sans Typewriter" panose="020B0509030504030204" pitchFamily="49" charset="0"/>
              </a:rPr>
              <a:t>[RM(</a:t>
            </a:r>
            <a:r>
              <a:rPr lang="en-US" sz="1200" dirty="0" err="1">
                <a:latin typeface="Lucida Sans Typewriter" panose="020B0509030504030204" pitchFamily="49" charset="0"/>
              </a:rPr>
              <a:t>i,j,N</a:t>
            </a:r>
            <a:r>
              <a:rPr lang="en-US" sz="1200" dirty="0">
                <a:latin typeface="Lucida Sans Typewriter" panose="020B0509030504030204" pitchFamily="49" charset="0"/>
              </a:rPr>
              <a:t>)] = sum;</a:t>
            </a:r>
            <a:br>
              <a:rPr lang="en-US" sz="1200" dirty="0">
                <a:latin typeface="Lucida Sans Typewriter" panose="020B0509030504030204" pitchFamily="49" charset="0"/>
              </a:rPr>
            </a:br>
            <a:r>
              <a:rPr lang="en-US" sz="1200" dirty="0">
                <a:latin typeface="Lucida Sans Typewriter" panose="020B0509030504030204" pitchFamily="49" charset="0"/>
              </a:rPr>
              <a:t>}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DE6B555-0D77-4F8D-9815-AE315A2FAF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15-418/15-618, Spring 2019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67225B0-55DB-4271-A94B-4F9C9507F420}"/>
              </a:ext>
            </a:extLst>
          </p:cNvPr>
          <p:cNvSpPr txBox="1"/>
          <p:nvPr/>
        </p:nvSpPr>
        <p:spPr>
          <a:xfrm>
            <a:off x="4093030" y="2873276"/>
            <a:ext cx="21494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>
                <a:solidFill>
                  <a:srgbClr val="00B050"/>
                </a:solidFill>
              </a:rPr>
              <a:t>Keep a block-shared copy of submatrix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63B81A9-286F-4375-A78B-E9F7CFB5EEC7}"/>
              </a:ext>
            </a:extLst>
          </p:cNvPr>
          <p:cNvSpPr txBox="1"/>
          <p:nvPr/>
        </p:nvSpPr>
        <p:spPr>
          <a:xfrm>
            <a:off x="5127665" y="1964814"/>
            <a:ext cx="36536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>
                <a:solidFill>
                  <a:srgbClr val="00B050"/>
                </a:solidFill>
              </a:rPr>
              <a:t>Each thread responsible for one output element (like original CUDA code)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F3BB73F4-DD01-4654-BAA4-41CD8E36A244}"/>
                  </a:ext>
                </a:extLst>
              </p:cNvPr>
              <p:cNvSpPr txBox="1"/>
              <p:nvPr/>
            </p:nvSpPr>
            <p:spPr>
              <a:xfrm>
                <a:off x="2834244" y="2358561"/>
                <a:ext cx="2220686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i="1" dirty="0">
                    <a:solidFill>
                      <a:srgbClr val="00B050"/>
                    </a:solidFill>
                  </a:rPr>
                  <a:t>But now mapped within</a:t>
                </a:r>
                <a:br>
                  <a:rPr lang="en-US" i="1" dirty="0">
                    <a:solidFill>
                      <a:srgbClr val="00B050"/>
                    </a:solidFill>
                  </a:rPr>
                </a:br>
                <a:r>
                  <a:rPr lang="en-US" i="1" dirty="0">
                    <a:solidFill>
                      <a:srgbClr val="00B050"/>
                    </a:solidFill>
                  </a:rPr>
                  <a:t>a LBLK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US" i="1" dirty="0">
                    <a:solidFill>
                      <a:srgbClr val="00B050"/>
                    </a:solidFill>
                  </a:rPr>
                  <a:t> LBLK block</a:t>
                </a: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F3BB73F4-DD01-4654-BAA4-41CD8E36A24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34244" y="2358561"/>
                <a:ext cx="2220686" cy="646331"/>
              </a:xfrm>
              <a:prstGeom prst="rect">
                <a:avLst/>
              </a:prstGeom>
              <a:blipFill>
                <a:blip r:embed="rId2"/>
                <a:stretch>
                  <a:fillRect l="-2473" t="-5660" r="-1648" b="-141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>
            <a:extLst>
              <a:ext uri="{FF2B5EF4-FFF2-40B4-BE49-F238E27FC236}">
                <a16:creationId xmlns:a16="http://schemas.microsoft.com/office/drawing/2014/main" id="{C1FEAB98-3AF7-4F41-8814-9DA911D2831B}"/>
              </a:ext>
            </a:extLst>
          </p:cNvPr>
          <p:cNvSpPr txBox="1"/>
          <p:nvPr/>
        </p:nvSpPr>
        <p:spPr>
          <a:xfrm>
            <a:off x="5027221" y="3680093"/>
            <a:ext cx="24898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>
                <a:solidFill>
                  <a:srgbClr val="00B050"/>
                </a:solidFill>
              </a:rPr>
              <a:t>Explicitly read from global to shared memory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7046591-7E9E-444B-94F7-7059E147D898}"/>
              </a:ext>
            </a:extLst>
          </p:cNvPr>
          <p:cNvSpPr txBox="1"/>
          <p:nvPr/>
        </p:nvSpPr>
        <p:spPr>
          <a:xfrm>
            <a:off x="2996540" y="5610875"/>
            <a:ext cx="23117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>
                <a:solidFill>
                  <a:srgbClr val="00B050"/>
                </a:solidFill>
              </a:rPr>
              <a:t>Explicitly write from local to global memory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AAACC98-51D7-40F0-A4D6-D6A128D735B7}"/>
              </a:ext>
            </a:extLst>
          </p:cNvPr>
          <p:cNvSpPr txBox="1"/>
          <p:nvPr/>
        </p:nvSpPr>
        <p:spPr>
          <a:xfrm>
            <a:off x="5900054" y="4605362"/>
            <a:ext cx="21434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>
                <a:solidFill>
                  <a:srgbClr val="00B050"/>
                </a:solidFill>
              </a:rPr>
              <a:t>Only reference shared copy in loop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90B8291-C82E-4764-BCF5-9167E9B360E3}"/>
              </a:ext>
            </a:extLst>
          </p:cNvPr>
          <p:cNvSpPr txBox="1"/>
          <p:nvPr/>
        </p:nvSpPr>
        <p:spPr>
          <a:xfrm>
            <a:off x="5518068" y="5610875"/>
            <a:ext cx="333296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Is this code correct?</a:t>
            </a:r>
          </a:p>
        </p:txBody>
      </p:sp>
    </p:spTree>
    <p:extLst>
      <p:ext uri="{BB962C8B-B14F-4D97-AF65-F5344CB8AC3E}">
        <p14:creationId xmlns:p14="http://schemas.microsoft.com/office/powerpoint/2010/main" val="10611833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DAAA91AF-787B-4467-974A-2BC46324C0B5}"/>
              </a:ext>
            </a:extLst>
          </p:cNvPr>
          <p:cNvSpPr/>
          <p:nvPr/>
        </p:nvSpPr>
        <p:spPr>
          <a:xfrm>
            <a:off x="1037110" y="5278233"/>
            <a:ext cx="1595253" cy="264782"/>
          </a:xfrm>
          <a:prstGeom prst="roundRect">
            <a:avLst/>
          </a:prstGeom>
          <a:solidFill>
            <a:srgbClr val="F7FF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A17ED6CF-424B-46AA-93B4-B9DEEC0406A3}"/>
              </a:ext>
            </a:extLst>
          </p:cNvPr>
          <p:cNvSpPr/>
          <p:nvPr/>
        </p:nvSpPr>
        <p:spPr>
          <a:xfrm>
            <a:off x="1037111" y="4302477"/>
            <a:ext cx="1595253" cy="264782"/>
          </a:xfrm>
          <a:prstGeom prst="roundRect">
            <a:avLst/>
          </a:prstGeom>
          <a:solidFill>
            <a:srgbClr val="F7FF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4B3233C-D585-4698-9B8E-BA05290ACF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Blocked </a:t>
            </a:r>
            <a:r>
              <a:rPr lang="en-US" dirty="0" err="1"/>
              <a:t>matmul</a:t>
            </a:r>
            <a:r>
              <a:rPr lang="en-US" dirty="0"/>
              <a:t>: Attempt #2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5BE0B5-671C-4703-9B01-E467EEC22E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1200" dirty="0">
                <a:latin typeface="Lucida Sans Typewriter" panose="020B0509030504030204" pitchFamily="49" charset="0"/>
              </a:rPr>
              <a:t>__global__ void </a:t>
            </a:r>
            <a:r>
              <a:rPr lang="en-US" sz="1200" dirty="0" err="1">
                <a:latin typeface="Lucida Sans Typewriter" panose="020B0509030504030204" pitchFamily="49" charset="0"/>
              </a:rPr>
              <a:t>cudaBlockKernel</a:t>
            </a:r>
            <a:r>
              <a:rPr lang="en-US" sz="1200" dirty="0">
                <a:latin typeface="Lucida Sans Typewriter" panose="020B0509030504030204" pitchFamily="49" charset="0"/>
              </a:rPr>
              <a:t>(int N, float *</a:t>
            </a:r>
            <a:r>
              <a:rPr lang="en-US" sz="1200" dirty="0" err="1">
                <a:latin typeface="Lucida Sans Typewriter" panose="020B0509030504030204" pitchFamily="49" charset="0"/>
              </a:rPr>
              <a:t>dmatA</a:t>
            </a:r>
            <a:r>
              <a:rPr lang="en-US" sz="1200" dirty="0">
                <a:latin typeface="Lucida Sans Typewriter" panose="020B0509030504030204" pitchFamily="49" charset="0"/>
              </a:rPr>
              <a:t>, float *</a:t>
            </a:r>
            <a:r>
              <a:rPr lang="en-US" sz="1200" dirty="0" err="1">
                <a:latin typeface="Lucida Sans Typewriter" panose="020B0509030504030204" pitchFamily="49" charset="0"/>
              </a:rPr>
              <a:t>dmatB</a:t>
            </a:r>
            <a:r>
              <a:rPr lang="en-US" sz="1200" dirty="0">
                <a:latin typeface="Lucida Sans Typewriter" panose="020B0509030504030204" pitchFamily="49" charset="0"/>
              </a:rPr>
              <a:t>, float *</a:t>
            </a:r>
            <a:r>
              <a:rPr lang="en-US" sz="1200" dirty="0" err="1">
                <a:latin typeface="Lucida Sans Typewriter" panose="020B0509030504030204" pitchFamily="49" charset="0"/>
              </a:rPr>
              <a:t>dmatC</a:t>
            </a:r>
            <a:r>
              <a:rPr lang="en-US" sz="1200" dirty="0">
                <a:latin typeface="Lucida Sans Typewriter" panose="020B0509030504030204" pitchFamily="49" charset="0"/>
              </a:rPr>
              <a:t>) {</a:t>
            </a:r>
            <a:br>
              <a:rPr lang="en-US" sz="1200" dirty="0">
                <a:latin typeface="Lucida Sans Typewriter" panose="020B0509030504030204" pitchFamily="49" charset="0"/>
              </a:rPr>
            </a:br>
            <a:r>
              <a:rPr lang="en-US" sz="1200" dirty="0">
                <a:latin typeface="Lucida Sans Typewriter" panose="020B0509030504030204" pitchFamily="49" charset="0"/>
              </a:rPr>
              <a:t>  int </a:t>
            </a:r>
            <a:r>
              <a:rPr lang="en-US" sz="1200" dirty="0" err="1">
                <a:latin typeface="Lucida Sans Typewriter" panose="020B0509030504030204" pitchFamily="49" charset="0"/>
              </a:rPr>
              <a:t>i</a:t>
            </a:r>
            <a:r>
              <a:rPr lang="en-US" sz="1200" dirty="0">
                <a:latin typeface="Lucida Sans Typewriter" panose="020B0509030504030204" pitchFamily="49" charset="0"/>
              </a:rPr>
              <a:t> = </a:t>
            </a:r>
            <a:r>
              <a:rPr lang="en-US" sz="1200" dirty="0" err="1">
                <a:latin typeface="Lucida Sans Typewriter" panose="020B0509030504030204" pitchFamily="49" charset="0"/>
              </a:rPr>
              <a:t>blockIdx.y</a:t>
            </a:r>
            <a:r>
              <a:rPr lang="en-US" sz="1200" dirty="0">
                <a:latin typeface="Lucida Sans Typewriter" panose="020B0509030504030204" pitchFamily="49" charset="0"/>
              </a:rPr>
              <a:t> * </a:t>
            </a:r>
            <a:r>
              <a:rPr lang="en-US" sz="1200" dirty="0" err="1">
                <a:latin typeface="Lucida Sans Typewriter" panose="020B0509030504030204" pitchFamily="49" charset="0"/>
              </a:rPr>
              <a:t>blockDim.y</a:t>
            </a:r>
            <a:r>
              <a:rPr lang="en-US" sz="1200" dirty="0">
                <a:latin typeface="Lucida Sans Typewriter" panose="020B0509030504030204" pitchFamily="49" charset="0"/>
              </a:rPr>
              <a:t> + </a:t>
            </a:r>
            <a:r>
              <a:rPr lang="en-US" sz="1200" dirty="0" err="1">
                <a:latin typeface="Lucida Sans Typewriter" panose="020B0509030504030204" pitchFamily="49" charset="0"/>
              </a:rPr>
              <a:t>threadIdx.y</a:t>
            </a:r>
            <a:r>
              <a:rPr lang="en-US" sz="1200" dirty="0">
                <a:latin typeface="Lucida Sans Typewriter" panose="020B0509030504030204" pitchFamily="49" charset="0"/>
              </a:rPr>
              <a:t>;</a:t>
            </a:r>
            <a:br>
              <a:rPr lang="en-US" sz="1200" dirty="0">
                <a:latin typeface="Lucida Sans Typewriter" panose="020B0509030504030204" pitchFamily="49" charset="0"/>
              </a:rPr>
            </a:br>
            <a:r>
              <a:rPr lang="en-US" sz="1200" dirty="0">
                <a:latin typeface="Lucida Sans Typewriter" panose="020B0509030504030204" pitchFamily="49" charset="0"/>
              </a:rPr>
              <a:t>  int j = </a:t>
            </a:r>
            <a:r>
              <a:rPr lang="en-US" sz="1200" dirty="0" err="1">
                <a:latin typeface="Lucida Sans Typewriter" panose="020B0509030504030204" pitchFamily="49" charset="0"/>
              </a:rPr>
              <a:t>blockIdx.x</a:t>
            </a:r>
            <a:r>
              <a:rPr lang="en-US" sz="1200" dirty="0">
                <a:latin typeface="Lucida Sans Typewriter" panose="020B0509030504030204" pitchFamily="49" charset="0"/>
              </a:rPr>
              <a:t> * </a:t>
            </a:r>
            <a:r>
              <a:rPr lang="en-US" sz="1200" dirty="0" err="1">
                <a:latin typeface="Lucida Sans Typewriter" panose="020B0509030504030204" pitchFamily="49" charset="0"/>
              </a:rPr>
              <a:t>blockDim.x</a:t>
            </a:r>
            <a:r>
              <a:rPr lang="en-US" sz="1200" dirty="0">
                <a:latin typeface="Lucida Sans Typewriter" panose="020B0509030504030204" pitchFamily="49" charset="0"/>
              </a:rPr>
              <a:t> + </a:t>
            </a:r>
            <a:r>
              <a:rPr lang="en-US" sz="1200" dirty="0" err="1">
                <a:latin typeface="Lucida Sans Typewriter" panose="020B0509030504030204" pitchFamily="49" charset="0"/>
              </a:rPr>
              <a:t>threadIdx.x</a:t>
            </a:r>
            <a:r>
              <a:rPr lang="en-US" sz="1200" dirty="0">
                <a:latin typeface="Lucida Sans Typewriter" panose="020B0509030504030204" pitchFamily="49" charset="0"/>
              </a:rPr>
              <a:t>;</a:t>
            </a:r>
            <a:br>
              <a:rPr lang="en-US" sz="1200" dirty="0">
                <a:latin typeface="Lucida Sans Typewriter" panose="020B0509030504030204" pitchFamily="49" charset="0"/>
              </a:rPr>
            </a:br>
            <a:br>
              <a:rPr lang="en-US" sz="1200" dirty="0">
                <a:latin typeface="Lucida Sans Typewriter" panose="020B0509030504030204" pitchFamily="49" charset="0"/>
              </a:rPr>
            </a:br>
            <a:r>
              <a:rPr lang="en-US" sz="1200" dirty="0">
                <a:latin typeface="Lucida Sans Typewriter" panose="020B0509030504030204" pitchFamily="49" charset="0"/>
              </a:rPr>
              <a:t>  int bi = </a:t>
            </a:r>
            <a:r>
              <a:rPr lang="en-US" sz="1200" dirty="0" err="1">
                <a:latin typeface="Lucida Sans Typewriter" panose="020B0509030504030204" pitchFamily="49" charset="0"/>
              </a:rPr>
              <a:t>threadIdx.y</a:t>
            </a:r>
            <a:r>
              <a:rPr lang="en-US" sz="1200" dirty="0">
                <a:latin typeface="Lucida Sans Typewriter" panose="020B0509030504030204" pitchFamily="49" charset="0"/>
              </a:rPr>
              <a:t>;</a:t>
            </a:r>
            <a:br>
              <a:rPr lang="en-US" sz="1200" dirty="0">
                <a:latin typeface="Lucida Sans Typewriter" panose="020B0509030504030204" pitchFamily="49" charset="0"/>
              </a:rPr>
            </a:br>
            <a:r>
              <a:rPr lang="en-US" sz="1200" dirty="0">
                <a:latin typeface="Lucida Sans Typewriter" panose="020B0509030504030204" pitchFamily="49" charset="0"/>
              </a:rPr>
              <a:t>  int </a:t>
            </a:r>
            <a:r>
              <a:rPr lang="en-US" sz="1200" dirty="0" err="1">
                <a:latin typeface="Lucida Sans Typewriter" panose="020B0509030504030204" pitchFamily="49" charset="0"/>
              </a:rPr>
              <a:t>bj</a:t>
            </a:r>
            <a:r>
              <a:rPr lang="en-US" sz="1200" dirty="0">
                <a:latin typeface="Lucida Sans Typewriter" panose="020B0509030504030204" pitchFamily="49" charset="0"/>
              </a:rPr>
              <a:t> = </a:t>
            </a:r>
            <a:r>
              <a:rPr lang="en-US" sz="1200" dirty="0" err="1">
                <a:latin typeface="Lucida Sans Typewriter" panose="020B0509030504030204" pitchFamily="49" charset="0"/>
              </a:rPr>
              <a:t>threadIdx.x</a:t>
            </a:r>
            <a:r>
              <a:rPr lang="en-US" sz="1200" dirty="0">
                <a:latin typeface="Lucida Sans Typewriter" panose="020B0509030504030204" pitchFamily="49" charset="0"/>
              </a:rPr>
              <a:t>;</a:t>
            </a:r>
            <a:br>
              <a:rPr lang="en-US" sz="1200" dirty="0">
                <a:latin typeface="Lucida Sans Typewriter" panose="020B0509030504030204" pitchFamily="49" charset="0"/>
              </a:rPr>
            </a:br>
            <a:br>
              <a:rPr lang="en-US" sz="1200" dirty="0">
                <a:latin typeface="Lucida Sans Typewriter" panose="020B0509030504030204" pitchFamily="49" charset="0"/>
              </a:rPr>
            </a:br>
            <a:r>
              <a:rPr lang="en-US" sz="1200" dirty="0">
                <a:latin typeface="Lucida Sans Typewriter" panose="020B0509030504030204" pitchFamily="49" charset="0"/>
              </a:rPr>
              <a:t>  __shared__ float </a:t>
            </a:r>
            <a:r>
              <a:rPr lang="en-US" sz="1200" dirty="0" err="1">
                <a:latin typeface="Lucida Sans Typewriter" panose="020B0509030504030204" pitchFamily="49" charset="0"/>
              </a:rPr>
              <a:t>subA</a:t>
            </a:r>
            <a:r>
              <a:rPr lang="en-US" sz="1200" dirty="0">
                <a:latin typeface="Lucida Sans Typewriter" panose="020B0509030504030204" pitchFamily="49" charset="0"/>
              </a:rPr>
              <a:t>[LBLK * LBLK];</a:t>
            </a:r>
            <a:br>
              <a:rPr lang="en-US" sz="1200" dirty="0">
                <a:latin typeface="Lucida Sans Typewriter" panose="020B0509030504030204" pitchFamily="49" charset="0"/>
              </a:rPr>
            </a:br>
            <a:r>
              <a:rPr lang="en-US" sz="1200" dirty="0">
                <a:latin typeface="Lucida Sans Typewriter" panose="020B0509030504030204" pitchFamily="49" charset="0"/>
              </a:rPr>
              <a:t>  __shared__ float </a:t>
            </a:r>
            <a:r>
              <a:rPr lang="en-US" sz="1200" dirty="0" err="1">
                <a:latin typeface="Lucida Sans Typewriter" panose="020B0509030504030204" pitchFamily="49" charset="0"/>
              </a:rPr>
              <a:t>subB</a:t>
            </a:r>
            <a:r>
              <a:rPr lang="en-US" sz="1200" dirty="0">
                <a:latin typeface="Lucida Sans Typewriter" panose="020B0509030504030204" pitchFamily="49" charset="0"/>
              </a:rPr>
              <a:t>[LBLK * LBLK];</a:t>
            </a:r>
            <a:br>
              <a:rPr lang="en-US" sz="1200" dirty="0">
                <a:latin typeface="Lucida Sans Typewriter" panose="020B0509030504030204" pitchFamily="49" charset="0"/>
              </a:rPr>
            </a:br>
            <a:r>
              <a:rPr lang="en-US" sz="1200" dirty="0">
                <a:latin typeface="Lucida Sans Typewriter" panose="020B0509030504030204" pitchFamily="49" charset="0"/>
              </a:rPr>
              <a:t>  float sum = 0;</a:t>
            </a:r>
            <a:br>
              <a:rPr lang="en-US" sz="1200" dirty="0">
                <a:latin typeface="Lucida Sans Typewriter" panose="020B0509030504030204" pitchFamily="49" charset="0"/>
              </a:rPr>
            </a:br>
            <a:br>
              <a:rPr lang="en-US" sz="1200" dirty="0">
                <a:latin typeface="Lucida Sans Typewriter" panose="020B0509030504030204" pitchFamily="49" charset="0"/>
              </a:rPr>
            </a:br>
            <a:r>
              <a:rPr lang="en-US" sz="1200" dirty="0">
                <a:latin typeface="Lucida Sans Typewriter" panose="020B0509030504030204" pitchFamily="49" charset="0"/>
              </a:rPr>
              <a:t>  for (int k = 0; k &lt; N; k += LBLK) {</a:t>
            </a:r>
            <a:br>
              <a:rPr lang="en-US" sz="1200" dirty="0">
                <a:latin typeface="Lucida Sans Typewriter" panose="020B0509030504030204" pitchFamily="49" charset="0"/>
              </a:rPr>
            </a:br>
            <a:r>
              <a:rPr lang="en-US" sz="1200" dirty="0">
                <a:latin typeface="Lucida Sans Typewriter" panose="020B0509030504030204" pitchFamily="49" charset="0"/>
              </a:rPr>
              <a:t>    </a:t>
            </a:r>
            <a:r>
              <a:rPr lang="en-US" sz="1200" dirty="0" err="1">
                <a:latin typeface="Lucida Sans Typewriter" panose="020B0509030504030204" pitchFamily="49" charset="0"/>
              </a:rPr>
              <a:t>subA</a:t>
            </a:r>
            <a:r>
              <a:rPr lang="en-US" sz="1200" dirty="0">
                <a:latin typeface="Lucida Sans Typewriter" panose="020B0509030504030204" pitchFamily="49" charset="0"/>
              </a:rPr>
              <a:t>[RM(</a:t>
            </a:r>
            <a:r>
              <a:rPr lang="en-US" sz="1200" dirty="0" err="1">
                <a:latin typeface="Lucida Sans Typewriter" panose="020B0509030504030204" pitchFamily="49" charset="0"/>
              </a:rPr>
              <a:t>bi,bj,LBLK</a:t>
            </a:r>
            <a:r>
              <a:rPr lang="en-US" sz="1200" dirty="0">
                <a:latin typeface="Lucida Sans Typewriter" panose="020B0509030504030204" pitchFamily="49" charset="0"/>
              </a:rPr>
              <a:t>)] = </a:t>
            </a:r>
            <a:r>
              <a:rPr lang="en-US" sz="1200" dirty="0" err="1">
                <a:latin typeface="Lucida Sans Typewriter" panose="020B0509030504030204" pitchFamily="49" charset="0"/>
              </a:rPr>
              <a:t>dmatA</a:t>
            </a:r>
            <a:r>
              <a:rPr lang="en-US" sz="1200" dirty="0">
                <a:latin typeface="Lucida Sans Typewriter" panose="020B0509030504030204" pitchFamily="49" charset="0"/>
              </a:rPr>
              <a:t>[RM(</a:t>
            </a:r>
            <a:r>
              <a:rPr lang="en-US" sz="1200" dirty="0" err="1">
                <a:latin typeface="Lucida Sans Typewriter" panose="020B0509030504030204" pitchFamily="49" charset="0"/>
              </a:rPr>
              <a:t>i,k+bj,N</a:t>
            </a:r>
            <a:r>
              <a:rPr lang="en-US" sz="1200" dirty="0">
                <a:latin typeface="Lucida Sans Typewriter" panose="020B0509030504030204" pitchFamily="49" charset="0"/>
              </a:rPr>
              <a:t>)];</a:t>
            </a:r>
            <a:br>
              <a:rPr lang="en-US" sz="1200" dirty="0">
                <a:latin typeface="Lucida Sans Typewriter" panose="020B0509030504030204" pitchFamily="49" charset="0"/>
              </a:rPr>
            </a:br>
            <a:r>
              <a:rPr lang="en-US" sz="1200" dirty="0">
                <a:latin typeface="Lucida Sans Typewriter" panose="020B0509030504030204" pitchFamily="49" charset="0"/>
              </a:rPr>
              <a:t>    </a:t>
            </a:r>
            <a:r>
              <a:rPr lang="en-US" sz="1200" dirty="0" err="1">
                <a:latin typeface="Lucida Sans Typewriter" panose="020B0509030504030204" pitchFamily="49" charset="0"/>
              </a:rPr>
              <a:t>subB</a:t>
            </a:r>
            <a:r>
              <a:rPr lang="en-US" sz="1200" dirty="0">
                <a:latin typeface="Lucida Sans Typewriter" panose="020B0509030504030204" pitchFamily="49" charset="0"/>
              </a:rPr>
              <a:t>[RM(</a:t>
            </a:r>
            <a:r>
              <a:rPr lang="en-US" sz="1200" dirty="0" err="1">
                <a:latin typeface="Lucida Sans Typewriter" panose="020B0509030504030204" pitchFamily="49" charset="0"/>
              </a:rPr>
              <a:t>bi,bj,LBLK</a:t>
            </a:r>
            <a:r>
              <a:rPr lang="en-US" sz="1200" dirty="0">
                <a:latin typeface="Lucida Sans Typewriter" panose="020B0509030504030204" pitchFamily="49" charset="0"/>
              </a:rPr>
              <a:t>)] = </a:t>
            </a:r>
            <a:r>
              <a:rPr lang="en-US" sz="1200" dirty="0" err="1">
                <a:latin typeface="Lucida Sans Typewriter" panose="020B0509030504030204" pitchFamily="49" charset="0"/>
              </a:rPr>
              <a:t>dmatB</a:t>
            </a:r>
            <a:r>
              <a:rPr lang="en-US" sz="1200" dirty="0">
                <a:latin typeface="Lucida Sans Typewriter" panose="020B0509030504030204" pitchFamily="49" charset="0"/>
              </a:rPr>
              <a:t>[RM(</a:t>
            </a:r>
            <a:r>
              <a:rPr lang="en-US" sz="1200" dirty="0" err="1">
                <a:latin typeface="Lucida Sans Typewriter" panose="020B0509030504030204" pitchFamily="49" charset="0"/>
              </a:rPr>
              <a:t>k+bi,j,N</a:t>
            </a:r>
            <a:r>
              <a:rPr lang="en-US" sz="1200" dirty="0">
                <a:latin typeface="Lucida Sans Typewriter" panose="020B0509030504030204" pitchFamily="49" charset="0"/>
              </a:rPr>
              <a:t>)];</a:t>
            </a:r>
            <a:br>
              <a:rPr lang="en-US" sz="1200" dirty="0">
                <a:latin typeface="Lucida Sans Typewriter" panose="020B0509030504030204" pitchFamily="49" charset="0"/>
              </a:rPr>
            </a:br>
            <a:br>
              <a:rPr lang="en-US" sz="1200" dirty="0">
                <a:latin typeface="Lucida Sans Typewriter" panose="020B0509030504030204" pitchFamily="49" charset="0"/>
              </a:rPr>
            </a:br>
            <a:r>
              <a:rPr lang="en-US" sz="1200" dirty="0">
                <a:latin typeface="Lucida Sans Typewriter" panose="020B0509030504030204" pitchFamily="49" charset="0"/>
              </a:rPr>
              <a:t>    __</a:t>
            </a:r>
            <a:r>
              <a:rPr lang="en-US" sz="1200" dirty="0" err="1">
                <a:latin typeface="Lucida Sans Typewriter" panose="020B0509030504030204" pitchFamily="49" charset="0"/>
              </a:rPr>
              <a:t>syncthreads</a:t>
            </a:r>
            <a:r>
              <a:rPr lang="en-US" sz="1200" dirty="0">
                <a:latin typeface="Lucida Sans Typewriter" panose="020B0509030504030204" pitchFamily="49" charset="0"/>
              </a:rPr>
              <a:t>();</a:t>
            </a:r>
            <a:br>
              <a:rPr lang="en-US" sz="1200" dirty="0">
                <a:latin typeface="Lucida Sans Typewriter" panose="020B0509030504030204" pitchFamily="49" charset="0"/>
              </a:rPr>
            </a:br>
            <a:br>
              <a:rPr lang="en-US" sz="1200" dirty="0">
                <a:latin typeface="Lucida Sans Typewriter" panose="020B0509030504030204" pitchFamily="49" charset="0"/>
              </a:rPr>
            </a:br>
            <a:r>
              <a:rPr lang="en-US" sz="1200" dirty="0">
                <a:latin typeface="Lucida Sans Typewriter" panose="020B0509030504030204" pitchFamily="49" charset="0"/>
              </a:rPr>
              <a:t>    for (int bk = 0; bk &lt; LBLK; bk++) {</a:t>
            </a:r>
            <a:br>
              <a:rPr lang="en-US" sz="1200" dirty="0">
                <a:latin typeface="Lucida Sans Typewriter" panose="020B0509030504030204" pitchFamily="49" charset="0"/>
              </a:rPr>
            </a:br>
            <a:r>
              <a:rPr lang="en-US" sz="1200" dirty="0">
                <a:latin typeface="Lucida Sans Typewriter" panose="020B0509030504030204" pitchFamily="49" charset="0"/>
              </a:rPr>
              <a:t>      sum += </a:t>
            </a:r>
            <a:r>
              <a:rPr lang="en-US" sz="1200" dirty="0" err="1">
                <a:latin typeface="Lucida Sans Typewriter" panose="020B0509030504030204" pitchFamily="49" charset="0"/>
              </a:rPr>
              <a:t>subA</a:t>
            </a:r>
            <a:r>
              <a:rPr lang="en-US" sz="1200" dirty="0">
                <a:latin typeface="Lucida Sans Typewriter" panose="020B0509030504030204" pitchFamily="49" charset="0"/>
              </a:rPr>
              <a:t>[RM(</a:t>
            </a:r>
            <a:r>
              <a:rPr lang="en-US" sz="1200" dirty="0" err="1">
                <a:latin typeface="Lucida Sans Typewriter" panose="020B0509030504030204" pitchFamily="49" charset="0"/>
              </a:rPr>
              <a:t>bi,bk,LBLK</a:t>
            </a:r>
            <a:r>
              <a:rPr lang="en-US" sz="1200" dirty="0">
                <a:latin typeface="Lucida Sans Typewriter" panose="020B0509030504030204" pitchFamily="49" charset="0"/>
              </a:rPr>
              <a:t>)] * </a:t>
            </a:r>
            <a:r>
              <a:rPr lang="en-US" sz="1200" dirty="0" err="1">
                <a:latin typeface="Lucida Sans Typewriter" panose="020B0509030504030204" pitchFamily="49" charset="0"/>
              </a:rPr>
              <a:t>subB</a:t>
            </a:r>
            <a:r>
              <a:rPr lang="en-US" sz="1200" dirty="0">
                <a:latin typeface="Lucida Sans Typewriter" panose="020B0509030504030204" pitchFamily="49" charset="0"/>
              </a:rPr>
              <a:t>[RM(</a:t>
            </a:r>
            <a:r>
              <a:rPr lang="en-US" sz="1200" dirty="0" err="1">
                <a:latin typeface="Lucida Sans Typewriter" panose="020B0509030504030204" pitchFamily="49" charset="0"/>
              </a:rPr>
              <a:t>bk,bj,LBLK</a:t>
            </a:r>
            <a:r>
              <a:rPr lang="en-US" sz="1200" dirty="0">
                <a:latin typeface="Lucida Sans Typewriter" panose="020B0509030504030204" pitchFamily="49" charset="0"/>
              </a:rPr>
              <a:t>)];</a:t>
            </a:r>
            <a:br>
              <a:rPr lang="en-US" sz="1200" dirty="0">
                <a:latin typeface="Lucida Sans Typewriter" panose="020B0509030504030204" pitchFamily="49" charset="0"/>
              </a:rPr>
            </a:br>
            <a:r>
              <a:rPr lang="en-US" sz="1200" dirty="0">
                <a:latin typeface="Lucida Sans Typewriter" panose="020B0509030504030204" pitchFamily="49" charset="0"/>
              </a:rPr>
              <a:t>    }</a:t>
            </a:r>
            <a:br>
              <a:rPr lang="en-US" sz="1200" dirty="0">
                <a:latin typeface="Lucida Sans Typewriter" panose="020B0509030504030204" pitchFamily="49" charset="0"/>
              </a:rPr>
            </a:br>
            <a:br>
              <a:rPr lang="en-US" sz="1200" dirty="0">
                <a:latin typeface="Lucida Sans Typewriter" panose="020B0509030504030204" pitchFamily="49" charset="0"/>
              </a:rPr>
            </a:br>
            <a:r>
              <a:rPr lang="en-US" sz="1200" dirty="0">
                <a:latin typeface="Lucida Sans Typewriter" panose="020B0509030504030204" pitchFamily="49" charset="0"/>
              </a:rPr>
              <a:t>    __</a:t>
            </a:r>
            <a:r>
              <a:rPr lang="en-US" sz="1200" dirty="0" err="1">
                <a:latin typeface="Lucida Sans Typewriter" panose="020B0509030504030204" pitchFamily="49" charset="0"/>
              </a:rPr>
              <a:t>syncthreads</a:t>
            </a:r>
            <a:r>
              <a:rPr lang="en-US" sz="1200" dirty="0">
                <a:latin typeface="Lucida Sans Typewriter" panose="020B0509030504030204" pitchFamily="49" charset="0"/>
              </a:rPr>
              <a:t>();</a:t>
            </a:r>
            <a:br>
              <a:rPr lang="en-US" sz="1200" dirty="0">
                <a:latin typeface="Lucida Sans Typewriter" panose="020B0509030504030204" pitchFamily="49" charset="0"/>
              </a:rPr>
            </a:br>
            <a:r>
              <a:rPr lang="en-US" sz="1200" dirty="0">
                <a:latin typeface="Lucida Sans Typewriter" panose="020B0509030504030204" pitchFamily="49" charset="0"/>
              </a:rPr>
              <a:t>  }</a:t>
            </a:r>
            <a:br>
              <a:rPr lang="en-US" sz="1200" dirty="0">
                <a:latin typeface="Lucida Sans Typewriter" panose="020B0509030504030204" pitchFamily="49" charset="0"/>
              </a:rPr>
            </a:br>
            <a:br>
              <a:rPr lang="en-US" sz="1200" dirty="0">
                <a:latin typeface="Lucida Sans Typewriter" panose="020B0509030504030204" pitchFamily="49" charset="0"/>
              </a:rPr>
            </a:br>
            <a:r>
              <a:rPr lang="en-US" sz="1200" dirty="0">
                <a:latin typeface="Lucida Sans Typewriter" panose="020B0509030504030204" pitchFamily="49" charset="0"/>
              </a:rPr>
              <a:t>  </a:t>
            </a:r>
            <a:r>
              <a:rPr lang="en-US" sz="1200" dirty="0" err="1">
                <a:latin typeface="Lucida Sans Typewriter" panose="020B0509030504030204" pitchFamily="49" charset="0"/>
              </a:rPr>
              <a:t>dmatC</a:t>
            </a:r>
            <a:r>
              <a:rPr lang="en-US" sz="1200" dirty="0">
                <a:latin typeface="Lucida Sans Typewriter" panose="020B0509030504030204" pitchFamily="49" charset="0"/>
              </a:rPr>
              <a:t>[RM(</a:t>
            </a:r>
            <a:r>
              <a:rPr lang="en-US" sz="1200" dirty="0" err="1">
                <a:latin typeface="Lucida Sans Typewriter" panose="020B0509030504030204" pitchFamily="49" charset="0"/>
              </a:rPr>
              <a:t>i,j,N</a:t>
            </a:r>
            <a:r>
              <a:rPr lang="en-US" sz="1200" dirty="0">
                <a:latin typeface="Lucida Sans Typewriter" panose="020B0509030504030204" pitchFamily="49" charset="0"/>
              </a:rPr>
              <a:t>)] = sum;</a:t>
            </a:r>
            <a:br>
              <a:rPr lang="en-US" sz="1200" dirty="0">
                <a:latin typeface="Lucida Sans Typewriter" panose="020B0509030504030204" pitchFamily="49" charset="0"/>
              </a:rPr>
            </a:br>
            <a:r>
              <a:rPr lang="en-US" sz="1200" dirty="0">
                <a:latin typeface="Lucida Sans Typewriter" panose="020B0509030504030204" pitchFamily="49" charset="0"/>
              </a:rPr>
              <a:t>}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DE6B555-0D77-4F8D-9815-AE315A2FAF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15-418/15-618, Spring 2019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8363833-B333-4E7E-BDD2-B23EBEA14CBC}"/>
              </a:ext>
            </a:extLst>
          </p:cNvPr>
          <p:cNvSpPr txBox="1"/>
          <p:nvPr/>
        </p:nvSpPr>
        <p:spPr>
          <a:xfrm>
            <a:off x="6000996" y="3868639"/>
            <a:ext cx="292281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>
                <a:solidFill>
                  <a:srgbClr val="00B050"/>
                </a:solidFill>
              </a:rPr>
              <a:t>Need barriers across thread block to ensure </a:t>
            </a:r>
            <a:r>
              <a:rPr lang="en-US" i="1" dirty="0" err="1">
                <a:solidFill>
                  <a:srgbClr val="00B050"/>
                </a:solidFill>
              </a:rPr>
              <a:t>subA</a:t>
            </a:r>
            <a:r>
              <a:rPr lang="en-US" i="1" dirty="0">
                <a:solidFill>
                  <a:srgbClr val="00B050"/>
                </a:solidFill>
              </a:rPr>
              <a:t>/</a:t>
            </a:r>
            <a:r>
              <a:rPr lang="en-US" i="1" dirty="0" err="1">
                <a:solidFill>
                  <a:srgbClr val="00B050"/>
                </a:solidFill>
              </a:rPr>
              <a:t>subB</a:t>
            </a:r>
            <a:r>
              <a:rPr lang="en-US" i="1" dirty="0">
                <a:solidFill>
                  <a:srgbClr val="00B050"/>
                </a:solidFill>
              </a:rPr>
              <a:t> are ready to be read/updated</a:t>
            </a:r>
          </a:p>
          <a:p>
            <a:pPr algn="ctr"/>
            <a:endParaRPr lang="en-US" i="1" dirty="0">
              <a:solidFill>
                <a:srgbClr val="00B050"/>
              </a:solidFill>
            </a:endParaRPr>
          </a:p>
          <a:p>
            <a:pPr algn="ctr"/>
            <a:r>
              <a:rPr lang="en-US" i="1" dirty="0">
                <a:solidFill>
                  <a:srgbClr val="00B050"/>
                </a:solidFill>
              </a:rPr>
              <a:t>(A block is executed as multiple warps, which can proceed at different rates through the kernel)</a:t>
            </a:r>
          </a:p>
        </p:txBody>
      </p:sp>
    </p:spTree>
    <p:extLst>
      <p:ext uri="{BB962C8B-B14F-4D97-AF65-F5344CB8AC3E}">
        <p14:creationId xmlns:p14="http://schemas.microsoft.com/office/powerpoint/2010/main" val="388106524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84FC48-70E7-4450-88D3-2DD4A9491A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Benchmarking improved blocked </a:t>
            </a:r>
            <a:r>
              <a:rPr lang="en-US" dirty="0" err="1"/>
              <a:t>matmul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EC8DB6-881C-49B9-BBA0-A027B1879B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/>
              <a:t>./matrix -n 1024 -N 1024 -m block</a:t>
            </a:r>
          </a:p>
          <a:p>
            <a:endParaRPr lang="pt-BR" dirty="0"/>
          </a:p>
          <a:p>
            <a:r>
              <a:rPr lang="pt-BR" dirty="0"/>
              <a:t>Simple C++: 1950 ms, 1.1 Gflops</a:t>
            </a:r>
          </a:p>
          <a:p>
            <a:r>
              <a:rPr lang="en-US" dirty="0"/>
              <a:t>Simple CUDA: 44.5 </a:t>
            </a:r>
            <a:r>
              <a:rPr lang="en-US" dirty="0" err="1"/>
              <a:t>ms</a:t>
            </a:r>
            <a:r>
              <a:rPr lang="en-US" dirty="0"/>
              <a:t>, 48.2 </a:t>
            </a:r>
            <a:r>
              <a:rPr lang="en-US" dirty="0" err="1"/>
              <a:t>Gflops</a:t>
            </a:r>
            <a:endParaRPr lang="en-US" dirty="0"/>
          </a:p>
          <a:p>
            <a:r>
              <a:rPr lang="en-US" dirty="0"/>
              <a:t>Simple++ CUDA: 4.95 </a:t>
            </a:r>
            <a:r>
              <a:rPr lang="en-US" dirty="0" err="1"/>
              <a:t>ms</a:t>
            </a:r>
            <a:r>
              <a:rPr lang="en-US" dirty="0"/>
              <a:t>, 434 </a:t>
            </a:r>
            <a:r>
              <a:rPr lang="en-US" dirty="0" err="1"/>
              <a:t>Gflops</a:t>
            </a:r>
            <a:endParaRPr lang="en-US" dirty="0"/>
          </a:p>
          <a:p>
            <a:endParaRPr lang="en-US" dirty="0"/>
          </a:p>
          <a:p>
            <a:r>
              <a:rPr lang="en-US" dirty="0"/>
              <a:t>Block C++: 612 </a:t>
            </a:r>
            <a:r>
              <a:rPr lang="en-US" dirty="0" err="1"/>
              <a:t>ms</a:t>
            </a:r>
            <a:r>
              <a:rPr lang="en-US" dirty="0"/>
              <a:t>, 3.5 </a:t>
            </a:r>
            <a:r>
              <a:rPr lang="en-US" dirty="0" err="1"/>
              <a:t>Gflops</a:t>
            </a:r>
            <a:endParaRPr lang="en-US" dirty="0"/>
          </a:p>
          <a:p>
            <a:r>
              <a:rPr lang="en-US" dirty="0"/>
              <a:t>Block CUDA: 111 </a:t>
            </a:r>
            <a:r>
              <a:rPr lang="en-US" dirty="0" err="1"/>
              <a:t>ms</a:t>
            </a:r>
            <a:r>
              <a:rPr lang="en-US" dirty="0"/>
              <a:t>, 19.4 </a:t>
            </a:r>
            <a:r>
              <a:rPr lang="en-US" dirty="0" err="1"/>
              <a:t>Gflops</a:t>
            </a:r>
            <a:endParaRPr lang="en-US" dirty="0"/>
          </a:p>
          <a:p>
            <a:r>
              <a:rPr lang="en-US" dirty="0"/>
              <a:t>Block++ CUDA: 2.05ms, 1050 </a:t>
            </a:r>
            <a:r>
              <a:rPr lang="en-US" dirty="0" err="1"/>
              <a:t>Gflops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F5C331E-F384-4872-AD38-4824F3DB4C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15-418/15-618, Spring 2019</a:t>
            </a:r>
          </a:p>
        </p:txBody>
      </p:sp>
    </p:spTree>
    <p:extLst>
      <p:ext uri="{BB962C8B-B14F-4D97-AF65-F5344CB8AC3E}">
        <p14:creationId xmlns:p14="http://schemas.microsoft.com/office/powerpoint/2010/main" val="3412687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7A84FC48-70E7-4450-88D3-2DD4A9491A62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en-US" dirty="0"/>
                  <a:t>Benchmarking at 2048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US" dirty="0"/>
                  <a:t> 2048</a:t>
                </a:r>
                <a:br>
                  <a:rPr lang="en-US" dirty="0"/>
                </a:br>
                <a:r>
                  <a:rPr lang="en-US" dirty="0"/>
                  <a:t>(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8×</m:t>
                    </m:r>
                  </m:oMath>
                </a14:m>
                <a:r>
                  <a:rPr lang="en-US" dirty="0"/>
                  <a:t> more work)</a:t>
                </a:r>
              </a:p>
            </p:txBody>
          </p:sp>
        </mc:Choice>
        <mc:Fallback xmlns="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7A84FC48-70E7-4450-88D3-2DD4A9491A6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3"/>
                <a:stretch>
                  <a:fillRect l="-3091" t="-13364" b="-2119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EC8DB6-881C-49B9-BBA0-A027B1879B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/>
              <a:t>./matrix -n 1024 -N 1024 -m block</a:t>
            </a:r>
          </a:p>
          <a:p>
            <a:endParaRPr lang="pt-BR" dirty="0"/>
          </a:p>
          <a:p>
            <a:r>
              <a:rPr lang="pt-BR" dirty="0"/>
              <a:t>Simple C++: 16000 ms, 1.1 Gflops</a:t>
            </a:r>
          </a:p>
          <a:p>
            <a:r>
              <a:rPr lang="en-US" dirty="0"/>
              <a:t>Simple CUDA: 301 </a:t>
            </a:r>
            <a:r>
              <a:rPr lang="en-US" dirty="0" err="1"/>
              <a:t>ms</a:t>
            </a:r>
            <a:r>
              <a:rPr lang="en-US" dirty="0"/>
              <a:t>, 57.0 </a:t>
            </a:r>
            <a:r>
              <a:rPr lang="en-US" dirty="0" err="1"/>
              <a:t>Gflops</a:t>
            </a:r>
            <a:endParaRPr lang="en-US" dirty="0"/>
          </a:p>
          <a:p>
            <a:r>
              <a:rPr lang="en-US" dirty="0"/>
              <a:t>Simple++ CUDA: 38.4 </a:t>
            </a:r>
            <a:r>
              <a:rPr lang="en-US" dirty="0" err="1"/>
              <a:t>ms</a:t>
            </a:r>
            <a:r>
              <a:rPr lang="en-US" dirty="0"/>
              <a:t>, 443 </a:t>
            </a:r>
            <a:r>
              <a:rPr lang="en-US" dirty="0" err="1"/>
              <a:t>Gflops</a:t>
            </a:r>
            <a:endParaRPr lang="en-US" dirty="0"/>
          </a:p>
          <a:p>
            <a:endParaRPr lang="en-US" dirty="0"/>
          </a:p>
          <a:p>
            <a:r>
              <a:rPr lang="en-US" dirty="0"/>
              <a:t>Block C++: 4940 </a:t>
            </a:r>
            <a:r>
              <a:rPr lang="en-US" dirty="0" err="1"/>
              <a:t>ms</a:t>
            </a:r>
            <a:r>
              <a:rPr lang="en-US" dirty="0"/>
              <a:t>, 3.5 </a:t>
            </a:r>
            <a:r>
              <a:rPr lang="en-US" dirty="0" err="1"/>
              <a:t>Gflops</a:t>
            </a:r>
            <a:endParaRPr lang="en-US" dirty="0"/>
          </a:p>
          <a:p>
            <a:r>
              <a:rPr lang="en-US" dirty="0"/>
              <a:t>Block CUDA: 303 </a:t>
            </a:r>
            <a:r>
              <a:rPr lang="en-US" dirty="0" err="1"/>
              <a:t>ms</a:t>
            </a:r>
            <a:r>
              <a:rPr lang="en-US" dirty="0"/>
              <a:t>, 56.7 </a:t>
            </a:r>
            <a:r>
              <a:rPr lang="en-US" dirty="0" err="1"/>
              <a:t>Gflops</a:t>
            </a:r>
            <a:endParaRPr lang="en-US" dirty="0"/>
          </a:p>
          <a:p>
            <a:r>
              <a:rPr lang="en-US" dirty="0"/>
              <a:t>Block++ CUDA: 15.7ms, 1100 </a:t>
            </a:r>
            <a:r>
              <a:rPr lang="en-US" dirty="0" err="1"/>
              <a:t>Gflops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F5C331E-F384-4872-AD38-4824F3DB4C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15-418/15-618, Spring 2019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40C2E05E-69A3-4C65-8118-28FCA9C816AE}"/>
              </a:ext>
            </a:extLst>
          </p:cNvPr>
          <p:cNvGrpSpPr/>
          <p:nvPr/>
        </p:nvGrpSpPr>
        <p:grpSpPr>
          <a:xfrm>
            <a:off x="5761010" y="4472577"/>
            <a:ext cx="3382990" cy="691060"/>
            <a:chOff x="2911421" y="2440662"/>
            <a:chExt cx="3382990" cy="691060"/>
          </a:xfrm>
        </p:grpSpPr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688D4FE8-997B-4868-BAEC-F8D590FD1566}"/>
                </a:ext>
              </a:extLst>
            </p:cNvPr>
            <p:cNvSpPr/>
            <p:nvPr/>
          </p:nvSpPr>
          <p:spPr>
            <a:xfrm flipV="1">
              <a:off x="2911421" y="2763828"/>
              <a:ext cx="435980" cy="367894"/>
            </a:xfrm>
            <a:custGeom>
              <a:avLst/>
              <a:gdLst>
                <a:gd name="connsiteX0" fmla="*/ 435980 w 435980"/>
                <a:gd name="connsiteY0" fmla="*/ 381965 h 381965"/>
                <a:gd name="connsiteX1" fmla="*/ 100314 w 435980"/>
                <a:gd name="connsiteY1" fmla="*/ 285509 h 381965"/>
                <a:gd name="connsiteX2" fmla="*/ 0 w 435980"/>
                <a:gd name="connsiteY2" fmla="*/ 0 h 3819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35980" h="381965">
                  <a:moveTo>
                    <a:pt x="435980" y="381965"/>
                  </a:moveTo>
                  <a:cubicBezTo>
                    <a:pt x="304478" y="365567"/>
                    <a:pt x="172977" y="349170"/>
                    <a:pt x="100314" y="285509"/>
                  </a:cubicBezTo>
                  <a:cubicBezTo>
                    <a:pt x="27651" y="221848"/>
                    <a:pt x="13825" y="110924"/>
                    <a:pt x="0" y="0"/>
                  </a:cubicBezTo>
                </a:path>
              </a:pathLst>
            </a:custGeom>
            <a:ln>
              <a:headEnd type="none" w="med" len="med"/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9C3A715A-6D4C-4650-A15A-92E87457EA0C}"/>
                </a:ext>
              </a:extLst>
            </p:cNvPr>
            <p:cNvSpPr txBox="1"/>
            <p:nvPr/>
          </p:nvSpPr>
          <p:spPr>
            <a:xfrm>
              <a:off x="3320332" y="2440662"/>
              <a:ext cx="297407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Only significant change</a:t>
              </a:r>
              <a:br>
                <a:rPr lang="en-US" dirty="0"/>
              </a:br>
              <a:r>
                <a:rPr lang="en-US" dirty="0"/>
                <a:t>(due to increased parallelism)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4500073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4D787F-99C9-41B1-B407-78FA9ABC13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Debugging tips and pitfalls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1E1D9D-2DA8-42BA-9577-EBB1C8D5A0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4"/>
            <a:ext cx="7886700" cy="5032375"/>
          </a:xfrm>
        </p:spPr>
        <p:txBody>
          <a:bodyPr>
            <a:normAutofit lnSpcReduction="10000"/>
          </a:bodyPr>
          <a:lstStyle/>
          <a:p>
            <a:r>
              <a:rPr lang="en-US" dirty="0" err="1"/>
              <a:t>printf</a:t>
            </a:r>
            <a:r>
              <a:rPr lang="en-US" dirty="0"/>
              <a:t>() is available, but will reorder or lose output</a:t>
            </a:r>
          </a:p>
          <a:p>
            <a:pPr lvl="1"/>
            <a:r>
              <a:rPr lang="en-US" dirty="0"/>
              <a:t>So be cautious using </a:t>
            </a:r>
            <a:r>
              <a:rPr lang="en-US" dirty="0" err="1"/>
              <a:t>printf</a:t>
            </a:r>
            <a:r>
              <a:rPr lang="en-US" dirty="0"/>
              <a:t>() for debugging!</a:t>
            </a:r>
          </a:p>
          <a:p>
            <a:endParaRPr lang="en-US" dirty="0"/>
          </a:p>
          <a:p>
            <a:r>
              <a:rPr lang="en-US" dirty="0"/>
              <a:t>Check your error codes</a:t>
            </a:r>
            <a:br>
              <a:rPr lang="en-US" dirty="0"/>
            </a:br>
            <a:br>
              <a:rPr lang="en-US" dirty="0"/>
            </a:br>
            <a:r>
              <a:rPr lang="en-US" sz="1900" dirty="0">
                <a:latin typeface="Lucida Sans Typewriter" panose="020B0509030504030204" pitchFamily="49" charset="0"/>
              </a:rPr>
              <a:t>#define CHK(</a:t>
            </a:r>
            <a:r>
              <a:rPr lang="en-US" sz="1900" dirty="0" err="1">
                <a:latin typeface="Lucida Sans Typewriter" panose="020B0509030504030204" pitchFamily="49" charset="0"/>
              </a:rPr>
              <a:t>ans</a:t>
            </a:r>
            <a:r>
              <a:rPr lang="en-US" sz="1900" dirty="0">
                <a:latin typeface="Lucida Sans Typewriter" panose="020B0509030504030204" pitchFamily="49" charset="0"/>
              </a:rPr>
              <a:t>) </a:t>
            </a:r>
            <a:r>
              <a:rPr lang="en-US" sz="1900" dirty="0" err="1">
                <a:latin typeface="Lucida Sans Typewriter" panose="020B0509030504030204" pitchFamily="49" charset="0"/>
              </a:rPr>
              <a:t>gpuAssert</a:t>
            </a:r>
            <a:r>
              <a:rPr lang="en-US" sz="1900" dirty="0">
                <a:latin typeface="Lucida Sans Typewriter" panose="020B0509030504030204" pitchFamily="49" charset="0"/>
              </a:rPr>
              <a:t>((</a:t>
            </a:r>
            <a:r>
              <a:rPr lang="en-US" sz="1900" dirty="0" err="1">
                <a:latin typeface="Lucida Sans Typewriter" panose="020B0509030504030204" pitchFamily="49" charset="0"/>
              </a:rPr>
              <a:t>ans</a:t>
            </a:r>
            <a:r>
              <a:rPr lang="en-US" sz="1900" dirty="0">
                <a:latin typeface="Lucida Sans Typewriter" panose="020B0509030504030204" pitchFamily="49" charset="0"/>
              </a:rPr>
              <a:t>), __FILE__, __LINE__);</a:t>
            </a:r>
            <a:br>
              <a:rPr lang="en-US" sz="1900" dirty="0">
                <a:latin typeface="Lucida Sans Typewriter" panose="020B0509030504030204" pitchFamily="49" charset="0"/>
              </a:rPr>
            </a:br>
            <a:br>
              <a:rPr lang="en-US" sz="1900" dirty="0">
                <a:latin typeface="Lucida Sans Typewriter" panose="020B0509030504030204" pitchFamily="49" charset="0"/>
              </a:rPr>
            </a:br>
            <a:r>
              <a:rPr lang="en-US" sz="1900" dirty="0">
                <a:latin typeface="Lucida Sans Typewriter" panose="020B0509030504030204" pitchFamily="49" charset="0"/>
              </a:rPr>
              <a:t>void </a:t>
            </a:r>
            <a:r>
              <a:rPr lang="en-US" sz="1900" dirty="0" err="1">
                <a:latin typeface="Lucida Sans Typewriter" panose="020B0509030504030204" pitchFamily="49" charset="0"/>
              </a:rPr>
              <a:t>gpuAssert</a:t>
            </a:r>
            <a:r>
              <a:rPr lang="en-US" sz="1900" dirty="0">
                <a:latin typeface="Lucida Sans Typewriter" panose="020B0509030504030204" pitchFamily="49" charset="0"/>
              </a:rPr>
              <a:t>(</a:t>
            </a:r>
            <a:r>
              <a:rPr lang="en-US" sz="1900" dirty="0" err="1">
                <a:latin typeface="Lucida Sans Typewriter" panose="020B0509030504030204" pitchFamily="49" charset="0"/>
              </a:rPr>
              <a:t>CUDAError_t</a:t>
            </a:r>
            <a:r>
              <a:rPr lang="en-US" sz="1900" dirty="0">
                <a:latin typeface="Lucida Sans Typewriter" panose="020B0509030504030204" pitchFamily="49" charset="0"/>
              </a:rPr>
              <a:t> code, const char *file, int line){</a:t>
            </a:r>
            <a:br>
              <a:rPr lang="en-US" sz="1900" dirty="0">
                <a:latin typeface="Lucida Sans Typewriter" panose="020B0509030504030204" pitchFamily="49" charset="0"/>
              </a:rPr>
            </a:br>
            <a:r>
              <a:rPr lang="en-US" sz="1900" dirty="0">
                <a:latin typeface="Lucida Sans Typewriter" panose="020B0509030504030204" pitchFamily="49" charset="0"/>
              </a:rPr>
              <a:t>    if (code != </a:t>
            </a:r>
            <a:r>
              <a:rPr lang="en-US" sz="1900" dirty="0" err="1">
                <a:latin typeface="Lucida Sans Typewriter" panose="020B0509030504030204" pitchFamily="49" charset="0"/>
              </a:rPr>
              <a:t>CUDASuccess</a:t>
            </a:r>
            <a:r>
              <a:rPr lang="en-US" sz="1900" dirty="0">
                <a:latin typeface="Lucida Sans Typewriter" panose="020B0509030504030204" pitchFamily="49" charset="0"/>
              </a:rPr>
              <a:t>)</a:t>
            </a:r>
            <a:br>
              <a:rPr lang="en-US" sz="1900" dirty="0">
                <a:latin typeface="Lucida Sans Typewriter" panose="020B0509030504030204" pitchFamily="49" charset="0"/>
              </a:rPr>
            </a:br>
            <a:r>
              <a:rPr lang="en-US" sz="1900" dirty="0">
                <a:latin typeface="Lucida Sans Typewriter" panose="020B0509030504030204" pitchFamily="49" charset="0"/>
              </a:rPr>
              <a:t>        </a:t>
            </a:r>
            <a:r>
              <a:rPr lang="en-US" sz="1900" dirty="0" err="1">
                <a:latin typeface="Lucida Sans Typewriter" panose="020B0509030504030204" pitchFamily="49" charset="0"/>
              </a:rPr>
              <a:t>fprintf</a:t>
            </a:r>
            <a:r>
              <a:rPr lang="en-US" sz="1900" dirty="0">
                <a:latin typeface="Lucida Sans Typewriter" panose="020B0509030504030204" pitchFamily="49" charset="0"/>
              </a:rPr>
              <a:t>(stderr, "</a:t>
            </a:r>
            <a:r>
              <a:rPr lang="en-US" sz="1900" dirty="0" err="1">
                <a:latin typeface="Lucida Sans Typewriter" panose="020B0509030504030204" pitchFamily="49" charset="0"/>
              </a:rPr>
              <a:t>GPUassert</a:t>
            </a:r>
            <a:r>
              <a:rPr lang="en-US" sz="1900" dirty="0">
                <a:latin typeface="Lucida Sans Typewriter" panose="020B0509030504030204" pitchFamily="49" charset="0"/>
              </a:rPr>
              <a:t>: %s %s %s\n", </a:t>
            </a:r>
            <a:br>
              <a:rPr lang="en-US" sz="1900" dirty="0">
                <a:latin typeface="Lucida Sans Typewriter" panose="020B0509030504030204" pitchFamily="49" charset="0"/>
              </a:rPr>
            </a:br>
            <a:r>
              <a:rPr lang="en-US" sz="1900" dirty="0">
                <a:latin typeface="Lucida Sans Typewriter" panose="020B0509030504030204" pitchFamily="49" charset="0"/>
              </a:rPr>
              <a:t>            </a:t>
            </a:r>
            <a:r>
              <a:rPr lang="en-US" sz="1900" dirty="0" err="1">
                <a:latin typeface="Lucida Sans Typewriter" panose="020B0509030504030204" pitchFamily="49" charset="0"/>
              </a:rPr>
              <a:t>CUDAGetErrorString</a:t>
            </a:r>
            <a:r>
              <a:rPr lang="en-US" sz="1900" dirty="0">
                <a:latin typeface="Lucida Sans Typewriter" panose="020B0509030504030204" pitchFamily="49" charset="0"/>
              </a:rPr>
              <a:t>(code), file, line);</a:t>
            </a:r>
            <a:br>
              <a:rPr lang="en-US" sz="1900" dirty="0">
                <a:latin typeface="Lucida Sans Typewriter" panose="020B0509030504030204" pitchFamily="49" charset="0"/>
              </a:rPr>
            </a:br>
            <a:r>
              <a:rPr lang="en-US" sz="1900" dirty="0">
                <a:latin typeface="Lucida Sans Typewriter" panose="020B0509030504030204" pitchFamily="49" charset="0"/>
              </a:rPr>
              <a:t>}</a:t>
            </a:r>
            <a:br>
              <a:rPr lang="en-US" sz="1900" dirty="0">
                <a:latin typeface="Lucida Sans Typewriter" panose="020B0509030504030204" pitchFamily="49" charset="0"/>
              </a:rPr>
            </a:br>
            <a:br>
              <a:rPr lang="en-US" sz="1900" dirty="0">
                <a:latin typeface="Lucida Sans Typewriter" panose="020B0509030504030204" pitchFamily="49" charset="0"/>
              </a:rPr>
            </a:br>
            <a:r>
              <a:rPr lang="en-US" sz="1900" dirty="0">
                <a:latin typeface="Lucida Sans Typewriter" panose="020B0509030504030204" pitchFamily="49" charset="0"/>
              </a:rPr>
              <a:t>#define POSTKERNEL CHK(</a:t>
            </a:r>
            <a:r>
              <a:rPr lang="en-US" sz="1900" dirty="0" err="1">
                <a:latin typeface="Lucida Sans Typewriter" panose="020B0509030504030204" pitchFamily="49" charset="0"/>
              </a:rPr>
              <a:t>CUDAPeekAtLastError</a:t>
            </a:r>
            <a:r>
              <a:rPr lang="en-US" sz="1900" dirty="0">
                <a:latin typeface="Lucida Sans Typewriter" panose="020B0509030504030204" pitchFamily="49" charset="0"/>
              </a:rPr>
              <a:t>())</a:t>
            </a:r>
            <a:endParaRPr lang="en-US" dirty="0">
              <a:latin typeface="Lucida Sans Typewriter" panose="020B0509030504030204" pitchFamily="49" charset="0"/>
            </a:endParaRP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C9DEFAF-2F70-47B5-BF44-CB6F02888D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15-418/15-618, Spring 2019</a:t>
            </a:r>
          </a:p>
        </p:txBody>
      </p:sp>
    </p:spTree>
    <p:extLst>
      <p:ext uri="{BB962C8B-B14F-4D97-AF65-F5344CB8AC3E}">
        <p14:creationId xmlns:p14="http://schemas.microsoft.com/office/powerpoint/2010/main" val="1532570518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4D787F-99C9-41B1-B407-78FA9ABC13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Debugging tips and pitfalls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1E1D9D-2DA8-42BA-9577-EBB1C8D5A0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4"/>
            <a:ext cx="7886700" cy="5032375"/>
          </a:xfrm>
        </p:spPr>
        <p:txBody>
          <a:bodyPr>
            <a:normAutofit/>
          </a:bodyPr>
          <a:lstStyle/>
          <a:p>
            <a:r>
              <a:rPr lang="en-US" dirty="0"/>
              <a:t>Write reference version on host in C++</a:t>
            </a:r>
          </a:p>
          <a:p>
            <a:endParaRPr lang="en-US" dirty="0">
              <a:latin typeface="Lucida Sans Typewriter" panose="020B0509030504030204" pitchFamily="49" charset="0"/>
            </a:endParaRPr>
          </a:p>
          <a:p>
            <a:r>
              <a:rPr lang="en-US" dirty="0"/>
              <a:t>Watch out for out-of-bounds memory errors (all kinds of crazy stuff will happen)</a:t>
            </a:r>
          </a:p>
          <a:p>
            <a:endParaRPr lang="en-US" dirty="0"/>
          </a:p>
          <a:p>
            <a:r>
              <a:rPr lang="en-US" dirty="0"/>
              <a:t>Don’t assume stuff about N (e.g., that it’s a multiple of LBLK)</a:t>
            </a:r>
          </a:p>
          <a:p>
            <a:endParaRPr lang="en-US" dirty="0"/>
          </a:p>
          <a:p>
            <a:r>
              <a:rPr lang="en-US" dirty="0" err="1"/>
              <a:t>cuda-gdb</a:t>
            </a:r>
            <a:r>
              <a:rPr lang="en-US" dirty="0"/>
              <a:t> lets you step through + inspect code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C9DEFAF-2F70-47B5-BF44-CB6F02888D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15-418/15-618, Spring 2019</a:t>
            </a:r>
          </a:p>
        </p:txBody>
      </p:sp>
    </p:spTree>
    <p:extLst>
      <p:ext uri="{BB962C8B-B14F-4D97-AF65-F5344CB8AC3E}">
        <p14:creationId xmlns:p14="http://schemas.microsoft.com/office/powerpoint/2010/main" val="1470707086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AA43CF-A075-4931-9C37-181232813F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Debugging tips and pitfalls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3C51C0-2387-483E-B682-F04F533474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will happen here? </a:t>
            </a:r>
            <a:br>
              <a:rPr lang="en-US" dirty="0"/>
            </a:br>
            <a:br>
              <a:rPr lang="en-US" dirty="0"/>
            </a:br>
            <a:r>
              <a:rPr lang="en-US" sz="2000" dirty="0">
                <a:latin typeface="Lucida Sans Typewriter" panose="020B0509030504030204" pitchFamily="49" charset="0"/>
              </a:rPr>
              <a:t>for (int k = 0; k &lt; N; k+= LBLK) {</a:t>
            </a:r>
            <a:br>
              <a:rPr lang="en-US" sz="2000" dirty="0">
                <a:latin typeface="Lucida Sans Typewriter" panose="020B0509030504030204" pitchFamily="49" charset="0"/>
              </a:rPr>
            </a:br>
            <a:r>
              <a:rPr lang="en-US" sz="2000" dirty="0">
                <a:latin typeface="Lucida Sans Typewriter" panose="020B0509030504030204" pitchFamily="49" charset="0"/>
              </a:rPr>
              <a:t>    if (</a:t>
            </a:r>
            <a:r>
              <a:rPr lang="en-US" sz="2000" dirty="0" err="1">
                <a:latin typeface="Lucida Sans Typewriter" panose="020B0509030504030204" pitchFamily="49" charset="0"/>
              </a:rPr>
              <a:t>i</a:t>
            </a:r>
            <a:r>
              <a:rPr lang="en-US" sz="2000" dirty="0">
                <a:latin typeface="Lucida Sans Typewriter" panose="020B0509030504030204" pitchFamily="49" charset="0"/>
              </a:rPr>
              <a:t> &gt;= N || j &gt;= N) continue;</a:t>
            </a:r>
            <a:br>
              <a:rPr lang="en-US" sz="2000" dirty="0">
                <a:latin typeface="Lucida Sans Typewriter" panose="020B0509030504030204" pitchFamily="49" charset="0"/>
              </a:rPr>
            </a:br>
            <a:r>
              <a:rPr lang="en-US" sz="2000" dirty="0">
                <a:latin typeface="Lucida Sans Typewriter" panose="020B0509030504030204" pitchFamily="49" charset="0"/>
              </a:rPr>
              <a:t>    </a:t>
            </a:r>
            <a:r>
              <a:rPr lang="en-US" sz="2000" dirty="0">
                <a:solidFill>
                  <a:srgbClr val="00B050"/>
                </a:solidFill>
                <a:latin typeface="Lucida Sans Typewriter" panose="020B0509030504030204" pitchFamily="49" charset="0"/>
              </a:rPr>
              <a:t>// Some computation</a:t>
            </a:r>
            <a:br>
              <a:rPr lang="en-US" sz="2000" dirty="0">
                <a:solidFill>
                  <a:srgbClr val="00B050"/>
                </a:solidFill>
                <a:latin typeface="Lucida Sans Typewriter" panose="020B0509030504030204" pitchFamily="49" charset="0"/>
              </a:rPr>
            </a:br>
            <a:r>
              <a:rPr lang="en-US" sz="2000" dirty="0">
                <a:latin typeface="Lucida Sans Typewriter" panose="020B0509030504030204" pitchFamily="49" charset="0"/>
              </a:rPr>
              <a:t>    __</a:t>
            </a:r>
            <a:r>
              <a:rPr lang="en-US" sz="2000" dirty="0" err="1">
                <a:latin typeface="Lucida Sans Typewriter" panose="020B0509030504030204" pitchFamily="49" charset="0"/>
              </a:rPr>
              <a:t>syncthreads</a:t>
            </a:r>
            <a:r>
              <a:rPr lang="en-US" sz="2000" dirty="0">
                <a:latin typeface="Lucida Sans Typewriter" panose="020B0509030504030204" pitchFamily="49" charset="0"/>
              </a:rPr>
              <a:t>();</a:t>
            </a:r>
            <a:br>
              <a:rPr lang="en-US" sz="2000" dirty="0">
                <a:latin typeface="Lucida Sans Typewriter" panose="020B0509030504030204" pitchFamily="49" charset="0"/>
              </a:rPr>
            </a:br>
            <a:r>
              <a:rPr lang="en-US" sz="2000" dirty="0">
                <a:latin typeface="Lucida Sans Typewriter" panose="020B0509030504030204" pitchFamily="49" charset="0"/>
              </a:rPr>
              <a:t>    </a:t>
            </a:r>
            <a:r>
              <a:rPr lang="en-US" sz="2000" dirty="0">
                <a:solidFill>
                  <a:srgbClr val="00B050"/>
                </a:solidFill>
                <a:latin typeface="Lucida Sans Typewriter" panose="020B0509030504030204" pitchFamily="49" charset="0"/>
              </a:rPr>
              <a:t>// Some more computation</a:t>
            </a:r>
            <a:br>
              <a:rPr lang="en-US" sz="2000" dirty="0">
                <a:solidFill>
                  <a:srgbClr val="00B050"/>
                </a:solidFill>
                <a:latin typeface="Lucida Sans Typewriter" panose="020B0509030504030204" pitchFamily="49" charset="0"/>
              </a:rPr>
            </a:br>
            <a:r>
              <a:rPr lang="en-US" sz="2000" dirty="0">
                <a:latin typeface="Lucida Sans Typewriter" panose="020B0509030504030204" pitchFamily="49" charset="0"/>
              </a:rPr>
              <a:t>    __</a:t>
            </a:r>
            <a:r>
              <a:rPr lang="en-US" sz="2000" dirty="0" err="1">
                <a:latin typeface="Lucida Sans Typewriter" panose="020B0509030504030204" pitchFamily="49" charset="0"/>
              </a:rPr>
              <a:t>syncthreads</a:t>
            </a:r>
            <a:r>
              <a:rPr lang="en-US" sz="2000" dirty="0">
                <a:latin typeface="Lucida Sans Typewriter" panose="020B0509030504030204" pitchFamily="49" charset="0"/>
              </a:rPr>
              <a:t>();</a:t>
            </a:r>
            <a:br>
              <a:rPr lang="en-US" sz="2000" dirty="0">
                <a:latin typeface="Lucida Sans Typewriter" panose="020B0509030504030204" pitchFamily="49" charset="0"/>
              </a:rPr>
            </a:br>
            <a:r>
              <a:rPr lang="en-US" sz="2000" dirty="0">
                <a:latin typeface="Lucida Sans Typewriter" panose="020B0509030504030204" pitchFamily="49" charset="0"/>
              </a:rPr>
              <a:t>}</a:t>
            </a:r>
            <a:endParaRPr lang="en-US" dirty="0">
              <a:latin typeface="Lucida Sans Typewriter" panose="020B0509030504030204" pitchFamily="49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EDAFD6-B71B-42AE-8A7A-3CB661A01C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15-418/15-618, Spring 2019</a:t>
            </a:r>
          </a:p>
        </p:txBody>
      </p:sp>
    </p:spTree>
    <p:extLst>
      <p:ext uri="{BB962C8B-B14F-4D97-AF65-F5344CB8AC3E}">
        <p14:creationId xmlns:p14="http://schemas.microsoft.com/office/powerpoint/2010/main" val="19271223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84FC48-70E7-4450-88D3-2DD4A9491A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Benchmarking simple C++ </a:t>
            </a:r>
            <a:r>
              <a:rPr lang="en-US" dirty="0" err="1"/>
              <a:t>matmul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EC8DB6-881C-49B9-BBA0-A027B1879B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./matrix -n 1024 -N 1024 -m simple</a:t>
            </a:r>
          </a:p>
          <a:p>
            <a:endParaRPr lang="pt-BR" dirty="0"/>
          </a:p>
          <a:p>
            <a:r>
              <a:rPr lang="pt-BR" dirty="0"/>
              <a:t>Simple C++: 1950 ms, 1.1 GFlops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F5C331E-F384-4872-AD38-4824F3DB4C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15-418/15-618, Spring 2019</a:t>
            </a:r>
          </a:p>
        </p:txBody>
      </p:sp>
    </p:spTree>
    <p:extLst>
      <p:ext uri="{BB962C8B-B14F-4D97-AF65-F5344CB8AC3E}">
        <p14:creationId xmlns:p14="http://schemas.microsoft.com/office/powerpoint/2010/main" val="860194877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4D1CD1-9D1E-4532-ADE7-20D6ECD98C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Optimization advice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77DB60-8A06-4D91-9D28-B51B0BA150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Get the high-level abstraction + implementation first</a:t>
            </a:r>
          </a:p>
          <a:p>
            <a:pPr lvl="1"/>
            <a:r>
              <a:rPr lang="en-US" dirty="0"/>
              <a:t>Don’t start with low-level optimizations</a:t>
            </a:r>
          </a:p>
          <a:p>
            <a:endParaRPr lang="en-US" dirty="0"/>
          </a:p>
          <a:p>
            <a:r>
              <a:rPr lang="en-US" dirty="0"/>
              <a:t>Use </a:t>
            </a:r>
            <a:r>
              <a:rPr lang="en-US" dirty="0" err="1"/>
              <a:t>nvprof</a:t>
            </a:r>
            <a:r>
              <a:rPr lang="en-US" dirty="0"/>
              <a:t> to figure out where your bottleneck is</a:t>
            </a:r>
          </a:p>
          <a:p>
            <a:pPr lvl="1"/>
            <a:r>
              <a:rPr lang="en-US" dirty="0"/>
              <a:t>Low utilization of compute + memory </a:t>
            </a:r>
            <a:r>
              <a:rPr lang="en-US" dirty="0">
                <a:sym typeface="Wingdings" panose="05000000000000000000" pitchFamily="2" charset="2"/>
              </a:rPr>
              <a:t> no parallelism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Low utilization of compute  memory bound</a:t>
            </a:r>
          </a:p>
          <a:p>
            <a:pPr lvl="1"/>
            <a:r>
              <a:rPr lang="en-US" dirty="0"/>
              <a:t>Low utilization of memory </a:t>
            </a:r>
            <a:r>
              <a:rPr lang="en-US" dirty="0">
                <a:sym typeface="Wingdings" panose="05000000000000000000" pitchFamily="2" charset="2"/>
              </a:rPr>
              <a:t> compute bound</a:t>
            </a:r>
            <a:endParaRPr lang="en-US" dirty="0"/>
          </a:p>
          <a:p>
            <a:endParaRPr lang="en-US" dirty="0"/>
          </a:p>
          <a:p>
            <a:r>
              <a:rPr lang="en-US" dirty="0"/>
              <a:t>Memory is often key</a:t>
            </a:r>
          </a:p>
          <a:p>
            <a:pPr lvl="1"/>
            <a:r>
              <a:rPr lang="en-US" dirty="0"/>
              <a:t>E.g., when to use local/shared/global memory</a:t>
            </a:r>
          </a:p>
          <a:p>
            <a:pPr lvl="1"/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8EA73CF-ABD2-41C6-8A5F-F9ADB8ED43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15-418/15-618, Spring 2019</a:t>
            </a:r>
          </a:p>
        </p:txBody>
      </p:sp>
    </p:spTree>
    <p:extLst>
      <p:ext uri="{BB962C8B-B14F-4D97-AF65-F5344CB8AC3E}">
        <p14:creationId xmlns:p14="http://schemas.microsoft.com/office/powerpoint/2010/main" val="1075798513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074ACC2-EABE-4C29-8AA3-DB939F4021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CUDA syntax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AFFA383-034F-410D-9FED-731972797E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200" dirty="0">
                <a:latin typeface="Lucida Sans Typewriter" panose="020B0509030504030204" pitchFamily="49" charset="0"/>
              </a:rPr>
              <a:t>__shared__/__global__: </a:t>
            </a:r>
            <a:r>
              <a:rPr lang="en-US" dirty="0"/>
              <a:t>Place variable in block-/device-shared memory</a:t>
            </a:r>
          </a:p>
          <a:p>
            <a:r>
              <a:rPr lang="en-US" sz="2200" dirty="0" err="1">
                <a:latin typeface="Lucida Sans Typewriter" panose="020B0509030504030204" pitchFamily="49" charset="0"/>
              </a:rPr>
              <a:t>cudaMalloc</a:t>
            </a:r>
            <a:r>
              <a:rPr lang="en-US" sz="2200" dirty="0">
                <a:latin typeface="Lucida Sans Typewriter" panose="020B0509030504030204" pitchFamily="49" charset="0"/>
              </a:rPr>
              <a:t>/</a:t>
            </a:r>
            <a:r>
              <a:rPr lang="en-US" sz="2200" dirty="0" err="1">
                <a:latin typeface="Lucida Sans Typewriter" panose="020B0509030504030204" pitchFamily="49" charset="0"/>
              </a:rPr>
              <a:t>cudaMemcpy</a:t>
            </a:r>
            <a:r>
              <a:rPr lang="en-US" sz="2200" dirty="0">
                <a:latin typeface="Lucida Sans Typewriter" panose="020B0509030504030204" pitchFamily="49" charset="0"/>
              </a:rPr>
              <a:t>/</a:t>
            </a:r>
            <a:r>
              <a:rPr lang="en-US" sz="2200" dirty="0" err="1">
                <a:latin typeface="Lucida Sans Typewriter" panose="020B0509030504030204" pitchFamily="49" charset="0"/>
              </a:rPr>
              <a:t>cudaFree</a:t>
            </a:r>
            <a:r>
              <a:rPr lang="en-US" dirty="0"/>
              <a:t>: Manage device memory (flag sets to/from device)</a:t>
            </a:r>
          </a:p>
          <a:p>
            <a:r>
              <a:rPr lang="en-US" sz="2200" dirty="0">
                <a:latin typeface="Lucida Sans Typewriter" panose="020B0509030504030204" pitchFamily="49" charset="0"/>
              </a:rPr>
              <a:t>__</a:t>
            </a:r>
            <a:r>
              <a:rPr lang="en-US" sz="2200" dirty="0" err="1">
                <a:latin typeface="Lucida Sans Typewriter" panose="020B0509030504030204" pitchFamily="49" charset="0"/>
              </a:rPr>
              <a:t>syncthreads</a:t>
            </a:r>
            <a:r>
              <a:rPr lang="en-US" sz="2200" dirty="0">
                <a:latin typeface="Lucida Sans Typewriter" panose="020B0509030504030204" pitchFamily="49" charset="0"/>
              </a:rPr>
              <a:t>__(): </a:t>
            </a:r>
            <a:r>
              <a:rPr lang="en-US" dirty="0"/>
              <a:t>Barrier within a thread block</a:t>
            </a:r>
          </a:p>
          <a:p>
            <a:r>
              <a:rPr lang="en-US" sz="2000" dirty="0">
                <a:latin typeface="Lucida Sans Typewriter" panose="020B0509030504030204" pitchFamily="49" charset="0"/>
              </a:rPr>
              <a:t>kernel&lt;&lt;&lt;</a:t>
            </a:r>
            <a:r>
              <a:rPr lang="en-US" sz="2000" dirty="0" err="1">
                <a:latin typeface="Lucida Sans Typewriter" panose="020B0509030504030204" pitchFamily="49" charset="0"/>
              </a:rPr>
              <a:t>blocks,threadsPerBlock</a:t>
            </a:r>
            <a:r>
              <a:rPr lang="en-US" sz="2000" dirty="0">
                <a:latin typeface="Lucida Sans Typewriter" panose="020B0509030504030204" pitchFamily="49" charset="0"/>
              </a:rPr>
              <a:t>&gt;&gt;&gt;(): </a:t>
            </a:r>
            <a:r>
              <a:rPr lang="en-US" dirty="0"/>
              <a:t>Invoke kernel on device</a:t>
            </a:r>
          </a:p>
          <a:p>
            <a:r>
              <a:rPr lang="en-US" sz="2000" dirty="0" err="1">
                <a:latin typeface="Lucida Sans Typewriter" panose="020B0509030504030204" pitchFamily="49" charset="0"/>
              </a:rPr>
              <a:t>blockIdx</a:t>
            </a:r>
            <a:r>
              <a:rPr lang="en-US" sz="2000" dirty="0">
                <a:latin typeface="Lucida Sans Typewriter" panose="020B0509030504030204" pitchFamily="49" charset="0"/>
              </a:rPr>
              <a:t>/</a:t>
            </a:r>
            <a:r>
              <a:rPr lang="en-US" sz="2000" dirty="0" err="1">
                <a:latin typeface="Lucida Sans Typewriter" panose="020B0509030504030204" pitchFamily="49" charset="0"/>
              </a:rPr>
              <a:t>threadIdx</a:t>
            </a:r>
            <a:r>
              <a:rPr lang="en-US" dirty="0"/>
              <a:t>: current block/thread </a:t>
            </a:r>
            <a:r>
              <a:rPr lang="en-US" dirty="0" err="1"/>
              <a:t>idx</a:t>
            </a:r>
            <a:endParaRPr lang="en-US" dirty="0"/>
          </a:p>
          <a:p>
            <a:r>
              <a:rPr lang="en-US" sz="2000" dirty="0" err="1">
                <a:latin typeface="Lucida Sans Typewriter" panose="020B0509030504030204" pitchFamily="49" charset="0"/>
              </a:rPr>
              <a:t>blockDim</a:t>
            </a:r>
            <a:r>
              <a:rPr lang="en-US" sz="2000" dirty="0">
                <a:latin typeface="Lucida Sans Typewriter" panose="020B0509030504030204" pitchFamily="49" charset="0"/>
              </a:rPr>
              <a:t>/</a:t>
            </a:r>
            <a:r>
              <a:rPr lang="en-US" sz="2000" dirty="0" err="1">
                <a:latin typeface="Lucida Sans Typewriter" panose="020B0509030504030204" pitchFamily="49" charset="0"/>
              </a:rPr>
              <a:t>gridDim</a:t>
            </a:r>
            <a:r>
              <a:rPr lang="en-US" dirty="0"/>
              <a:t>: Num threads per block/blocks per grid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2F82279-7B56-45D8-8563-FD8027F517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15-418/15-618, Spring 2019</a:t>
            </a:r>
          </a:p>
        </p:txBody>
      </p:sp>
    </p:spTree>
    <p:extLst>
      <p:ext uri="{BB962C8B-B14F-4D97-AF65-F5344CB8AC3E}">
        <p14:creationId xmlns:p14="http://schemas.microsoft.com/office/powerpoint/2010/main" val="2797338243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4E55DAA-3CF9-4C44-A9C6-61C33EFCD5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CUDA as a vector processor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977A2B7-03B1-4669-BB67-C62E8D2E48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NVIDIA has abused architecture terminology badly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B7B018C-FBC3-4C64-9CD1-DA212BD88F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15-418/15-618, Spring 2019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3AE83E11-7A15-4C4D-AF65-6DBE6CA33F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3947661"/>
              </p:ext>
            </p:extLst>
          </p:nvPr>
        </p:nvGraphicFramePr>
        <p:xfrm>
          <a:off x="628649" y="2289082"/>
          <a:ext cx="7886700" cy="4079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43350">
                  <a:extLst>
                    <a:ext uri="{9D8B030D-6E8A-4147-A177-3AD203B41FA5}">
                      <a16:colId xmlns:a16="http://schemas.microsoft.com/office/drawing/2014/main" val="3256792717"/>
                    </a:ext>
                  </a:extLst>
                </a:gridCol>
                <a:gridCol w="3943350">
                  <a:extLst>
                    <a:ext uri="{9D8B030D-6E8A-4147-A177-3AD203B41FA5}">
                      <a16:colId xmlns:a16="http://schemas.microsoft.com/office/drawing/2014/main" val="316755323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CUDA/GPU Terminology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Classic vector terminology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56452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Grid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Vectorizable loop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04878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Thread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Loop iteration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41432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Block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??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25509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Warp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Thread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13355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GPU/Device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Vector multicore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00180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SM (streaming multiprocessor)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Core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96645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Core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Lane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48994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Global memory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Memory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12919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Shared memory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Local memory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22261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Local memory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Registers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29728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27091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298B8D-11FA-4DD5-8BA6-55273D66E3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Translating </a:t>
            </a:r>
            <a:r>
              <a:rPr lang="en-US" dirty="0" err="1"/>
              <a:t>matmul</a:t>
            </a:r>
            <a:r>
              <a:rPr lang="en-US" dirty="0"/>
              <a:t> to CUDA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128F88D-C0A7-4980-AC86-9F75D502A7C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SPMD (single program, multiple data) parallelism</a:t>
                </a:r>
              </a:p>
              <a:p>
                <a:pPr lvl="1"/>
                <a:r>
                  <a:rPr lang="en-US" dirty="0"/>
                  <a:t>“Map this function to all of this data”: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map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𝑑𝑎𝑡𝑎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Similar to SIMD, but doesn’t require lockstep execution</a:t>
                </a:r>
              </a:p>
              <a:p>
                <a:endParaRPr lang="en-US" dirty="0"/>
              </a:p>
              <a:p>
                <a:r>
                  <a:rPr lang="en-US" dirty="0"/>
                  <a:t>What this means: You write the “inner loop”, compiler + GPU execute it in parallel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128F88D-C0A7-4980-AC86-9F75D502A7C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314" t="-23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B57569-BE13-4302-B262-751865A0C5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15-418/15-618, Spring 2019</a:t>
            </a:r>
          </a:p>
        </p:txBody>
      </p:sp>
    </p:spTree>
    <p:extLst>
      <p:ext uri="{BB962C8B-B14F-4D97-AF65-F5344CB8AC3E}">
        <p14:creationId xmlns:p14="http://schemas.microsoft.com/office/powerpoint/2010/main" val="24338581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DBA00A8B-B40B-4886-B0AE-5E7E0692DC64}"/>
              </a:ext>
            </a:extLst>
          </p:cNvPr>
          <p:cNvSpPr/>
          <p:nvPr/>
        </p:nvSpPr>
        <p:spPr>
          <a:xfrm>
            <a:off x="1695368" y="4348306"/>
            <a:ext cx="4419682" cy="1200885"/>
          </a:xfrm>
          <a:prstGeom prst="roundRect">
            <a:avLst/>
          </a:prstGeom>
          <a:solidFill>
            <a:srgbClr val="F7FF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9AAE22A-1E18-4BC9-A4C0-5861986E09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Translating </a:t>
            </a:r>
            <a:r>
              <a:rPr lang="en-US" dirty="0" err="1"/>
              <a:t>matmul</a:t>
            </a:r>
            <a:r>
              <a:rPr lang="en-US" dirty="0"/>
              <a:t> to CUDA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9CAE618-8B4F-41E3-A8D3-40F52E1F1A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Simple CUDA implementation:</a:t>
            </a:r>
          </a:p>
          <a:p>
            <a:pPr marL="0" indent="0">
              <a:buNone/>
            </a:pPr>
            <a:r>
              <a:rPr lang="en-US" sz="1200" dirty="0">
                <a:latin typeface="Lucida Sans Typewriter" panose="020B0509030504030204" pitchFamily="49" charset="0"/>
              </a:rPr>
              <a:t>/* Find element based on row-major ordering */</a:t>
            </a:r>
          </a:p>
          <a:p>
            <a:pPr marL="0" indent="0">
              <a:buNone/>
            </a:pPr>
            <a:r>
              <a:rPr lang="en-US" sz="1200" dirty="0">
                <a:latin typeface="Lucida Sans Typewriter" panose="020B0509030504030204" pitchFamily="49" charset="0"/>
              </a:rPr>
              <a:t>#define RM(r, c, width) ((r) * (width) + (c))</a:t>
            </a:r>
          </a:p>
          <a:p>
            <a:pPr marL="0" indent="0">
              <a:buNone/>
            </a:pPr>
            <a:endParaRPr lang="en-US" sz="1200" dirty="0">
              <a:latin typeface="Lucida Sans Typewriter" panose="020B0509030504030204" pitchFamily="49" charset="0"/>
            </a:endParaRPr>
          </a:p>
          <a:p>
            <a:pPr marL="0" indent="0">
              <a:buNone/>
            </a:pPr>
            <a:r>
              <a:rPr lang="en-US" sz="1200" dirty="0">
                <a:latin typeface="Lucida Sans Typewriter" panose="020B0509030504030204" pitchFamily="49" charset="0"/>
              </a:rPr>
              <a:t>// Standard multiplication                                                                                                                                                                                                                                    </a:t>
            </a:r>
          </a:p>
          <a:p>
            <a:pPr marL="0" indent="0">
              <a:buNone/>
            </a:pPr>
            <a:r>
              <a:rPr lang="en-US" sz="1200" dirty="0">
                <a:latin typeface="Lucida Sans Typewriter" panose="020B0509030504030204" pitchFamily="49" charset="0"/>
              </a:rPr>
              <a:t>void </a:t>
            </a:r>
            <a:r>
              <a:rPr lang="en-US" sz="1200" dirty="0" err="1">
                <a:latin typeface="Lucida Sans Typewriter" panose="020B0509030504030204" pitchFamily="49" charset="0"/>
              </a:rPr>
              <a:t>multMatrixSimple</a:t>
            </a:r>
            <a:r>
              <a:rPr lang="en-US" sz="1200" dirty="0">
                <a:latin typeface="Lucida Sans Typewriter" panose="020B0509030504030204" pitchFamily="49" charset="0"/>
              </a:rPr>
              <a:t>(int N, float *</a:t>
            </a:r>
            <a:r>
              <a:rPr lang="en-US" sz="1200" dirty="0" err="1">
                <a:latin typeface="Lucida Sans Typewriter" panose="020B0509030504030204" pitchFamily="49" charset="0"/>
              </a:rPr>
              <a:t>matA</a:t>
            </a:r>
            <a:r>
              <a:rPr lang="en-US" sz="1200" dirty="0">
                <a:latin typeface="Lucida Sans Typewriter" panose="020B0509030504030204" pitchFamily="49" charset="0"/>
              </a:rPr>
              <a:t>, float *</a:t>
            </a:r>
            <a:r>
              <a:rPr lang="en-US" sz="1200" dirty="0" err="1">
                <a:latin typeface="Lucida Sans Typewriter" panose="020B0509030504030204" pitchFamily="49" charset="0"/>
              </a:rPr>
              <a:t>matB</a:t>
            </a:r>
            <a:r>
              <a:rPr lang="en-US" sz="1200" dirty="0">
                <a:latin typeface="Lucida Sans Typewriter" panose="020B0509030504030204" pitchFamily="49" charset="0"/>
              </a:rPr>
              <a:t>, float *</a:t>
            </a:r>
            <a:r>
              <a:rPr lang="en-US" sz="1200" dirty="0" err="1">
                <a:latin typeface="Lucida Sans Typewriter" panose="020B0509030504030204" pitchFamily="49" charset="0"/>
              </a:rPr>
              <a:t>matC</a:t>
            </a:r>
            <a:r>
              <a:rPr lang="en-US" sz="1200" dirty="0">
                <a:latin typeface="Lucida Sans Typewriter" panose="020B0509030504030204" pitchFamily="49" charset="0"/>
              </a:rPr>
              <a:t>) {</a:t>
            </a:r>
          </a:p>
          <a:p>
            <a:pPr marL="0" indent="0">
              <a:buNone/>
            </a:pPr>
            <a:r>
              <a:rPr lang="en-US" sz="1200" dirty="0">
                <a:latin typeface="Lucida Sans Typewriter" panose="020B0509030504030204" pitchFamily="49" charset="0"/>
              </a:rPr>
              <a:t>    for (int </a:t>
            </a:r>
            <a:r>
              <a:rPr lang="en-US" sz="1200" dirty="0" err="1">
                <a:latin typeface="Lucida Sans Typewriter" panose="020B0509030504030204" pitchFamily="49" charset="0"/>
              </a:rPr>
              <a:t>i</a:t>
            </a:r>
            <a:r>
              <a:rPr lang="en-US" sz="1200" dirty="0">
                <a:latin typeface="Lucida Sans Typewriter" panose="020B0509030504030204" pitchFamily="49" charset="0"/>
              </a:rPr>
              <a:t> = 0; </a:t>
            </a:r>
            <a:r>
              <a:rPr lang="en-US" sz="1200" dirty="0" err="1">
                <a:latin typeface="Lucida Sans Typewriter" panose="020B0509030504030204" pitchFamily="49" charset="0"/>
              </a:rPr>
              <a:t>i</a:t>
            </a:r>
            <a:r>
              <a:rPr lang="en-US" sz="1200" dirty="0">
                <a:latin typeface="Lucida Sans Typewriter" panose="020B0509030504030204" pitchFamily="49" charset="0"/>
              </a:rPr>
              <a:t> &lt; N; </a:t>
            </a:r>
            <a:r>
              <a:rPr lang="en-US" sz="1200" dirty="0" err="1">
                <a:latin typeface="Lucida Sans Typewriter" panose="020B0509030504030204" pitchFamily="49" charset="0"/>
              </a:rPr>
              <a:t>i</a:t>
            </a:r>
            <a:r>
              <a:rPr lang="en-US" sz="1200" dirty="0">
                <a:latin typeface="Lucida Sans Typewriter" panose="020B0509030504030204" pitchFamily="49" charset="0"/>
              </a:rPr>
              <a:t>++)</a:t>
            </a:r>
          </a:p>
          <a:p>
            <a:pPr marL="0" indent="0">
              <a:buNone/>
            </a:pPr>
            <a:r>
              <a:rPr lang="en-US" sz="1200" dirty="0">
                <a:latin typeface="Lucida Sans Typewriter" panose="020B0509030504030204" pitchFamily="49" charset="0"/>
              </a:rPr>
              <a:t>        for (int j = 0; j &lt; N; </a:t>
            </a:r>
            <a:r>
              <a:rPr lang="en-US" sz="1200" dirty="0" err="1">
                <a:latin typeface="Lucida Sans Typewriter" panose="020B0509030504030204" pitchFamily="49" charset="0"/>
              </a:rPr>
              <a:t>j++</a:t>
            </a:r>
            <a:r>
              <a:rPr lang="en-US" sz="1200" dirty="0">
                <a:latin typeface="Lucida Sans Typewriter" panose="020B0509030504030204" pitchFamily="49" charset="0"/>
              </a:rPr>
              <a:t>) {</a:t>
            </a:r>
          </a:p>
          <a:p>
            <a:pPr marL="0" indent="0">
              <a:buNone/>
            </a:pPr>
            <a:r>
              <a:rPr lang="en-US" sz="1200" dirty="0">
                <a:latin typeface="Lucida Sans Typewriter" panose="020B0509030504030204" pitchFamily="49" charset="0"/>
              </a:rPr>
              <a:t>            float sum = 0.0;</a:t>
            </a:r>
          </a:p>
          <a:p>
            <a:pPr marL="0" indent="0">
              <a:buNone/>
            </a:pPr>
            <a:r>
              <a:rPr lang="en-US" sz="1200" dirty="0">
                <a:latin typeface="Lucida Sans Typewriter" panose="020B0509030504030204" pitchFamily="49" charset="0"/>
              </a:rPr>
              <a:t>            for (int k = 0; k &lt; N; k++)</a:t>
            </a:r>
          </a:p>
          <a:p>
            <a:pPr marL="0" indent="0">
              <a:buNone/>
            </a:pPr>
            <a:r>
              <a:rPr lang="en-US" sz="1200" dirty="0">
                <a:latin typeface="Lucida Sans Typewriter" panose="020B0509030504030204" pitchFamily="49" charset="0"/>
              </a:rPr>
              <a:t>                sum += </a:t>
            </a:r>
            <a:r>
              <a:rPr lang="en-US" sz="1200" dirty="0" err="1">
                <a:latin typeface="Lucida Sans Typewriter" panose="020B0509030504030204" pitchFamily="49" charset="0"/>
              </a:rPr>
              <a:t>matA</a:t>
            </a:r>
            <a:r>
              <a:rPr lang="en-US" sz="1200" dirty="0">
                <a:latin typeface="Lucida Sans Typewriter" panose="020B0509030504030204" pitchFamily="49" charset="0"/>
              </a:rPr>
              <a:t>[RM(</a:t>
            </a:r>
            <a:r>
              <a:rPr lang="en-US" sz="1200" dirty="0" err="1">
                <a:latin typeface="Lucida Sans Typewriter" panose="020B0509030504030204" pitchFamily="49" charset="0"/>
              </a:rPr>
              <a:t>i,k,N</a:t>
            </a:r>
            <a:r>
              <a:rPr lang="en-US" sz="1200" dirty="0">
                <a:latin typeface="Lucida Sans Typewriter" panose="020B0509030504030204" pitchFamily="49" charset="0"/>
              </a:rPr>
              <a:t>)] * </a:t>
            </a:r>
            <a:r>
              <a:rPr lang="en-US" sz="1200" dirty="0" err="1">
                <a:latin typeface="Lucida Sans Typewriter" panose="020B0509030504030204" pitchFamily="49" charset="0"/>
              </a:rPr>
              <a:t>matB</a:t>
            </a:r>
            <a:r>
              <a:rPr lang="en-US" sz="1200" dirty="0">
                <a:latin typeface="Lucida Sans Typewriter" panose="020B0509030504030204" pitchFamily="49" charset="0"/>
              </a:rPr>
              <a:t>[RM(</a:t>
            </a:r>
            <a:r>
              <a:rPr lang="en-US" sz="1200" dirty="0" err="1">
                <a:latin typeface="Lucida Sans Typewriter" panose="020B0509030504030204" pitchFamily="49" charset="0"/>
              </a:rPr>
              <a:t>k,j,N</a:t>
            </a:r>
            <a:r>
              <a:rPr lang="en-US" sz="1200" dirty="0">
                <a:latin typeface="Lucida Sans Typewriter" panose="020B0509030504030204" pitchFamily="49" charset="0"/>
              </a:rPr>
              <a:t>)];</a:t>
            </a:r>
          </a:p>
          <a:p>
            <a:pPr marL="0" indent="0">
              <a:buNone/>
            </a:pPr>
            <a:r>
              <a:rPr lang="en-US" sz="1200" dirty="0">
                <a:latin typeface="Lucida Sans Typewriter" panose="020B0509030504030204" pitchFamily="49" charset="0"/>
              </a:rPr>
              <a:t>            </a:t>
            </a:r>
            <a:r>
              <a:rPr lang="en-US" sz="1200" dirty="0" err="1">
                <a:latin typeface="Lucida Sans Typewriter" panose="020B0509030504030204" pitchFamily="49" charset="0"/>
              </a:rPr>
              <a:t>matC</a:t>
            </a:r>
            <a:r>
              <a:rPr lang="en-US" sz="1200" dirty="0">
                <a:latin typeface="Lucida Sans Typewriter" panose="020B0509030504030204" pitchFamily="49" charset="0"/>
              </a:rPr>
              <a:t>[RM(</a:t>
            </a:r>
            <a:r>
              <a:rPr lang="en-US" sz="1200" dirty="0" err="1">
                <a:latin typeface="Lucida Sans Typewriter" panose="020B0509030504030204" pitchFamily="49" charset="0"/>
              </a:rPr>
              <a:t>i,j,N</a:t>
            </a:r>
            <a:r>
              <a:rPr lang="en-US" sz="1200" dirty="0">
                <a:latin typeface="Lucida Sans Typewriter" panose="020B0509030504030204" pitchFamily="49" charset="0"/>
              </a:rPr>
              <a:t>)] = sum;</a:t>
            </a:r>
          </a:p>
          <a:p>
            <a:pPr marL="0" indent="0">
              <a:buNone/>
            </a:pPr>
            <a:r>
              <a:rPr lang="en-US" sz="1200" dirty="0">
                <a:latin typeface="Lucida Sans Typewriter" panose="020B0509030504030204" pitchFamily="49" charset="0"/>
              </a:rPr>
              <a:t>        }</a:t>
            </a:r>
          </a:p>
          <a:p>
            <a:pPr marL="0" indent="0">
              <a:buNone/>
            </a:pPr>
            <a:r>
              <a:rPr lang="en-US" sz="1200" dirty="0">
                <a:latin typeface="Lucida Sans Typewriter" panose="020B0509030504030204" pitchFamily="49" charset="0"/>
              </a:rPr>
              <a:t>}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9A812C6-7742-44A4-B2E1-F7789D242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15-418/15-618, Spring 2019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0E5FFA7-7D48-4AB3-A31B-EF297F35C3CC}"/>
              </a:ext>
            </a:extLst>
          </p:cNvPr>
          <p:cNvSpPr txBox="1"/>
          <p:nvPr/>
        </p:nvSpPr>
        <p:spPr>
          <a:xfrm>
            <a:off x="6199338" y="4419458"/>
            <a:ext cx="223172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1. Find the inner loop</a:t>
            </a:r>
          </a:p>
        </p:txBody>
      </p:sp>
    </p:spTree>
    <p:extLst>
      <p:ext uri="{BB962C8B-B14F-4D97-AF65-F5344CB8AC3E}">
        <p14:creationId xmlns:p14="http://schemas.microsoft.com/office/powerpoint/2010/main" val="38483113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DBA00A8B-B40B-4886-B0AE-5E7E0692DC64}"/>
              </a:ext>
            </a:extLst>
          </p:cNvPr>
          <p:cNvSpPr/>
          <p:nvPr/>
        </p:nvSpPr>
        <p:spPr>
          <a:xfrm>
            <a:off x="887393" y="4328932"/>
            <a:ext cx="4772627" cy="1566440"/>
          </a:xfrm>
          <a:prstGeom prst="roundRect">
            <a:avLst/>
          </a:prstGeom>
          <a:solidFill>
            <a:srgbClr val="F7FF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9AAE22A-1E18-4BC9-A4C0-5861986E09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Translating </a:t>
            </a:r>
            <a:r>
              <a:rPr lang="en-US" dirty="0" err="1"/>
              <a:t>matmul</a:t>
            </a:r>
            <a:r>
              <a:rPr lang="en-US" dirty="0"/>
              <a:t> to CUDA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9CAE618-8B4F-41E3-A8D3-40F52E1F1A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Simple CUDA implementation:</a:t>
            </a:r>
          </a:p>
          <a:p>
            <a:pPr marL="0" indent="0">
              <a:buNone/>
            </a:pPr>
            <a:endParaRPr lang="en-US" sz="1200" dirty="0">
              <a:latin typeface="Lucida Sans Typewriter" panose="020B0509030504030204" pitchFamily="49" charset="0"/>
            </a:endParaRPr>
          </a:p>
          <a:p>
            <a:pPr marL="0" indent="0">
              <a:buNone/>
            </a:pPr>
            <a:r>
              <a:rPr lang="en-US" sz="1200" dirty="0">
                <a:latin typeface="Lucida Sans Typewriter" panose="020B0509030504030204" pitchFamily="49" charset="0"/>
              </a:rPr>
              <a:t>__global__ void</a:t>
            </a:r>
          </a:p>
          <a:p>
            <a:pPr marL="0" indent="0">
              <a:buNone/>
            </a:pPr>
            <a:r>
              <a:rPr lang="en-US" sz="1200" dirty="0" err="1">
                <a:latin typeface="Lucida Sans Typewriter" panose="020B0509030504030204" pitchFamily="49" charset="0"/>
              </a:rPr>
              <a:t>cudaSimpleOldKernel</a:t>
            </a:r>
            <a:r>
              <a:rPr lang="en-US" sz="1200" dirty="0">
                <a:latin typeface="Lucida Sans Typewriter" panose="020B0509030504030204" pitchFamily="49" charset="0"/>
              </a:rPr>
              <a:t>(int N, float*  </a:t>
            </a:r>
            <a:r>
              <a:rPr lang="en-US" sz="1200" dirty="0" err="1">
                <a:latin typeface="Lucida Sans Typewriter" panose="020B0509030504030204" pitchFamily="49" charset="0"/>
              </a:rPr>
              <a:t>dmatA</a:t>
            </a:r>
            <a:r>
              <a:rPr lang="en-US" sz="1200" dirty="0">
                <a:latin typeface="Lucida Sans Typewriter" panose="020B0509030504030204" pitchFamily="49" charset="0"/>
              </a:rPr>
              <a:t>, float* </a:t>
            </a:r>
            <a:r>
              <a:rPr lang="en-US" sz="1200" dirty="0" err="1">
                <a:latin typeface="Lucida Sans Typewriter" panose="020B0509030504030204" pitchFamily="49" charset="0"/>
              </a:rPr>
              <a:t>dmatB</a:t>
            </a:r>
            <a:r>
              <a:rPr lang="en-US" sz="1200" dirty="0">
                <a:latin typeface="Lucida Sans Typewriter" panose="020B0509030504030204" pitchFamily="49" charset="0"/>
              </a:rPr>
              <a:t>, float * </a:t>
            </a:r>
            <a:r>
              <a:rPr lang="en-US" sz="1200" dirty="0" err="1">
                <a:latin typeface="Lucida Sans Typewriter" panose="020B0509030504030204" pitchFamily="49" charset="0"/>
              </a:rPr>
              <a:t>dmatC</a:t>
            </a:r>
            <a:r>
              <a:rPr lang="en-US" sz="1200" dirty="0">
                <a:latin typeface="Lucida Sans Typewriter" panose="020B0509030504030204" pitchFamily="49" charset="0"/>
              </a:rPr>
              <a:t>) {</a:t>
            </a:r>
          </a:p>
          <a:p>
            <a:pPr marL="0" indent="0">
              <a:buNone/>
            </a:pPr>
            <a:r>
              <a:rPr lang="en-US" sz="1200" dirty="0">
                <a:latin typeface="Lucida Sans Typewriter" panose="020B0509030504030204" pitchFamily="49" charset="0"/>
              </a:rPr>
              <a:t>    int </a:t>
            </a:r>
            <a:r>
              <a:rPr lang="en-US" sz="1200" dirty="0" err="1">
                <a:latin typeface="Lucida Sans Typewriter" panose="020B0509030504030204" pitchFamily="49" charset="0"/>
              </a:rPr>
              <a:t>i</a:t>
            </a:r>
            <a:r>
              <a:rPr lang="en-US" sz="1200" dirty="0">
                <a:latin typeface="Lucida Sans Typewriter" panose="020B0509030504030204" pitchFamily="49" charset="0"/>
              </a:rPr>
              <a:t> = </a:t>
            </a:r>
            <a:r>
              <a:rPr lang="en-US" sz="1200" dirty="0" err="1">
                <a:latin typeface="Lucida Sans Typewriter" panose="020B0509030504030204" pitchFamily="49" charset="0"/>
              </a:rPr>
              <a:t>blockIdx.x</a:t>
            </a:r>
            <a:r>
              <a:rPr lang="en-US" sz="1200" dirty="0">
                <a:latin typeface="Lucida Sans Typewriter" panose="020B0509030504030204" pitchFamily="49" charset="0"/>
              </a:rPr>
              <a:t> * </a:t>
            </a:r>
            <a:r>
              <a:rPr lang="en-US" sz="1200" dirty="0" err="1">
                <a:latin typeface="Lucida Sans Typewriter" panose="020B0509030504030204" pitchFamily="49" charset="0"/>
              </a:rPr>
              <a:t>blockDim.x</a:t>
            </a:r>
            <a:r>
              <a:rPr lang="en-US" sz="1200" dirty="0">
                <a:latin typeface="Lucida Sans Typewriter" panose="020B0509030504030204" pitchFamily="49" charset="0"/>
              </a:rPr>
              <a:t> + </a:t>
            </a:r>
            <a:r>
              <a:rPr lang="en-US" sz="1200" dirty="0" err="1">
                <a:latin typeface="Lucida Sans Typewriter" panose="020B0509030504030204" pitchFamily="49" charset="0"/>
              </a:rPr>
              <a:t>threadIdx.x</a:t>
            </a:r>
            <a:r>
              <a:rPr lang="en-US" sz="1200" dirty="0">
                <a:latin typeface="Lucida Sans Typewriter" panose="020B05090305040302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1200" dirty="0">
                <a:latin typeface="Lucida Sans Typewriter" panose="020B0509030504030204" pitchFamily="49" charset="0"/>
              </a:rPr>
              <a:t>    int j = </a:t>
            </a:r>
            <a:r>
              <a:rPr lang="en-US" sz="1200" dirty="0" err="1">
                <a:latin typeface="Lucida Sans Typewriter" panose="020B0509030504030204" pitchFamily="49" charset="0"/>
              </a:rPr>
              <a:t>blockIdx.y</a:t>
            </a:r>
            <a:r>
              <a:rPr lang="en-US" sz="1200" dirty="0">
                <a:latin typeface="Lucida Sans Typewriter" panose="020B0509030504030204" pitchFamily="49" charset="0"/>
              </a:rPr>
              <a:t> * </a:t>
            </a:r>
            <a:r>
              <a:rPr lang="en-US" sz="1200" dirty="0" err="1">
                <a:latin typeface="Lucida Sans Typewriter" panose="020B0509030504030204" pitchFamily="49" charset="0"/>
              </a:rPr>
              <a:t>blockDim.y</a:t>
            </a:r>
            <a:r>
              <a:rPr lang="en-US" sz="1200" dirty="0">
                <a:latin typeface="Lucida Sans Typewriter" panose="020B0509030504030204" pitchFamily="49" charset="0"/>
              </a:rPr>
              <a:t> + </a:t>
            </a:r>
            <a:r>
              <a:rPr lang="en-US" sz="1200" dirty="0" err="1">
                <a:latin typeface="Lucida Sans Typewriter" panose="020B0509030504030204" pitchFamily="49" charset="0"/>
              </a:rPr>
              <a:t>threadIdx.y</a:t>
            </a:r>
            <a:r>
              <a:rPr lang="en-US" sz="1200" dirty="0">
                <a:latin typeface="Lucida Sans Typewriter" panose="020B05090305040302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1200" dirty="0">
                <a:latin typeface="Lucida Sans Typewriter" panose="020B0509030504030204" pitchFamily="49" charset="0"/>
              </a:rPr>
              <a:t>    if (</a:t>
            </a:r>
            <a:r>
              <a:rPr lang="en-US" sz="1200" dirty="0" err="1">
                <a:latin typeface="Lucida Sans Typewriter" panose="020B0509030504030204" pitchFamily="49" charset="0"/>
              </a:rPr>
              <a:t>i</a:t>
            </a:r>
            <a:r>
              <a:rPr lang="en-US" sz="1200" dirty="0">
                <a:latin typeface="Lucida Sans Typewriter" panose="020B0509030504030204" pitchFamily="49" charset="0"/>
              </a:rPr>
              <a:t> &gt;= N || j &gt;= N)</a:t>
            </a:r>
          </a:p>
          <a:p>
            <a:pPr marL="0" indent="0">
              <a:buNone/>
            </a:pPr>
            <a:r>
              <a:rPr lang="en-US" sz="1200" dirty="0">
                <a:latin typeface="Lucida Sans Typewriter" panose="020B0509030504030204" pitchFamily="49" charset="0"/>
              </a:rPr>
              <a:t>        return;</a:t>
            </a:r>
          </a:p>
          <a:p>
            <a:pPr marL="0" indent="0">
              <a:buNone/>
            </a:pPr>
            <a:r>
              <a:rPr lang="en-US" sz="1200" dirty="0">
                <a:latin typeface="Lucida Sans Typewriter" panose="020B0509030504030204" pitchFamily="49" charset="0"/>
              </a:rPr>
              <a:t>    float sum = 0.0;</a:t>
            </a:r>
          </a:p>
          <a:p>
            <a:pPr marL="0" indent="0">
              <a:buNone/>
            </a:pPr>
            <a:r>
              <a:rPr lang="en-US" sz="1200" dirty="0">
                <a:latin typeface="Lucida Sans Typewriter" panose="020B0509030504030204" pitchFamily="49" charset="0"/>
              </a:rPr>
              <a:t>    for (int k = 0; k &lt; N; k++) {</a:t>
            </a:r>
          </a:p>
          <a:p>
            <a:pPr marL="0" indent="0">
              <a:buNone/>
            </a:pPr>
            <a:r>
              <a:rPr lang="en-US" sz="1200" dirty="0">
                <a:latin typeface="Lucida Sans Typewriter" panose="020B0509030504030204" pitchFamily="49" charset="0"/>
              </a:rPr>
              <a:t>        sum += </a:t>
            </a:r>
            <a:r>
              <a:rPr lang="en-US" sz="1200" dirty="0" err="1">
                <a:latin typeface="Lucida Sans Typewriter" panose="020B0509030504030204" pitchFamily="49" charset="0"/>
              </a:rPr>
              <a:t>dmatA</a:t>
            </a:r>
            <a:r>
              <a:rPr lang="en-US" sz="1200" dirty="0">
                <a:latin typeface="Lucida Sans Typewriter" panose="020B0509030504030204" pitchFamily="49" charset="0"/>
              </a:rPr>
              <a:t>[RM(</a:t>
            </a:r>
            <a:r>
              <a:rPr lang="en-US" sz="1200" dirty="0" err="1">
                <a:latin typeface="Lucida Sans Typewriter" panose="020B0509030504030204" pitchFamily="49" charset="0"/>
              </a:rPr>
              <a:t>i,k,N</a:t>
            </a:r>
            <a:r>
              <a:rPr lang="en-US" sz="1200" dirty="0">
                <a:latin typeface="Lucida Sans Typewriter" panose="020B0509030504030204" pitchFamily="49" charset="0"/>
              </a:rPr>
              <a:t>)] * </a:t>
            </a:r>
            <a:r>
              <a:rPr lang="en-US" sz="1200" dirty="0" err="1">
                <a:latin typeface="Lucida Sans Typewriter" panose="020B0509030504030204" pitchFamily="49" charset="0"/>
              </a:rPr>
              <a:t>dmatB</a:t>
            </a:r>
            <a:r>
              <a:rPr lang="en-US" sz="1200" dirty="0">
                <a:latin typeface="Lucida Sans Typewriter" panose="020B0509030504030204" pitchFamily="49" charset="0"/>
              </a:rPr>
              <a:t>[RM(</a:t>
            </a:r>
            <a:r>
              <a:rPr lang="en-US" sz="1200" dirty="0" err="1">
                <a:latin typeface="Lucida Sans Typewriter" panose="020B0509030504030204" pitchFamily="49" charset="0"/>
              </a:rPr>
              <a:t>k,j,N</a:t>
            </a:r>
            <a:r>
              <a:rPr lang="en-US" sz="1200" dirty="0">
                <a:latin typeface="Lucida Sans Typewriter" panose="020B0509030504030204" pitchFamily="49" charset="0"/>
              </a:rPr>
              <a:t>)];</a:t>
            </a:r>
          </a:p>
          <a:p>
            <a:pPr marL="0" indent="0">
              <a:buNone/>
            </a:pPr>
            <a:r>
              <a:rPr lang="en-US" sz="1200" dirty="0">
                <a:latin typeface="Lucida Sans Typewriter" panose="020B0509030504030204" pitchFamily="49" charset="0"/>
              </a:rPr>
              <a:t>    }</a:t>
            </a:r>
          </a:p>
          <a:p>
            <a:pPr marL="0" indent="0">
              <a:buNone/>
            </a:pPr>
            <a:r>
              <a:rPr lang="en-US" sz="1200" dirty="0">
                <a:latin typeface="Lucida Sans Typewriter" panose="020B0509030504030204" pitchFamily="49" charset="0"/>
              </a:rPr>
              <a:t>    </a:t>
            </a:r>
            <a:r>
              <a:rPr lang="en-US" sz="1200" dirty="0" err="1">
                <a:latin typeface="Lucida Sans Typewriter" panose="020B0509030504030204" pitchFamily="49" charset="0"/>
              </a:rPr>
              <a:t>dmatC</a:t>
            </a:r>
            <a:r>
              <a:rPr lang="en-US" sz="1200" dirty="0">
                <a:latin typeface="Lucida Sans Typewriter" panose="020B0509030504030204" pitchFamily="49" charset="0"/>
              </a:rPr>
              <a:t>[RM(</a:t>
            </a:r>
            <a:r>
              <a:rPr lang="en-US" sz="1200" dirty="0" err="1">
                <a:latin typeface="Lucida Sans Typewriter" panose="020B0509030504030204" pitchFamily="49" charset="0"/>
              </a:rPr>
              <a:t>i,j,N</a:t>
            </a:r>
            <a:r>
              <a:rPr lang="en-US" sz="1200" dirty="0">
                <a:latin typeface="Lucida Sans Typewriter" panose="020B0509030504030204" pitchFamily="49" charset="0"/>
              </a:rPr>
              <a:t>)] = sum;</a:t>
            </a:r>
          </a:p>
          <a:p>
            <a:pPr marL="0" indent="0">
              <a:buNone/>
            </a:pPr>
            <a:r>
              <a:rPr lang="en-US" sz="1200" dirty="0">
                <a:latin typeface="Lucida Sans Typewriter" panose="020B0509030504030204" pitchFamily="49" charset="0"/>
              </a:rPr>
              <a:t>}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9A812C6-7742-44A4-B2E1-F7789D242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15-418/15-618, Spring 2019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0E5FFA7-7D48-4AB3-A31B-EF297F35C3CC}"/>
              </a:ext>
            </a:extLst>
          </p:cNvPr>
          <p:cNvSpPr txBox="1"/>
          <p:nvPr/>
        </p:nvSpPr>
        <p:spPr>
          <a:xfrm>
            <a:off x="5747925" y="4573543"/>
            <a:ext cx="302616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2. Write it as a separate function</a:t>
            </a:r>
          </a:p>
        </p:txBody>
      </p:sp>
    </p:spTree>
    <p:extLst>
      <p:ext uri="{BB962C8B-B14F-4D97-AF65-F5344CB8AC3E}">
        <p14:creationId xmlns:p14="http://schemas.microsoft.com/office/powerpoint/2010/main" val="248885087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DBA00A8B-B40B-4886-B0AE-5E7E0692DC64}"/>
              </a:ext>
            </a:extLst>
          </p:cNvPr>
          <p:cNvSpPr/>
          <p:nvPr/>
        </p:nvSpPr>
        <p:spPr>
          <a:xfrm>
            <a:off x="887393" y="3167606"/>
            <a:ext cx="4772627" cy="1188334"/>
          </a:xfrm>
          <a:prstGeom prst="roundRect">
            <a:avLst/>
          </a:prstGeom>
          <a:solidFill>
            <a:srgbClr val="F7FF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9AAE22A-1E18-4BC9-A4C0-5861986E09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Translating </a:t>
            </a:r>
            <a:r>
              <a:rPr lang="en-US" dirty="0" err="1"/>
              <a:t>matmul</a:t>
            </a:r>
            <a:r>
              <a:rPr lang="en-US" dirty="0"/>
              <a:t> to CUDA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9CAE618-8B4F-41E3-A8D3-40F52E1F1A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Simple CUDA implementation:</a:t>
            </a:r>
          </a:p>
          <a:p>
            <a:pPr marL="0" indent="0">
              <a:buNone/>
            </a:pPr>
            <a:endParaRPr lang="en-US" sz="1200" dirty="0">
              <a:latin typeface="Lucida Sans Typewriter" panose="020B0509030504030204" pitchFamily="49" charset="0"/>
            </a:endParaRPr>
          </a:p>
          <a:p>
            <a:pPr marL="0" indent="0">
              <a:buNone/>
            </a:pPr>
            <a:r>
              <a:rPr lang="en-US" sz="1200" dirty="0">
                <a:latin typeface="Lucida Sans Typewriter" panose="020B0509030504030204" pitchFamily="49" charset="0"/>
              </a:rPr>
              <a:t>__global__ void</a:t>
            </a:r>
          </a:p>
          <a:p>
            <a:pPr marL="0" indent="0">
              <a:buNone/>
            </a:pPr>
            <a:r>
              <a:rPr lang="en-US" sz="1200" dirty="0" err="1">
                <a:latin typeface="Lucida Sans Typewriter" panose="020B0509030504030204" pitchFamily="49" charset="0"/>
              </a:rPr>
              <a:t>cudaSimpleOldKernel</a:t>
            </a:r>
            <a:r>
              <a:rPr lang="en-US" sz="1200" dirty="0">
                <a:latin typeface="Lucida Sans Typewriter" panose="020B0509030504030204" pitchFamily="49" charset="0"/>
              </a:rPr>
              <a:t>(int N, float*  </a:t>
            </a:r>
            <a:r>
              <a:rPr lang="en-US" sz="1200" dirty="0" err="1">
                <a:latin typeface="Lucida Sans Typewriter" panose="020B0509030504030204" pitchFamily="49" charset="0"/>
              </a:rPr>
              <a:t>dmatA</a:t>
            </a:r>
            <a:r>
              <a:rPr lang="en-US" sz="1200" dirty="0">
                <a:latin typeface="Lucida Sans Typewriter" panose="020B0509030504030204" pitchFamily="49" charset="0"/>
              </a:rPr>
              <a:t>, float* </a:t>
            </a:r>
            <a:r>
              <a:rPr lang="en-US" sz="1200" dirty="0" err="1">
                <a:latin typeface="Lucida Sans Typewriter" panose="020B0509030504030204" pitchFamily="49" charset="0"/>
              </a:rPr>
              <a:t>dmatB</a:t>
            </a:r>
            <a:r>
              <a:rPr lang="en-US" sz="1200" dirty="0">
                <a:latin typeface="Lucida Sans Typewriter" panose="020B0509030504030204" pitchFamily="49" charset="0"/>
              </a:rPr>
              <a:t>, float * </a:t>
            </a:r>
            <a:r>
              <a:rPr lang="en-US" sz="1200" dirty="0" err="1">
                <a:latin typeface="Lucida Sans Typewriter" panose="020B0509030504030204" pitchFamily="49" charset="0"/>
              </a:rPr>
              <a:t>dmatC</a:t>
            </a:r>
            <a:r>
              <a:rPr lang="en-US" sz="1200" dirty="0">
                <a:latin typeface="Lucida Sans Typewriter" panose="020B0509030504030204" pitchFamily="49" charset="0"/>
              </a:rPr>
              <a:t>) {</a:t>
            </a:r>
          </a:p>
          <a:p>
            <a:pPr marL="0" indent="0">
              <a:buNone/>
            </a:pPr>
            <a:r>
              <a:rPr lang="en-US" sz="1200" dirty="0">
                <a:latin typeface="Lucida Sans Typewriter" panose="020B0509030504030204" pitchFamily="49" charset="0"/>
              </a:rPr>
              <a:t>    int </a:t>
            </a:r>
            <a:r>
              <a:rPr lang="en-US" sz="1200" dirty="0" err="1">
                <a:latin typeface="Lucida Sans Typewriter" panose="020B0509030504030204" pitchFamily="49" charset="0"/>
              </a:rPr>
              <a:t>i</a:t>
            </a:r>
            <a:r>
              <a:rPr lang="en-US" sz="1200" dirty="0">
                <a:latin typeface="Lucida Sans Typewriter" panose="020B0509030504030204" pitchFamily="49" charset="0"/>
              </a:rPr>
              <a:t> = </a:t>
            </a:r>
            <a:r>
              <a:rPr lang="en-US" sz="1200" dirty="0" err="1">
                <a:latin typeface="Lucida Sans Typewriter" panose="020B0509030504030204" pitchFamily="49" charset="0"/>
              </a:rPr>
              <a:t>blockIdx.x</a:t>
            </a:r>
            <a:r>
              <a:rPr lang="en-US" sz="1200" dirty="0">
                <a:latin typeface="Lucida Sans Typewriter" panose="020B0509030504030204" pitchFamily="49" charset="0"/>
              </a:rPr>
              <a:t> * </a:t>
            </a:r>
            <a:r>
              <a:rPr lang="en-US" sz="1200" dirty="0" err="1">
                <a:latin typeface="Lucida Sans Typewriter" panose="020B0509030504030204" pitchFamily="49" charset="0"/>
              </a:rPr>
              <a:t>blockDim.x</a:t>
            </a:r>
            <a:r>
              <a:rPr lang="en-US" sz="1200" dirty="0">
                <a:latin typeface="Lucida Sans Typewriter" panose="020B0509030504030204" pitchFamily="49" charset="0"/>
              </a:rPr>
              <a:t> + </a:t>
            </a:r>
            <a:r>
              <a:rPr lang="en-US" sz="1200" dirty="0" err="1">
                <a:latin typeface="Lucida Sans Typewriter" panose="020B0509030504030204" pitchFamily="49" charset="0"/>
              </a:rPr>
              <a:t>threadIdx.x</a:t>
            </a:r>
            <a:r>
              <a:rPr lang="en-US" sz="1200" dirty="0">
                <a:latin typeface="Lucida Sans Typewriter" panose="020B05090305040302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1200" dirty="0">
                <a:latin typeface="Lucida Sans Typewriter" panose="020B0509030504030204" pitchFamily="49" charset="0"/>
              </a:rPr>
              <a:t>    int j = </a:t>
            </a:r>
            <a:r>
              <a:rPr lang="en-US" sz="1200" dirty="0" err="1">
                <a:latin typeface="Lucida Sans Typewriter" panose="020B0509030504030204" pitchFamily="49" charset="0"/>
              </a:rPr>
              <a:t>blockIdx.y</a:t>
            </a:r>
            <a:r>
              <a:rPr lang="en-US" sz="1200" dirty="0">
                <a:latin typeface="Lucida Sans Typewriter" panose="020B0509030504030204" pitchFamily="49" charset="0"/>
              </a:rPr>
              <a:t> * </a:t>
            </a:r>
            <a:r>
              <a:rPr lang="en-US" sz="1200" dirty="0" err="1">
                <a:latin typeface="Lucida Sans Typewriter" panose="020B0509030504030204" pitchFamily="49" charset="0"/>
              </a:rPr>
              <a:t>blockDim.y</a:t>
            </a:r>
            <a:r>
              <a:rPr lang="en-US" sz="1200" dirty="0">
                <a:latin typeface="Lucida Sans Typewriter" panose="020B0509030504030204" pitchFamily="49" charset="0"/>
              </a:rPr>
              <a:t> + </a:t>
            </a:r>
            <a:r>
              <a:rPr lang="en-US" sz="1200" dirty="0" err="1">
                <a:latin typeface="Lucida Sans Typewriter" panose="020B0509030504030204" pitchFamily="49" charset="0"/>
              </a:rPr>
              <a:t>threadIdx.y</a:t>
            </a:r>
            <a:r>
              <a:rPr lang="en-US" sz="1200" dirty="0">
                <a:latin typeface="Lucida Sans Typewriter" panose="020B05090305040302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1200" dirty="0">
                <a:latin typeface="Lucida Sans Typewriter" panose="020B0509030504030204" pitchFamily="49" charset="0"/>
              </a:rPr>
              <a:t>    if (</a:t>
            </a:r>
            <a:r>
              <a:rPr lang="en-US" sz="1200" dirty="0" err="1">
                <a:latin typeface="Lucida Sans Typewriter" panose="020B0509030504030204" pitchFamily="49" charset="0"/>
              </a:rPr>
              <a:t>i</a:t>
            </a:r>
            <a:r>
              <a:rPr lang="en-US" sz="1200" dirty="0">
                <a:latin typeface="Lucida Sans Typewriter" panose="020B0509030504030204" pitchFamily="49" charset="0"/>
              </a:rPr>
              <a:t> &gt;= N || j &gt;= N)</a:t>
            </a:r>
          </a:p>
          <a:p>
            <a:pPr marL="0" indent="0">
              <a:buNone/>
            </a:pPr>
            <a:r>
              <a:rPr lang="en-US" sz="1200" dirty="0">
                <a:latin typeface="Lucida Sans Typewriter" panose="020B0509030504030204" pitchFamily="49" charset="0"/>
              </a:rPr>
              <a:t>        return;</a:t>
            </a:r>
          </a:p>
          <a:p>
            <a:pPr marL="0" indent="0">
              <a:buNone/>
            </a:pPr>
            <a:r>
              <a:rPr lang="en-US" sz="1200" dirty="0">
                <a:latin typeface="Lucida Sans Typewriter" panose="020B0509030504030204" pitchFamily="49" charset="0"/>
              </a:rPr>
              <a:t>    float sum = 0.0;</a:t>
            </a:r>
          </a:p>
          <a:p>
            <a:pPr marL="0" indent="0">
              <a:buNone/>
            </a:pPr>
            <a:r>
              <a:rPr lang="en-US" sz="1200" dirty="0">
                <a:latin typeface="Lucida Sans Typewriter" panose="020B0509030504030204" pitchFamily="49" charset="0"/>
              </a:rPr>
              <a:t>    for (int k = 0; k &lt; N; k++) {</a:t>
            </a:r>
          </a:p>
          <a:p>
            <a:pPr marL="0" indent="0">
              <a:buNone/>
            </a:pPr>
            <a:r>
              <a:rPr lang="en-US" sz="1200" dirty="0">
                <a:latin typeface="Lucida Sans Typewriter" panose="020B0509030504030204" pitchFamily="49" charset="0"/>
              </a:rPr>
              <a:t>        sum += </a:t>
            </a:r>
            <a:r>
              <a:rPr lang="en-US" sz="1200" dirty="0" err="1">
                <a:latin typeface="Lucida Sans Typewriter" panose="020B0509030504030204" pitchFamily="49" charset="0"/>
              </a:rPr>
              <a:t>dmatA</a:t>
            </a:r>
            <a:r>
              <a:rPr lang="en-US" sz="1200" dirty="0">
                <a:latin typeface="Lucida Sans Typewriter" panose="020B0509030504030204" pitchFamily="49" charset="0"/>
              </a:rPr>
              <a:t>[RM(</a:t>
            </a:r>
            <a:r>
              <a:rPr lang="en-US" sz="1200" dirty="0" err="1">
                <a:latin typeface="Lucida Sans Typewriter" panose="020B0509030504030204" pitchFamily="49" charset="0"/>
              </a:rPr>
              <a:t>i,k,N</a:t>
            </a:r>
            <a:r>
              <a:rPr lang="en-US" sz="1200" dirty="0">
                <a:latin typeface="Lucida Sans Typewriter" panose="020B0509030504030204" pitchFamily="49" charset="0"/>
              </a:rPr>
              <a:t>)] * </a:t>
            </a:r>
            <a:r>
              <a:rPr lang="en-US" sz="1200" dirty="0" err="1">
                <a:latin typeface="Lucida Sans Typewriter" panose="020B0509030504030204" pitchFamily="49" charset="0"/>
              </a:rPr>
              <a:t>dmatB</a:t>
            </a:r>
            <a:r>
              <a:rPr lang="en-US" sz="1200" dirty="0">
                <a:latin typeface="Lucida Sans Typewriter" panose="020B0509030504030204" pitchFamily="49" charset="0"/>
              </a:rPr>
              <a:t>[RM(</a:t>
            </a:r>
            <a:r>
              <a:rPr lang="en-US" sz="1200" dirty="0" err="1">
                <a:latin typeface="Lucida Sans Typewriter" panose="020B0509030504030204" pitchFamily="49" charset="0"/>
              </a:rPr>
              <a:t>k,j,N</a:t>
            </a:r>
            <a:r>
              <a:rPr lang="en-US" sz="1200" dirty="0">
                <a:latin typeface="Lucida Sans Typewriter" panose="020B0509030504030204" pitchFamily="49" charset="0"/>
              </a:rPr>
              <a:t>)];</a:t>
            </a:r>
          </a:p>
          <a:p>
            <a:pPr marL="0" indent="0">
              <a:buNone/>
            </a:pPr>
            <a:r>
              <a:rPr lang="en-US" sz="1200" dirty="0">
                <a:latin typeface="Lucida Sans Typewriter" panose="020B0509030504030204" pitchFamily="49" charset="0"/>
              </a:rPr>
              <a:t>    }</a:t>
            </a:r>
          </a:p>
          <a:p>
            <a:pPr marL="0" indent="0">
              <a:buNone/>
            </a:pPr>
            <a:r>
              <a:rPr lang="en-US" sz="1200" dirty="0">
                <a:latin typeface="Lucida Sans Typewriter" panose="020B0509030504030204" pitchFamily="49" charset="0"/>
              </a:rPr>
              <a:t>    </a:t>
            </a:r>
            <a:r>
              <a:rPr lang="en-US" sz="1200" dirty="0" err="1">
                <a:latin typeface="Lucida Sans Typewriter" panose="020B0509030504030204" pitchFamily="49" charset="0"/>
              </a:rPr>
              <a:t>dmatC</a:t>
            </a:r>
            <a:r>
              <a:rPr lang="en-US" sz="1200" dirty="0">
                <a:latin typeface="Lucida Sans Typewriter" panose="020B0509030504030204" pitchFamily="49" charset="0"/>
              </a:rPr>
              <a:t>[RM(</a:t>
            </a:r>
            <a:r>
              <a:rPr lang="en-US" sz="1200" dirty="0" err="1">
                <a:latin typeface="Lucida Sans Typewriter" panose="020B0509030504030204" pitchFamily="49" charset="0"/>
              </a:rPr>
              <a:t>i,j,N</a:t>
            </a:r>
            <a:r>
              <a:rPr lang="en-US" sz="1200" dirty="0">
                <a:latin typeface="Lucida Sans Typewriter" panose="020B0509030504030204" pitchFamily="49" charset="0"/>
              </a:rPr>
              <a:t>)] = sum;</a:t>
            </a:r>
          </a:p>
          <a:p>
            <a:pPr marL="0" indent="0">
              <a:buNone/>
            </a:pPr>
            <a:r>
              <a:rPr lang="en-US" sz="1200" dirty="0">
                <a:latin typeface="Lucida Sans Typewriter" panose="020B0509030504030204" pitchFamily="49" charset="0"/>
              </a:rPr>
              <a:t>}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9A812C6-7742-44A4-B2E1-F7789D242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15-418/15-618, Spring 2019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0E5FFA7-7D48-4AB3-A31B-EF297F35C3CC}"/>
              </a:ext>
            </a:extLst>
          </p:cNvPr>
          <p:cNvSpPr txBox="1"/>
          <p:nvPr/>
        </p:nvSpPr>
        <p:spPr>
          <a:xfrm>
            <a:off x="5660020" y="3223164"/>
            <a:ext cx="324862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3. Compute loop index + test bound (no outer loop)</a:t>
            </a:r>
          </a:p>
        </p:txBody>
      </p:sp>
    </p:spTree>
    <p:extLst>
      <p:ext uri="{BB962C8B-B14F-4D97-AF65-F5344CB8AC3E}">
        <p14:creationId xmlns:p14="http://schemas.microsoft.com/office/powerpoint/2010/main" val="250716042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w Cen MT">
      <a:majorFont>
        <a:latin typeface="Tw Cen MT" panose="020B0602020104020603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10613</TotalTime>
  <Words>3414</Words>
  <Application>Microsoft Office PowerPoint</Application>
  <PresentationFormat>On-screen Show (4:3)</PresentationFormat>
  <Paragraphs>548</Paragraphs>
  <Slides>52</Slides>
  <Notes>1</Notes>
  <HiddenSlides>2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52</vt:i4>
      </vt:variant>
    </vt:vector>
  </HeadingPairs>
  <TitlesOfParts>
    <vt:vector size="60" baseType="lpstr">
      <vt:lpstr>Arial</vt:lpstr>
      <vt:lpstr>Calibri</vt:lpstr>
      <vt:lpstr>Cambria Math</vt:lpstr>
      <vt:lpstr>Lucida Sans Typewriter</vt:lpstr>
      <vt:lpstr>Snap ITC</vt:lpstr>
      <vt:lpstr>Tw Cen MT</vt:lpstr>
      <vt:lpstr>Wingdings</vt:lpstr>
      <vt:lpstr>Office Theme</vt:lpstr>
      <vt:lpstr>Recitation 2: GPU Programming with CUDA</vt:lpstr>
      <vt:lpstr>Goals for today</vt:lpstr>
      <vt:lpstr>Matrix multiplication</vt:lpstr>
      <vt:lpstr>Matrix multiplication (matmul)</vt:lpstr>
      <vt:lpstr>Benchmarking simple C++ matmul</vt:lpstr>
      <vt:lpstr>Translating matmul to CUDA </vt:lpstr>
      <vt:lpstr>Translating matmul to CUDA</vt:lpstr>
      <vt:lpstr>Translating matmul to CUDA</vt:lpstr>
      <vt:lpstr>Translating matmul to CUDA</vt:lpstr>
      <vt:lpstr>Benchmarking simple CUDA matmul</vt:lpstr>
      <vt:lpstr>CUDA Terminology</vt:lpstr>
      <vt:lpstr>CUDA Programming Model</vt:lpstr>
      <vt:lpstr>CUDA Programming Model</vt:lpstr>
      <vt:lpstr>Invoking CUDA matmul</vt:lpstr>
      <vt:lpstr>Invoking CUDA matmul</vt:lpstr>
      <vt:lpstr>Invoking CUDA matmul</vt:lpstr>
      <vt:lpstr>Invoking CUDA matmul</vt:lpstr>
      <vt:lpstr>Compiling + running CUDA</vt:lpstr>
      <vt:lpstr>Profiling performance: How well are we doing?</vt:lpstr>
      <vt:lpstr>nvprof/nvvp Profiling Results</vt:lpstr>
      <vt:lpstr>nvprof/nvvp Profiling Results</vt:lpstr>
      <vt:lpstr>GPU microarchitecture</vt:lpstr>
      <vt:lpstr>CUDA Programming Model</vt:lpstr>
      <vt:lpstr>Streaming multiprocessor (SM) microarchitecture</vt:lpstr>
      <vt:lpstr>Improving matmul memory usage</vt:lpstr>
      <vt:lpstr>Improving matmul memory usage: Peeking under the hood</vt:lpstr>
      <vt:lpstr>Improving matmul memory usage: Warp memory access pattern</vt:lpstr>
      <vt:lpstr>Improving matmul memory usage: Better spatial locality</vt:lpstr>
      <vt:lpstr>Benchmarking improved simple CUDA matmul</vt:lpstr>
      <vt:lpstr>Profiling improved simple CUDA matmul</vt:lpstr>
      <vt:lpstr>CUDA disassembly + its limits</vt:lpstr>
      <vt:lpstr>Blocked matmul: Even better memory usage</vt:lpstr>
      <vt:lpstr>PowerPoint Presentation</vt:lpstr>
      <vt:lpstr>Blocked matmul: C++ version</vt:lpstr>
      <vt:lpstr>Benchmarking blocked matmul in C++</vt:lpstr>
      <vt:lpstr>Blocked matmul: CUDA version</vt:lpstr>
      <vt:lpstr>Blocked matmul: Attempt #1</vt:lpstr>
      <vt:lpstr>Blocked matmul: Attempt #1 + Local memory</vt:lpstr>
      <vt:lpstr>Benchmarking blocked matmul</vt:lpstr>
      <vt:lpstr>Profiling blocked matmul</vt:lpstr>
      <vt:lpstr>Blocked matmul: What went wrong?</vt:lpstr>
      <vt:lpstr>Blocked matmul: Attempt #2</vt:lpstr>
      <vt:lpstr>Blocked matmul: Attempt #2</vt:lpstr>
      <vt:lpstr>Blocked matmul: Attempt #2</vt:lpstr>
      <vt:lpstr>Benchmarking improved blocked matmul</vt:lpstr>
      <vt:lpstr>Benchmarking at 2048 × 2048 (8× more work)</vt:lpstr>
      <vt:lpstr>Debugging tips and pitfalls</vt:lpstr>
      <vt:lpstr>Debugging tips and pitfalls</vt:lpstr>
      <vt:lpstr>Debugging tips and pitfalls</vt:lpstr>
      <vt:lpstr>Optimization advice</vt:lpstr>
      <vt:lpstr>CUDA syntax</vt:lpstr>
      <vt:lpstr>CUDA as a vector processor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CPU Architecture: Instruction-Level Parallelism</dc:title>
  <dc:creator>Nathan Beckmann</dc:creator>
  <cp:lastModifiedBy>beckmann</cp:lastModifiedBy>
  <cp:revision>211</cp:revision>
  <dcterms:created xsi:type="dcterms:W3CDTF">2019-01-05T05:15:07Z</dcterms:created>
  <dcterms:modified xsi:type="dcterms:W3CDTF">2019-02-05T17:07:13Z</dcterms:modified>
</cp:coreProperties>
</file>