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542" r:id="rId2"/>
    <p:sldId id="604" r:id="rId3"/>
    <p:sldId id="615" r:id="rId4"/>
    <p:sldId id="643" r:id="rId5"/>
    <p:sldId id="616" r:id="rId6"/>
    <p:sldId id="617" r:id="rId7"/>
    <p:sldId id="619" r:id="rId8"/>
    <p:sldId id="623" r:id="rId9"/>
    <p:sldId id="622" r:id="rId10"/>
    <p:sldId id="624" r:id="rId11"/>
    <p:sldId id="625" r:id="rId12"/>
    <p:sldId id="620" r:id="rId13"/>
    <p:sldId id="621" r:id="rId14"/>
    <p:sldId id="642" r:id="rId15"/>
    <p:sldId id="628" r:id="rId16"/>
    <p:sldId id="626" r:id="rId17"/>
    <p:sldId id="627" r:id="rId18"/>
    <p:sldId id="629" r:id="rId19"/>
    <p:sldId id="631" r:id="rId20"/>
    <p:sldId id="632" r:id="rId21"/>
    <p:sldId id="633" r:id="rId22"/>
    <p:sldId id="630" r:id="rId23"/>
    <p:sldId id="634" r:id="rId24"/>
    <p:sldId id="635" r:id="rId25"/>
    <p:sldId id="636" r:id="rId26"/>
    <p:sldId id="637" r:id="rId27"/>
    <p:sldId id="639" r:id="rId28"/>
    <p:sldId id="640" r:id="rId29"/>
    <p:sldId id="641" r:id="rId30"/>
    <p:sldId id="638" r:id="rId31"/>
  </p:sldIdLst>
  <p:sldSz cx="9144000" cy="6858000" type="screen4x3"/>
  <p:notesSz cx="7302500" cy="9586913"/>
  <p:custDataLst>
    <p:tags r:id="rId3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990000"/>
    <a:srgbClr val="D5F1CF"/>
    <a:srgbClr val="F1C7C7"/>
    <a:srgbClr val="F6F5BD"/>
    <a:srgbClr val="EBAFAF"/>
    <a:srgbClr val="DB6F6F"/>
    <a:srgbClr val="E49494"/>
    <a:srgbClr val="D09E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81" autoAdjust="0"/>
    <p:restoredTop sz="94626" autoAdjust="0"/>
  </p:normalViewPr>
  <p:slideViewPr>
    <p:cSldViewPr>
      <p:cViewPr varScale="1">
        <p:scale>
          <a:sx n="144" d="100"/>
          <a:sy n="144" d="100"/>
        </p:scale>
        <p:origin x="1928" y="192"/>
      </p:cViewPr>
      <p:guideLst>
        <p:guide orient="horz" pos="22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Reward Function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2"/>
          <c:order val="0"/>
          <c:tx>
            <c:v>Reward</c:v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Sheet1!$B$2:$CX$2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1.7000000000000011</c:v>
                </c:pt>
                <c:pt idx="18">
                  <c:v>1.8</c:v>
                </c:pt>
                <c:pt idx="19">
                  <c:v>1.900000000000001</c:v>
                </c:pt>
                <c:pt idx="20">
                  <c:v>2</c:v>
                </c:pt>
                <c:pt idx="21">
                  <c:v>2.100000000000001</c:v>
                </c:pt>
                <c:pt idx="22">
                  <c:v>2.2000000000000011</c:v>
                </c:pt>
                <c:pt idx="23">
                  <c:v>2.3000000000000012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2.9000000000000008</c:v>
                </c:pt>
                <c:pt idx="30">
                  <c:v>3.0000000000000009</c:v>
                </c:pt>
                <c:pt idx="31">
                  <c:v>3.100000000000001</c:v>
                </c:pt>
                <c:pt idx="32">
                  <c:v>3.2000000000000011</c:v>
                </c:pt>
                <c:pt idx="33">
                  <c:v>3.3000000000000012</c:v>
                </c:pt>
                <c:pt idx="34">
                  <c:v>3.4000000000000021</c:v>
                </c:pt>
                <c:pt idx="35">
                  <c:v>3.5000000000000022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4.6999999999999966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5.1999999999999966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5.4999999999999956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6.3999999999999906</c:v>
                </c:pt>
                <c:pt idx="65">
                  <c:v>6.4999999999999929</c:v>
                </c:pt>
                <c:pt idx="66">
                  <c:v>6.5999999999999934</c:v>
                </c:pt>
                <c:pt idx="67">
                  <c:v>6.6999999999999904</c:v>
                </c:pt>
                <c:pt idx="68">
                  <c:v>6.7999999999999918</c:v>
                </c:pt>
                <c:pt idx="69">
                  <c:v>6.8999999999999906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7.1999999999999886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7.4999999999999902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8.1999999999999904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8.4999999999999893</c:v>
                </c:pt>
                <c:pt idx="86">
                  <c:v>8.5999999999999872</c:v>
                </c:pt>
                <c:pt idx="87">
                  <c:v>8.6999999999999886</c:v>
                </c:pt>
                <c:pt idx="88">
                  <c:v>8.7999999999999847</c:v>
                </c:pt>
                <c:pt idx="89">
                  <c:v>8.8999999999999861</c:v>
                </c:pt>
                <c:pt idx="90">
                  <c:v>8.9999999999999876</c:v>
                </c:pt>
                <c:pt idx="91">
                  <c:v>9.0999999999999872</c:v>
                </c:pt>
                <c:pt idx="92">
                  <c:v>9.1999999999999869</c:v>
                </c:pt>
                <c:pt idx="93">
                  <c:v>9.2999999999999847</c:v>
                </c:pt>
                <c:pt idx="94">
                  <c:v>9.3999999999999861</c:v>
                </c:pt>
                <c:pt idx="95">
                  <c:v>9.4999999999999822</c:v>
                </c:pt>
                <c:pt idx="96">
                  <c:v>9.5999999999999872</c:v>
                </c:pt>
                <c:pt idx="97">
                  <c:v>9.6999999999999833</c:v>
                </c:pt>
                <c:pt idx="98">
                  <c:v>9.7999999999999812</c:v>
                </c:pt>
                <c:pt idx="99">
                  <c:v>9.8999999999999808</c:v>
                </c:pt>
                <c:pt idx="100">
                  <c:v>9.9999999999999805</c:v>
                </c:pt>
              </c:numCache>
            </c:numRef>
          </c:xVal>
          <c:yVal>
            <c:numRef>
              <c:f>Sheet1!$B$6:$CX$6</c:f>
              <c:numCache>
                <c:formatCode>General</c:formatCode>
                <c:ptCount val="101"/>
                <c:pt idx="0">
                  <c:v>0.2</c:v>
                </c:pt>
                <c:pt idx="1">
                  <c:v>0.24893893046240001</c:v>
                </c:pt>
                <c:pt idx="2">
                  <c:v>0.303588547552605</c:v>
                </c:pt>
                <c:pt idx="3">
                  <c:v>0.36396805261278198</c:v>
                </c:pt>
                <c:pt idx="4">
                  <c:v>0.42971733849137</c:v>
                </c:pt>
                <c:pt idx="5">
                  <c:v>0.5</c:v>
                </c:pt>
                <c:pt idx="6">
                  <c:v>0.57342731901606203</c:v>
                </c:pt>
                <c:pt idx="7">
                  <c:v>0.64803846110462304</c:v>
                </c:pt>
                <c:pt idx="8">
                  <c:v>0.72137174771101598</c:v>
                </c:pt>
                <c:pt idx="9">
                  <c:v>0.79064786899642103</c:v>
                </c:pt>
                <c:pt idx="10">
                  <c:v>0.85305589621981404</c:v>
                </c:pt>
                <c:pt idx="11">
                  <c:v>0.90609445614305295</c:v>
                </c:pt>
                <c:pt idx="12">
                  <c:v>0.94789069920254498</c:v>
                </c:pt>
                <c:pt idx="13">
                  <c:v>0.97741684210082103</c:v>
                </c:pt>
                <c:pt idx="14">
                  <c:v>0.99455373814457604</c:v>
                </c:pt>
                <c:pt idx="15">
                  <c:v>1</c:v>
                </c:pt>
                <c:pt idx="16">
                  <c:v>0.99506977011935804</c:v>
                </c:pt>
                <c:pt idx="17">
                  <c:v>0.98144363030286896</c:v>
                </c:pt>
                <c:pt idx="18">
                  <c:v>0.96093213741061001</c:v>
                </c:pt>
                <c:pt idx="19">
                  <c:v>0.93528999859842699</c:v>
                </c:pt>
                <c:pt idx="20">
                  <c:v>0.90609445614305295</c:v>
                </c:pt>
                <c:pt idx="21">
                  <c:v>0.87468321788499903</c:v>
                </c:pt>
                <c:pt idx="22">
                  <c:v>0.84213799247058996</c:v>
                </c:pt>
                <c:pt idx="23">
                  <c:v>0.80929772730467398</c:v>
                </c:pt>
                <c:pt idx="24">
                  <c:v>0.77678789254137504</c:v>
                </c:pt>
                <c:pt idx="25">
                  <c:v>0.74505592404576704</c:v>
                </c:pt>
                <c:pt idx="26">
                  <c:v>0.71440660396120004</c:v>
                </c:pt>
                <c:pt idx="27">
                  <c:v>0.68503402336246799</c:v>
                </c:pt>
                <c:pt idx="28">
                  <c:v>0.65704871895985095</c:v>
                </c:pt>
                <c:pt idx="29">
                  <c:v>0.63049975164991001</c:v>
                </c:pt>
                <c:pt idx="30">
                  <c:v>0.60539211734585097</c:v>
                </c:pt>
                <c:pt idx="31">
                  <c:v>0.58170014837628103</c:v>
                </c:pt>
                <c:pt idx="32">
                  <c:v>0.55937762556005699</c:v>
                </c:pt>
                <c:pt idx="33">
                  <c:v>0.53836527617572705</c:v>
                </c:pt>
                <c:pt idx="34">
                  <c:v>0.51859624215134603</c:v>
                </c:pt>
                <c:pt idx="35">
                  <c:v>0.5</c:v>
                </c:pt>
                <c:pt idx="36">
                  <c:v>0.48250511659963802</c:v>
                </c:pt>
                <c:pt idx="37">
                  <c:v>0.466041140256584</c:v>
                </c:pt>
                <c:pt idx="38">
                  <c:v>0.45053985659213602</c:v>
                </c:pt>
                <c:pt idx="39">
                  <c:v>0.43593608295867298</c:v>
                </c:pt>
                <c:pt idx="40">
                  <c:v>0.42216813149886101</c:v>
                </c:pt>
                <c:pt idx="41">
                  <c:v>0.40917803747610798</c:v>
                </c:pt>
                <c:pt idx="42">
                  <c:v>0.39691162409108099</c:v>
                </c:pt>
                <c:pt idx="43">
                  <c:v>0.38531845588850899</c:v>
                </c:pt>
                <c:pt idx="44">
                  <c:v>0.37435171859146799</c:v>
                </c:pt>
                <c:pt idx="45">
                  <c:v>0.36396805261278198</c:v>
                </c:pt>
                <c:pt idx="46">
                  <c:v>0.35412735967703401</c:v>
                </c:pt>
                <c:pt idx="47">
                  <c:v>0.34479259624456499</c:v>
                </c:pt>
                <c:pt idx="48">
                  <c:v>0.335929563230842</c:v>
                </c:pt>
                <c:pt idx="49">
                  <c:v>0.32750669846171798</c:v>
                </c:pt>
                <c:pt idx="50">
                  <c:v>0.31949487609826899</c:v>
                </c:pt>
                <c:pt idx="51">
                  <c:v>0.31186721568131298</c:v>
                </c:pt>
                <c:pt idx="52">
                  <c:v>0.30459890231972497</c:v>
                </c:pt>
                <c:pt idx="53">
                  <c:v>0.29766701875551499</c:v>
                </c:pt>
                <c:pt idx="54">
                  <c:v>0.29105038949164802</c:v>
                </c:pt>
                <c:pt idx="55">
                  <c:v>0.28472943679875401</c:v>
                </c:pt>
                <c:pt idx="56">
                  <c:v>0.27868604817493298</c:v>
                </c:pt>
                <c:pt idx="57">
                  <c:v>0.272903454682555</c:v>
                </c:pt>
                <c:pt idx="58">
                  <c:v>0.26736611950071199</c:v>
                </c:pt>
                <c:pt idx="59">
                  <c:v>0.26205963599236498</c:v>
                </c:pt>
                <c:pt idx="60">
                  <c:v>0.25697063457713298</c:v>
                </c:pt>
                <c:pt idx="61">
                  <c:v>0.25208669771374098</c:v>
                </c:pt>
                <c:pt idx="62">
                  <c:v>0.24739628232303401</c:v>
                </c:pt>
                <c:pt idx="63">
                  <c:v>0.24288864901787899</c:v>
                </c:pt>
                <c:pt idx="64">
                  <c:v>0.23855379754632799</c:v>
                </c:pt>
                <c:pt idx="65">
                  <c:v>0.23438240789665499</c:v>
                </c:pt>
                <c:pt idx="66">
                  <c:v>0.23036578655533099</c:v>
                </c:pt>
                <c:pt idx="67">
                  <c:v>0.22649581745050101</c:v>
                </c:pt>
                <c:pt idx="68">
                  <c:v>0.22276491715334401</c:v>
                </c:pt>
                <c:pt idx="69">
                  <c:v>0.21916599394724701</c:v>
                </c:pt>
                <c:pt idx="70">
                  <c:v>0.21569241040982801</c:v>
                </c:pt>
                <c:pt idx="71">
                  <c:v>0.21233794918538401</c:v>
                </c:pt>
                <c:pt idx="72">
                  <c:v>0.209096781655256</c:v>
                </c:pt>
                <c:pt idx="73">
                  <c:v>0.20596343924105201</c:v>
                </c:pt>
                <c:pt idx="74">
                  <c:v>0.20293278710068999</c:v>
                </c:pt>
                <c:pt idx="75">
                  <c:v>0.2</c:v>
                </c:pt>
                <c:pt idx="76">
                  <c:v>0.19716054016329099</c:v>
                </c:pt>
                <c:pt idx="77">
                  <c:v>0.19441013692499601</c:v>
                </c:pt>
                <c:pt idx="78">
                  <c:v>0.191744768021468</c:v>
                </c:pt>
                <c:pt idx="79">
                  <c:v>0.18916064237727401</c:v>
                </c:pt>
                <c:pt idx="80">
                  <c:v>0.18665418425417199</c:v>
                </c:pt>
                <c:pt idx="81">
                  <c:v>0.18422201864339999</c:v>
                </c:pt>
                <c:pt idx="82">
                  <c:v>0.18186095779317099</c:v>
                </c:pt>
                <c:pt idx="83">
                  <c:v>0.17956798877338401</c:v>
                </c:pt>
                <c:pt idx="84">
                  <c:v>0.17734026198873601</c:v>
                </c:pt>
                <c:pt idx="85">
                  <c:v>0.17517508055962999</c:v>
                </c:pt>
                <c:pt idx="86">
                  <c:v>0.17306989049774099</c:v>
                </c:pt>
                <c:pt idx="87">
                  <c:v>0.17102227160980199</c:v>
                </c:pt>
                <c:pt idx="88">
                  <c:v>0.16902992906922301</c:v>
                </c:pt>
                <c:pt idx="89">
                  <c:v>0.16709068560063101</c:v>
                </c:pt>
                <c:pt idx="90">
                  <c:v>0.165202474227365</c:v>
                </c:pt>
                <c:pt idx="91">
                  <c:v>0.16336333153639901</c:v>
                </c:pt>
                <c:pt idx="92">
                  <c:v>0.16157139141923599</c:v>
                </c:pt>
                <c:pt idx="93">
                  <c:v>0.159824879250931</c:v>
                </c:pt>
                <c:pt idx="94">
                  <c:v>0.15812210647274499</c:v>
                </c:pt>
                <c:pt idx="95">
                  <c:v>0.15646146554687801</c:v>
                </c:pt>
                <c:pt idx="96">
                  <c:v>0.15484142525449701</c:v>
                </c:pt>
                <c:pt idx="97">
                  <c:v>0.15326052631068801</c:v>
                </c:pt>
                <c:pt idx="98">
                  <c:v>0.15171737727222001</c:v>
                </c:pt>
                <c:pt idx="99">
                  <c:v>0.15021065071602799</c:v>
                </c:pt>
                <c:pt idx="100">
                  <c:v>0.14873907966817701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125-2D48-B1A9-D16115D80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38048888"/>
        <c:axId val="-2046777672"/>
      </c:scatterChart>
      <c:valAx>
        <c:axId val="-2038048888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>
                    <a:solidFill>
                      <a:schemeClr val="tx1"/>
                    </a:solidFill>
                  </a:rPr>
                  <a:t>Load</a:t>
                </a:r>
                <a:r>
                  <a:rPr lang="en-US" sz="1800" baseline="0">
                    <a:solidFill>
                      <a:schemeClr val="tx1"/>
                    </a:solidFill>
                  </a:rPr>
                  <a:t> Factor</a:t>
                </a:r>
                <a:endParaRPr lang="en-US" sz="180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6777672"/>
        <c:crosses val="autoZero"/>
        <c:crossBetween val="midCat"/>
        <c:minorUnit val="0.25"/>
      </c:valAx>
      <c:valAx>
        <c:axId val="-2046777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380488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Reward Function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2"/>
          <c:order val="0"/>
          <c:tx>
            <c:v>Reward</c:v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Sheet1!$B$46:$BD$46</c:f>
              <c:numCache>
                <c:formatCode>General</c:formatCode>
                <c:ptCount val="55"/>
                <c:pt idx="0">
                  <c:v>1</c:v>
                </c:pt>
                <c:pt idx="1">
                  <c:v>1.1399999999999999</c:v>
                </c:pt>
                <c:pt idx="2">
                  <c:v>1.2996000000000001</c:v>
                </c:pt>
                <c:pt idx="3">
                  <c:v>1.481544</c:v>
                </c:pt>
                <c:pt idx="4">
                  <c:v>1.688960159999999</c:v>
                </c:pt>
                <c:pt idx="5">
                  <c:v>1.9254145823999991</c:v>
                </c:pt>
                <c:pt idx="6">
                  <c:v>2.1949726239359988</c:v>
                </c:pt>
                <c:pt idx="7">
                  <c:v>2.5022687912870381</c:v>
                </c:pt>
                <c:pt idx="8">
                  <c:v>2.852586422067223</c:v>
                </c:pt>
                <c:pt idx="9">
                  <c:v>3.2519485211566339</c:v>
                </c:pt>
                <c:pt idx="10">
                  <c:v>3.7072213141185628</c:v>
                </c:pt>
                <c:pt idx="11">
                  <c:v>4.2262322980951614</c:v>
                </c:pt>
                <c:pt idx="12">
                  <c:v>4.8179048198284784</c:v>
                </c:pt>
                <c:pt idx="13">
                  <c:v>5.4924114946044709</c:v>
                </c:pt>
                <c:pt idx="14">
                  <c:v>6.2613491038491</c:v>
                </c:pt>
                <c:pt idx="15">
                  <c:v>7.1379379783879662</c:v>
                </c:pt>
                <c:pt idx="16">
                  <c:v>8.1372492953622846</c:v>
                </c:pt>
                <c:pt idx="17">
                  <c:v>9.2764641967130057</c:v>
                </c:pt>
                <c:pt idx="18">
                  <c:v>10.57516918425282</c:v>
                </c:pt>
                <c:pt idx="19">
                  <c:v>12.05569287004823</c:v>
                </c:pt>
                <c:pt idx="20">
                  <c:v>13.743489871854971</c:v>
                </c:pt>
                <c:pt idx="21">
                  <c:v>15.667578453914659</c:v>
                </c:pt>
                <c:pt idx="22">
                  <c:v>17.861039437462711</c:v>
                </c:pt>
                <c:pt idx="23">
                  <c:v>20.361584958707489</c:v>
                </c:pt>
                <c:pt idx="24">
                  <c:v>23.212206852926521</c:v>
                </c:pt>
                <c:pt idx="25">
                  <c:v>26.46191581233624</c:v>
                </c:pt>
                <c:pt idx="26">
                  <c:v>30.166584026063319</c:v>
                </c:pt>
                <c:pt idx="27">
                  <c:v>34.389905789712152</c:v>
                </c:pt>
                <c:pt idx="28">
                  <c:v>39.204492600271898</c:v>
                </c:pt>
                <c:pt idx="29">
                  <c:v>44.693121564309941</c:v>
                </c:pt>
                <c:pt idx="30">
                  <c:v>50.950158583313303</c:v>
                </c:pt>
                <c:pt idx="31">
                  <c:v>58.083180784977188</c:v>
                </c:pt>
                <c:pt idx="32">
                  <c:v>66.214826094873999</c:v>
                </c:pt>
                <c:pt idx="33">
                  <c:v>75.484901748156332</c:v>
                </c:pt>
                <c:pt idx="34">
                  <c:v>86.052787992898175</c:v>
                </c:pt>
                <c:pt idx="35">
                  <c:v>98.100178311903903</c:v>
                </c:pt>
                <c:pt idx="36">
                  <c:v>111.8342032755705</c:v>
                </c:pt>
                <c:pt idx="37">
                  <c:v>127.4909917341504</c:v>
                </c:pt>
                <c:pt idx="38">
                  <c:v>145.3397305769314</c:v>
                </c:pt>
                <c:pt idx="39">
                  <c:v>165.68729285770181</c:v>
                </c:pt>
                <c:pt idx="40">
                  <c:v>188.88351385778</c:v>
                </c:pt>
                <c:pt idx="41">
                  <c:v>215.3272057978692</c:v>
                </c:pt>
                <c:pt idx="42">
                  <c:v>245.47301460957081</c:v>
                </c:pt>
                <c:pt idx="43">
                  <c:v>279.83923665491079</c:v>
                </c:pt>
                <c:pt idx="44">
                  <c:v>319.01672978659809</c:v>
                </c:pt>
                <c:pt idx="45">
                  <c:v>363.679071956722</c:v>
                </c:pt>
                <c:pt idx="46">
                  <c:v>414.59414203066302</c:v>
                </c:pt>
                <c:pt idx="47">
                  <c:v>472.63732191495581</c:v>
                </c:pt>
                <c:pt idx="48">
                  <c:v>538.8065469830492</c:v>
                </c:pt>
                <c:pt idx="49">
                  <c:v>614.23946356067665</c:v>
                </c:pt>
                <c:pt idx="50">
                  <c:v>700.23298845917134</c:v>
                </c:pt>
                <c:pt idx="51">
                  <c:v>798.26560684345475</c:v>
                </c:pt>
                <c:pt idx="52">
                  <c:v>910.02279180153846</c:v>
                </c:pt>
                <c:pt idx="53">
                  <c:v>1037.4259826537541</c:v>
                </c:pt>
                <c:pt idx="54">
                  <c:v>1182.66562022528</c:v>
                </c:pt>
              </c:numCache>
            </c:numRef>
          </c:xVal>
          <c:yVal>
            <c:numRef>
              <c:f>Sheet1!$B$50:$BD$50</c:f>
              <c:numCache>
                <c:formatCode>General</c:formatCode>
                <c:ptCount val="55"/>
                <c:pt idx="0">
                  <c:v>0.85305589621981404</c:v>
                </c:pt>
                <c:pt idx="1">
                  <c:v>0.92423996978691902</c:v>
                </c:pt>
                <c:pt idx="2">
                  <c:v>0.97732363076488205</c:v>
                </c:pt>
                <c:pt idx="3">
                  <c:v>0.999821141439871</c:v>
                </c:pt>
                <c:pt idx="4">
                  <c:v>0.98331903333196202</c:v>
                </c:pt>
                <c:pt idx="5">
                  <c:v>0.92814944856681003</c:v>
                </c:pt>
                <c:pt idx="6">
                  <c:v>0.84378729212106995</c:v>
                </c:pt>
                <c:pt idx="7">
                  <c:v>0.74434763415428795</c:v>
                </c:pt>
                <c:pt idx="8">
                  <c:v>0.64290733470421102</c:v>
                </c:pt>
                <c:pt idx="9">
                  <c:v>0.54830259955898197</c:v>
                </c:pt>
                <c:pt idx="10">
                  <c:v>0.46489029378178498</c:v>
                </c:pt>
                <c:pt idx="11">
                  <c:v>0.39380729867785602</c:v>
                </c:pt>
                <c:pt idx="12">
                  <c:v>0.33438998652237301</c:v>
                </c:pt>
                <c:pt idx="13">
                  <c:v>0.28519915099553</c:v>
                </c:pt>
                <c:pt idx="14">
                  <c:v>0.24460987236003801</c:v>
                </c:pt>
                <c:pt idx="15">
                  <c:v>0.211095281826436</c:v>
                </c:pt>
                <c:pt idx="16">
                  <c:v>0.18333439480731301</c:v>
                </c:pt>
                <c:pt idx="17">
                  <c:v>0.16023193794082499</c:v>
                </c:pt>
                <c:pt idx="18">
                  <c:v>0.14090005509019701</c:v>
                </c:pt>
                <c:pt idx="19">
                  <c:v>0.12462721368507</c:v>
                </c:pt>
                <c:pt idx="20">
                  <c:v>0.110845929269365</c:v>
                </c:pt>
                <c:pt idx="21">
                  <c:v>9.9103939949537603E-2</c:v>
                </c:pt>
                <c:pt idx="22">
                  <c:v>8.9040159571356997E-2</c:v>
                </c:pt>
                <c:pt idx="23">
                  <c:v>8.0365312920420706E-2</c:v>
                </c:pt>
                <c:pt idx="24">
                  <c:v>7.2846633557791501E-2</c:v>
                </c:pt>
                <c:pt idx="25">
                  <c:v>6.6295889511569395E-2</c:v>
                </c:pt>
                <c:pt idx="26">
                  <c:v>6.0560053152964102E-2</c:v>
                </c:pt>
                <c:pt idx="27">
                  <c:v>5.5514037554767297E-2</c:v>
                </c:pt>
                <c:pt idx="28">
                  <c:v>5.10550339912147E-2</c:v>
                </c:pt>
                <c:pt idx="29">
                  <c:v>4.7098085340042797E-2</c:v>
                </c:pt>
                <c:pt idx="30">
                  <c:v>4.3572612780218602E-2</c:v>
                </c:pt>
                <c:pt idx="31">
                  <c:v>4.0419678744904902E-2</c:v>
                </c:pt>
                <c:pt idx="32">
                  <c:v>3.7589819985203499E-2</c:v>
                </c:pt>
                <c:pt idx="33">
                  <c:v>3.5041323628603301E-2</c:v>
                </c:pt>
                <c:pt idx="34">
                  <c:v>3.2738848852855398E-2</c:v>
                </c:pt>
                <c:pt idx="35">
                  <c:v>3.0652319391389501E-2</c:v>
                </c:pt>
                <c:pt idx="36">
                  <c:v>2.8756029249785198E-2</c:v>
                </c:pt>
                <c:pt idx="37">
                  <c:v>2.7027917066916901E-2</c:v>
                </c:pt>
                <c:pt idx="38">
                  <c:v>2.5448974506772502E-2</c:v>
                </c:pt>
                <c:pt idx="39">
                  <c:v>2.4002761678441901E-2</c:v>
                </c:pt>
                <c:pt idx="40">
                  <c:v>2.2675008424215999E-2</c:v>
                </c:pt>
                <c:pt idx="41">
                  <c:v>2.1453284818183802E-2</c:v>
                </c:pt>
                <c:pt idx="42">
                  <c:v>2.03267277020883E-2</c:v>
                </c:pt>
                <c:pt idx="43">
                  <c:v>1.9285812793375601E-2</c:v>
                </c:pt>
                <c:pt idx="44">
                  <c:v>1.83221640145135E-2</c:v>
                </c:pt>
                <c:pt idx="45">
                  <c:v>1.7428393350331899E-2</c:v>
                </c:pt>
                <c:pt idx="46">
                  <c:v>1.6597965845611299E-2</c:v>
                </c:pt>
                <c:pt idx="47">
                  <c:v>1.5825085387711098E-2</c:v>
                </c:pt>
                <c:pt idx="48">
                  <c:v>1.5104597739233699E-2</c:v>
                </c:pt>
                <c:pt idx="49">
                  <c:v>1.4431907939974901E-2</c:v>
                </c:pt>
                <c:pt idx="50">
                  <c:v>1.38029097214392E-2</c:v>
                </c:pt>
                <c:pt idx="51">
                  <c:v>1.32139249986108E-2</c:v>
                </c:pt>
                <c:pt idx="52">
                  <c:v>1.2661651843891999E-2</c:v>
                </c:pt>
                <c:pt idx="53">
                  <c:v>1.2143119623843899E-2</c:v>
                </c:pt>
                <c:pt idx="54">
                  <c:v>1.16556502036495E-2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25D-D44A-835B-5C7255961A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38350536"/>
        <c:axId val="-2046656472"/>
      </c:scatterChart>
      <c:valAx>
        <c:axId val="-2038350536"/>
        <c:scaling>
          <c:logBase val="10"/>
          <c:orientation val="minMax"/>
          <c:max val="1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>
                    <a:solidFill>
                      <a:schemeClr val="tx1"/>
                    </a:solidFill>
                  </a:rPr>
                  <a:t>Load</a:t>
                </a:r>
                <a:r>
                  <a:rPr lang="en-US" sz="1800" baseline="0">
                    <a:solidFill>
                      <a:schemeClr val="tx1"/>
                    </a:solidFill>
                  </a:rPr>
                  <a:t> Factor</a:t>
                </a:r>
                <a:endParaRPr lang="en-US" sz="180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6656472"/>
        <c:crosses val="autoZero"/>
        <c:crossBetween val="midCat"/>
        <c:minorUnit val="0.25"/>
      </c:valAx>
      <c:valAx>
        <c:axId val="-2046656472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38350536"/>
        <c:crossesAt val="0.01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Sheet1!$BJ$51</c:f>
              <c:numCache>
                <c:formatCode>0.00</c:formatCode>
                <c:ptCount val="1"/>
                <c:pt idx="0">
                  <c:v>0.17956798877338362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04-554D-832D-B0B3CF84D4B7}"/>
            </c:ext>
          </c:extLst>
        </c:ser>
        <c:ser>
          <c:idx val="1"/>
          <c:order val="1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val>
            <c:numRef>
              <c:f>Sheet1!$BK$51</c:f>
              <c:numCache>
                <c:formatCode>0.00</c:formatCode>
                <c:ptCount val="1"/>
                <c:pt idx="0">
                  <c:v>6.0787701564239058E-2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04-554D-832D-B0B3CF84D4B7}"/>
            </c:ext>
          </c:extLst>
        </c:ser>
        <c:ser>
          <c:idx val="2"/>
          <c:order val="2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Sheet1!$BL$51</c:f>
              <c:numCache>
                <c:formatCode>0.00</c:formatCode>
                <c:ptCount val="1"/>
                <c:pt idx="0">
                  <c:v>0.72137174771101653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04-554D-832D-B0B3CF84D4B7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Sheet1!$BM$51</c:f>
              <c:numCache>
                <c:formatCode>0.00</c:formatCode>
                <c:ptCount val="1"/>
                <c:pt idx="0">
                  <c:v>0.4221681314988609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04-554D-832D-B0B3CF84D4B7}"/>
            </c:ext>
          </c:extLst>
        </c:ser>
        <c:ser>
          <c:idx val="4"/>
          <c:order val="4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D04-554D-832D-B0B3CF84D4B7}"/>
              </c:ext>
            </c:extLst>
          </c:dPt>
          <c:val>
            <c:numRef>
              <c:f>Sheet1!$BN$51</c:f>
              <c:numCache>
                <c:formatCode>0.00</c:formatCode>
                <c:ptCount val="1"/>
                <c:pt idx="0">
                  <c:v>0.12515682851162013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04-554D-832D-B0B3CF84D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3603920"/>
        <c:axId val="233605616"/>
      </c:barChart>
      <c:catAx>
        <c:axId val="233603920"/>
        <c:scaling>
          <c:orientation val="minMax"/>
        </c:scaling>
        <c:delete val="1"/>
        <c:axPos val="l"/>
        <c:majorTickMark val="out"/>
        <c:minorTickMark val="none"/>
        <c:tickLblPos val="nextTo"/>
        <c:crossAx val="233605616"/>
        <c:crosses val="autoZero"/>
        <c:auto val="1"/>
        <c:lblAlgn val="ctr"/>
        <c:lblOffset val="100"/>
        <c:noMultiLvlLbl val="0"/>
      </c:catAx>
      <c:valAx>
        <c:axId val="233605616"/>
        <c:scaling>
          <c:orientation val="minMax"/>
          <c:max val="1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60392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78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2804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1447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15-418/618 Spring 2018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Assignment 3: </a:t>
            </a:r>
            <a:r>
              <a:rPr lang="en-US" dirty="0" err="1"/>
              <a:t>GraphRats</a:t>
            </a:r>
            <a:br>
              <a:rPr lang="en-US" dirty="0"/>
            </a:br>
            <a:endParaRPr lang="en-US" sz="2000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14A446-E59F-FA49-A279-B5FFCA4E73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714238" y="3276600"/>
            <a:ext cx="5715524" cy="1517904"/>
            <a:chOff x="1714238" y="3276600"/>
            <a:chExt cx="5715524" cy="151790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FD7D7E4-CD9D-FF43-87E7-524E80F57CD4}"/>
                </a:ext>
              </a:extLst>
            </p:cNvPr>
            <p:cNvSpPr/>
            <p:nvPr/>
          </p:nvSpPr>
          <p:spPr>
            <a:xfrm>
              <a:off x="1714238" y="3492140"/>
              <a:ext cx="2542132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7200" b="0" dirty="0">
                  <a:solidFill>
                    <a:prstClr val="black"/>
                  </a:solidFill>
                  <a:latin typeface="Gill Sans"/>
                  <a:cs typeface="Gill Sans"/>
                </a:rPr>
                <a:t>Graph</a:t>
              </a:r>
              <a:endParaRPr lang="en-US" sz="7200" b="0" dirty="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4C2C6242-15CF-7C47-872E-CFA34E911C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588770" y="3276600"/>
              <a:ext cx="1840992" cy="1517904"/>
            </a:xfrm>
            <a:prstGeom prst="rect">
              <a:avLst/>
            </a:prstGeom>
          </p:spPr>
        </p:pic>
        <p:pic>
          <p:nvPicPr>
            <p:cNvPr id="19" name="Picture 18" descr="CMU_Logo_Horiz_Red.png">
              <a:extLst>
                <a:ext uri="{FF2B5EF4-FFF2-40B4-BE49-F238E27FC236}">
                  <a16:creationId xmlns:a16="http://schemas.microsoft.com/office/drawing/2014/main" id="{4C46E15A-8DA7-A04C-9209-7CB22E8E82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8503" y="4526456"/>
              <a:ext cx="2453594" cy="218277"/>
            </a:xfrm>
            <a:prstGeom prst="rect">
              <a:avLst/>
            </a:prstGeom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55FC0F9-5509-5F40-88C0-1689D81CB05E}"/>
                </a:ext>
              </a:extLst>
            </p:cNvPr>
            <p:cNvSpPr/>
            <p:nvPr/>
          </p:nvSpPr>
          <p:spPr>
            <a:xfrm>
              <a:off x="4046254" y="3492140"/>
              <a:ext cx="1713480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7200" b="0" dirty="0">
                  <a:solidFill>
                    <a:srgbClr val="FF6600"/>
                  </a:solidFill>
                  <a:latin typeface="Gill Sans Light"/>
                  <a:cs typeface="Gill Sans Light"/>
                </a:rPr>
                <a:t>Rats</a:t>
              </a:r>
              <a:endParaRPr lang="en-US" sz="7200" b="0" dirty="0">
                <a:solidFill>
                  <a:srgbClr val="FF6600"/>
                </a:solidFill>
                <a:latin typeface="Calibri"/>
              </a:endParaRPr>
            </a:p>
          </p:txBody>
        </p:sp>
      </p:grp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2E3ED-90D8-6241-A25F-79963C3C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Reward Function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6F0E1-0B6B-DA42-AD2C-CB750FD37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3291" y="5029200"/>
            <a:ext cx="8491491" cy="771524"/>
          </a:xfrm>
        </p:spPr>
        <p:txBody>
          <a:bodyPr/>
          <a:lstStyle/>
          <a:p>
            <a:endParaRPr lang="en-US" dirty="0"/>
          </a:p>
          <a:p>
            <a:pPr lvl="1"/>
            <a:r>
              <a:rPr lang="en-US" dirty="0"/>
              <a:t>Falls off gradually</a:t>
            </a:r>
          </a:p>
          <a:p>
            <a:pPr lvl="2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Reward</a:t>
            </a:r>
            <a:r>
              <a:rPr lang="en-US" dirty="0">
                <a:latin typeface="+mn-lt"/>
                <a:cs typeface="Times New Roman" panose="02020603050405020304" pitchFamily="18" charset="0"/>
              </a:rPr>
              <a:t>(1000)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= 0.0123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EF73D93-4693-F34C-9228-ECFBE52199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0787349"/>
              </p:ext>
            </p:extLst>
          </p:nvPr>
        </p:nvGraphicFramePr>
        <p:xfrm>
          <a:off x="533400" y="1905000"/>
          <a:ext cx="83820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5B5D9C0-05FE-5B4B-818E-BBF4E6008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8700" y="1143000"/>
            <a:ext cx="45466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412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4C72E3E8-DE7F-8940-9E37-75F151DEFC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3181251"/>
              </p:ext>
            </p:extLst>
          </p:nvPr>
        </p:nvGraphicFramePr>
        <p:xfrm>
          <a:off x="533400" y="4001548"/>
          <a:ext cx="8001653" cy="174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C8A0DFA-53DB-CE47-9174-41C1EC63C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Next Move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B2651-6213-D346-BD83-4BEB90F26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5867400"/>
            <a:ext cx="7896225" cy="466724"/>
          </a:xfrm>
        </p:spPr>
        <p:txBody>
          <a:bodyPr/>
          <a:lstStyle/>
          <a:p>
            <a:pPr lvl="1"/>
            <a:r>
              <a:rPr lang="en-US" dirty="0"/>
              <a:t>Choose random number between 0 and sum of rewards</a:t>
            </a:r>
          </a:p>
          <a:p>
            <a:pPr lvl="1"/>
            <a:r>
              <a:rPr lang="en-US" dirty="0"/>
              <a:t>Move according to interval hit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B518949-7C1C-6D44-AE4B-806F074AA00E}"/>
              </a:ext>
            </a:extLst>
          </p:cNvPr>
          <p:cNvGrpSpPr/>
          <p:nvPr/>
        </p:nvGrpSpPr>
        <p:grpSpPr>
          <a:xfrm>
            <a:off x="1524000" y="1447800"/>
            <a:ext cx="2057400" cy="2057400"/>
            <a:chOff x="1371600" y="1600200"/>
            <a:chExt cx="2057400" cy="2057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7D0BE40-8A0F-D34C-B137-D990463DB13D}"/>
                </a:ext>
              </a:extLst>
            </p:cNvPr>
            <p:cNvSpPr/>
            <p:nvPr/>
          </p:nvSpPr>
          <p:spPr>
            <a:xfrm>
              <a:off x="2057400" y="2971800"/>
              <a:ext cx="685800" cy="685800"/>
            </a:xfrm>
            <a:prstGeom prst="rect">
              <a:avLst/>
            </a:prstGeom>
            <a:solidFill>
              <a:srgbClr val="70AD47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120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E42751A-3248-B446-9D2F-13F00890FA64}"/>
                </a:ext>
              </a:extLst>
            </p:cNvPr>
            <p:cNvSpPr/>
            <p:nvPr/>
          </p:nvSpPr>
          <p:spPr>
            <a:xfrm>
              <a:off x="2057400" y="2286000"/>
              <a:ext cx="685800" cy="685800"/>
            </a:xfrm>
            <a:prstGeom prst="rect">
              <a:avLst/>
            </a:prstGeom>
            <a:solidFill>
              <a:srgbClr val="A5A5A5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b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83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0B49F0A-BEB2-9B44-BE79-8BCE2CECD5BD}"/>
                </a:ext>
              </a:extLst>
            </p:cNvPr>
            <p:cNvSpPr/>
            <p:nvPr/>
          </p:nvSpPr>
          <p:spPr>
            <a:xfrm>
              <a:off x="2057400" y="1600200"/>
              <a:ext cx="685800" cy="685800"/>
            </a:xfrm>
            <a:prstGeom prst="rect">
              <a:avLst/>
            </a:prstGeom>
            <a:solidFill>
              <a:srgbClr val="5B9BD5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300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3A72AEC-41CF-A54C-B830-D576DBBB0104}"/>
                </a:ext>
              </a:extLst>
            </p:cNvPr>
            <p:cNvSpPr/>
            <p:nvPr/>
          </p:nvSpPr>
          <p:spPr>
            <a:xfrm>
              <a:off x="2743200" y="2286000"/>
              <a:ext cx="685800" cy="685800"/>
            </a:xfrm>
            <a:prstGeom prst="rect">
              <a:avLst/>
            </a:prstGeom>
            <a:solidFill>
              <a:srgbClr val="FFC000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40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CED4515-FF54-B44B-BADA-38EC22A4162E}"/>
                </a:ext>
              </a:extLst>
            </p:cNvPr>
            <p:cNvSpPr/>
            <p:nvPr/>
          </p:nvSpPr>
          <p:spPr>
            <a:xfrm>
              <a:off x="1371600" y="2286000"/>
              <a:ext cx="685800" cy="685800"/>
            </a:xfrm>
            <a:prstGeom prst="rect">
              <a:avLst/>
            </a:prstGeom>
            <a:solidFill>
              <a:srgbClr val="ED7D31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</a:t>
              </a: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491A795-932E-DD45-B794-92AC3544A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09800" y="2348826"/>
              <a:ext cx="385896" cy="318173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4EA6A63-29DF-1E46-A72E-2472A278BC61}"/>
              </a:ext>
            </a:extLst>
          </p:cNvPr>
          <p:cNvGrpSpPr/>
          <p:nvPr/>
        </p:nvGrpSpPr>
        <p:grpSpPr>
          <a:xfrm>
            <a:off x="5257800" y="1456678"/>
            <a:ext cx="2057400" cy="2057400"/>
            <a:chOff x="6553200" y="2895600"/>
            <a:chExt cx="2057400" cy="20574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B59C89E-3578-8843-AECF-D61A18F8E2DB}"/>
                </a:ext>
              </a:extLst>
            </p:cNvPr>
            <p:cNvSpPr/>
            <p:nvPr/>
          </p:nvSpPr>
          <p:spPr>
            <a:xfrm>
              <a:off x="7239000" y="4267200"/>
              <a:ext cx="685800" cy="685800"/>
            </a:xfrm>
            <a:prstGeom prst="rect">
              <a:avLst/>
            </a:prstGeom>
            <a:solidFill>
              <a:srgbClr val="70AD47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0.125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41BB020-1AD1-0A46-BB12-90B71AF0C8B9}"/>
                </a:ext>
              </a:extLst>
            </p:cNvPr>
            <p:cNvSpPr/>
            <p:nvPr/>
          </p:nvSpPr>
          <p:spPr>
            <a:xfrm>
              <a:off x="7239000" y="3581400"/>
              <a:ext cx="685800" cy="685800"/>
            </a:xfrm>
            <a:prstGeom prst="rect">
              <a:avLst/>
            </a:prstGeom>
            <a:solidFill>
              <a:srgbClr val="A5A5A5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0.180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08D5B8C-1FC3-A043-9E8F-A5FE5C9D9870}"/>
                </a:ext>
              </a:extLst>
            </p:cNvPr>
            <p:cNvSpPr/>
            <p:nvPr/>
          </p:nvSpPr>
          <p:spPr>
            <a:xfrm>
              <a:off x="7239000" y="2895600"/>
              <a:ext cx="685800" cy="685800"/>
            </a:xfrm>
            <a:prstGeom prst="rect">
              <a:avLst/>
            </a:prstGeom>
            <a:solidFill>
              <a:srgbClr val="5B9BD5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0.061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779DE3C-3F51-E147-A66C-392933593CA3}"/>
                </a:ext>
              </a:extLst>
            </p:cNvPr>
            <p:cNvSpPr/>
            <p:nvPr/>
          </p:nvSpPr>
          <p:spPr>
            <a:xfrm>
              <a:off x="7924800" y="3581400"/>
              <a:ext cx="685800" cy="685800"/>
            </a:xfrm>
            <a:prstGeom prst="rect">
              <a:avLst/>
            </a:prstGeom>
            <a:solidFill>
              <a:srgbClr val="FFC000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0.422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F4CE35D-26DB-C449-9018-E94F472C0558}"/>
                </a:ext>
              </a:extLst>
            </p:cNvPr>
            <p:cNvSpPr/>
            <p:nvPr/>
          </p:nvSpPr>
          <p:spPr>
            <a:xfrm>
              <a:off x="6553200" y="3581400"/>
              <a:ext cx="685800" cy="685800"/>
            </a:xfrm>
            <a:prstGeom prst="rect">
              <a:avLst/>
            </a:prstGeom>
            <a:solidFill>
              <a:srgbClr val="ED7D31"/>
            </a:solidFill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0.721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957F7E6-DD85-2245-94C5-7E18CC20F2E5}"/>
              </a:ext>
            </a:extLst>
          </p:cNvPr>
          <p:cNvSpPr txBox="1"/>
          <p:nvPr/>
        </p:nvSpPr>
        <p:spPr>
          <a:xfrm>
            <a:off x="1524000" y="1066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Population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96D78CE-C2B4-6249-8D8E-EA75BA87A1E3}"/>
              </a:ext>
            </a:extLst>
          </p:cNvPr>
          <p:cNvSpPr txBox="1"/>
          <p:nvPr/>
        </p:nvSpPr>
        <p:spPr>
          <a:xfrm>
            <a:off x="5257800" y="1066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Reward (</a:t>
            </a:r>
            <a:r>
              <a:rPr lang="en-US" sz="1800" dirty="0" err="1">
                <a:latin typeface="Calibri" pitchFamily="34" charset="0"/>
              </a:rPr>
              <a:t>avg</a:t>
            </a:r>
            <a:r>
              <a:rPr lang="en-US" sz="1800" dirty="0">
                <a:latin typeface="Calibri" pitchFamily="34" charset="0"/>
              </a:rPr>
              <a:t> = 10)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29502D4-AFA3-154F-A8D4-73307E7FA88C}"/>
              </a:ext>
            </a:extLst>
          </p:cNvPr>
          <p:cNvGrpSpPr/>
          <p:nvPr/>
        </p:nvGrpSpPr>
        <p:grpSpPr>
          <a:xfrm>
            <a:off x="5562801" y="4946348"/>
            <a:ext cx="761597" cy="496788"/>
            <a:chOff x="8382000" y="3352800"/>
            <a:chExt cx="761597" cy="496788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71E9CB89-6B10-8046-AA4D-8598CF23755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62798" y="3352800"/>
              <a:ext cx="1" cy="265211"/>
            </a:xfrm>
            <a:prstGeom prst="straightConnector1">
              <a:avLst/>
            </a:prstGeom>
            <a:noFill/>
            <a:ln w="28575" cap="flat" cmpd="sng" algn="ctr">
              <a:solidFill>
                <a:srgbClr val="800000"/>
              </a:solidFill>
              <a:prstDash val="solid"/>
              <a:miter lim="800000"/>
              <a:tailEnd type="arrow"/>
            </a:ln>
            <a:effectLst/>
          </p:spPr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AD99CFB-FC4B-BB4B-9415-373650553470}"/>
                </a:ext>
              </a:extLst>
            </p:cNvPr>
            <p:cNvSpPr txBox="1"/>
            <p:nvPr/>
          </p:nvSpPr>
          <p:spPr>
            <a:xfrm>
              <a:off x="8382000" y="3541811"/>
              <a:ext cx="761597" cy="307777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0" i="1" dirty="0">
                  <a:solidFill>
                    <a:prstClr val="black"/>
                  </a:solidFill>
                  <a:latin typeface="Calibri"/>
                </a:rPr>
                <a:t>x</a:t>
              </a:r>
              <a:r>
                <a:rPr lang="en-US" sz="1400" b="0" dirty="0">
                  <a:solidFill>
                    <a:prstClr val="black"/>
                  </a:solidFill>
                  <a:latin typeface="Calibri"/>
                </a:rPr>
                <a:t> = 1.04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4283FE72-21A1-E54F-A2F0-9EA794654FE9}"/>
              </a:ext>
            </a:extLst>
          </p:cNvPr>
          <p:cNvSpPr txBox="1"/>
          <p:nvPr/>
        </p:nvSpPr>
        <p:spPr>
          <a:xfrm>
            <a:off x="1371600" y="3773269"/>
            <a:ext cx="6324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Weighted Choices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(node followed by row-major ordering of neighbors)</a:t>
            </a:r>
          </a:p>
        </p:txBody>
      </p:sp>
    </p:spTree>
    <p:extLst>
      <p:ext uri="{BB962C8B-B14F-4D97-AF65-F5344CB8AC3E}">
        <p14:creationId xmlns:p14="http://schemas.microsoft.com/office/powerpoint/2010/main" val="40298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FB73D-AD49-C941-8894-82AB6C948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6180E-D496-0E4E-876E-844C81CCB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43001"/>
            <a:ext cx="7896225" cy="5191124"/>
          </a:xfrm>
        </p:spPr>
        <p:txBody>
          <a:bodyPr/>
          <a:lstStyle/>
          <a:p>
            <a:r>
              <a:rPr lang="en-US" dirty="0"/>
              <a:t>Synchronous</a:t>
            </a:r>
          </a:p>
          <a:p>
            <a:pPr lvl="1"/>
            <a:r>
              <a:rPr lang="en-US" dirty="0"/>
              <a:t>Demo 2</a:t>
            </a:r>
          </a:p>
          <a:p>
            <a:pPr lvl="1"/>
            <a:r>
              <a:rPr lang="en-US" dirty="0"/>
              <a:t>Compute next positions for all rats, and then move them</a:t>
            </a:r>
          </a:p>
          <a:p>
            <a:pPr lvl="1"/>
            <a:r>
              <a:rPr lang="en-US" dirty="0"/>
              <a:t>Causes oscillations/instabilities</a:t>
            </a:r>
          </a:p>
          <a:p>
            <a:r>
              <a:rPr lang="en-US" dirty="0"/>
              <a:t>Rat-order</a:t>
            </a:r>
          </a:p>
          <a:p>
            <a:pPr lvl="1"/>
            <a:r>
              <a:rPr lang="en-US" dirty="0"/>
              <a:t>Demo 3</a:t>
            </a:r>
          </a:p>
          <a:p>
            <a:pPr lvl="1"/>
            <a:r>
              <a:rPr lang="en-US" dirty="0"/>
              <a:t>For each rat, compute its next position and then move it</a:t>
            </a:r>
          </a:p>
          <a:p>
            <a:pPr lvl="1"/>
            <a:r>
              <a:rPr lang="en-US" dirty="0"/>
              <a:t>Smooth transitions, but costly</a:t>
            </a:r>
          </a:p>
          <a:p>
            <a:r>
              <a:rPr lang="en-US" dirty="0"/>
              <a:t>Batch</a:t>
            </a:r>
          </a:p>
          <a:p>
            <a:pPr lvl="1"/>
            <a:r>
              <a:rPr lang="en-US" dirty="0"/>
              <a:t>Demo 4</a:t>
            </a:r>
          </a:p>
          <a:p>
            <a:pPr lvl="1"/>
            <a:r>
              <a:rPr lang="en-US" dirty="0"/>
              <a:t>For each batch of B rats, compute next moves and then move them</a:t>
            </a:r>
          </a:p>
          <a:p>
            <a:pPr lvl="1"/>
            <a:r>
              <a:rPr lang="en-US" dirty="0"/>
              <a:t>B = 0.02 * </a:t>
            </a:r>
            <a:r>
              <a:rPr lang="en-US" i="1" dirty="0"/>
              <a:t>R</a:t>
            </a:r>
          </a:p>
          <a:p>
            <a:pPr lvl="1"/>
            <a:r>
              <a:rPr lang="en-US" dirty="0"/>
              <a:t>Smooth enough, with better performance possibilities</a:t>
            </a:r>
          </a:p>
        </p:txBody>
      </p:sp>
    </p:spTree>
    <p:extLst>
      <p:ext uri="{BB962C8B-B14F-4D97-AF65-F5344CB8AC3E}">
        <p14:creationId xmlns:p14="http://schemas.microsoft.com/office/powerpoint/2010/main" val="1884180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2DEA7-4D17-CA47-B3FF-CCEF5B778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Provide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13175-8CB0-AE4A-9090-F95F93DD6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version of simulator</a:t>
            </a:r>
          </a:p>
          <a:p>
            <a:pPr lvl="1"/>
            <a:r>
              <a:rPr lang="en-US" dirty="0"/>
              <a:t>Demo 4</a:t>
            </a:r>
          </a:p>
          <a:p>
            <a:pPr lvl="1"/>
            <a:r>
              <a:rPr lang="en-US" dirty="0"/>
              <a:t>Very slow</a:t>
            </a:r>
          </a:p>
          <a:p>
            <a:r>
              <a:rPr lang="en-US" dirty="0"/>
              <a:t>C version of simulator</a:t>
            </a:r>
          </a:p>
          <a:p>
            <a:pPr lvl="1"/>
            <a:r>
              <a:rPr lang="en-US" dirty="0"/>
              <a:t>Faster, but still too slow</a:t>
            </a:r>
          </a:p>
          <a:p>
            <a:pPr lvl="1"/>
            <a:r>
              <a:rPr lang="en-US" dirty="0"/>
              <a:t>Demo 5: 8X8 grid, 320 rats</a:t>
            </a:r>
          </a:p>
          <a:p>
            <a:pPr lvl="1"/>
            <a:r>
              <a:rPr lang="en-US" dirty="0"/>
              <a:t>Demo 6: 160X160 grid, 1,024,000 rats</a:t>
            </a:r>
          </a:p>
          <a:p>
            <a:pPr lvl="2"/>
            <a:r>
              <a:rPr lang="en-US" dirty="0"/>
              <a:t>That’s what we’ll be using for benchmarks!</a:t>
            </a:r>
          </a:p>
          <a:p>
            <a:pPr lvl="2"/>
            <a:r>
              <a:rPr lang="en-US" dirty="0"/>
              <a:t>You’ll have to be patient using the starter code</a:t>
            </a:r>
          </a:p>
          <a:p>
            <a:r>
              <a:rPr lang="en-US" dirty="0"/>
              <a:t>Generate visualizations by piping C simulator output into Python simulator</a:t>
            </a:r>
          </a:p>
          <a:p>
            <a:pPr lvl="1"/>
            <a:r>
              <a:rPr lang="en-US" dirty="0"/>
              <a:t>Operating in visualization mode</a:t>
            </a:r>
          </a:p>
          <a:p>
            <a:pPr lvl="1"/>
            <a:r>
              <a:rPr lang="en-US" dirty="0"/>
              <a:t>See </a:t>
            </a:r>
            <a:r>
              <a:rPr lang="en-US" dirty="0" err="1"/>
              <a:t>Makefile</a:t>
            </a:r>
            <a:r>
              <a:rPr lang="en-US" dirty="0"/>
              <a:t> for examples</a:t>
            </a:r>
          </a:p>
        </p:txBody>
      </p:sp>
    </p:spTree>
    <p:extLst>
      <p:ext uri="{BB962C8B-B14F-4D97-AF65-F5344CB8AC3E}">
        <p14:creationId xmlns:p14="http://schemas.microsoft.com/office/powerpoint/2010/main" val="2137894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2DEA7-4D17-CA47-B3FF-CCEF5B778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13175-8CB0-AE4A-9090-F95F93DD6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Simulator is Deterministic</a:t>
            </a:r>
          </a:p>
          <a:p>
            <a:pPr lvl="1"/>
            <a:r>
              <a:rPr lang="en-US" dirty="0"/>
              <a:t>Global random seed</a:t>
            </a:r>
          </a:p>
          <a:p>
            <a:pPr lvl="1"/>
            <a:r>
              <a:rPr lang="en-US" dirty="0"/>
              <a:t>Random seeds for each rat</a:t>
            </a:r>
          </a:p>
          <a:p>
            <a:pPr lvl="1"/>
            <a:r>
              <a:rPr lang="en-US" dirty="0"/>
              <a:t>Process rats in fixed order</a:t>
            </a:r>
          </a:p>
          <a:p>
            <a:r>
              <a:rPr lang="en-US" dirty="0"/>
              <a:t>You Must Preserve Exact Same Behavior</a:t>
            </a:r>
          </a:p>
          <a:p>
            <a:pPr lvl="1"/>
            <a:r>
              <a:rPr lang="en-US" dirty="0"/>
              <a:t>Python simulator generates same result as C simulator</a:t>
            </a:r>
          </a:p>
          <a:p>
            <a:pPr lvl="1"/>
            <a:r>
              <a:rPr lang="en-US" dirty="0"/>
              <a:t>Use </a:t>
            </a:r>
            <a:r>
              <a:rPr lang="en-US" b="1" dirty="0" err="1">
                <a:latin typeface="Courier New"/>
                <a:cs typeface="Courier New"/>
              </a:rPr>
              <a:t>regress.py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dirty="0"/>
              <a:t>to check</a:t>
            </a:r>
          </a:p>
          <a:p>
            <a:pPr lvl="1"/>
            <a:r>
              <a:rPr lang="en-US" dirty="0"/>
              <a:t>Don’t rely only on the small cases it currently checks</a:t>
            </a:r>
          </a:p>
        </p:txBody>
      </p:sp>
    </p:spTree>
    <p:extLst>
      <p:ext uri="{BB962C8B-B14F-4D97-AF65-F5344CB8AC3E}">
        <p14:creationId xmlns:p14="http://schemas.microsoft.com/office/powerpoint/2010/main" val="3998617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4CB5B-92BB-7549-B91D-EE52DCD16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Graphs: Grid (Demo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28187-BC84-CD41-8C37-C234293F2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48200"/>
            <a:ext cx="7656990" cy="619125"/>
          </a:xfrm>
        </p:spPr>
        <p:txBody>
          <a:bodyPr/>
          <a:lstStyle/>
          <a:p>
            <a:r>
              <a:rPr lang="en-US" dirty="0"/>
              <a:t>k X k nodes, each with nearest neighbor connectivity</a:t>
            </a:r>
          </a:p>
          <a:p>
            <a:r>
              <a:rPr lang="en-US" dirty="0"/>
              <a:t>Max degree = 4</a:t>
            </a:r>
          </a:p>
          <a:p>
            <a:r>
              <a:rPr lang="en-US" dirty="0"/>
              <a:t>k = 160: 	25,600 nodes	101,760 edges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C415E14-79F5-3049-A1E0-DEB35EC321C9}"/>
              </a:ext>
            </a:extLst>
          </p:cNvPr>
          <p:cNvGrpSpPr/>
          <p:nvPr/>
        </p:nvGrpSpPr>
        <p:grpSpPr>
          <a:xfrm>
            <a:off x="990600" y="1371600"/>
            <a:ext cx="3048000" cy="3048000"/>
            <a:chOff x="457200" y="152400"/>
            <a:chExt cx="7315200" cy="73152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21F1AD5-39D4-BF47-9134-E62E1B732AA1}"/>
                </a:ext>
              </a:extLst>
            </p:cNvPr>
            <p:cNvSpPr/>
            <p:nvPr/>
          </p:nvSpPr>
          <p:spPr>
            <a:xfrm>
              <a:off x="4572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353C1FE-6900-DA49-99CE-3458B9DE28C5}"/>
                </a:ext>
              </a:extLst>
            </p:cNvPr>
            <p:cNvSpPr/>
            <p:nvPr/>
          </p:nvSpPr>
          <p:spPr>
            <a:xfrm>
              <a:off x="6858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DC2C1DB-5B57-F940-BF87-90DD9A5BFF37}"/>
                </a:ext>
              </a:extLst>
            </p:cNvPr>
            <p:cNvSpPr/>
            <p:nvPr/>
          </p:nvSpPr>
          <p:spPr>
            <a:xfrm>
              <a:off x="9144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B13DA14-CCB1-C64C-9CFC-29D0180DB561}"/>
                </a:ext>
              </a:extLst>
            </p:cNvPr>
            <p:cNvSpPr/>
            <p:nvPr/>
          </p:nvSpPr>
          <p:spPr>
            <a:xfrm>
              <a:off x="11430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29EE754-C4A7-A54B-93AE-3B27741A7D9B}"/>
                </a:ext>
              </a:extLst>
            </p:cNvPr>
            <p:cNvSpPr/>
            <p:nvPr/>
          </p:nvSpPr>
          <p:spPr>
            <a:xfrm>
              <a:off x="13716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71A4F3C-D579-DA4E-8FB0-4D06572E8E15}"/>
                </a:ext>
              </a:extLst>
            </p:cNvPr>
            <p:cNvSpPr/>
            <p:nvPr/>
          </p:nvSpPr>
          <p:spPr>
            <a:xfrm>
              <a:off x="16002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CFADFDE-EFF6-7B45-BF33-518FA351BD65}"/>
                </a:ext>
              </a:extLst>
            </p:cNvPr>
            <p:cNvSpPr/>
            <p:nvPr/>
          </p:nvSpPr>
          <p:spPr>
            <a:xfrm>
              <a:off x="18288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E6BAA47-5F20-2544-93CF-9E7E53C3D6FE}"/>
                </a:ext>
              </a:extLst>
            </p:cNvPr>
            <p:cNvSpPr/>
            <p:nvPr/>
          </p:nvSpPr>
          <p:spPr>
            <a:xfrm>
              <a:off x="20574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5C92911-FE09-884E-BCEC-D43645CF34D4}"/>
                </a:ext>
              </a:extLst>
            </p:cNvPr>
            <p:cNvSpPr/>
            <p:nvPr/>
          </p:nvSpPr>
          <p:spPr>
            <a:xfrm>
              <a:off x="4572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30572B6-66C9-3147-8AEB-648063B4B055}"/>
                </a:ext>
              </a:extLst>
            </p:cNvPr>
            <p:cNvSpPr/>
            <p:nvPr/>
          </p:nvSpPr>
          <p:spPr>
            <a:xfrm>
              <a:off x="6858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17C4B-B7AC-FB45-8D9E-E4DD270C10DD}"/>
                </a:ext>
              </a:extLst>
            </p:cNvPr>
            <p:cNvSpPr/>
            <p:nvPr/>
          </p:nvSpPr>
          <p:spPr>
            <a:xfrm>
              <a:off x="9144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4770EC2-610F-0540-BB3C-0D4A615DE8D7}"/>
                </a:ext>
              </a:extLst>
            </p:cNvPr>
            <p:cNvSpPr/>
            <p:nvPr/>
          </p:nvSpPr>
          <p:spPr>
            <a:xfrm>
              <a:off x="11430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72209D9-59D2-A947-BF39-A4885338BCFD}"/>
                </a:ext>
              </a:extLst>
            </p:cNvPr>
            <p:cNvSpPr/>
            <p:nvPr/>
          </p:nvSpPr>
          <p:spPr>
            <a:xfrm>
              <a:off x="13716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3D75C13-45CD-7D42-A802-1B2CB825D3C5}"/>
                </a:ext>
              </a:extLst>
            </p:cNvPr>
            <p:cNvSpPr/>
            <p:nvPr/>
          </p:nvSpPr>
          <p:spPr>
            <a:xfrm>
              <a:off x="16002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7CE07C5-B8B7-CE42-AA15-F0510E9E535B}"/>
                </a:ext>
              </a:extLst>
            </p:cNvPr>
            <p:cNvSpPr/>
            <p:nvPr/>
          </p:nvSpPr>
          <p:spPr>
            <a:xfrm>
              <a:off x="18288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ED2409C-B5C1-6A42-95EB-3E9AA3BCD3FA}"/>
                </a:ext>
              </a:extLst>
            </p:cNvPr>
            <p:cNvSpPr/>
            <p:nvPr/>
          </p:nvSpPr>
          <p:spPr>
            <a:xfrm>
              <a:off x="20574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6F59FD5-7C04-C44D-8E9F-521240C2DAF1}"/>
                </a:ext>
              </a:extLst>
            </p:cNvPr>
            <p:cNvSpPr/>
            <p:nvPr/>
          </p:nvSpPr>
          <p:spPr>
            <a:xfrm>
              <a:off x="4572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461C68D-6731-6B41-9647-D3F20C818302}"/>
                </a:ext>
              </a:extLst>
            </p:cNvPr>
            <p:cNvSpPr/>
            <p:nvPr/>
          </p:nvSpPr>
          <p:spPr>
            <a:xfrm>
              <a:off x="6858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BF49A88-8EC9-394E-B272-C686C684161F}"/>
                </a:ext>
              </a:extLst>
            </p:cNvPr>
            <p:cNvSpPr/>
            <p:nvPr/>
          </p:nvSpPr>
          <p:spPr>
            <a:xfrm>
              <a:off x="9144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B2125B5-186D-7143-9760-82556C7C5B0F}"/>
                </a:ext>
              </a:extLst>
            </p:cNvPr>
            <p:cNvSpPr/>
            <p:nvPr/>
          </p:nvSpPr>
          <p:spPr>
            <a:xfrm>
              <a:off x="11430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DAC11C5-1213-7D48-9CB5-4B0F61A9B094}"/>
                </a:ext>
              </a:extLst>
            </p:cNvPr>
            <p:cNvSpPr/>
            <p:nvPr/>
          </p:nvSpPr>
          <p:spPr>
            <a:xfrm>
              <a:off x="13716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0320FBF-C093-0A49-9D29-AD9031C26CA4}"/>
                </a:ext>
              </a:extLst>
            </p:cNvPr>
            <p:cNvSpPr/>
            <p:nvPr/>
          </p:nvSpPr>
          <p:spPr>
            <a:xfrm>
              <a:off x="16002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9506561-C88B-304A-8703-7C71DA209772}"/>
                </a:ext>
              </a:extLst>
            </p:cNvPr>
            <p:cNvSpPr/>
            <p:nvPr/>
          </p:nvSpPr>
          <p:spPr>
            <a:xfrm>
              <a:off x="18288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9C792FB-816A-7C4D-AFCA-AF6F6CEFB6E8}"/>
                </a:ext>
              </a:extLst>
            </p:cNvPr>
            <p:cNvSpPr/>
            <p:nvPr/>
          </p:nvSpPr>
          <p:spPr>
            <a:xfrm>
              <a:off x="20574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0DC2F44-51AB-704D-BA7C-CAC2972D37C9}"/>
                </a:ext>
              </a:extLst>
            </p:cNvPr>
            <p:cNvSpPr/>
            <p:nvPr/>
          </p:nvSpPr>
          <p:spPr>
            <a:xfrm>
              <a:off x="4572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44B9E6B-4588-924D-A9E9-960A6DE3E3D7}"/>
                </a:ext>
              </a:extLst>
            </p:cNvPr>
            <p:cNvSpPr/>
            <p:nvPr/>
          </p:nvSpPr>
          <p:spPr>
            <a:xfrm>
              <a:off x="6858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EEBEAA1-FD57-CE45-B42E-02B94B645BB4}"/>
                </a:ext>
              </a:extLst>
            </p:cNvPr>
            <p:cNvSpPr/>
            <p:nvPr/>
          </p:nvSpPr>
          <p:spPr>
            <a:xfrm>
              <a:off x="9144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C1DF2AE-3C7D-1C49-B674-BF3F7781BC04}"/>
                </a:ext>
              </a:extLst>
            </p:cNvPr>
            <p:cNvSpPr/>
            <p:nvPr/>
          </p:nvSpPr>
          <p:spPr>
            <a:xfrm>
              <a:off x="11430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58EEC80-97CF-4441-BF5F-5450EAED17AD}"/>
                </a:ext>
              </a:extLst>
            </p:cNvPr>
            <p:cNvSpPr/>
            <p:nvPr/>
          </p:nvSpPr>
          <p:spPr>
            <a:xfrm>
              <a:off x="13716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9D23C8D-3A95-5244-800C-8034133C9525}"/>
                </a:ext>
              </a:extLst>
            </p:cNvPr>
            <p:cNvSpPr/>
            <p:nvPr/>
          </p:nvSpPr>
          <p:spPr>
            <a:xfrm>
              <a:off x="16002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390E1CB-D5BE-174B-AD29-DAB5182746A1}"/>
                </a:ext>
              </a:extLst>
            </p:cNvPr>
            <p:cNvSpPr/>
            <p:nvPr/>
          </p:nvSpPr>
          <p:spPr>
            <a:xfrm>
              <a:off x="18288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76B2EC1-8610-784D-868A-B59C88E9F755}"/>
                </a:ext>
              </a:extLst>
            </p:cNvPr>
            <p:cNvSpPr/>
            <p:nvPr/>
          </p:nvSpPr>
          <p:spPr>
            <a:xfrm>
              <a:off x="20574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042DD84-4B78-4842-A119-FDF9553F2249}"/>
                </a:ext>
              </a:extLst>
            </p:cNvPr>
            <p:cNvSpPr/>
            <p:nvPr/>
          </p:nvSpPr>
          <p:spPr>
            <a:xfrm>
              <a:off x="4572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2973E7B-129C-0049-9A3F-843D06507867}"/>
                </a:ext>
              </a:extLst>
            </p:cNvPr>
            <p:cNvSpPr/>
            <p:nvPr/>
          </p:nvSpPr>
          <p:spPr>
            <a:xfrm>
              <a:off x="6858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9991341-0B34-DB47-A1C9-B01AB549E011}"/>
                </a:ext>
              </a:extLst>
            </p:cNvPr>
            <p:cNvSpPr/>
            <p:nvPr/>
          </p:nvSpPr>
          <p:spPr>
            <a:xfrm>
              <a:off x="9144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AE83CEF-7E34-7B47-916C-7AAB4BAB722F}"/>
                </a:ext>
              </a:extLst>
            </p:cNvPr>
            <p:cNvSpPr/>
            <p:nvPr/>
          </p:nvSpPr>
          <p:spPr>
            <a:xfrm>
              <a:off x="11430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F240AAA-11E5-034A-9D40-BF437FBCCDF5}"/>
                </a:ext>
              </a:extLst>
            </p:cNvPr>
            <p:cNvSpPr/>
            <p:nvPr/>
          </p:nvSpPr>
          <p:spPr>
            <a:xfrm>
              <a:off x="13716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56EB3BD-81A8-6447-BE11-FB3FF23A7E67}"/>
                </a:ext>
              </a:extLst>
            </p:cNvPr>
            <p:cNvSpPr/>
            <p:nvPr/>
          </p:nvSpPr>
          <p:spPr>
            <a:xfrm>
              <a:off x="16002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83F6361-DA7E-0B47-BFE1-3342C747EB3E}"/>
                </a:ext>
              </a:extLst>
            </p:cNvPr>
            <p:cNvSpPr/>
            <p:nvPr/>
          </p:nvSpPr>
          <p:spPr>
            <a:xfrm>
              <a:off x="18288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6CCAE77-A270-024C-BC23-CAC609A2B054}"/>
                </a:ext>
              </a:extLst>
            </p:cNvPr>
            <p:cNvSpPr/>
            <p:nvPr/>
          </p:nvSpPr>
          <p:spPr>
            <a:xfrm>
              <a:off x="20574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EBD18B7-3450-EF4F-B292-962CAD5A99AB}"/>
                </a:ext>
              </a:extLst>
            </p:cNvPr>
            <p:cNvSpPr/>
            <p:nvPr/>
          </p:nvSpPr>
          <p:spPr>
            <a:xfrm>
              <a:off x="4572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82DC6EF-C75D-D640-ACA5-A4F3DA389173}"/>
                </a:ext>
              </a:extLst>
            </p:cNvPr>
            <p:cNvSpPr/>
            <p:nvPr/>
          </p:nvSpPr>
          <p:spPr>
            <a:xfrm>
              <a:off x="6858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715C45A4-63A6-034A-A54A-8E91ABC53C3C}"/>
                </a:ext>
              </a:extLst>
            </p:cNvPr>
            <p:cNvSpPr/>
            <p:nvPr/>
          </p:nvSpPr>
          <p:spPr>
            <a:xfrm>
              <a:off x="9144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E4C0F-CFD9-9A4D-81C6-C88976BB413B}"/>
                </a:ext>
              </a:extLst>
            </p:cNvPr>
            <p:cNvSpPr/>
            <p:nvPr/>
          </p:nvSpPr>
          <p:spPr>
            <a:xfrm>
              <a:off x="11430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110ED16-E329-474C-8AC5-FDF30838E1B8}"/>
                </a:ext>
              </a:extLst>
            </p:cNvPr>
            <p:cNvSpPr/>
            <p:nvPr/>
          </p:nvSpPr>
          <p:spPr>
            <a:xfrm>
              <a:off x="13716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E157C58-86B4-DB4A-940A-DA2D0504B17A}"/>
                </a:ext>
              </a:extLst>
            </p:cNvPr>
            <p:cNvSpPr/>
            <p:nvPr/>
          </p:nvSpPr>
          <p:spPr>
            <a:xfrm>
              <a:off x="16002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48057FC-962E-1944-BF2E-55A1EFE524DD}"/>
                </a:ext>
              </a:extLst>
            </p:cNvPr>
            <p:cNvSpPr/>
            <p:nvPr/>
          </p:nvSpPr>
          <p:spPr>
            <a:xfrm>
              <a:off x="18288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77F0A93-416D-6E4A-A06C-72306890278F}"/>
                </a:ext>
              </a:extLst>
            </p:cNvPr>
            <p:cNvSpPr/>
            <p:nvPr/>
          </p:nvSpPr>
          <p:spPr>
            <a:xfrm>
              <a:off x="20574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C681118-079A-6346-BC21-F7E871ADC404}"/>
                </a:ext>
              </a:extLst>
            </p:cNvPr>
            <p:cNvSpPr/>
            <p:nvPr/>
          </p:nvSpPr>
          <p:spPr>
            <a:xfrm>
              <a:off x="4572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16F955C-7AAC-154B-959D-8C5834F63CA4}"/>
                </a:ext>
              </a:extLst>
            </p:cNvPr>
            <p:cNvSpPr/>
            <p:nvPr/>
          </p:nvSpPr>
          <p:spPr>
            <a:xfrm>
              <a:off x="6858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2AB30FB8-C24F-8144-8420-3447F043D699}"/>
                </a:ext>
              </a:extLst>
            </p:cNvPr>
            <p:cNvSpPr/>
            <p:nvPr/>
          </p:nvSpPr>
          <p:spPr>
            <a:xfrm>
              <a:off x="9144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541C085-730C-E548-8B96-93A029C48152}"/>
                </a:ext>
              </a:extLst>
            </p:cNvPr>
            <p:cNvSpPr/>
            <p:nvPr/>
          </p:nvSpPr>
          <p:spPr>
            <a:xfrm>
              <a:off x="11430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E0D3FAE5-9773-7D4D-B8B5-AFB277AC06FE}"/>
                </a:ext>
              </a:extLst>
            </p:cNvPr>
            <p:cNvSpPr/>
            <p:nvPr/>
          </p:nvSpPr>
          <p:spPr>
            <a:xfrm>
              <a:off x="13716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E10F32A-0B75-F44B-9E44-8005E5EB2260}"/>
                </a:ext>
              </a:extLst>
            </p:cNvPr>
            <p:cNvSpPr/>
            <p:nvPr/>
          </p:nvSpPr>
          <p:spPr>
            <a:xfrm>
              <a:off x="16002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2B03B42-F432-D64E-9936-6B437BD9D34E}"/>
                </a:ext>
              </a:extLst>
            </p:cNvPr>
            <p:cNvSpPr/>
            <p:nvPr/>
          </p:nvSpPr>
          <p:spPr>
            <a:xfrm>
              <a:off x="18288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C095F40-36CF-E040-82EA-3241ED338E25}"/>
                </a:ext>
              </a:extLst>
            </p:cNvPr>
            <p:cNvSpPr/>
            <p:nvPr/>
          </p:nvSpPr>
          <p:spPr>
            <a:xfrm>
              <a:off x="20574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FC48D9A-418D-4D43-91F8-0E6A5176DE1C}"/>
                </a:ext>
              </a:extLst>
            </p:cNvPr>
            <p:cNvSpPr/>
            <p:nvPr/>
          </p:nvSpPr>
          <p:spPr>
            <a:xfrm>
              <a:off x="4572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DD57634-9A3A-FB4E-A005-782E7ABB3E94}"/>
                </a:ext>
              </a:extLst>
            </p:cNvPr>
            <p:cNvSpPr/>
            <p:nvPr/>
          </p:nvSpPr>
          <p:spPr>
            <a:xfrm>
              <a:off x="6858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8CADED09-229D-FA42-AF5F-4A1CE32ACF0E}"/>
                </a:ext>
              </a:extLst>
            </p:cNvPr>
            <p:cNvSpPr/>
            <p:nvPr/>
          </p:nvSpPr>
          <p:spPr>
            <a:xfrm>
              <a:off x="9144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934A972-5AD2-D54B-9C64-FEB718641E2C}"/>
                </a:ext>
              </a:extLst>
            </p:cNvPr>
            <p:cNvSpPr/>
            <p:nvPr/>
          </p:nvSpPr>
          <p:spPr>
            <a:xfrm>
              <a:off x="11430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B353DFB3-5966-DE46-8906-C14A82DF8446}"/>
                </a:ext>
              </a:extLst>
            </p:cNvPr>
            <p:cNvSpPr/>
            <p:nvPr/>
          </p:nvSpPr>
          <p:spPr>
            <a:xfrm>
              <a:off x="13716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5B215BEC-B8EB-7948-930C-9B1E94E94B37}"/>
                </a:ext>
              </a:extLst>
            </p:cNvPr>
            <p:cNvSpPr/>
            <p:nvPr/>
          </p:nvSpPr>
          <p:spPr>
            <a:xfrm>
              <a:off x="16002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769778C-C1EE-8249-BB50-20A93726A9BF}"/>
                </a:ext>
              </a:extLst>
            </p:cNvPr>
            <p:cNvSpPr/>
            <p:nvPr/>
          </p:nvSpPr>
          <p:spPr>
            <a:xfrm>
              <a:off x="18288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EA7F9C5-205B-B440-B6F6-54CE45A0F4B1}"/>
                </a:ext>
              </a:extLst>
            </p:cNvPr>
            <p:cNvSpPr/>
            <p:nvPr/>
          </p:nvSpPr>
          <p:spPr>
            <a:xfrm>
              <a:off x="20574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DB09F591-C2E1-714C-859E-3EFB951EF539}"/>
                </a:ext>
              </a:extLst>
            </p:cNvPr>
            <p:cNvSpPr/>
            <p:nvPr/>
          </p:nvSpPr>
          <p:spPr>
            <a:xfrm>
              <a:off x="4572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DF57B244-73CA-0144-A3B7-9B99C2650685}"/>
                </a:ext>
              </a:extLst>
            </p:cNvPr>
            <p:cNvSpPr/>
            <p:nvPr/>
          </p:nvSpPr>
          <p:spPr>
            <a:xfrm>
              <a:off x="6858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EC25C9EB-AB2B-AA40-AC6A-3AE7ACAFD968}"/>
                </a:ext>
              </a:extLst>
            </p:cNvPr>
            <p:cNvSpPr/>
            <p:nvPr/>
          </p:nvSpPr>
          <p:spPr>
            <a:xfrm>
              <a:off x="9144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E1986BF-0D2C-E745-9221-61E458729272}"/>
                </a:ext>
              </a:extLst>
            </p:cNvPr>
            <p:cNvSpPr/>
            <p:nvPr/>
          </p:nvSpPr>
          <p:spPr>
            <a:xfrm>
              <a:off x="11430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24470813-A0A3-7643-9194-3148369FD7DB}"/>
                </a:ext>
              </a:extLst>
            </p:cNvPr>
            <p:cNvSpPr/>
            <p:nvPr/>
          </p:nvSpPr>
          <p:spPr>
            <a:xfrm>
              <a:off x="13716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8D63082-8FB1-A540-8A13-F1BAF03CB09D}"/>
                </a:ext>
              </a:extLst>
            </p:cNvPr>
            <p:cNvSpPr/>
            <p:nvPr/>
          </p:nvSpPr>
          <p:spPr>
            <a:xfrm>
              <a:off x="16002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5F6101D3-D243-9A44-87A2-7A4ED4FEB3B6}"/>
                </a:ext>
              </a:extLst>
            </p:cNvPr>
            <p:cNvSpPr/>
            <p:nvPr/>
          </p:nvSpPr>
          <p:spPr>
            <a:xfrm>
              <a:off x="18288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58C59EDC-12AB-D245-BE6C-59071B122620}"/>
                </a:ext>
              </a:extLst>
            </p:cNvPr>
            <p:cNvSpPr/>
            <p:nvPr/>
          </p:nvSpPr>
          <p:spPr>
            <a:xfrm>
              <a:off x="20574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6349341-9BBD-DE43-8325-FE896497E9B3}"/>
                </a:ext>
              </a:extLst>
            </p:cNvPr>
            <p:cNvSpPr/>
            <p:nvPr/>
          </p:nvSpPr>
          <p:spPr>
            <a:xfrm>
              <a:off x="4572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88F3CB1-4EA4-9B41-8E8F-7770BC3202C2}"/>
                </a:ext>
              </a:extLst>
            </p:cNvPr>
            <p:cNvSpPr/>
            <p:nvPr/>
          </p:nvSpPr>
          <p:spPr>
            <a:xfrm>
              <a:off x="6858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4FDBAB8-0C2E-6649-82C3-558D52618BFE}"/>
                </a:ext>
              </a:extLst>
            </p:cNvPr>
            <p:cNvSpPr/>
            <p:nvPr/>
          </p:nvSpPr>
          <p:spPr>
            <a:xfrm>
              <a:off x="9144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3FA99B2E-9D5B-B24F-8D40-4E31E4C1BD10}"/>
                </a:ext>
              </a:extLst>
            </p:cNvPr>
            <p:cNvSpPr/>
            <p:nvPr/>
          </p:nvSpPr>
          <p:spPr>
            <a:xfrm>
              <a:off x="11430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67F6FDA-5019-B84E-A025-444AE6487C10}"/>
                </a:ext>
              </a:extLst>
            </p:cNvPr>
            <p:cNvSpPr/>
            <p:nvPr/>
          </p:nvSpPr>
          <p:spPr>
            <a:xfrm>
              <a:off x="13716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BB45DAF9-6FA9-F547-A717-A617036E77ED}"/>
                </a:ext>
              </a:extLst>
            </p:cNvPr>
            <p:cNvSpPr/>
            <p:nvPr/>
          </p:nvSpPr>
          <p:spPr>
            <a:xfrm>
              <a:off x="16002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6ED5544-AAF4-1145-80E2-B4D7F0E1AD05}"/>
                </a:ext>
              </a:extLst>
            </p:cNvPr>
            <p:cNvSpPr/>
            <p:nvPr/>
          </p:nvSpPr>
          <p:spPr>
            <a:xfrm>
              <a:off x="18288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61EB2096-4527-4D49-8992-2E9C70D25B56}"/>
                </a:ext>
              </a:extLst>
            </p:cNvPr>
            <p:cNvSpPr/>
            <p:nvPr/>
          </p:nvSpPr>
          <p:spPr>
            <a:xfrm>
              <a:off x="20574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88F54F17-8060-AE4D-8900-05CC9A56979E}"/>
                </a:ext>
              </a:extLst>
            </p:cNvPr>
            <p:cNvSpPr/>
            <p:nvPr/>
          </p:nvSpPr>
          <p:spPr>
            <a:xfrm>
              <a:off x="4572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3E1E283-55A3-E34F-A9B8-01176DB20932}"/>
                </a:ext>
              </a:extLst>
            </p:cNvPr>
            <p:cNvSpPr/>
            <p:nvPr/>
          </p:nvSpPr>
          <p:spPr>
            <a:xfrm>
              <a:off x="6858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E2368D80-2399-5541-9731-05C2F922ECF4}"/>
                </a:ext>
              </a:extLst>
            </p:cNvPr>
            <p:cNvSpPr/>
            <p:nvPr/>
          </p:nvSpPr>
          <p:spPr>
            <a:xfrm>
              <a:off x="9144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BF3D8DF-A5F2-F344-809B-D3E4B95D8436}"/>
                </a:ext>
              </a:extLst>
            </p:cNvPr>
            <p:cNvSpPr/>
            <p:nvPr/>
          </p:nvSpPr>
          <p:spPr>
            <a:xfrm>
              <a:off x="11430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FB0F3BA2-9B80-FF46-8927-AE6270BAC0E3}"/>
                </a:ext>
              </a:extLst>
            </p:cNvPr>
            <p:cNvSpPr/>
            <p:nvPr/>
          </p:nvSpPr>
          <p:spPr>
            <a:xfrm>
              <a:off x="13716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B409404B-03A3-3D43-80D4-5F55D70F8205}"/>
                </a:ext>
              </a:extLst>
            </p:cNvPr>
            <p:cNvSpPr/>
            <p:nvPr/>
          </p:nvSpPr>
          <p:spPr>
            <a:xfrm>
              <a:off x="16002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37F096A-CC4B-5747-9055-0AB88055723D}"/>
                </a:ext>
              </a:extLst>
            </p:cNvPr>
            <p:cNvSpPr/>
            <p:nvPr/>
          </p:nvSpPr>
          <p:spPr>
            <a:xfrm>
              <a:off x="18288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5BFB620-4851-774C-B05E-80D124F9A21D}"/>
                </a:ext>
              </a:extLst>
            </p:cNvPr>
            <p:cNvSpPr/>
            <p:nvPr/>
          </p:nvSpPr>
          <p:spPr>
            <a:xfrm>
              <a:off x="20574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948A7D38-3314-5444-94F5-FF584B964825}"/>
                </a:ext>
              </a:extLst>
            </p:cNvPr>
            <p:cNvSpPr/>
            <p:nvPr/>
          </p:nvSpPr>
          <p:spPr>
            <a:xfrm>
              <a:off x="4572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0F0C15-A208-194B-BE4B-F65CBB74370F}"/>
                </a:ext>
              </a:extLst>
            </p:cNvPr>
            <p:cNvSpPr/>
            <p:nvPr/>
          </p:nvSpPr>
          <p:spPr>
            <a:xfrm>
              <a:off x="6858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6DA2D5CD-ED08-FF49-ABDB-6C59A2037A3B}"/>
                </a:ext>
              </a:extLst>
            </p:cNvPr>
            <p:cNvSpPr/>
            <p:nvPr/>
          </p:nvSpPr>
          <p:spPr>
            <a:xfrm>
              <a:off x="9144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76016D42-FEFB-BE41-ABC6-61408919D941}"/>
                </a:ext>
              </a:extLst>
            </p:cNvPr>
            <p:cNvSpPr/>
            <p:nvPr/>
          </p:nvSpPr>
          <p:spPr>
            <a:xfrm>
              <a:off x="11430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9C30C6AF-CA81-0840-B583-21E77C35BADA}"/>
                </a:ext>
              </a:extLst>
            </p:cNvPr>
            <p:cNvSpPr/>
            <p:nvPr/>
          </p:nvSpPr>
          <p:spPr>
            <a:xfrm>
              <a:off x="13716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531E5307-1FA2-BA42-978B-42F3B0AE0A8B}"/>
                </a:ext>
              </a:extLst>
            </p:cNvPr>
            <p:cNvSpPr/>
            <p:nvPr/>
          </p:nvSpPr>
          <p:spPr>
            <a:xfrm>
              <a:off x="16002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4B77350A-28E6-1146-A2BC-6934A13785FD}"/>
                </a:ext>
              </a:extLst>
            </p:cNvPr>
            <p:cNvSpPr/>
            <p:nvPr/>
          </p:nvSpPr>
          <p:spPr>
            <a:xfrm>
              <a:off x="18288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EA62A20A-CA25-704A-8908-CCEC7AE697F8}"/>
                </a:ext>
              </a:extLst>
            </p:cNvPr>
            <p:cNvSpPr/>
            <p:nvPr/>
          </p:nvSpPr>
          <p:spPr>
            <a:xfrm>
              <a:off x="20574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96048917-E22C-9946-B34C-8510695C624A}"/>
                </a:ext>
              </a:extLst>
            </p:cNvPr>
            <p:cNvSpPr/>
            <p:nvPr/>
          </p:nvSpPr>
          <p:spPr>
            <a:xfrm>
              <a:off x="4572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7296818F-49B6-B846-BC17-A2A9B466265F}"/>
                </a:ext>
              </a:extLst>
            </p:cNvPr>
            <p:cNvSpPr/>
            <p:nvPr/>
          </p:nvSpPr>
          <p:spPr>
            <a:xfrm>
              <a:off x="6858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A6E9F7C9-77C9-3444-938D-74F5076A7A28}"/>
                </a:ext>
              </a:extLst>
            </p:cNvPr>
            <p:cNvSpPr/>
            <p:nvPr/>
          </p:nvSpPr>
          <p:spPr>
            <a:xfrm>
              <a:off x="9144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961DBF32-82B3-614F-8F76-1305464B2E1B}"/>
                </a:ext>
              </a:extLst>
            </p:cNvPr>
            <p:cNvSpPr/>
            <p:nvPr/>
          </p:nvSpPr>
          <p:spPr>
            <a:xfrm>
              <a:off x="11430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07A33B23-19A4-DF47-B61D-C8B005DA5419}"/>
                </a:ext>
              </a:extLst>
            </p:cNvPr>
            <p:cNvSpPr/>
            <p:nvPr/>
          </p:nvSpPr>
          <p:spPr>
            <a:xfrm>
              <a:off x="13716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DDFB5760-F7CC-7345-9A5F-37ECC3EE9E2A}"/>
                </a:ext>
              </a:extLst>
            </p:cNvPr>
            <p:cNvSpPr/>
            <p:nvPr/>
          </p:nvSpPr>
          <p:spPr>
            <a:xfrm>
              <a:off x="16002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E9101F2-CD7F-FD41-96FA-3FC433DC9BCC}"/>
                </a:ext>
              </a:extLst>
            </p:cNvPr>
            <p:cNvSpPr/>
            <p:nvPr/>
          </p:nvSpPr>
          <p:spPr>
            <a:xfrm>
              <a:off x="18288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373C8E54-D39E-0C47-94F9-C26C3AC03103}"/>
                </a:ext>
              </a:extLst>
            </p:cNvPr>
            <p:cNvSpPr/>
            <p:nvPr/>
          </p:nvSpPr>
          <p:spPr>
            <a:xfrm>
              <a:off x="20574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7D2D6AC9-4D03-9948-8370-463E695D59CA}"/>
                </a:ext>
              </a:extLst>
            </p:cNvPr>
            <p:cNvSpPr/>
            <p:nvPr/>
          </p:nvSpPr>
          <p:spPr>
            <a:xfrm>
              <a:off x="4572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A33F9513-F619-BB47-8B31-D933939E71C5}"/>
                </a:ext>
              </a:extLst>
            </p:cNvPr>
            <p:cNvSpPr/>
            <p:nvPr/>
          </p:nvSpPr>
          <p:spPr>
            <a:xfrm>
              <a:off x="6858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71FB5F26-7BD8-4347-8E2D-162510C72038}"/>
                </a:ext>
              </a:extLst>
            </p:cNvPr>
            <p:cNvSpPr/>
            <p:nvPr/>
          </p:nvSpPr>
          <p:spPr>
            <a:xfrm>
              <a:off x="9144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7E859136-1E41-F34B-A26D-C1845533D0E4}"/>
                </a:ext>
              </a:extLst>
            </p:cNvPr>
            <p:cNvSpPr/>
            <p:nvPr/>
          </p:nvSpPr>
          <p:spPr>
            <a:xfrm>
              <a:off x="11430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451107AF-46CE-4F4F-B0C4-27BA5E4177B0}"/>
                </a:ext>
              </a:extLst>
            </p:cNvPr>
            <p:cNvSpPr/>
            <p:nvPr/>
          </p:nvSpPr>
          <p:spPr>
            <a:xfrm>
              <a:off x="13716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9C653C96-80CB-9641-A5E5-5057187704D9}"/>
                </a:ext>
              </a:extLst>
            </p:cNvPr>
            <p:cNvSpPr/>
            <p:nvPr/>
          </p:nvSpPr>
          <p:spPr>
            <a:xfrm>
              <a:off x="16002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88D51CF8-F6EE-3E4B-8E55-BCCC17212860}"/>
                </a:ext>
              </a:extLst>
            </p:cNvPr>
            <p:cNvSpPr/>
            <p:nvPr/>
          </p:nvSpPr>
          <p:spPr>
            <a:xfrm>
              <a:off x="18288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45D773A7-BE3D-5B4B-A09C-8608E15D48A6}"/>
                </a:ext>
              </a:extLst>
            </p:cNvPr>
            <p:cNvSpPr/>
            <p:nvPr/>
          </p:nvSpPr>
          <p:spPr>
            <a:xfrm>
              <a:off x="20574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3524F509-8BD2-E646-B3F9-D565567E385E}"/>
                </a:ext>
              </a:extLst>
            </p:cNvPr>
            <p:cNvSpPr/>
            <p:nvPr/>
          </p:nvSpPr>
          <p:spPr>
            <a:xfrm>
              <a:off x="4572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B698D10A-B867-FA45-9365-2EFF7C48BB96}"/>
                </a:ext>
              </a:extLst>
            </p:cNvPr>
            <p:cNvSpPr/>
            <p:nvPr/>
          </p:nvSpPr>
          <p:spPr>
            <a:xfrm>
              <a:off x="6858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06BD3A00-6A98-5742-A55A-4FFDE7C0F598}"/>
                </a:ext>
              </a:extLst>
            </p:cNvPr>
            <p:cNvSpPr/>
            <p:nvPr/>
          </p:nvSpPr>
          <p:spPr>
            <a:xfrm>
              <a:off x="9144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D5B98C7E-945C-5D46-B964-2F58EAC122D2}"/>
                </a:ext>
              </a:extLst>
            </p:cNvPr>
            <p:cNvSpPr/>
            <p:nvPr/>
          </p:nvSpPr>
          <p:spPr>
            <a:xfrm>
              <a:off x="11430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F0BAD750-B954-DE4E-866E-D5CEE312C474}"/>
                </a:ext>
              </a:extLst>
            </p:cNvPr>
            <p:cNvSpPr/>
            <p:nvPr/>
          </p:nvSpPr>
          <p:spPr>
            <a:xfrm>
              <a:off x="13716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D9EAD4CB-3AB5-9644-8987-F61F6707ED33}"/>
                </a:ext>
              </a:extLst>
            </p:cNvPr>
            <p:cNvSpPr/>
            <p:nvPr/>
          </p:nvSpPr>
          <p:spPr>
            <a:xfrm>
              <a:off x="16002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1777578E-49AA-6140-ABBE-49E3386744DC}"/>
                </a:ext>
              </a:extLst>
            </p:cNvPr>
            <p:cNvSpPr/>
            <p:nvPr/>
          </p:nvSpPr>
          <p:spPr>
            <a:xfrm>
              <a:off x="18288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4CBA0909-8701-1A46-A534-00F624CC04D5}"/>
                </a:ext>
              </a:extLst>
            </p:cNvPr>
            <p:cNvSpPr/>
            <p:nvPr/>
          </p:nvSpPr>
          <p:spPr>
            <a:xfrm>
              <a:off x="20574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E1D8C9E5-E202-8A42-8E97-C1A43737A6CB}"/>
                </a:ext>
              </a:extLst>
            </p:cNvPr>
            <p:cNvSpPr/>
            <p:nvPr/>
          </p:nvSpPr>
          <p:spPr>
            <a:xfrm>
              <a:off x="4572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696C778D-7645-4642-9F98-50ED7CD7FF00}"/>
                </a:ext>
              </a:extLst>
            </p:cNvPr>
            <p:cNvSpPr/>
            <p:nvPr/>
          </p:nvSpPr>
          <p:spPr>
            <a:xfrm>
              <a:off x="6858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34D73131-D9D9-8141-B23B-D56C4CDE7489}"/>
                </a:ext>
              </a:extLst>
            </p:cNvPr>
            <p:cNvSpPr/>
            <p:nvPr/>
          </p:nvSpPr>
          <p:spPr>
            <a:xfrm>
              <a:off x="9144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4E1FF722-1734-4448-B285-978CCBE2698D}"/>
                </a:ext>
              </a:extLst>
            </p:cNvPr>
            <p:cNvSpPr/>
            <p:nvPr/>
          </p:nvSpPr>
          <p:spPr>
            <a:xfrm>
              <a:off x="11430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4D72FC90-994A-1546-B4E2-4D59514CE2E2}"/>
                </a:ext>
              </a:extLst>
            </p:cNvPr>
            <p:cNvSpPr/>
            <p:nvPr/>
          </p:nvSpPr>
          <p:spPr>
            <a:xfrm>
              <a:off x="13716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32F1B085-4011-F248-AD6D-16CBC537C02E}"/>
                </a:ext>
              </a:extLst>
            </p:cNvPr>
            <p:cNvSpPr/>
            <p:nvPr/>
          </p:nvSpPr>
          <p:spPr>
            <a:xfrm>
              <a:off x="16002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00F06E2A-6647-CA4C-BCEC-3D0FB94C0A43}"/>
                </a:ext>
              </a:extLst>
            </p:cNvPr>
            <p:cNvSpPr/>
            <p:nvPr/>
          </p:nvSpPr>
          <p:spPr>
            <a:xfrm>
              <a:off x="18288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1BB267C1-958E-3645-8DDC-E59820B1278F}"/>
                </a:ext>
              </a:extLst>
            </p:cNvPr>
            <p:cNvSpPr/>
            <p:nvPr/>
          </p:nvSpPr>
          <p:spPr>
            <a:xfrm>
              <a:off x="20574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CF56E3FE-569B-AA45-9382-EADECD88F2E2}"/>
                </a:ext>
              </a:extLst>
            </p:cNvPr>
            <p:cNvSpPr/>
            <p:nvPr/>
          </p:nvSpPr>
          <p:spPr>
            <a:xfrm>
              <a:off x="4572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90C732DD-C964-6F41-9649-E3BB71265450}"/>
                </a:ext>
              </a:extLst>
            </p:cNvPr>
            <p:cNvSpPr/>
            <p:nvPr/>
          </p:nvSpPr>
          <p:spPr>
            <a:xfrm>
              <a:off x="6858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D5EDE82A-40D9-0442-85FB-FE0CE4717DE5}"/>
                </a:ext>
              </a:extLst>
            </p:cNvPr>
            <p:cNvSpPr/>
            <p:nvPr/>
          </p:nvSpPr>
          <p:spPr>
            <a:xfrm>
              <a:off x="9144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BCD7230A-9C78-B84C-9DFF-AD5B4D2F38AF}"/>
                </a:ext>
              </a:extLst>
            </p:cNvPr>
            <p:cNvSpPr/>
            <p:nvPr/>
          </p:nvSpPr>
          <p:spPr>
            <a:xfrm>
              <a:off x="11430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70D4AFA6-BE3F-2D49-95CD-87A9BD9E922A}"/>
                </a:ext>
              </a:extLst>
            </p:cNvPr>
            <p:cNvSpPr/>
            <p:nvPr/>
          </p:nvSpPr>
          <p:spPr>
            <a:xfrm>
              <a:off x="13716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2F3ADD72-A7F8-644B-8C0B-ABC2A7C6E76B}"/>
                </a:ext>
              </a:extLst>
            </p:cNvPr>
            <p:cNvSpPr/>
            <p:nvPr/>
          </p:nvSpPr>
          <p:spPr>
            <a:xfrm>
              <a:off x="16002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E592BFDB-96FB-0246-9CD5-708E19B1E55B}"/>
                </a:ext>
              </a:extLst>
            </p:cNvPr>
            <p:cNvSpPr/>
            <p:nvPr/>
          </p:nvSpPr>
          <p:spPr>
            <a:xfrm>
              <a:off x="18288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7D463363-844C-5345-9EDE-F3B6C22DF0DD}"/>
                </a:ext>
              </a:extLst>
            </p:cNvPr>
            <p:cNvSpPr/>
            <p:nvPr/>
          </p:nvSpPr>
          <p:spPr>
            <a:xfrm>
              <a:off x="20574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653E6539-431C-6E4F-A2D3-1CCBC38CDCA4}"/>
                </a:ext>
              </a:extLst>
            </p:cNvPr>
            <p:cNvSpPr/>
            <p:nvPr/>
          </p:nvSpPr>
          <p:spPr>
            <a:xfrm>
              <a:off x="4572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A3A0A183-2071-A845-91B6-2FEBEFF71A27}"/>
                </a:ext>
              </a:extLst>
            </p:cNvPr>
            <p:cNvSpPr/>
            <p:nvPr/>
          </p:nvSpPr>
          <p:spPr>
            <a:xfrm>
              <a:off x="6858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4258EC5-DCCA-C844-A4FF-0E5E9A6DBA38}"/>
                </a:ext>
              </a:extLst>
            </p:cNvPr>
            <p:cNvSpPr/>
            <p:nvPr/>
          </p:nvSpPr>
          <p:spPr>
            <a:xfrm>
              <a:off x="9144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86990A58-8F3A-EF44-A21F-7BFB5FB23CF0}"/>
                </a:ext>
              </a:extLst>
            </p:cNvPr>
            <p:cNvSpPr/>
            <p:nvPr/>
          </p:nvSpPr>
          <p:spPr>
            <a:xfrm>
              <a:off x="11430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7D4B4345-C6A7-1844-8B02-B5942967E37F}"/>
                </a:ext>
              </a:extLst>
            </p:cNvPr>
            <p:cNvSpPr/>
            <p:nvPr/>
          </p:nvSpPr>
          <p:spPr>
            <a:xfrm>
              <a:off x="13716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117FA08C-8FEB-6143-BE59-E2959270BD26}"/>
                </a:ext>
              </a:extLst>
            </p:cNvPr>
            <p:cNvSpPr/>
            <p:nvPr/>
          </p:nvSpPr>
          <p:spPr>
            <a:xfrm>
              <a:off x="16002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A5849E07-6878-844C-97A1-0453C38A254C}"/>
                </a:ext>
              </a:extLst>
            </p:cNvPr>
            <p:cNvSpPr/>
            <p:nvPr/>
          </p:nvSpPr>
          <p:spPr>
            <a:xfrm>
              <a:off x="18288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FBD63E1F-433E-8649-AA99-2EDB90A57687}"/>
                </a:ext>
              </a:extLst>
            </p:cNvPr>
            <p:cNvSpPr/>
            <p:nvPr/>
          </p:nvSpPr>
          <p:spPr>
            <a:xfrm>
              <a:off x="20574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E3A2E341-7737-FF4F-B1D0-FCD2CC603B30}"/>
                </a:ext>
              </a:extLst>
            </p:cNvPr>
            <p:cNvSpPr/>
            <p:nvPr/>
          </p:nvSpPr>
          <p:spPr>
            <a:xfrm>
              <a:off x="4572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5E346DD7-5591-1249-8CBB-4E696FF87DC8}"/>
                </a:ext>
              </a:extLst>
            </p:cNvPr>
            <p:cNvSpPr/>
            <p:nvPr/>
          </p:nvSpPr>
          <p:spPr>
            <a:xfrm>
              <a:off x="6858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4DE8001B-BAB7-3A44-8A6D-CCC20CE446D8}"/>
                </a:ext>
              </a:extLst>
            </p:cNvPr>
            <p:cNvSpPr/>
            <p:nvPr/>
          </p:nvSpPr>
          <p:spPr>
            <a:xfrm>
              <a:off x="9144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A6CF2047-CECC-1C45-8F09-DB9712319DFC}"/>
                </a:ext>
              </a:extLst>
            </p:cNvPr>
            <p:cNvSpPr/>
            <p:nvPr/>
          </p:nvSpPr>
          <p:spPr>
            <a:xfrm>
              <a:off x="11430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396B9F34-5029-6349-8799-45AFF6E6C800}"/>
                </a:ext>
              </a:extLst>
            </p:cNvPr>
            <p:cNvSpPr/>
            <p:nvPr/>
          </p:nvSpPr>
          <p:spPr>
            <a:xfrm>
              <a:off x="13716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54B24512-C5B9-E149-8CB7-2551012B72B1}"/>
                </a:ext>
              </a:extLst>
            </p:cNvPr>
            <p:cNvSpPr/>
            <p:nvPr/>
          </p:nvSpPr>
          <p:spPr>
            <a:xfrm>
              <a:off x="16002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C5872456-D944-B548-9E1A-E5D8E330DD6C}"/>
                </a:ext>
              </a:extLst>
            </p:cNvPr>
            <p:cNvSpPr/>
            <p:nvPr/>
          </p:nvSpPr>
          <p:spPr>
            <a:xfrm>
              <a:off x="18288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4CDB1A1-CC3C-0748-8486-1BF02D2F7082}"/>
                </a:ext>
              </a:extLst>
            </p:cNvPr>
            <p:cNvSpPr/>
            <p:nvPr/>
          </p:nvSpPr>
          <p:spPr>
            <a:xfrm>
              <a:off x="20574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2AA4C9FF-E313-DC4C-A12F-ED51B13F7CAC}"/>
                </a:ext>
              </a:extLst>
            </p:cNvPr>
            <p:cNvSpPr/>
            <p:nvPr/>
          </p:nvSpPr>
          <p:spPr>
            <a:xfrm>
              <a:off x="4572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B39BE206-48FF-2D4E-B6FC-4B144EC4EA3F}"/>
                </a:ext>
              </a:extLst>
            </p:cNvPr>
            <p:cNvSpPr/>
            <p:nvPr/>
          </p:nvSpPr>
          <p:spPr>
            <a:xfrm>
              <a:off x="6858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B9AD2E17-4CD9-1D44-A68A-40BEE7FF8C31}"/>
                </a:ext>
              </a:extLst>
            </p:cNvPr>
            <p:cNvSpPr/>
            <p:nvPr/>
          </p:nvSpPr>
          <p:spPr>
            <a:xfrm>
              <a:off x="9144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9B66A6C5-3D59-7047-A77F-14CFB475D6C1}"/>
                </a:ext>
              </a:extLst>
            </p:cNvPr>
            <p:cNvSpPr/>
            <p:nvPr/>
          </p:nvSpPr>
          <p:spPr>
            <a:xfrm>
              <a:off x="11430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DAB5726F-C653-C84B-8DE2-4B12D911BD29}"/>
                </a:ext>
              </a:extLst>
            </p:cNvPr>
            <p:cNvSpPr/>
            <p:nvPr/>
          </p:nvSpPr>
          <p:spPr>
            <a:xfrm>
              <a:off x="13716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0C4D6C82-58B8-9441-889F-140AD3C20415}"/>
                </a:ext>
              </a:extLst>
            </p:cNvPr>
            <p:cNvSpPr/>
            <p:nvPr/>
          </p:nvSpPr>
          <p:spPr>
            <a:xfrm>
              <a:off x="16002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5E45E7D-60DF-2447-A811-0A8A4A0098C7}"/>
                </a:ext>
              </a:extLst>
            </p:cNvPr>
            <p:cNvSpPr/>
            <p:nvPr/>
          </p:nvSpPr>
          <p:spPr>
            <a:xfrm>
              <a:off x="18288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B8F33832-3FDD-F840-BDF4-F039A0B329AC}"/>
                </a:ext>
              </a:extLst>
            </p:cNvPr>
            <p:cNvSpPr/>
            <p:nvPr/>
          </p:nvSpPr>
          <p:spPr>
            <a:xfrm>
              <a:off x="20574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76CF17D6-9741-DE46-AF34-676763A8AB8C}"/>
                </a:ext>
              </a:extLst>
            </p:cNvPr>
            <p:cNvSpPr/>
            <p:nvPr/>
          </p:nvSpPr>
          <p:spPr>
            <a:xfrm>
              <a:off x="4572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89BA7868-8FE2-7749-B9D8-EC2CE1C63609}"/>
                </a:ext>
              </a:extLst>
            </p:cNvPr>
            <p:cNvSpPr/>
            <p:nvPr/>
          </p:nvSpPr>
          <p:spPr>
            <a:xfrm>
              <a:off x="6858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CC569C90-7197-AB4D-9A0F-06D511D4F103}"/>
                </a:ext>
              </a:extLst>
            </p:cNvPr>
            <p:cNvSpPr/>
            <p:nvPr/>
          </p:nvSpPr>
          <p:spPr>
            <a:xfrm>
              <a:off x="9144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83F5A0AA-EDE7-4743-AE93-032A9D570D22}"/>
                </a:ext>
              </a:extLst>
            </p:cNvPr>
            <p:cNvSpPr/>
            <p:nvPr/>
          </p:nvSpPr>
          <p:spPr>
            <a:xfrm>
              <a:off x="11430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176C26DF-C2DC-EB40-B2BF-40A303B4FB7A}"/>
                </a:ext>
              </a:extLst>
            </p:cNvPr>
            <p:cNvSpPr/>
            <p:nvPr/>
          </p:nvSpPr>
          <p:spPr>
            <a:xfrm>
              <a:off x="13716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824F26BD-0B28-C64C-9F9A-47DB187CD675}"/>
                </a:ext>
              </a:extLst>
            </p:cNvPr>
            <p:cNvSpPr/>
            <p:nvPr/>
          </p:nvSpPr>
          <p:spPr>
            <a:xfrm>
              <a:off x="16002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9CCD1ADD-C2DB-2941-B9F4-21AB318A2AB0}"/>
                </a:ext>
              </a:extLst>
            </p:cNvPr>
            <p:cNvSpPr/>
            <p:nvPr/>
          </p:nvSpPr>
          <p:spPr>
            <a:xfrm>
              <a:off x="18288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673F43A7-C75C-E341-9627-1A55DF424110}"/>
                </a:ext>
              </a:extLst>
            </p:cNvPr>
            <p:cNvSpPr/>
            <p:nvPr/>
          </p:nvSpPr>
          <p:spPr>
            <a:xfrm>
              <a:off x="20574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FB43C3F4-34B7-DC4D-A211-F731D293ACAA}"/>
                </a:ext>
              </a:extLst>
            </p:cNvPr>
            <p:cNvSpPr/>
            <p:nvPr/>
          </p:nvSpPr>
          <p:spPr>
            <a:xfrm>
              <a:off x="4572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08679913-EA2A-E840-9025-E9E1FEDB5EC0}"/>
                </a:ext>
              </a:extLst>
            </p:cNvPr>
            <p:cNvSpPr/>
            <p:nvPr/>
          </p:nvSpPr>
          <p:spPr>
            <a:xfrm>
              <a:off x="6858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B9B85DC6-66E4-5943-A7C2-D7E1EA1BC2B5}"/>
                </a:ext>
              </a:extLst>
            </p:cNvPr>
            <p:cNvSpPr/>
            <p:nvPr/>
          </p:nvSpPr>
          <p:spPr>
            <a:xfrm>
              <a:off x="9144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9A2E56BD-8BE6-8D4B-8A06-9A7A610F6C3A}"/>
                </a:ext>
              </a:extLst>
            </p:cNvPr>
            <p:cNvSpPr/>
            <p:nvPr/>
          </p:nvSpPr>
          <p:spPr>
            <a:xfrm>
              <a:off x="11430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74E0787B-B0E6-D24A-8254-ADA9B3ECC42E}"/>
                </a:ext>
              </a:extLst>
            </p:cNvPr>
            <p:cNvSpPr/>
            <p:nvPr/>
          </p:nvSpPr>
          <p:spPr>
            <a:xfrm>
              <a:off x="13716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2396AC7E-F1B6-874F-A8C3-FB78A3C03ECA}"/>
                </a:ext>
              </a:extLst>
            </p:cNvPr>
            <p:cNvSpPr/>
            <p:nvPr/>
          </p:nvSpPr>
          <p:spPr>
            <a:xfrm>
              <a:off x="16002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6BEE450B-C28D-3F4E-AD92-C4C0672EF3BD}"/>
                </a:ext>
              </a:extLst>
            </p:cNvPr>
            <p:cNvSpPr/>
            <p:nvPr/>
          </p:nvSpPr>
          <p:spPr>
            <a:xfrm>
              <a:off x="18288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98B1D958-F46B-BA4C-A38D-975F2D334CEE}"/>
                </a:ext>
              </a:extLst>
            </p:cNvPr>
            <p:cNvSpPr/>
            <p:nvPr/>
          </p:nvSpPr>
          <p:spPr>
            <a:xfrm>
              <a:off x="20574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1EB91CA4-FBC6-3B42-A704-BF9A76001723}"/>
                </a:ext>
              </a:extLst>
            </p:cNvPr>
            <p:cNvSpPr/>
            <p:nvPr/>
          </p:nvSpPr>
          <p:spPr>
            <a:xfrm>
              <a:off x="4572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59D343BD-D532-FF4C-93B9-C2F90607A92E}"/>
                </a:ext>
              </a:extLst>
            </p:cNvPr>
            <p:cNvSpPr/>
            <p:nvPr/>
          </p:nvSpPr>
          <p:spPr>
            <a:xfrm>
              <a:off x="6858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F9107B44-7EBA-F044-9E3C-77378618C4F3}"/>
                </a:ext>
              </a:extLst>
            </p:cNvPr>
            <p:cNvSpPr/>
            <p:nvPr/>
          </p:nvSpPr>
          <p:spPr>
            <a:xfrm>
              <a:off x="9144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327BF365-246A-8C4A-8B72-13066A69FFC2}"/>
                </a:ext>
              </a:extLst>
            </p:cNvPr>
            <p:cNvSpPr/>
            <p:nvPr/>
          </p:nvSpPr>
          <p:spPr>
            <a:xfrm>
              <a:off x="11430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07BF26C9-3739-E84A-B66A-0D98A08F2594}"/>
                </a:ext>
              </a:extLst>
            </p:cNvPr>
            <p:cNvSpPr/>
            <p:nvPr/>
          </p:nvSpPr>
          <p:spPr>
            <a:xfrm>
              <a:off x="13716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EDAEFB35-FB1F-8049-B11A-F41FD1355C22}"/>
                </a:ext>
              </a:extLst>
            </p:cNvPr>
            <p:cNvSpPr/>
            <p:nvPr/>
          </p:nvSpPr>
          <p:spPr>
            <a:xfrm>
              <a:off x="16002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7790F4AC-FB39-8A42-8EEF-0599A65780D3}"/>
                </a:ext>
              </a:extLst>
            </p:cNvPr>
            <p:cNvSpPr/>
            <p:nvPr/>
          </p:nvSpPr>
          <p:spPr>
            <a:xfrm>
              <a:off x="18288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CA8059F7-B415-244C-A5CD-62614B49B6C8}"/>
                </a:ext>
              </a:extLst>
            </p:cNvPr>
            <p:cNvSpPr/>
            <p:nvPr/>
          </p:nvSpPr>
          <p:spPr>
            <a:xfrm>
              <a:off x="20574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65E64088-81BA-E14A-9099-B97734D90808}"/>
                </a:ext>
              </a:extLst>
            </p:cNvPr>
            <p:cNvSpPr/>
            <p:nvPr/>
          </p:nvSpPr>
          <p:spPr>
            <a:xfrm>
              <a:off x="4572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7656833F-01E7-9A40-AB04-B86BDCA40E68}"/>
                </a:ext>
              </a:extLst>
            </p:cNvPr>
            <p:cNvSpPr/>
            <p:nvPr/>
          </p:nvSpPr>
          <p:spPr>
            <a:xfrm>
              <a:off x="6858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EB0C2DF7-4DFA-6241-A455-C72A91687755}"/>
                </a:ext>
              </a:extLst>
            </p:cNvPr>
            <p:cNvSpPr/>
            <p:nvPr/>
          </p:nvSpPr>
          <p:spPr>
            <a:xfrm>
              <a:off x="9144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CFAA9CAC-A0B8-1944-9584-8E71E9377C7B}"/>
                </a:ext>
              </a:extLst>
            </p:cNvPr>
            <p:cNvSpPr/>
            <p:nvPr/>
          </p:nvSpPr>
          <p:spPr>
            <a:xfrm>
              <a:off x="11430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DF7C2F07-45F6-F84F-8620-E8F6B511C52F}"/>
                </a:ext>
              </a:extLst>
            </p:cNvPr>
            <p:cNvSpPr/>
            <p:nvPr/>
          </p:nvSpPr>
          <p:spPr>
            <a:xfrm>
              <a:off x="13716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FB777EBD-3CD8-6F49-BFE7-0C879012CC30}"/>
                </a:ext>
              </a:extLst>
            </p:cNvPr>
            <p:cNvSpPr/>
            <p:nvPr/>
          </p:nvSpPr>
          <p:spPr>
            <a:xfrm>
              <a:off x="16002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7434DD40-2557-D342-9826-19FCDF7D4D1F}"/>
                </a:ext>
              </a:extLst>
            </p:cNvPr>
            <p:cNvSpPr/>
            <p:nvPr/>
          </p:nvSpPr>
          <p:spPr>
            <a:xfrm>
              <a:off x="18288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971B36C9-5825-5941-8523-DE4BCCB8A50A}"/>
                </a:ext>
              </a:extLst>
            </p:cNvPr>
            <p:cNvSpPr/>
            <p:nvPr/>
          </p:nvSpPr>
          <p:spPr>
            <a:xfrm>
              <a:off x="20574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41E7BFA1-9096-F641-852A-BEA4A6A4D4F8}"/>
                </a:ext>
              </a:extLst>
            </p:cNvPr>
            <p:cNvSpPr/>
            <p:nvPr/>
          </p:nvSpPr>
          <p:spPr>
            <a:xfrm>
              <a:off x="4572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51FB1C6D-56F5-E846-B549-34EEE9359EE0}"/>
                </a:ext>
              </a:extLst>
            </p:cNvPr>
            <p:cNvSpPr/>
            <p:nvPr/>
          </p:nvSpPr>
          <p:spPr>
            <a:xfrm>
              <a:off x="6858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8ADD9AD9-4DD3-0843-BE3A-906BAAD8FEA7}"/>
                </a:ext>
              </a:extLst>
            </p:cNvPr>
            <p:cNvSpPr/>
            <p:nvPr/>
          </p:nvSpPr>
          <p:spPr>
            <a:xfrm>
              <a:off x="9144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690BC259-9E73-D646-935E-9133D40B1AF8}"/>
                </a:ext>
              </a:extLst>
            </p:cNvPr>
            <p:cNvSpPr/>
            <p:nvPr/>
          </p:nvSpPr>
          <p:spPr>
            <a:xfrm>
              <a:off x="11430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457177B3-09D1-8F41-A1FD-7592CC0D4745}"/>
                </a:ext>
              </a:extLst>
            </p:cNvPr>
            <p:cNvSpPr/>
            <p:nvPr/>
          </p:nvSpPr>
          <p:spPr>
            <a:xfrm>
              <a:off x="13716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AE0328DD-58DF-8E4A-BABC-6520E9012263}"/>
                </a:ext>
              </a:extLst>
            </p:cNvPr>
            <p:cNvSpPr/>
            <p:nvPr/>
          </p:nvSpPr>
          <p:spPr>
            <a:xfrm>
              <a:off x="16002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7D57A8DA-B6B1-1445-B873-CBC746594331}"/>
                </a:ext>
              </a:extLst>
            </p:cNvPr>
            <p:cNvSpPr/>
            <p:nvPr/>
          </p:nvSpPr>
          <p:spPr>
            <a:xfrm>
              <a:off x="18288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AEFDF82B-4A50-1246-8F96-9552BEFA21CD}"/>
                </a:ext>
              </a:extLst>
            </p:cNvPr>
            <p:cNvSpPr/>
            <p:nvPr/>
          </p:nvSpPr>
          <p:spPr>
            <a:xfrm>
              <a:off x="20574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DDDA78CC-74D3-7645-B56E-88F87D470EC5}"/>
                </a:ext>
              </a:extLst>
            </p:cNvPr>
            <p:cNvSpPr/>
            <p:nvPr/>
          </p:nvSpPr>
          <p:spPr>
            <a:xfrm>
              <a:off x="4572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FFEDF14C-CDA4-EA45-B2F9-30848D21611B}"/>
                </a:ext>
              </a:extLst>
            </p:cNvPr>
            <p:cNvSpPr/>
            <p:nvPr/>
          </p:nvSpPr>
          <p:spPr>
            <a:xfrm>
              <a:off x="6858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3EE32D44-9F63-A04D-8E87-A2687EE32B0B}"/>
                </a:ext>
              </a:extLst>
            </p:cNvPr>
            <p:cNvSpPr/>
            <p:nvPr/>
          </p:nvSpPr>
          <p:spPr>
            <a:xfrm>
              <a:off x="9144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5DE46F2A-AF02-724B-A7AC-18870D3A61EE}"/>
                </a:ext>
              </a:extLst>
            </p:cNvPr>
            <p:cNvSpPr/>
            <p:nvPr/>
          </p:nvSpPr>
          <p:spPr>
            <a:xfrm>
              <a:off x="11430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82C910D1-B431-CC47-972F-C6929B91D063}"/>
                </a:ext>
              </a:extLst>
            </p:cNvPr>
            <p:cNvSpPr/>
            <p:nvPr/>
          </p:nvSpPr>
          <p:spPr>
            <a:xfrm>
              <a:off x="13716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249F6884-227A-1A4A-92A1-57FCF2B1B6B5}"/>
                </a:ext>
              </a:extLst>
            </p:cNvPr>
            <p:cNvSpPr/>
            <p:nvPr/>
          </p:nvSpPr>
          <p:spPr>
            <a:xfrm>
              <a:off x="16002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CFD04774-9767-7C49-8C19-8EECFE8C4185}"/>
                </a:ext>
              </a:extLst>
            </p:cNvPr>
            <p:cNvSpPr/>
            <p:nvPr/>
          </p:nvSpPr>
          <p:spPr>
            <a:xfrm>
              <a:off x="18288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E3572AB5-1EB5-3041-8311-74E6D9308C0A}"/>
                </a:ext>
              </a:extLst>
            </p:cNvPr>
            <p:cNvSpPr/>
            <p:nvPr/>
          </p:nvSpPr>
          <p:spPr>
            <a:xfrm>
              <a:off x="20574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D0A253FC-2AB6-974B-837B-37AE1061DAD0}"/>
                </a:ext>
              </a:extLst>
            </p:cNvPr>
            <p:cNvSpPr/>
            <p:nvPr/>
          </p:nvSpPr>
          <p:spPr>
            <a:xfrm>
              <a:off x="4572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ED4B4686-5C8C-2742-9ACF-673E29B65E57}"/>
                </a:ext>
              </a:extLst>
            </p:cNvPr>
            <p:cNvSpPr/>
            <p:nvPr/>
          </p:nvSpPr>
          <p:spPr>
            <a:xfrm>
              <a:off x="6858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C561E620-7718-1D42-BC37-E9B9E210C58C}"/>
                </a:ext>
              </a:extLst>
            </p:cNvPr>
            <p:cNvSpPr/>
            <p:nvPr/>
          </p:nvSpPr>
          <p:spPr>
            <a:xfrm>
              <a:off x="9144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80FF2548-88DB-1945-96B0-3F00018E1473}"/>
                </a:ext>
              </a:extLst>
            </p:cNvPr>
            <p:cNvSpPr/>
            <p:nvPr/>
          </p:nvSpPr>
          <p:spPr>
            <a:xfrm>
              <a:off x="11430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C9070B12-E062-C748-A16F-4559B2A06B22}"/>
                </a:ext>
              </a:extLst>
            </p:cNvPr>
            <p:cNvSpPr/>
            <p:nvPr/>
          </p:nvSpPr>
          <p:spPr>
            <a:xfrm>
              <a:off x="13716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8CF1A8B4-2803-1E48-9256-6979264CDF64}"/>
                </a:ext>
              </a:extLst>
            </p:cNvPr>
            <p:cNvSpPr/>
            <p:nvPr/>
          </p:nvSpPr>
          <p:spPr>
            <a:xfrm>
              <a:off x="16002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A7A3F7AA-4355-FC40-A2DA-C0A7F142C9A9}"/>
                </a:ext>
              </a:extLst>
            </p:cNvPr>
            <p:cNvSpPr/>
            <p:nvPr/>
          </p:nvSpPr>
          <p:spPr>
            <a:xfrm>
              <a:off x="18288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34C0A751-3E58-4A4C-B226-610D59E30F82}"/>
                </a:ext>
              </a:extLst>
            </p:cNvPr>
            <p:cNvSpPr/>
            <p:nvPr/>
          </p:nvSpPr>
          <p:spPr>
            <a:xfrm>
              <a:off x="20574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FE80C867-B212-8B4B-ABFA-D7B0BA3A8582}"/>
                </a:ext>
              </a:extLst>
            </p:cNvPr>
            <p:cNvSpPr/>
            <p:nvPr/>
          </p:nvSpPr>
          <p:spPr>
            <a:xfrm>
              <a:off x="4572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052D5460-4957-5640-BF30-C7F840323C2E}"/>
                </a:ext>
              </a:extLst>
            </p:cNvPr>
            <p:cNvSpPr/>
            <p:nvPr/>
          </p:nvSpPr>
          <p:spPr>
            <a:xfrm>
              <a:off x="6858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1A77ECCE-7A4B-7745-8583-F7F965250FF6}"/>
                </a:ext>
              </a:extLst>
            </p:cNvPr>
            <p:cNvSpPr/>
            <p:nvPr/>
          </p:nvSpPr>
          <p:spPr>
            <a:xfrm>
              <a:off x="9144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6471420-4172-214A-984F-684E2E4B6FED}"/>
                </a:ext>
              </a:extLst>
            </p:cNvPr>
            <p:cNvSpPr/>
            <p:nvPr/>
          </p:nvSpPr>
          <p:spPr>
            <a:xfrm>
              <a:off x="11430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BD7AD42C-34C6-CF4D-A1ED-5383F722B6C8}"/>
                </a:ext>
              </a:extLst>
            </p:cNvPr>
            <p:cNvSpPr/>
            <p:nvPr/>
          </p:nvSpPr>
          <p:spPr>
            <a:xfrm>
              <a:off x="13716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2A81AA68-AF57-F34C-921F-D715C0F69781}"/>
                </a:ext>
              </a:extLst>
            </p:cNvPr>
            <p:cNvSpPr/>
            <p:nvPr/>
          </p:nvSpPr>
          <p:spPr>
            <a:xfrm>
              <a:off x="16002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DF969655-A5F2-E849-B389-BB3BFD3A244B}"/>
                </a:ext>
              </a:extLst>
            </p:cNvPr>
            <p:cNvSpPr/>
            <p:nvPr/>
          </p:nvSpPr>
          <p:spPr>
            <a:xfrm>
              <a:off x="18288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92EE6BB3-E12A-1F47-8608-504C56F2B730}"/>
                </a:ext>
              </a:extLst>
            </p:cNvPr>
            <p:cNvSpPr/>
            <p:nvPr/>
          </p:nvSpPr>
          <p:spPr>
            <a:xfrm>
              <a:off x="20574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59BF2351-9BE7-824B-A038-D6DAB11946C3}"/>
                </a:ext>
              </a:extLst>
            </p:cNvPr>
            <p:cNvSpPr/>
            <p:nvPr/>
          </p:nvSpPr>
          <p:spPr>
            <a:xfrm>
              <a:off x="4572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F6F34537-DA28-4940-919A-410181A9C7C3}"/>
                </a:ext>
              </a:extLst>
            </p:cNvPr>
            <p:cNvSpPr/>
            <p:nvPr/>
          </p:nvSpPr>
          <p:spPr>
            <a:xfrm>
              <a:off x="6858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81BD39AB-0057-4B4F-972E-B59843FA2557}"/>
                </a:ext>
              </a:extLst>
            </p:cNvPr>
            <p:cNvSpPr/>
            <p:nvPr/>
          </p:nvSpPr>
          <p:spPr>
            <a:xfrm>
              <a:off x="9144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FC8C136D-3801-E444-B8F9-B17B72757779}"/>
                </a:ext>
              </a:extLst>
            </p:cNvPr>
            <p:cNvSpPr/>
            <p:nvPr/>
          </p:nvSpPr>
          <p:spPr>
            <a:xfrm>
              <a:off x="11430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191F1D91-AEFA-2445-880D-2D122797CB1C}"/>
                </a:ext>
              </a:extLst>
            </p:cNvPr>
            <p:cNvSpPr/>
            <p:nvPr/>
          </p:nvSpPr>
          <p:spPr>
            <a:xfrm>
              <a:off x="13716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CB685026-B2D1-604A-B893-EBC706454A7B}"/>
                </a:ext>
              </a:extLst>
            </p:cNvPr>
            <p:cNvSpPr/>
            <p:nvPr/>
          </p:nvSpPr>
          <p:spPr>
            <a:xfrm>
              <a:off x="16002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06966B01-5468-4F4D-A8A2-560F6993F3EB}"/>
                </a:ext>
              </a:extLst>
            </p:cNvPr>
            <p:cNvSpPr/>
            <p:nvPr/>
          </p:nvSpPr>
          <p:spPr>
            <a:xfrm>
              <a:off x="18288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59EBAF18-953C-994A-AC88-3614EA3B102F}"/>
                </a:ext>
              </a:extLst>
            </p:cNvPr>
            <p:cNvSpPr/>
            <p:nvPr/>
          </p:nvSpPr>
          <p:spPr>
            <a:xfrm>
              <a:off x="20574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2D31BC58-31CF-F14A-9516-E88C0FE6A5CA}"/>
                </a:ext>
              </a:extLst>
            </p:cNvPr>
            <p:cNvSpPr/>
            <p:nvPr/>
          </p:nvSpPr>
          <p:spPr>
            <a:xfrm>
              <a:off x="4572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D4F67002-821B-A04E-843B-4513011BD598}"/>
                </a:ext>
              </a:extLst>
            </p:cNvPr>
            <p:cNvSpPr/>
            <p:nvPr/>
          </p:nvSpPr>
          <p:spPr>
            <a:xfrm>
              <a:off x="6858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8A1E5602-5938-0A4A-9534-763A5DA9CCF0}"/>
                </a:ext>
              </a:extLst>
            </p:cNvPr>
            <p:cNvSpPr/>
            <p:nvPr/>
          </p:nvSpPr>
          <p:spPr>
            <a:xfrm>
              <a:off x="9144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38DE6042-B726-164B-AB5A-F0A86957F1BB}"/>
                </a:ext>
              </a:extLst>
            </p:cNvPr>
            <p:cNvSpPr/>
            <p:nvPr/>
          </p:nvSpPr>
          <p:spPr>
            <a:xfrm>
              <a:off x="11430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36FB58C2-AB6D-D94D-91CD-F863AFF1F439}"/>
                </a:ext>
              </a:extLst>
            </p:cNvPr>
            <p:cNvSpPr/>
            <p:nvPr/>
          </p:nvSpPr>
          <p:spPr>
            <a:xfrm>
              <a:off x="13716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7943B78F-EF34-C144-A3A9-A51E8DFE2812}"/>
                </a:ext>
              </a:extLst>
            </p:cNvPr>
            <p:cNvSpPr/>
            <p:nvPr/>
          </p:nvSpPr>
          <p:spPr>
            <a:xfrm>
              <a:off x="16002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95A9399D-85A1-D444-B18E-87B79D76B21D}"/>
                </a:ext>
              </a:extLst>
            </p:cNvPr>
            <p:cNvSpPr/>
            <p:nvPr/>
          </p:nvSpPr>
          <p:spPr>
            <a:xfrm>
              <a:off x="18288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EBF034B4-4E08-9741-851D-449FF0FDCC24}"/>
                </a:ext>
              </a:extLst>
            </p:cNvPr>
            <p:cNvSpPr/>
            <p:nvPr/>
          </p:nvSpPr>
          <p:spPr>
            <a:xfrm>
              <a:off x="20574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38179CA3-7C39-E440-A30B-14665DA06FE0}"/>
                </a:ext>
              </a:extLst>
            </p:cNvPr>
            <p:cNvSpPr/>
            <p:nvPr/>
          </p:nvSpPr>
          <p:spPr>
            <a:xfrm>
              <a:off x="4572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F72B6B01-12D9-744B-B685-63F9CFF3D6C2}"/>
                </a:ext>
              </a:extLst>
            </p:cNvPr>
            <p:cNvSpPr/>
            <p:nvPr/>
          </p:nvSpPr>
          <p:spPr>
            <a:xfrm>
              <a:off x="6858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230397B8-EED8-DC4D-9567-8B9DFE701971}"/>
                </a:ext>
              </a:extLst>
            </p:cNvPr>
            <p:cNvSpPr/>
            <p:nvPr/>
          </p:nvSpPr>
          <p:spPr>
            <a:xfrm>
              <a:off x="9144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19791A30-A6C1-B34F-9089-E6F99C72A74F}"/>
                </a:ext>
              </a:extLst>
            </p:cNvPr>
            <p:cNvSpPr/>
            <p:nvPr/>
          </p:nvSpPr>
          <p:spPr>
            <a:xfrm>
              <a:off x="11430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2B2A7A2E-C50F-BB44-8CC9-D7B86091B265}"/>
                </a:ext>
              </a:extLst>
            </p:cNvPr>
            <p:cNvSpPr/>
            <p:nvPr/>
          </p:nvSpPr>
          <p:spPr>
            <a:xfrm>
              <a:off x="13716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5C5A9D3A-96A8-E64F-AEE2-C96E29B52C49}"/>
                </a:ext>
              </a:extLst>
            </p:cNvPr>
            <p:cNvSpPr/>
            <p:nvPr/>
          </p:nvSpPr>
          <p:spPr>
            <a:xfrm>
              <a:off x="16002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844F220D-E144-F143-AB4C-5FB491FCDCBF}"/>
                </a:ext>
              </a:extLst>
            </p:cNvPr>
            <p:cNvSpPr/>
            <p:nvPr/>
          </p:nvSpPr>
          <p:spPr>
            <a:xfrm>
              <a:off x="18288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EDD065A7-A5D0-E449-AB53-02236F6169FF}"/>
                </a:ext>
              </a:extLst>
            </p:cNvPr>
            <p:cNvSpPr/>
            <p:nvPr/>
          </p:nvSpPr>
          <p:spPr>
            <a:xfrm>
              <a:off x="20574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C5775BE9-7F9F-0745-B169-DBCC665A305D}"/>
                </a:ext>
              </a:extLst>
            </p:cNvPr>
            <p:cNvSpPr/>
            <p:nvPr/>
          </p:nvSpPr>
          <p:spPr>
            <a:xfrm>
              <a:off x="4572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A9CD1A37-68A8-9E4C-B7D3-5473076281C1}"/>
                </a:ext>
              </a:extLst>
            </p:cNvPr>
            <p:cNvSpPr/>
            <p:nvPr/>
          </p:nvSpPr>
          <p:spPr>
            <a:xfrm>
              <a:off x="6858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939C352B-426D-5D4E-8731-078025FD2406}"/>
                </a:ext>
              </a:extLst>
            </p:cNvPr>
            <p:cNvSpPr/>
            <p:nvPr/>
          </p:nvSpPr>
          <p:spPr>
            <a:xfrm>
              <a:off x="9144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79A19E9F-4900-2147-B76F-FB3970174723}"/>
                </a:ext>
              </a:extLst>
            </p:cNvPr>
            <p:cNvSpPr/>
            <p:nvPr/>
          </p:nvSpPr>
          <p:spPr>
            <a:xfrm>
              <a:off x="11430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96C22F60-0668-2246-8724-B694A9CCD129}"/>
                </a:ext>
              </a:extLst>
            </p:cNvPr>
            <p:cNvSpPr/>
            <p:nvPr/>
          </p:nvSpPr>
          <p:spPr>
            <a:xfrm>
              <a:off x="13716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0BBB5D58-357B-504D-BA6C-8C8031A99778}"/>
                </a:ext>
              </a:extLst>
            </p:cNvPr>
            <p:cNvSpPr/>
            <p:nvPr/>
          </p:nvSpPr>
          <p:spPr>
            <a:xfrm>
              <a:off x="16002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EF00BFCD-183C-0E4A-94D4-CD14334CCCFF}"/>
                </a:ext>
              </a:extLst>
            </p:cNvPr>
            <p:cNvSpPr/>
            <p:nvPr/>
          </p:nvSpPr>
          <p:spPr>
            <a:xfrm>
              <a:off x="18288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79FFCA8B-B102-0E47-84B8-B60F6FB6AA52}"/>
                </a:ext>
              </a:extLst>
            </p:cNvPr>
            <p:cNvSpPr/>
            <p:nvPr/>
          </p:nvSpPr>
          <p:spPr>
            <a:xfrm>
              <a:off x="20574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DEE85EB9-F846-0F42-AF1B-D45A9C4409C3}"/>
                </a:ext>
              </a:extLst>
            </p:cNvPr>
            <p:cNvSpPr/>
            <p:nvPr/>
          </p:nvSpPr>
          <p:spPr>
            <a:xfrm>
              <a:off x="22860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1A6A3523-58D1-B945-9032-7E46E800CFE2}"/>
                </a:ext>
              </a:extLst>
            </p:cNvPr>
            <p:cNvSpPr/>
            <p:nvPr/>
          </p:nvSpPr>
          <p:spPr>
            <a:xfrm>
              <a:off x="25146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3A42A1CF-F622-5748-8B89-4BAA96701B8C}"/>
                </a:ext>
              </a:extLst>
            </p:cNvPr>
            <p:cNvSpPr/>
            <p:nvPr/>
          </p:nvSpPr>
          <p:spPr>
            <a:xfrm>
              <a:off x="27432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61F0AFA8-FF8B-EF48-901E-EEAE0A8444FB}"/>
                </a:ext>
              </a:extLst>
            </p:cNvPr>
            <p:cNvSpPr/>
            <p:nvPr/>
          </p:nvSpPr>
          <p:spPr>
            <a:xfrm>
              <a:off x="29718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083F7576-5C65-CD43-99DF-B915624CD55C}"/>
                </a:ext>
              </a:extLst>
            </p:cNvPr>
            <p:cNvSpPr/>
            <p:nvPr/>
          </p:nvSpPr>
          <p:spPr>
            <a:xfrm>
              <a:off x="32004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DAE9D405-8E1E-344F-BD0A-867B6F4BF486}"/>
                </a:ext>
              </a:extLst>
            </p:cNvPr>
            <p:cNvSpPr/>
            <p:nvPr/>
          </p:nvSpPr>
          <p:spPr>
            <a:xfrm>
              <a:off x="34290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B9DF8D2F-9822-3B4C-A860-BDB22A7969A6}"/>
                </a:ext>
              </a:extLst>
            </p:cNvPr>
            <p:cNvSpPr/>
            <p:nvPr/>
          </p:nvSpPr>
          <p:spPr>
            <a:xfrm>
              <a:off x="36576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A895BB83-BEB8-D646-BC86-FB98AE54CD42}"/>
                </a:ext>
              </a:extLst>
            </p:cNvPr>
            <p:cNvSpPr/>
            <p:nvPr/>
          </p:nvSpPr>
          <p:spPr>
            <a:xfrm>
              <a:off x="38862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9A5DFD53-9BDC-4742-B779-F65E1553AD68}"/>
                </a:ext>
              </a:extLst>
            </p:cNvPr>
            <p:cNvSpPr/>
            <p:nvPr/>
          </p:nvSpPr>
          <p:spPr>
            <a:xfrm>
              <a:off x="22860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2D0BC49C-CC82-A245-8A3E-8522364C31A3}"/>
                </a:ext>
              </a:extLst>
            </p:cNvPr>
            <p:cNvSpPr/>
            <p:nvPr/>
          </p:nvSpPr>
          <p:spPr>
            <a:xfrm>
              <a:off x="25146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01228985-1F0E-F84D-BBBB-0D7215CF60B2}"/>
                </a:ext>
              </a:extLst>
            </p:cNvPr>
            <p:cNvSpPr/>
            <p:nvPr/>
          </p:nvSpPr>
          <p:spPr>
            <a:xfrm>
              <a:off x="27432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F028343B-53E2-8D4A-8DBF-63190509C944}"/>
                </a:ext>
              </a:extLst>
            </p:cNvPr>
            <p:cNvSpPr/>
            <p:nvPr/>
          </p:nvSpPr>
          <p:spPr>
            <a:xfrm>
              <a:off x="29718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95238C5B-41DA-F34A-BDBE-A42268B5EBDA}"/>
                </a:ext>
              </a:extLst>
            </p:cNvPr>
            <p:cNvSpPr/>
            <p:nvPr/>
          </p:nvSpPr>
          <p:spPr>
            <a:xfrm>
              <a:off x="32004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77D062D0-0980-E34C-BF50-8F1744AC101F}"/>
                </a:ext>
              </a:extLst>
            </p:cNvPr>
            <p:cNvSpPr/>
            <p:nvPr/>
          </p:nvSpPr>
          <p:spPr>
            <a:xfrm>
              <a:off x="34290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D5143C18-F18D-744F-AB08-FC932679BADB}"/>
                </a:ext>
              </a:extLst>
            </p:cNvPr>
            <p:cNvSpPr/>
            <p:nvPr/>
          </p:nvSpPr>
          <p:spPr>
            <a:xfrm>
              <a:off x="36576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12A6158B-555A-2347-8319-840C063A8962}"/>
                </a:ext>
              </a:extLst>
            </p:cNvPr>
            <p:cNvSpPr/>
            <p:nvPr/>
          </p:nvSpPr>
          <p:spPr>
            <a:xfrm>
              <a:off x="38862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31920B1A-8414-2340-956C-35C69E45A6B7}"/>
                </a:ext>
              </a:extLst>
            </p:cNvPr>
            <p:cNvSpPr/>
            <p:nvPr/>
          </p:nvSpPr>
          <p:spPr>
            <a:xfrm>
              <a:off x="22860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D0BCDE1F-7C7F-CF41-AE1A-E9A7D888C072}"/>
                </a:ext>
              </a:extLst>
            </p:cNvPr>
            <p:cNvSpPr/>
            <p:nvPr/>
          </p:nvSpPr>
          <p:spPr>
            <a:xfrm>
              <a:off x="25146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A65DB9EC-ECFB-D842-B445-6385D07FFF6B}"/>
                </a:ext>
              </a:extLst>
            </p:cNvPr>
            <p:cNvSpPr/>
            <p:nvPr/>
          </p:nvSpPr>
          <p:spPr>
            <a:xfrm>
              <a:off x="27432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917C4059-34EE-0F4F-BF4F-20095A6EC691}"/>
                </a:ext>
              </a:extLst>
            </p:cNvPr>
            <p:cNvSpPr/>
            <p:nvPr/>
          </p:nvSpPr>
          <p:spPr>
            <a:xfrm>
              <a:off x="29718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06993270-53E4-3A46-BA4E-B355ED1D3C86}"/>
                </a:ext>
              </a:extLst>
            </p:cNvPr>
            <p:cNvSpPr/>
            <p:nvPr/>
          </p:nvSpPr>
          <p:spPr>
            <a:xfrm>
              <a:off x="32004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D58ECB60-1145-B649-86B2-929D318F5C7B}"/>
                </a:ext>
              </a:extLst>
            </p:cNvPr>
            <p:cNvSpPr/>
            <p:nvPr/>
          </p:nvSpPr>
          <p:spPr>
            <a:xfrm>
              <a:off x="34290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2BADCBAF-296A-4849-A6AD-ED30EED3D21D}"/>
                </a:ext>
              </a:extLst>
            </p:cNvPr>
            <p:cNvSpPr/>
            <p:nvPr/>
          </p:nvSpPr>
          <p:spPr>
            <a:xfrm>
              <a:off x="36576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DE08F133-CEBF-274E-9E44-E92340EEFDC2}"/>
                </a:ext>
              </a:extLst>
            </p:cNvPr>
            <p:cNvSpPr/>
            <p:nvPr/>
          </p:nvSpPr>
          <p:spPr>
            <a:xfrm>
              <a:off x="38862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B6A3BB10-BDF8-4140-BC91-FC8BFA1F92DD}"/>
                </a:ext>
              </a:extLst>
            </p:cNvPr>
            <p:cNvSpPr/>
            <p:nvPr/>
          </p:nvSpPr>
          <p:spPr>
            <a:xfrm>
              <a:off x="22860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9D741C51-6721-9A48-9C13-AE96B6E803C5}"/>
                </a:ext>
              </a:extLst>
            </p:cNvPr>
            <p:cNvSpPr/>
            <p:nvPr/>
          </p:nvSpPr>
          <p:spPr>
            <a:xfrm>
              <a:off x="25146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677D1226-73FF-C54D-B10F-BE5C9344FD0A}"/>
                </a:ext>
              </a:extLst>
            </p:cNvPr>
            <p:cNvSpPr/>
            <p:nvPr/>
          </p:nvSpPr>
          <p:spPr>
            <a:xfrm>
              <a:off x="27432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FD7A4720-50EB-DD4D-BCB6-8A5A0214CBE8}"/>
                </a:ext>
              </a:extLst>
            </p:cNvPr>
            <p:cNvSpPr/>
            <p:nvPr/>
          </p:nvSpPr>
          <p:spPr>
            <a:xfrm>
              <a:off x="29718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0FDC5CF3-00D6-7F4C-B6E0-3A9CCC12D735}"/>
                </a:ext>
              </a:extLst>
            </p:cNvPr>
            <p:cNvSpPr/>
            <p:nvPr/>
          </p:nvSpPr>
          <p:spPr>
            <a:xfrm>
              <a:off x="32004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80FE355E-ECF3-9B48-BD86-AFD822B5AF5A}"/>
                </a:ext>
              </a:extLst>
            </p:cNvPr>
            <p:cNvSpPr/>
            <p:nvPr/>
          </p:nvSpPr>
          <p:spPr>
            <a:xfrm>
              <a:off x="34290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80CE594B-2DF4-BA40-B189-DE4C2B92CD46}"/>
                </a:ext>
              </a:extLst>
            </p:cNvPr>
            <p:cNvSpPr/>
            <p:nvPr/>
          </p:nvSpPr>
          <p:spPr>
            <a:xfrm>
              <a:off x="36576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2448073C-8BA7-E645-AD9B-BE7D6F2FC304}"/>
                </a:ext>
              </a:extLst>
            </p:cNvPr>
            <p:cNvSpPr/>
            <p:nvPr/>
          </p:nvSpPr>
          <p:spPr>
            <a:xfrm>
              <a:off x="38862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BEB0EB59-A9DD-8747-97EC-2B7614226AFE}"/>
                </a:ext>
              </a:extLst>
            </p:cNvPr>
            <p:cNvSpPr/>
            <p:nvPr/>
          </p:nvSpPr>
          <p:spPr>
            <a:xfrm>
              <a:off x="22860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79D4C2D0-9CDE-B946-9789-5A49427DE69F}"/>
                </a:ext>
              </a:extLst>
            </p:cNvPr>
            <p:cNvSpPr/>
            <p:nvPr/>
          </p:nvSpPr>
          <p:spPr>
            <a:xfrm>
              <a:off x="25146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F4E00053-7FEE-EF49-AB5C-534ABC942ACE}"/>
                </a:ext>
              </a:extLst>
            </p:cNvPr>
            <p:cNvSpPr/>
            <p:nvPr/>
          </p:nvSpPr>
          <p:spPr>
            <a:xfrm>
              <a:off x="27432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2C8A47D8-4067-7A4F-8CA5-6F7F6683DBAA}"/>
                </a:ext>
              </a:extLst>
            </p:cNvPr>
            <p:cNvSpPr/>
            <p:nvPr/>
          </p:nvSpPr>
          <p:spPr>
            <a:xfrm>
              <a:off x="29718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3A00B50F-7EED-844A-B587-4CE0FF872AF3}"/>
                </a:ext>
              </a:extLst>
            </p:cNvPr>
            <p:cNvSpPr/>
            <p:nvPr/>
          </p:nvSpPr>
          <p:spPr>
            <a:xfrm>
              <a:off x="32004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6542D105-C988-0F4F-B269-598EE71D6344}"/>
                </a:ext>
              </a:extLst>
            </p:cNvPr>
            <p:cNvSpPr/>
            <p:nvPr/>
          </p:nvSpPr>
          <p:spPr>
            <a:xfrm>
              <a:off x="34290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F2E48F05-CC44-404B-87B8-31D25C343787}"/>
                </a:ext>
              </a:extLst>
            </p:cNvPr>
            <p:cNvSpPr/>
            <p:nvPr/>
          </p:nvSpPr>
          <p:spPr>
            <a:xfrm>
              <a:off x="36576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69C17ECB-68C7-754A-B70A-DD0201440557}"/>
                </a:ext>
              </a:extLst>
            </p:cNvPr>
            <p:cNvSpPr/>
            <p:nvPr/>
          </p:nvSpPr>
          <p:spPr>
            <a:xfrm>
              <a:off x="38862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2393A25D-FF5E-4742-825D-87BC0F28B362}"/>
                </a:ext>
              </a:extLst>
            </p:cNvPr>
            <p:cNvSpPr/>
            <p:nvPr/>
          </p:nvSpPr>
          <p:spPr>
            <a:xfrm>
              <a:off x="22860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4E3A86ED-65FB-3245-83A0-B8A992F78166}"/>
                </a:ext>
              </a:extLst>
            </p:cNvPr>
            <p:cNvSpPr/>
            <p:nvPr/>
          </p:nvSpPr>
          <p:spPr>
            <a:xfrm>
              <a:off x="25146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4BF713FB-C477-B54F-911E-370F30C6F4BE}"/>
                </a:ext>
              </a:extLst>
            </p:cNvPr>
            <p:cNvSpPr/>
            <p:nvPr/>
          </p:nvSpPr>
          <p:spPr>
            <a:xfrm>
              <a:off x="27432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Rectangle 303">
              <a:extLst>
                <a:ext uri="{FF2B5EF4-FFF2-40B4-BE49-F238E27FC236}">
                  <a16:creationId xmlns:a16="http://schemas.microsoft.com/office/drawing/2014/main" id="{519559A0-44B2-D345-9A4B-17F01648296D}"/>
                </a:ext>
              </a:extLst>
            </p:cNvPr>
            <p:cNvSpPr/>
            <p:nvPr/>
          </p:nvSpPr>
          <p:spPr>
            <a:xfrm>
              <a:off x="29718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Rectangle 304">
              <a:extLst>
                <a:ext uri="{FF2B5EF4-FFF2-40B4-BE49-F238E27FC236}">
                  <a16:creationId xmlns:a16="http://schemas.microsoft.com/office/drawing/2014/main" id="{A99B3C84-08B2-C746-AC91-1E73375B1F2E}"/>
                </a:ext>
              </a:extLst>
            </p:cNvPr>
            <p:cNvSpPr/>
            <p:nvPr/>
          </p:nvSpPr>
          <p:spPr>
            <a:xfrm>
              <a:off x="32004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F3205E64-3B6F-2E4D-B34C-6B561D3C33E0}"/>
                </a:ext>
              </a:extLst>
            </p:cNvPr>
            <p:cNvSpPr/>
            <p:nvPr/>
          </p:nvSpPr>
          <p:spPr>
            <a:xfrm>
              <a:off x="34290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F068D9D1-3AB2-874B-A0E0-F14A5B3BA8D4}"/>
                </a:ext>
              </a:extLst>
            </p:cNvPr>
            <p:cNvSpPr/>
            <p:nvPr/>
          </p:nvSpPr>
          <p:spPr>
            <a:xfrm>
              <a:off x="36576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A5931D4B-C87C-0644-A6C1-9330A527A486}"/>
                </a:ext>
              </a:extLst>
            </p:cNvPr>
            <p:cNvSpPr/>
            <p:nvPr/>
          </p:nvSpPr>
          <p:spPr>
            <a:xfrm>
              <a:off x="38862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77D81027-1524-3341-BC06-88B02004DC0C}"/>
                </a:ext>
              </a:extLst>
            </p:cNvPr>
            <p:cNvSpPr/>
            <p:nvPr/>
          </p:nvSpPr>
          <p:spPr>
            <a:xfrm>
              <a:off x="22860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:a16="http://schemas.microsoft.com/office/drawing/2014/main" id="{8D2D3CB5-66FF-3347-A21B-F39F39750F23}"/>
                </a:ext>
              </a:extLst>
            </p:cNvPr>
            <p:cNvSpPr/>
            <p:nvPr/>
          </p:nvSpPr>
          <p:spPr>
            <a:xfrm>
              <a:off x="25146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460849D2-1A7F-EE4E-9B96-D35502932C96}"/>
                </a:ext>
              </a:extLst>
            </p:cNvPr>
            <p:cNvSpPr/>
            <p:nvPr/>
          </p:nvSpPr>
          <p:spPr>
            <a:xfrm>
              <a:off x="27432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0A26BBB4-9C72-4744-8D04-6BEB33516452}"/>
                </a:ext>
              </a:extLst>
            </p:cNvPr>
            <p:cNvSpPr/>
            <p:nvPr/>
          </p:nvSpPr>
          <p:spPr>
            <a:xfrm>
              <a:off x="29718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B01C5DF7-57EF-C34F-A0D4-6B6CE0FE695D}"/>
                </a:ext>
              </a:extLst>
            </p:cNvPr>
            <p:cNvSpPr/>
            <p:nvPr/>
          </p:nvSpPr>
          <p:spPr>
            <a:xfrm>
              <a:off x="32004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DB20BB62-4888-1747-A6C3-A6C193687C68}"/>
                </a:ext>
              </a:extLst>
            </p:cNvPr>
            <p:cNvSpPr/>
            <p:nvPr/>
          </p:nvSpPr>
          <p:spPr>
            <a:xfrm>
              <a:off x="34290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E2F2FE99-30E5-B44C-8E54-F3E9466CAE02}"/>
                </a:ext>
              </a:extLst>
            </p:cNvPr>
            <p:cNvSpPr/>
            <p:nvPr/>
          </p:nvSpPr>
          <p:spPr>
            <a:xfrm>
              <a:off x="36576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DAF69382-C964-DD44-B47A-D00CFC579F7C}"/>
                </a:ext>
              </a:extLst>
            </p:cNvPr>
            <p:cNvSpPr/>
            <p:nvPr/>
          </p:nvSpPr>
          <p:spPr>
            <a:xfrm>
              <a:off x="38862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F6A0D7B6-DDFA-9043-A491-B145BABD38F3}"/>
                </a:ext>
              </a:extLst>
            </p:cNvPr>
            <p:cNvSpPr/>
            <p:nvPr/>
          </p:nvSpPr>
          <p:spPr>
            <a:xfrm>
              <a:off x="22860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26CD1A80-2451-D14F-B860-313EF6CA6B69}"/>
                </a:ext>
              </a:extLst>
            </p:cNvPr>
            <p:cNvSpPr/>
            <p:nvPr/>
          </p:nvSpPr>
          <p:spPr>
            <a:xfrm>
              <a:off x="25146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C3A6834E-CF90-1A42-868A-99D37A0421FC}"/>
                </a:ext>
              </a:extLst>
            </p:cNvPr>
            <p:cNvSpPr/>
            <p:nvPr/>
          </p:nvSpPr>
          <p:spPr>
            <a:xfrm>
              <a:off x="27432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158D9EB9-F223-B140-8740-F21E212B8D47}"/>
                </a:ext>
              </a:extLst>
            </p:cNvPr>
            <p:cNvSpPr/>
            <p:nvPr/>
          </p:nvSpPr>
          <p:spPr>
            <a:xfrm>
              <a:off x="29718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019234B7-8A4B-B348-8FD5-B1AE849A2FD1}"/>
                </a:ext>
              </a:extLst>
            </p:cNvPr>
            <p:cNvSpPr/>
            <p:nvPr/>
          </p:nvSpPr>
          <p:spPr>
            <a:xfrm>
              <a:off x="32004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93DF40C6-EFD0-5545-B0DB-CF573D8BBBF9}"/>
                </a:ext>
              </a:extLst>
            </p:cNvPr>
            <p:cNvSpPr/>
            <p:nvPr/>
          </p:nvSpPr>
          <p:spPr>
            <a:xfrm>
              <a:off x="34290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097EE853-A1E0-9C49-BDBD-6A102B99F90F}"/>
                </a:ext>
              </a:extLst>
            </p:cNvPr>
            <p:cNvSpPr/>
            <p:nvPr/>
          </p:nvSpPr>
          <p:spPr>
            <a:xfrm>
              <a:off x="36576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06635086-6B0B-E541-9A2D-2F52D8F80FF5}"/>
                </a:ext>
              </a:extLst>
            </p:cNvPr>
            <p:cNvSpPr/>
            <p:nvPr/>
          </p:nvSpPr>
          <p:spPr>
            <a:xfrm>
              <a:off x="38862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AD7FB1C3-1368-434B-8DCF-7520C6352556}"/>
                </a:ext>
              </a:extLst>
            </p:cNvPr>
            <p:cNvSpPr/>
            <p:nvPr/>
          </p:nvSpPr>
          <p:spPr>
            <a:xfrm>
              <a:off x="22860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A55C8C4D-2978-244C-B85A-79A92A5814F2}"/>
                </a:ext>
              </a:extLst>
            </p:cNvPr>
            <p:cNvSpPr/>
            <p:nvPr/>
          </p:nvSpPr>
          <p:spPr>
            <a:xfrm>
              <a:off x="25146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A5553DEB-386F-7D41-8F4A-FA671DD75742}"/>
                </a:ext>
              </a:extLst>
            </p:cNvPr>
            <p:cNvSpPr/>
            <p:nvPr/>
          </p:nvSpPr>
          <p:spPr>
            <a:xfrm>
              <a:off x="27432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5A6AD7AC-8A0C-6045-A58C-5EA013ED901C}"/>
                </a:ext>
              </a:extLst>
            </p:cNvPr>
            <p:cNvSpPr/>
            <p:nvPr/>
          </p:nvSpPr>
          <p:spPr>
            <a:xfrm>
              <a:off x="29718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Rectangle 328">
              <a:extLst>
                <a:ext uri="{FF2B5EF4-FFF2-40B4-BE49-F238E27FC236}">
                  <a16:creationId xmlns:a16="http://schemas.microsoft.com/office/drawing/2014/main" id="{FD1EA49E-46A5-204F-923A-78B3091E7D6E}"/>
                </a:ext>
              </a:extLst>
            </p:cNvPr>
            <p:cNvSpPr/>
            <p:nvPr/>
          </p:nvSpPr>
          <p:spPr>
            <a:xfrm>
              <a:off x="32004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3FF15433-144F-064D-A399-87101B59BC3A}"/>
                </a:ext>
              </a:extLst>
            </p:cNvPr>
            <p:cNvSpPr/>
            <p:nvPr/>
          </p:nvSpPr>
          <p:spPr>
            <a:xfrm>
              <a:off x="34290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2F1E17B6-2827-D84F-9D7E-9716F9EA3344}"/>
                </a:ext>
              </a:extLst>
            </p:cNvPr>
            <p:cNvSpPr/>
            <p:nvPr/>
          </p:nvSpPr>
          <p:spPr>
            <a:xfrm>
              <a:off x="36576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D33352D0-EB50-564B-844F-258B5E94FD1C}"/>
                </a:ext>
              </a:extLst>
            </p:cNvPr>
            <p:cNvSpPr/>
            <p:nvPr/>
          </p:nvSpPr>
          <p:spPr>
            <a:xfrm>
              <a:off x="38862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3A3DFEEC-F4D1-9845-9C37-37EB18E9EC97}"/>
                </a:ext>
              </a:extLst>
            </p:cNvPr>
            <p:cNvSpPr/>
            <p:nvPr/>
          </p:nvSpPr>
          <p:spPr>
            <a:xfrm>
              <a:off x="22860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84CA32BB-DA9F-0B48-A4E1-E38344A818B0}"/>
                </a:ext>
              </a:extLst>
            </p:cNvPr>
            <p:cNvSpPr/>
            <p:nvPr/>
          </p:nvSpPr>
          <p:spPr>
            <a:xfrm>
              <a:off x="25146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C51F9823-2A76-8748-87B4-886869298ED3}"/>
                </a:ext>
              </a:extLst>
            </p:cNvPr>
            <p:cNvSpPr/>
            <p:nvPr/>
          </p:nvSpPr>
          <p:spPr>
            <a:xfrm>
              <a:off x="27432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56AE4507-A100-D447-82AE-ED5E55B45FD2}"/>
                </a:ext>
              </a:extLst>
            </p:cNvPr>
            <p:cNvSpPr/>
            <p:nvPr/>
          </p:nvSpPr>
          <p:spPr>
            <a:xfrm>
              <a:off x="29718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Rectangle 336">
              <a:extLst>
                <a:ext uri="{FF2B5EF4-FFF2-40B4-BE49-F238E27FC236}">
                  <a16:creationId xmlns:a16="http://schemas.microsoft.com/office/drawing/2014/main" id="{66C8A812-D9DF-A749-A7E5-484FEA64E711}"/>
                </a:ext>
              </a:extLst>
            </p:cNvPr>
            <p:cNvSpPr/>
            <p:nvPr/>
          </p:nvSpPr>
          <p:spPr>
            <a:xfrm>
              <a:off x="32004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Rectangle 337">
              <a:extLst>
                <a:ext uri="{FF2B5EF4-FFF2-40B4-BE49-F238E27FC236}">
                  <a16:creationId xmlns:a16="http://schemas.microsoft.com/office/drawing/2014/main" id="{01E39C67-DC58-7642-BB20-31751D7B6D87}"/>
                </a:ext>
              </a:extLst>
            </p:cNvPr>
            <p:cNvSpPr/>
            <p:nvPr/>
          </p:nvSpPr>
          <p:spPr>
            <a:xfrm>
              <a:off x="34290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69787A55-CCBC-144C-9EC2-29D82288D41D}"/>
                </a:ext>
              </a:extLst>
            </p:cNvPr>
            <p:cNvSpPr/>
            <p:nvPr/>
          </p:nvSpPr>
          <p:spPr>
            <a:xfrm>
              <a:off x="36576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Rectangle 339">
              <a:extLst>
                <a:ext uri="{FF2B5EF4-FFF2-40B4-BE49-F238E27FC236}">
                  <a16:creationId xmlns:a16="http://schemas.microsoft.com/office/drawing/2014/main" id="{2C38212D-B901-FA47-BE42-F4D9107F053E}"/>
                </a:ext>
              </a:extLst>
            </p:cNvPr>
            <p:cNvSpPr/>
            <p:nvPr/>
          </p:nvSpPr>
          <p:spPr>
            <a:xfrm>
              <a:off x="38862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Rectangle 340">
              <a:extLst>
                <a:ext uri="{FF2B5EF4-FFF2-40B4-BE49-F238E27FC236}">
                  <a16:creationId xmlns:a16="http://schemas.microsoft.com/office/drawing/2014/main" id="{C3D87C98-B2A4-7F45-8EDF-3C471EE002BA}"/>
                </a:ext>
              </a:extLst>
            </p:cNvPr>
            <p:cNvSpPr/>
            <p:nvPr/>
          </p:nvSpPr>
          <p:spPr>
            <a:xfrm>
              <a:off x="22860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Rectangle 341">
              <a:extLst>
                <a:ext uri="{FF2B5EF4-FFF2-40B4-BE49-F238E27FC236}">
                  <a16:creationId xmlns:a16="http://schemas.microsoft.com/office/drawing/2014/main" id="{B686B7B9-3275-954C-90E0-F4E75EE5DA06}"/>
                </a:ext>
              </a:extLst>
            </p:cNvPr>
            <p:cNvSpPr/>
            <p:nvPr/>
          </p:nvSpPr>
          <p:spPr>
            <a:xfrm>
              <a:off x="25146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Rectangle 342">
              <a:extLst>
                <a:ext uri="{FF2B5EF4-FFF2-40B4-BE49-F238E27FC236}">
                  <a16:creationId xmlns:a16="http://schemas.microsoft.com/office/drawing/2014/main" id="{ABE0D0F2-906C-8140-9ABF-B2B9EA64C64E}"/>
                </a:ext>
              </a:extLst>
            </p:cNvPr>
            <p:cNvSpPr/>
            <p:nvPr/>
          </p:nvSpPr>
          <p:spPr>
            <a:xfrm>
              <a:off x="27432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C92ABD0D-BA56-4B4A-83E6-403C6EAD3F2D}"/>
                </a:ext>
              </a:extLst>
            </p:cNvPr>
            <p:cNvSpPr/>
            <p:nvPr/>
          </p:nvSpPr>
          <p:spPr>
            <a:xfrm>
              <a:off x="29718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14D806E0-4585-7B48-AA38-DDD986D0938A}"/>
                </a:ext>
              </a:extLst>
            </p:cNvPr>
            <p:cNvSpPr/>
            <p:nvPr/>
          </p:nvSpPr>
          <p:spPr>
            <a:xfrm>
              <a:off x="32004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Rectangle 345">
              <a:extLst>
                <a:ext uri="{FF2B5EF4-FFF2-40B4-BE49-F238E27FC236}">
                  <a16:creationId xmlns:a16="http://schemas.microsoft.com/office/drawing/2014/main" id="{9E1C3D3B-68B1-934C-B960-E16244D46505}"/>
                </a:ext>
              </a:extLst>
            </p:cNvPr>
            <p:cNvSpPr/>
            <p:nvPr/>
          </p:nvSpPr>
          <p:spPr>
            <a:xfrm>
              <a:off x="34290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ectangle 346">
              <a:extLst>
                <a:ext uri="{FF2B5EF4-FFF2-40B4-BE49-F238E27FC236}">
                  <a16:creationId xmlns:a16="http://schemas.microsoft.com/office/drawing/2014/main" id="{DD004F89-6C8E-1347-BCD3-C3EB10BBEAD0}"/>
                </a:ext>
              </a:extLst>
            </p:cNvPr>
            <p:cNvSpPr/>
            <p:nvPr/>
          </p:nvSpPr>
          <p:spPr>
            <a:xfrm>
              <a:off x="36576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ectangle 347">
              <a:extLst>
                <a:ext uri="{FF2B5EF4-FFF2-40B4-BE49-F238E27FC236}">
                  <a16:creationId xmlns:a16="http://schemas.microsoft.com/office/drawing/2014/main" id="{A8B895BB-1D43-454E-ACBE-ED1D25A82AC1}"/>
                </a:ext>
              </a:extLst>
            </p:cNvPr>
            <p:cNvSpPr/>
            <p:nvPr/>
          </p:nvSpPr>
          <p:spPr>
            <a:xfrm>
              <a:off x="38862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Rectangle 348">
              <a:extLst>
                <a:ext uri="{FF2B5EF4-FFF2-40B4-BE49-F238E27FC236}">
                  <a16:creationId xmlns:a16="http://schemas.microsoft.com/office/drawing/2014/main" id="{C4DAD2C7-50BB-A84B-8318-7870BCC4C5A6}"/>
                </a:ext>
              </a:extLst>
            </p:cNvPr>
            <p:cNvSpPr/>
            <p:nvPr/>
          </p:nvSpPr>
          <p:spPr>
            <a:xfrm>
              <a:off x="22860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ctangle 349">
              <a:extLst>
                <a:ext uri="{FF2B5EF4-FFF2-40B4-BE49-F238E27FC236}">
                  <a16:creationId xmlns:a16="http://schemas.microsoft.com/office/drawing/2014/main" id="{55D9A0E1-8FFB-504F-BB5D-30925CF93C92}"/>
                </a:ext>
              </a:extLst>
            </p:cNvPr>
            <p:cNvSpPr/>
            <p:nvPr/>
          </p:nvSpPr>
          <p:spPr>
            <a:xfrm>
              <a:off x="25146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Rectangle 350">
              <a:extLst>
                <a:ext uri="{FF2B5EF4-FFF2-40B4-BE49-F238E27FC236}">
                  <a16:creationId xmlns:a16="http://schemas.microsoft.com/office/drawing/2014/main" id="{4C8D81E7-9D79-9649-A1CC-3D91A5D3EFC2}"/>
                </a:ext>
              </a:extLst>
            </p:cNvPr>
            <p:cNvSpPr/>
            <p:nvPr/>
          </p:nvSpPr>
          <p:spPr>
            <a:xfrm>
              <a:off x="27432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Rectangle 351">
              <a:extLst>
                <a:ext uri="{FF2B5EF4-FFF2-40B4-BE49-F238E27FC236}">
                  <a16:creationId xmlns:a16="http://schemas.microsoft.com/office/drawing/2014/main" id="{FBD7C7C9-CA90-3A4C-B633-7EF086969D2A}"/>
                </a:ext>
              </a:extLst>
            </p:cNvPr>
            <p:cNvSpPr/>
            <p:nvPr/>
          </p:nvSpPr>
          <p:spPr>
            <a:xfrm>
              <a:off x="29718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Rectangle 352">
              <a:extLst>
                <a:ext uri="{FF2B5EF4-FFF2-40B4-BE49-F238E27FC236}">
                  <a16:creationId xmlns:a16="http://schemas.microsoft.com/office/drawing/2014/main" id="{ED0A7B54-F5ED-B84E-93C3-15897467660B}"/>
                </a:ext>
              </a:extLst>
            </p:cNvPr>
            <p:cNvSpPr/>
            <p:nvPr/>
          </p:nvSpPr>
          <p:spPr>
            <a:xfrm>
              <a:off x="32004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8D25A9C7-4C5A-DE4C-B8B3-8F846EF8ED22}"/>
                </a:ext>
              </a:extLst>
            </p:cNvPr>
            <p:cNvSpPr/>
            <p:nvPr/>
          </p:nvSpPr>
          <p:spPr>
            <a:xfrm>
              <a:off x="34290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636C029F-1C60-1F41-B90B-BDA755DB70D5}"/>
                </a:ext>
              </a:extLst>
            </p:cNvPr>
            <p:cNvSpPr/>
            <p:nvPr/>
          </p:nvSpPr>
          <p:spPr>
            <a:xfrm>
              <a:off x="36576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BF342A90-8039-9542-84EA-B2B98E3E67DF}"/>
                </a:ext>
              </a:extLst>
            </p:cNvPr>
            <p:cNvSpPr/>
            <p:nvPr/>
          </p:nvSpPr>
          <p:spPr>
            <a:xfrm>
              <a:off x="38862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1BA78FB0-B154-364A-BF5A-7494AA5D0C46}"/>
                </a:ext>
              </a:extLst>
            </p:cNvPr>
            <p:cNvSpPr/>
            <p:nvPr/>
          </p:nvSpPr>
          <p:spPr>
            <a:xfrm>
              <a:off x="22860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A59889FE-89D1-8F46-B482-C735C4FCF652}"/>
                </a:ext>
              </a:extLst>
            </p:cNvPr>
            <p:cNvSpPr/>
            <p:nvPr/>
          </p:nvSpPr>
          <p:spPr>
            <a:xfrm>
              <a:off x="25146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6C381F49-00DD-E94F-B10F-23F3C21203FC}"/>
                </a:ext>
              </a:extLst>
            </p:cNvPr>
            <p:cNvSpPr/>
            <p:nvPr/>
          </p:nvSpPr>
          <p:spPr>
            <a:xfrm>
              <a:off x="27432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6C430E1A-376F-8841-98FA-F4BEE0649A7E}"/>
                </a:ext>
              </a:extLst>
            </p:cNvPr>
            <p:cNvSpPr/>
            <p:nvPr/>
          </p:nvSpPr>
          <p:spPr>
            <a:xfrm>
              <a:off x="29718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Rectangle 360">
              <a:extLst>
                <a:ext uri="{FF2B5EF4-FFF2-40B4-BE49-F238E27FC236}">
                  <a16:creationId xmlns:a16="http://schemas.microsoft.com/office/drawing/2014/main" id="{057CAE2F-7047-0343-A639-F90A61C6FB20}"/>
                </a:ext>
              </a:extLst>
            </p:cNvPr>
            <p:cNvSpPr/>
            <p:nvPr/>
          </p:nvSpPr>
          <p:spPr>
            <a:xfrm>
              <a:off x="32004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ECE75E3A-39C3-F441-9A34-B05AB716684D}"/>
                </a:ext>
              </a:extLst>
            </p:cNvPr>
            <p:cNvSpPr/>
            <p:nvPr/>
          </p:nvSpPr>
          <p:spPr>
            <a:xfrm>
              <a:off x="34290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661666A9-258E-DD4D-B540-838A992B3C66}"/>
                </a:ext>
              </a:extLst>
            </p:cNvPr>
            <p:cNvSpPr/>
            <p:nvPr/>
          </p:nvSpPr>
          <p:spPr>
            <a:xfrm>
              <a:off x="36576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802672FF-B006-3446-8A13-45784FE42D5D}"/>
                </a:ext>
              </a:extLst>
            </p:cNvPr>
            <p:cNvSpPr/>
            <p:nvPr/>
          </p:nvSpPr>
          <p:spPr>
            <a:xfrm>
              <a:off x="38862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EB97A874-8F19-D449-B336-1B4F3AC318EF}"/>
                </a:ext>
              </a:extLst>
            </p:cNvPr>
            <p:cNvSpPr/>
            <p:nvPr/>
          </p:nvSpPr>
          <p:spPr>
            <a:xfrm>
              <a:off x="22860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BA71119E-1D1A-2E46-9DB2-7CFAEA3776F5}"/>
                </a:ext>
              </a:extLst>
            </p:cNvPr>
            <p:cNvSpPr/>
            <p:nvPr/>
          </p:nvSpPr>
          <p:spPr>
            <a:xfrm>
              <a:off x="25146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B0293AB2-9B5E-8B40-BCB0-6BBEF1F03D8D}"/>
                </a:ext>
              </a:extLst>
            </p:cNvPr>
            <p:cNvSpPr/>
            <p:nvPr/>
          </p:nvSpPr>
          <p:spPr>
            <a:xfrm>
              <a:off x="27432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0F0C44C1-3390-D84B-841C-0056D5F83BAD}"/>
                </a:ext>
              </a:extLst>
            </p:cNvPr>
            <p:cNvSpPr/>
            <p:nvPr/>
          </p:nvSpPr>
          <p:spPr>
            <a:xfrm>
              <a:off x="29718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B6F3AD58-E561-2F40-9CE5-D5C29A0C448F}"/>
                </a:ext>
              </a:extLst>
            </p:cNvPr>
            <p:cNvSpPr/>
            <p:nvPr/>
          </p:nvSpPr>
          <p:spPr>
            <a:xfrm>
              <a:off x="32004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C854FBB8-6ADE-A948-843A-235D60D71CFB}"/>
                </a:ext>
              </a:extLst>
            </p:cNvPr>
            <p:cNvSpPr/>
            <p:nvPr/>
          </p:nvSpPr>
          <p:spPr>
            <a:xfrm>
              <a:off x="34290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Rectangle 370">
              <a:extLst>
                <a:ext uri="{FF2B5EF4-FFF2-40B4-BE49-F238E27FC236}">
                  <a16:creationId xmlns:a16="http://schemas.microsoft.com/office/drawing/2014/main" id="{3E393B0E-0CA8-8E46-A8BD-CB21444EC62D}"/>
                </a:ext>
              </a:extLst>
            </p:cNvPr>
            <p:cNvSpPr/>
            <p:nvPr/>
          </p:nvSpPr>
          <p:spPr>
            <a:xfrm>
              <a:off x="36576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Rectangle 371">
              <a:extLst>
                <a:ext uri="{FF2B5EF4-FFF2-40B4-BE49-F238E27FC236}">
                  <a16:creationId xmlns:a16="http://schemas.microsoft.com/office/drawing/2014/main" id="{D161A272-2EB1-EA41-BD9D-A8EDC5925EEF}"/>
                </a:ext>
              </a:extLst>
            </p:cNvPr>
            <p:cNvSpPr/>
            <p:nvPr/>
          </p:nvSpPr>
          <p:spPr>
            <a:xfrm>
              <a:off x="38862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4845BD12-03A3-384C-A744-786E30CEB4F6}"/>
                </a:ext>
              </a:extLst>
            </p:cNvPr>
            <p:cNvSpPr/>
            <p:nvPr/>
          </p:nvSpPr>
          <p:spPr>
            <a:xfrm>
              <a:off x="22860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2E08D48B-E443-CF47-AABA-F83C7EDABCF8}"/>
                </a:ext>
              </a:extLst>
            </p:cNvPr>
            <p:cNvSpPr/>
            <p:nvPr/>
          </p:nvSpPr>
          <p:spPr>
            <a:xfrm>
              <a:off x="25146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990313EE-B74A-AE41-9852-EDEAE04228A1}"/>
                </a:ext>
              </a:extLst>
            </p:cNvPr>
            <p:cNvSpPr/>
            <p:nvPr/>
          </p:nvSpPr>
          <p:spPr>
            <a:xfrm>
              <a:off x="27432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F5981878-64B6-0346-B10C-E3E74D6C7FF2}"/>
                </a:ext>
              </a:extLst>
            </p:cNvPr>
            <p:cNvSpPr/>
            <p:nvPr/>
          </p:nvSpPr>
          <p:spPr>
            <a:xfrm>
              <a:off x="29718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D9D8E6C7-68D2-6A4C-9BCF-B144DE1F30B5}"/>
                </a:ext>
              </a:extLst>
            </p:cNvPr>
            <p:cNvSpPr/>
            <p:nvPr/>
          </p:nvSpPr>
          <p:spPr>
            <a:xfrm>
              <a:off x="32004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8D187113-DF6F-4943-A14D-29DBACFA672E}"/>
                </a:ext>
              </a:extLst>
            </p:cNvPr>
            <p:cNvSpPr/>
            <p:nvPr/>
          </p:nvSpPr>
          <p:spPr>
            <a:xfrm>
              <a:off x="34290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0064F8C5-CC86-AB4E-9FD0-C8E2E6028DA8}"/>
                </a:ext>
              </a:extLst>
            </p:cNvPr>
            <p:cNvSpPr/>
            <p:nvPr/>
          </p:nvSpPr>
          <p:spPr>
            <a:xfrm>
              <a:off x="36576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ctangle 379">
              <a:extLst>
                <a:ext uri="{FF2B5EF4-FFF2-40B4-BE49-F238E27FC236}">
                  <a16:creationId xmlns:a16="http://schemas.microsoft.com/office/drawing/2014/main" id="{6C601574-F01D-7A4F-AFB7-84629412E318}"/>
                </a:ext>
              </a:extLst>
            </p:cNvPr>
            <p:cNvSpPr/>
            <p:nvPr/>
          </p:nvSpPr>
          <p:spPr>
            <a:xfrm>
              <a:off x="38862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Rectangle 380">
              <a:extLst>
                <a:ext uri="{FF2B5EF4-FFF2-40B4-BE49-F238E27FC236}">
                  <a16:creationId xmlns:a16="http://schemas.microsoft.com/office/drawing/2014/main" id="{4317CBFC-2FCD-5549-89A6-9A5C0907EDDF}"/>
                </a:ext>
              </a:extLst>
            </p:cNvPr>
            <p:cNvSpPr/>
            <p:nvPr/>
          </p:nvSpPr>
          <p:spPr>
            <a:xfrm>
              <a:off x="22860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BC933B6D-2D45-8E45-A279-0BDEA609A70B}"/>
                </a:ext>
              </a:extLst>
            </p:cNvPr>
            <p:cNvSpPr/>
            <p:nvPr/>
          </p:nvSpPr>
          <p:spPr>
            <a:xfrm>
              <a:off x="25146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FA8960B8-2358-E445-93F7-E9C9C89995BB}"/>
                </a:ext>
              </a:extLst>
            </p:cNvPr>
            <p:cNvSpPr/>
            <p:nvPr/>
          </p:nvSpPr>
          <p:spPr>
            <a:xfrm>
              <a:off x="27432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512AB8AB-BC6E-5942-B133-3264802A5148}"/>
                </a:ext>
              </a:extLst>
            </p:cNvPr>
            <p:cNvSpPr/>
            <p:nvPr/>
          </p:nvSpPr>
          <p:spPr>
            <a:xfrm>
              <a:off x="29718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063D60BE-28F4-BB40-8BEC-05D66DE163B7}"/>
                </a:ext>
              </a:extLst>
            </p:cNvPr>
            <p:cNvSpPr/>
            <p:nvPr/>
          </p:nvSpPr>
          <p:spPr>
            <a:xfrm>
              <a:off x="32004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646CFAE3-BEA4-E345-BCF9-D61350B9050D}"/>
                </a:ext>
              </a:extLst>
            </p:cNvPr>
            <p:cNvSpPr/>
            <p:nvPr/>
          </p:nvSpPr>
          <p:spPr>
            <a:xfrm>
              <a:off x="34290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DD532C2F-84CC-824F-BC5E-4E9C28B75E56}"/>
                </a:ext>
              </a:extLst>
            </p:cNvPr>
            <p:cNvSpPr/>
            <p:nvPr/>
          </p:nvSpPr>
          <p:spPr>
            <a:xfrm>
              <a:off x="36576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5C10C92A-CCED-364E-8DF7-F693ADE7609A}"/>
                </a:ext>
              </a:extLst>
            </p:cNvPr>
            <p:cNvSpPr/>
            <p:nvPr/>
          </p:nvSpPr>
          <p:spPr>
            <a:xfrm>
              <a:off x="38862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Rectangle 388">
              <a:extLst>
                <a:ext uri="{FF2B5EF4-FFF2-40B4-BE49-F238E27FC236}">
                  <a16:creationId xmlns:a16="http://schemas.microsoft.com/office/drawing/2014/main" id="{D8E01CE0-BB94-A64C-8957-3D514B2E316E}"/>
                </a:ext>
              </a:extLst>
            </p:cNvPr>
            <p:cNvSpPr/>
            <p:nvPr/>
          </p:nvSpPr>
          <p:spPr>
            <a:xfrm>
              <a:off x="22860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Rectangle 389">
              <a:extLst>
                <a:ext uri="{FF2B5EF4-FFF2-40B4-BE49-F238E27FC236}">
                  <a16:creationId xmlns:a16="http://schemas.microsoft.com/office/drawing/2014/main" id="{8A61FF87-1618-0248-8D69-8E76E34A59C2}"/>
                </a:ext>
              </a:extLst>
            </p:cNvPr>
            <p:cNvSpPr/>
            <p:nvPr/>
          </p:nvSpPr>
          <p:spPr>
            <a:xfrm>
              <a:off x="25146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BF516815-17D7-A44F-BAE1-0B7FAA5A8560}"/>
                </a:ext>
              </a:extLst>
            </p:cNvPr>
            <p:cNvSpPr/>
            <p:nvPr/>
          </p:nvSpPr>
          <p:spPr>
            <a:xfrm>
              <a:off x="27432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7B643A8E-33F4-5849-8B0A-CC1DD8D1ADB6}"/>
                </a:ext>
              </a:extLst>
            </p:cNvPr>
            <p:cNvSpPr/>
            <p:nvPr/>
          </p:nvSpPr>
          <p:spPr>
            <a:xfrm>
              <a:off x="29718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20367026-CEBC-7747-8DD6-DC594B700924}"/>
                </a:ext>
              </a:extLst>
            </p:cNvPr>
            <p:cNvSpPr/>
            <p:nvPr/>
          </p:nvSpPr>
          <p:spPr>
            <a:xfrm>
              <a:off x="32004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9AA124CA-607A-6C4A-999B-D61CCEA16323}"/>
                </a:ext>
              </a:extLst>
            </p:cNvPr>
            <p:cNvSpPr/>
            <p:nvPr/>
          </p:nvSpPr>
          <p:spPr>
            <a:xfrm>
              <a:off x="34290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4C367822-3E58-144F-8F66-28E32B690B0C}"/>
                </a:ext>
              </a:extLst>
            </p:cNvPr>
            <p:cNvSpPr/>
            <p:nvPr/>
          </p:nvSpPr>
          <p:spPr>
            <a:xfrm>
              <a:off x="36576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6C76CEE1-2856-D246-B31C-7A73DB9E24A7}"/>
                </a:ext>
              </a:extLst>
            </p:cNvPr>
            <p:cNvSpPr/>
            <p:nvPr/>
          </p:nvSpPr>
          <p:spPr>
            <a:xfrm>
              <a:off x="38862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EDE825F8-06AD-6D4D-87EA-9A25C5810798}"/>
                </a:ext>
              </a:extLst>
            </p:cNvPr>
            <p:cNvSpPr/>
            <p:nvPr/>
          </p:nvSpPr>
          <p:spPr>
            <a:xfrm>
              <a:off x="22860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Rectangle 397">
              <a:extLst>
                <a:ext uri="{FF2B5EF4-FFF2-40B4-BE49-F238E27FC236}">
                  <a16:creationId xmlns:a16="http://schemas.microsoft.com/office/drawing/2014/main" id="{AE6E8E61-82E1-8547-BD1B-FB7E44540BB9}"/>
                </a:ext>
              </a:extLst>
            </p:cNvPr>
            <p:cNvSpPr/>
            <p:nvPr/>
          </p:nvSpPr>
          <p:spPr>
            <a:xfrm>
              <a:off x="25146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Rectangle 398">
              <a:extLst>
                <a:ext uri="{FF2B5EF4-FFF2-40B4-BE49-F238E27FC236}">
                  <a16:creationId xmlns:a16="http://schemas.microsoft.com/office/drawing/2014/main" id="{75C1E758-432E-744A-A225-13122B7A32F5}"/>
                </a:ext>
              </a:extLst>
            </p:cNvPr>
            <p:cNvSpPr/>
            <p:nvPr/>
          </p:nvSpPr>
          <p:spPr>
            <a:xfrm>
              <a:off x="27432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3741F7E3-217B-1548-A523-E880FFA930C6}"/>
                </a:ext>
              </a:extLst>
            </p:cNvPr>
            <p:cNvSpPr/>
            <p:nvPr/>
          </p:nvSpPr>
          <p:spPr>
            <a:xfrm>
              <a:off x="29718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088CC85F-0AB1-9D4D-B94D-7D12D87CC402}"/>
                </a:ext>
              </a:extLst>
            </p:cNvPr>
            <p:cNvSpPr/>
            <p:nvPr/>
          </p:nvSpPr>
          <p:spPr>
            <a:xfrm>
              <a:off x="32004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EBA9FBA7-4E17-0D43-9419-EF7B1260F513}"/>
                </a:ext>
              </a:extLst>
            </p:cNvPr>
            <p:cNvSpPr/>
            <p:nvPr/>
          </p:nvSpPr>
          <p:spPr>
            <a:xfrm>
              <a:off x="34290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B2756862-E5EB-2C4D-8D82-38E7462C10C4}"/>
                </a:ext>
              </a:extLst>
            </p:cNvPr>
            <p:cNvSpPr/>
            <p:nvPr/>
          </p:nvSpPr>
          <p:spPr>
            <a:xfrm>
              <a:off x="36576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B610AF23-6B93-DB4D-B2F2-18C17C4F5817}"/>
                </a:ext>
              </a:extLst>
            </p:cNvPr>
            <p:cNvSpPr/>
            <p:nvPr/>
          </p:nvSpPr>
          <p:spPr>
            <a:xfrm>
              <a:off x="38862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0EDEB0F2-8937-9D40-AE99-E1BB350F1640}"/>
                </a:ext>
              </a:extLst>
            </p:cNvPr>
            <p:cNvSpPr/>
            <p:nvPr/>
          </p:nvSpPr>
          <p:spPr>
            <a:xfrm>
              <a:off x="22860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AE4DC02C-AA5A-E749-B203-A231D4717654}"/>
                </a:ext>
              </a:extLst>
            </p:cNvPr>
            <p:cNvSpPr/>
            <p:nvPr/>
          </p:nvSpPr>
          <p:spPr>
            <a:xfrm>
              <a:off x="25146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Rectangle 406">
              <a:extLst>
                <a:ext uri="{FF2B5EF4-FFF2-40B4-BE49-F238E27FC236}">
                  <a16:creationId xmlns:a16="http://schemas.microsoft.com/office/drawing/2014/main" id="{BECFC2CC-9BBB-4F43-BBF2-42A0F21E0376}"/>
                </a:ext>
              </a:extLst>
            </p:cNvPr>
            <p:cNvSpPr/>
            <p:nvPr/>
          </p:nvSpPr>
          <p:spPr>
            <a:xfrm>
              <a:off x="27432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Rectangle 407">
              <a:extLst>
                <a:ext uri="{FF2B5EF4-FFF2-40B4-BE49-F238E27FC236}">
                  <a16:creationId xmlns:a16="http://schemas.microsoft.com/office/drawing/2014/main" id="{D0E9346A-8FBD-7D4E-BC21-34C271830EC1}"/>
                </a:ext>
              </a:extLst>
            </p:cNvPr>
            <p:cNvSpPr/>
            <p:nvPr/>
          </p:nvSpPr>
          <p:spPr>
            <a:xfrm>
              <a:off x="29718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1646ECD2-407A-2B4D-A787-AC1F1A3CDB3A}"/>
                </a:ext>
              </a:extLst>
            </p:cNvPr>
            <p:cNvSpPr/>
            <p:nvPr/>
          </p:nvSpPr>
          <p:spPr>
            <a:xfrm>
              <a:off x="32004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Rectangle 409">
              <a:extLst>
                <a:ext uri="{FF2B5EF4-FFF2-40B4-BE49-F238E27FC236}">
                  <a16:creationId xmlns:a16="http://schemas.microsoft.com/office/drawing/2014/main" id="{D4A6339E-570C-B547-85ED-70B3880F73AE}"/>
                </a:ext>
              </a:extLst>
            </p:cNvPr>
            <p:cNvSpPr/>
            <p:nvPr/>
          </p:nvSpPr>
          <p:spPr>
            <a:xfrm>
              <a:off x="34290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id="{66E88401-0E64-F346-B087-3A83B21E8312}"/>
                </a:ext>
              </a:extLst>
            </p:cNvPr>
            <p:cNvSpPr/>
            <p:nvPr/>
          </p:nvSpPr>
          <p:spPr>
            <a:xfrm>
              <a:off x="36576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Rectangle 411">
              <a:extLst>
                <a:ext uri="{FF2B5EF4-FFF2-40B4-BE49-F238E27FC236}">
                  <a16:creationId xmlns:a16="http://schemas.microsoft.com/office/drawing/2014/main" id="{FD2A9DEA-2F2B-D44B-B5F7-CFCA92040BF5}"/>
                </a:ext>
              </a:extLst>
            </p:cNvPr>
            <p:cNvSpPr/>
            <p:nvPr/>
          </p:nvSpPr>
          <p:spPr>
            <a:xfrm>
              <a:off x="38862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Rectangle 412">
              <a:extLst>
                <a:ext uri="{FF2B5EF4-FFF2-40B4-BE49-F238E27FC236}">
                  <a16:creationId xmlns:a16="http://schemas.microsoft.com/office/drawing/2014/main" id="{032824C5-6FC0-9F4F-89D8-65DB793CE1AD}"/>
                </a:ext>
              </a:extLst>
            </p:cNvPr>
            <p:cNvSpPr/>
            <p:nvPr/>
          </p:nvSpPr>
          <p:spPr>
            <a:xfrm>
              <a:off x="22860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Rectangle 413">
              <a:extLst>
                <a:ext uri="{FF2B5EF4-FFF2-40B4-BE49-F238E27FC236}">
                  <a16:creationId xmlns:a16="http://schemas.microsoft.com/office/drawing/2014/main" id="{5A4EC8BF-3F18-FD4D-B247-FF9CAC9F4CBE}"/>
                </a:ext>
              </a:extLst>
            </p:cNvPr>
            <p:cNvSpPr/>
            <p:nvPr/>
          </p:nvSpPr>
          <p:spPr>
            <a:xfrm>
              <a:off x="25146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Rectangle 414">
              <a:extLst>
                <a:ext uri="{FF2B5EF4-FFF2-40B4-BE49-F238E27FC236}">
                  <a16:creationId xmlns:a16="http://schemas.microsoft.com/office/drawing/2014/main" id="{ED21E5C2-DAFF-4A41-9F12-05422A2A9874}"/>
                </a:ext>
              </a:extLst>
            </p:cNvPr>
            <p:cNvSpPr/>
            <p:nvPr/>
          </p:nvSpPr>
          <p:spPr>
            <a:xfrm>
              <a:off x="27432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B63DA2C8-4C8C-1D4F-9EFB-CD6238D10934}"/>
                </a:ext>
              </a:extLst>
            </p:cNvPr>
            <p:cNvSpPr/>
            <p:nvPr/>
          </p:nvSpPr>
          <p:spPr>
            <a:xfrm>
              <a:off x="29718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CADDA0BA-6366-744D-8270-B7513648451A}"/>
                </a:ext>
              </a:extLst>
            </p:cNvPr>
            <p:cNvSpPr/>
            <p:nvPr/>
          </p:nvSpPr>
          <p:spPr>
            <a:xfrm>
              <a:off x="32004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D8D34967-BFE6-9246-99D6-C082B1497D25}"/>
                </a:ext>
              </a:extLst>
            </p:cNvPr>
            <p:cNvSpPr/>
            <p:nvPr/>
          </p:nvSpPr>
          <p:spPr>
            <a:xfrm>
              <a:off x="34290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4C20E761-8311-474B-B490-56263A73A0EA}"/>
                </a:ext>
              </a:extLst>
            </p:cNvPr>
            <p:cNvSpPr/>
            <p:nvPr/>
          </p:nvSpPr>
          <p:spPr>
            <a:xfrm>
              <a:off x="36576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5043B4C8-8B5A-514D-ACB5-AB898361C096}"/>
                </a:ext>
              </a:extLst>
            </p:cNvPr>
            <p:cNvSpPr/>
            <p:nvPr/>
          </p:nvSpPr>
          <p:spPr>
            <a:xfrm>
              <a:off x="38862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E75ACF1F-64EC-154F-BD62-E3498536DA38}"/>
                </a:ext>
              </a:extLst>
            </p:cNvPr>
            <p:cNvSpPr/>
            <p:nvPr/>
          </p:nvSpPr>
          <p:spPr>
            <a:xfrm>
              <a:off x="22860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FA8CA002-1432-D64D-88EE-6AD6239A5B5D}"/>
                </a:ext>
              </a:extLst>
            </p:cNvPr>
            <p:cNvSpPr/>
            <p:nvPr/>
          </p:nvSpPr>
          <p:spPr>
            <a:xfrm>
              <a:off x="25146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1ED43D76-9661-8041-BA61-C31C278B0515}"/>
                </a:ext>
              </a:extLst>
            </p:cNvPr>
            <p:cNvSpPr/>
            <p:nvPr/>
          </p:nvSpPr>
          <p:spPr>
            <a:xfrm>
              <a:off x="27432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id="{81BE8669-3BE3-C943-BF87-ED8A533FC2F5}"/>
                </a:ext>
              </a:extLst>
            </p:cNvPr>
            <p:cNvSpPr/>
            <p:nvPr/>
          </p:nvSpPr>
          <p:spPr>
            <a:xfrm>
              <a:off x="29718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F69320F9-97C1-DD4E-828E-1403DF3458FB}"/>
                </a:ext>
              </a:extLst>
            </p:cNvPr>
            <p:cNvSpPr/>
            <p:nvPr/>
          </p:nvSpPr>
          <p:spPr>
            <a:xfrm>
              <a:off x="32004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18B7314A-8FE2-184B-B88B-5C621D431A0A}"/>
                </a:ext>
              </a:extLst>
            </p:cNvPr>
            <p:cNvSpPr/>
            <p:nvPr/>
          </p:nvSpPr>
          <p:spPr>
            <a:xfrm>
              <a:off x="34290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AB22B580-50C8-CB48-98D5-766DA4B62718}"/>
                </a:ext>
              </a:extLst>
            </p:cNvPr>
            <p:cNvSpPr/>
            <p:nvPr/>
          </p:nvSpPr>
          <p:spPr>
            <a:xfrm>
              <a:off x="36576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D1FAE132-9FEB-A34B-9BE3-64BD1F74C928}"/>
                </a:ext>
              </a:extLst>
            </p:cNvPr>
            <p:cNvSpPr/>
            <p:nvPr/>
          </p:nvSpPr>
          <p:spPr>
            <a:xfrm>
              <a:off x="38862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6C793648-F36C-D244-ABFB-35F0F698F38C}"/>
                </a:ext>
              </a:extLst>
            </p:cNvPr>
            <p:cNvSpPr/>
            <p:nvPr/>
          </p:nvSpPr>
          <p:spPr>
            <a:xfrm>
              <a:off x="22860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295AB437-8B4F-D043-A390-D8F45A2069BB}"/>
                </a:ext>
              </a:extLst>
            </p:cNvPr>
            <p:cNvSpPr/>
            <p:nvPr/>
          </p:nvSpPr>
          <p:spPr>
            <a:xfrm>
              <a:off x="25146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358F404F-013D-D143-8C48-170ABFA3D78F}"/>
                </a:ext>
              </a:extLst>
            </p:cNvPr>
            <p:cNvSpPr/>
            <p:nvPr/>
          </p:nvSpPr>
          <p:spPr>
            <a:xfrm>
              <a:off x="27432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8DC47EE1-164F-6B4A-8DFE-523F3FF21ED2}"/>
                </a:ext>
              </a:extLst>
            </p:cNvPr>
            <p:cNvSpPr/>
            <p:nvPr/>
          </p:nvSpPr>
          <p:spPr>
            <a:xfrm>
              <a:off x="29718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3" name="Rectangle 432">
              <a:extLst>
                <a:ext uri="{FF2B5EF4-FFF2-40B4-BE49-F238E27FC236}">
                  <a16:creationId xmlns:a16="http://schemas.microsoft.com/office/drawing/2014/main" id="{7B6FBD56-019B-294A-A7CA-2711BAC0250B}"/>
                </a:ext>
              </a:extLst>
            </p:cNvPr>
            <p:cNvSpPr/>
            <p:nvPr/>
          </p:nvSpPr>
          <p:spPr>
            <a:xfrm>
              <a:off x="32004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3F0ADA93-20DB-C144-B96A-860EE89A9622}"/>
                </a:ext>
              </a:extLst>
            </p:cNvPr>
            <p:cNvSpPr/>
            <p:nvPr/>
          </p:nvSpPr>
          <p:spPr>
            <a:xfrm>
              <a:off x="34290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81C86050-A255-0B45-973B-20E9AA492B3D}"/>
                </a:ext>
              </a:extLst>
            </p:cNvPr>
            <p:cNvSpPr/>
            <p:nvPr/>
          </p:nvSpPr>
          <p:spPr>
            <a:xfrm>
              <a:off x="36576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FB248E01-1EA5-DB48-A2E1-4F494B79C587}"/>
                </a:ext>
              </a:extLst>
            </p:cNvPr>
            <p:cNvSpPr/>
            <p:nvPr/>
          </p:nvSpPr>
          <p:spPr>
            <a:xfrm>
              <a:off x="38862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Rectangle 436">
              <a:extLst>
                <a:ext uri="{FF2B5EF4-FFF2-40B4-BE49-F238E27FC236}">
                  <a16:creationId xmlns:a16="http://schemas.microsoft.com/office/drawing/2014/main" id="{50166290-45EE-8F46-B9C4-3542BD30C1F5}"/>
                </a:ext>
              </a:extLst>
            </p:cNvPr>
            <p:cNvSpPr/>
            <p:nvPr/>
          </p:nvSpPr>
          <p:spPr>
            <a:xfrm>
              <a:off x="22860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8" name="Rectangle 437">
              <a:extLst>
                <a:ext uri="{FF2B5EF4-FFF2-40B4-BE49-F238E27FC236}">
                  <a16:creationId xmlns:a16="http://schemas.microsoft.com/office/drawing/2014/main" id="{58218C64-212F-DF46-8496-B90EF74ADCEC}"/>
                </a:ext>
              </a:extLst>
            </p:cNvPr>
            <p:cNvSpPr/>
            <p:nvPr/>
          </p:nvSpPr>
          <p:spPr>
            <a:xfrm>
              <a:off x="25146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EB003941-17CF-684A-87BD-DED72C2975E0}"/>
                </a:ext>
              </a:extLst>
            </p:cNvPr>
            <p:cNvSpPr/>
            <p:nvPr/>
          </p:nvSpPr>
          <p:spPr>
            <a:xfrm>
              <a:off x="27432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9B301212-B3D8-504B-BE6C-55FC7B7745B7}"/>
                </a:ext>
              </a:extLst>
            </p:cNvPr>
            <p:cNvSpPr/>
            <p:nvPr/>
          </p:nvSpPr>
          <p:spPr>
            <a:xfrm>
              <a:off x="29718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Rectangle 440">
              <a:extLst>
                <a:ext uri="{FF2B5EF4-FFF2-40B4-BE49-F238E27FC236}">
                  <a16:creationId xmlns:a16="http://schemas.microsoft.com/office/drawing/2014/main" id="{FD3903B9-29B7-5E42-8495-5BA5B9676955}"/>
                </a:ext>
              </a:extLst>
            </p:cNvPr>
            <p:cNvSpPr/>
            <p:nvPr/>
          </p:nvSpPr>
          <p:spPr>
            <a:xfrm>
              <a:off x="32004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Rectangle 441">
              <a:extLst>
                <a:ext uri="{FF2B5EF4-FFF2-40B4-BE49-F238E27FC236}">
                  <a16:creationId xmlns:a16="http://schemas.microsoft.com/office/drawing/2014/main" id="{6BA66FFE-3C17-3949-ADC8-B887D508375A}"/>
                </a:ext>
              </a:extLst>
            </p:cNvPr>
            <p:cNvSpPr/>
            <p:nvPr/>
          </p:nvSpPr>
          <p:spPr>
            <a:xfrm>
              <a:off x="34290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Rectangle 442">
              <a:extLst>
                <a:ext uri="{FF2B5EF4-FFF2-40B4-BE49-F238E27FC236}">
                  <a16:creationId xmlns:a16="http://schemas.microsoft.com/office/drawing/2014/main" id="{C7528DCA-1AD4-B44C-98C3-C3DC1614BCAB}"/>
                </a:ext>
              </a:extLst>
            </p:cNvPr>
            <p:cNvSpPr/>
            <p:nvPr/>
          </p:nvSpPr>
          <p:spPr>
            <a:xfrm>
              <a:off x="36576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8960DA84-8AF7-104E-ADFE-DAD00FE1B17F}"/>
                </a:ext>
              </a:extLst>
            </p:cNvPr>
            <p:cNvSpPr/>
            <p:nvPr/>
          </p:nvSpPr>
          <p:spPr>
            <a:xfrm>
              <a:off x="38862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Rectangle 444">
              <a:extLst>
                <a:ext uri="{FF2B5EF4-FFF2-40B4-BE49-F238E27FC236}">
                  <a16:creationId xmlns:a16="http://schemas.microsoft.com/office/drawing/2014/main" id="{A12E2E74-A5B2-394C-AA28-5B622F2CBFDB}"/>
                </a:ext>
              </a:extLst>
            </p:cNvPr>
            <p:cNvSpPr/>
            <p:nvPr/>
          </p:nvSpPr>
          <p:spPr>
            <a:xfrm>
              <a:off x="22860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B3EFC7BE-B305-AA48-93DA-CEDDB69913D1}"/>
                </a:ext>
              </a:extLst>
            </p:cNvPr>
            <p:cNvSpPr/>
            <p:nvPr/>
          </p:nvSpPr>
          <p:spPr>
            <a:xfrm>
              <a:off x="25146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BC9CC064-71E0-6F4B-9103-E822E9635476}"/>
                </a:ext>
              </a:extLst>
            </p:cNvPr>
            <p:cNvSpPr/>
            <p:nvPr/>
          </p:nvSpPr>
          <p:spPr>
            <a:xfrm>
              <a:off x="27432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Rectangle 447">
              <a:extLst>
                <a:ext uri="{FF2B5EF4-FFF2-40B4-BE49-F238E27FC236}">
                  <a16:creationId xmlns:a16="http://schemas.microsoft.com/office/drawing/2014/main" id="{EF98A81C-4145-9D43-88A9-826B976E9591}"/>
                </a:ext>
              </a:extLst>
            </p:cNvPr>
            <p:cNvSpPr/>
            <p:nvPr/>
          </p:nvSpPr>
          <p:spPr>
            <a:xfrm>
              <a:off x="29718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9" name="Rectangle 448">
              <a:extLst>
                <a:ext uri="{FF2B5EF4-FFF2-40B4-BE49-F238E27FC236}">
                  <a16:creationId xmlns:a16="http://schemas.microsoft.com/office/drawing/2014/main" id="{12D5C1C7-D9DE-5C42-8DC8-81CC2A46B4F6}"/>
                </a:ext>
              </a:extLst>
            </p:cNvPr>
            <p:cNvSpPr/>
            <p:nvPr/>
          </p:nvSpPr>
          <p:spPr>
            <a:xfrm>
              <a:off x="32004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Rectangle 449">
              <a:extLst>
                <a:ext uri="{FF2B5EF4-FFF2-40B4-BE49-F238E27FC236}">
                  <a16:creationId xmlns:a16="http://schemas.microsoft.com/office/drawing/2014/main" id="{C6C1B119-CEC4-884F-81F6-1F86B085CB4E}"/>
                </a:ext>
              </a:extLst>
            </p:cNvPr>
            <p:cNvSpPr/>
            <p:nvPr/>
          </p:nvSpPr>
          <p:spPr>
            <a:xfrm>
              <a:off x="34290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Rectangle 450">
              <a:extLst>
                <a:ext uri="{FF2B5EF4-FFF2-40B4-BE49-F238E27FC236}">
                  <a16:creationId xmlns:a16="http://schemas.microsoft.com/office/drawing/2014/main" id="{6C6EB18C-A98A-A64D-BAE7-B6EB4E40A730}"/>
                </a:ext>
              </a:extLst>
            </p:cNvPr>
            <p:cNvSpPr/>
            <p:nvPr/>
          </p:nvSpPr>
          <p:spPr>
            <a:xfrm>
              <a:off x="36576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44B139D4-E033-884A-A740-B94600BB4DAF}"/>
                </a:ext>
              </a:extLst>
            </p:cNvPr>
            <p:cNvSpPr/>
            <p:nvPr/>
          </p:nvSpPr>
          <p:spPr>
            <a:xfrm>
              <a:off x="38862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FF3561D3-C959-844D-8EC1-6E7A621641EA}"/>
                </a:ext>
              </a:extLst>
            </p:cNvPr>
            <p:cNvSpPr/>
            <p:nvPr/>
          </p:nvSpPr>
          <p:spPr>
            <a:xfrm>
              <a:off x="22860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57D15B3B-D3CA-4540-A21A-53C9D854CDA4}"/>
                </a:ext>
              </a:extLst>
            </p:cNvPr>
            <p:cNvSpPr/>
            <p:nvPr/>
          </p:nvSpPr>
          <p:spPr>
            <a:xfrm>
              <a:off x="25146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Rectangle 454">
              <a:extLst>
                <a:ext uri="{FF2B5EF4-FFF2-40B4-BE49-F238E27FC236}">
                  <a16:creationId xmlns:a16="http://schemas.microsoft.com/office/drawing/2014/main" id="{5EE04585-9F9F-2245-8EE6-E048F75F931D}"/>
                </a:ext>
              </a:extLst>
            </p:cNvPr>
            <p:cNvSpPr/>
            <p:nvPr/>
          </p:nvSpPr>
          <p:spPr>
            <a:xfrm>
              <a:off x="27432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580782D6-BF42-764B-88EF-F6E356A6C7F8}"/>
                </a:ext>
              </a:extLst>
            </p:cNvPr>
            <p:cNvSpPr/>
            <p:nvPr/>
          </p:nvSpPr>
          <p:spPr>
            <a:xfrm>
              <a:off x="29718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0A142A9E-FE54-F54A-AF93-F10E23A14653}"/>
                </a:ext>
              </a:extLst>
            </p:cNvPr>
            <p:cNvSpPr/>
            <p:nvPr/>
          </p:nvSpPr>
          <p:spPr>
            <a:xfrm>
              <a:off x="32004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591AB187-787E-D24F-B062-B5C7E85DEABE}"/>
                </a:ext>
              </a:extLst>
            </p:cNvPr>
            <p:cNvSpPr/>
            <p:nvPr/>
          </p:nvSpPr>
          <p:spPr>
            <a:xfrm>
              <a:off x="34290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Rectangle 458">
              <a:extLst>
                <a:ext uri="{FF2B5EF4-FFF2-40B4-BE49-F238E27FC236}">
                  <a16:creationId xmlns:a16="http://schemas.microsoft.com/office/drawing/2014/main" id="{7CE56337-1D7D-7D46-B902-ED9CB0B96D5A}"/>
                </a:ext>
              </a:extLst>
            </p:cNvPr>
            <p:cNvSpPr/>
            <p:nvPr/>
          </p:nvSpPr>
          <p:spPr>
            <a:xfrm>
              <a:off x="36576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F4CFD36D-AE15-C945-A9EA-201E806A9FF7}"/>
                </a:ext>
              </a:extLst>
            </p:cNvPr>
            <p:cNvSpPr/>
            <p:nvPr/>
          </p:nvSpPr>
          <p:spPr>
            <a:xfrm>
              <a:off x="38862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6A150018-7BDD-D048-8D68-49EA429D60C3}"/>
                </a:ext>
              </a:extLst>
            </p:cNvPr>
            <p:cNvSpPr/>
            <p:nvPr/>
          </p:nvSpPr>
          <p:spPr>
            <a:xfrm>
              <a:off x="22860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7CB4FF30-09F4-0043-B6EF-694BD70AC7CA}"/>
                </a:ext>
              </a:extLst>
            </p:cNvPr>
            <p:cNvSpPr/>
            <p:nvPr/>
          </p:nvSpPr>
          <p:spPr>
            <a:xfrm>
              <a:off x="25146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Rectangle 462">
              <a:extLst>
                <a:ext uri="{FF2B5EF4-FFF2-40B4-BE49-F238E27FC236}">
                  <a16:creationId xmlns:a16="http://schemas.microsoft.com/office/drawing/2014/main" id="{84E82403-50E7-0547-92E4-5154273E6FBD}"/>
                </a:ext>
              </a:extLst>
            </p:cNvPr>
            <p:cNvSpPr/>
            <p:nvPr/>
          </p:nvSpPr>
          <p:spPr>
            <a:xfrm>
              <a:off x="27432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Rectangle 463">
              <a:extLst>
                <a:ext uri="{FF2B5EF4-FFF2-40B4-BE49-F238E27FC236}">
                  <a16:creationId xmlns:a16="http://schemas.microsoft.com/office/drawing/2014/main" id="{8F5C17F0-A920-4A46-9FCF-DB6A990770FD}"/>
                </a:ext>
              </a:extLst>
            </p:cNvPr>
            <p:cNvSpPr/>
            <p:nvPr/>
          </p:nvSpPr>
          <p:spPr>
            <a:xfrm>
              <a:off x="29718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26769A32-9F8A-E842-AD93-8C4BF685B3E3}"/>
                </a:ext>
              </a:extLst>
            </p:cNvPr>
            <p:cNvSpPr/>
            <p:nvPr/>
          </p:nvSpPr>
          <p:spPr>
            <a:xfrm>
              <a:off x="32004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9551D5DA-8931-F743-BD37-4B6310D30810}"/>
                </a:ext>
              </a:extLst>
            </p:cNvPr>
            <p:cNvSpPr/>
            <p:nvPr/>
          </p:nvSpPr>
          <p:spPr>
            <a:xfrm>
              <a:off x="34290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54CBB678-748F-F84A-AB12-FD1C3C014A60}"/>
                </a:ext>
              </a:extLst>
            </p:cNvPr>
            <p:cNvSpPr/>
            <p:nvPr/>
          </p:nvSpPr>
          <p:spPr>
            <a:xfrm>
              <a:off x="36576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560DA2FC-17B2-A741-9167-03715763FDEF}"/>
                </a:ext>
              </a:extLst>
            </p:cNvPr>
            <p:cNvSpPr/>
            <p:nvPr/>
          </p:nvSpPr>
          <p:spPr>
            <a:xfrm>
              <a:off x="38862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Rectangle 468">
              <a:extLst>
                <a:ext uri="{FF2B5EF4-FFF2-40B4-BE49-F238E27FC236}">
                  <a16:creationId xmlns:a16="http://schemas.microsoft.com/office/drawing/2014/main" id="{1DC92E87-E5D1-754C-AF11-C66A8481C9BC}"/>
                </a:ext>
              </a:extLst>
            </p:cNvPr>
            <p:cNvSpPr/>
            <p:nvPr/>
          </p:nvSpPr>
          <p:spPr>
            <a:xfrm>
              <a:off x="22860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9E6B4C70-52DA-E942-831B-B157A0C6F238}"/>
                </a:ext>
              </a:extLst>
            </p:cNvPr>
            <p:cNvSpPr/>
            <p:nvPr/>
          </p:nvSpPr>
          <p:spPr>
            <a:xfrm>
              <a:off x="25146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Rectangle 470">
              <a:extLst>
                <a:ext uri="{FF2B5EF4-FFF2-40B4-BE49-F238E27FC236}">
                  <a16:creationId xmlns:a16="http://schemas.microsoft.com/office/drawing/2014/main" id="{A4B1D0C0-2F11-2D45-8116-7DA8C3A18D08}"/>
                </a:ext>
              </a:extLst>
            </p:cNvPr>
            <p:cNvSpPr/>
            <p:nvPr/>
          </p:nvSpPr>
          <p:spPr>
            <a:xfrm>
              <a:off x="27432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EFAD052C-7F88-664F-891C-7617231578EB}"/>
                </a:ext>
              </a:extLst>
            </p:cNvPr>
            <p:cNvSpPr/>
            <p:nvPr/>
          </p:nvSpPr>
          <p:spPr>
            <a:xfrm>
              <a:off x="29718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Rectangle 472">
              <a:extLst>
                <a:ext uri="{FF2B5EF4-FFF2-40B4-BE49-F238E27FC236}">
                  <a16:creationId xmlns:a16="http://schemas.microsoft.com/office/drawing/2014/main" id="{B022AC5C-2929-0446-B514-1E29BA9B8F57}"/>
                </a:ext>
              </a:extLst>
            </p:cNvPr>
            <p:cNvSpPr/>
            <p:nvPr/>
          </p:nvSpPr>
          <p:spPr>
            <a:xfrm>
              <a:off x="32004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AF9CA81D-DA7C-E64B-A4BF-96F39253BB44}"/>
                </a:ext>
              </a:extLst>
            </p:cNvPr>
            <p:cNvSpPr/>
            <p:nvPr/>
          </p:nvSpPr>
          <p:spPr>
            <a:xfrm>
              <a:off x="34290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EC98A763-9FA4-504C-876C-9B7F84E84679}"/>
                </a:ext>
              </a:extLst>
            </p:cNvPr>
            <p:cNvSpPr/>
            <p:nvPr/>
          </p:nvSpPr>
          <p:spPr>
            <a:xfrm>
              <a:off x="36576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Rectangle 475">
              <a:extLst>
                <a:ext uri="{FF2B5EF4-FFF2-40B4-BE49-F238E27FC236}">
                  <a16:creationId xmlns:a16="http://schemas.microsoft.com/office/drawing/2014/main" id="{5C1C9D95-E545-8A43-B54B-9722480F249B}"/>
                </a:ext>
              </a:extLst>
            </p:cNvPr>
            <p:cNvSpPr/>
            <p:nvPr/>
          </p:nvSpPr>
          <p:spPr>
            <a:xfrm>
              <a:off x="38862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Rectangle 476">
              <a:extLst>
                <a:ext uri="{FF2B5EF4-FFF2-40B4-BE49-F238E27FC236}">
                  <a16:creationId xmlns:a16="http://schemas.microsoft.com/office/drawing/2014/main" id="{89DEE16B-BE1E-344C-855B-60A9AFC17BE0}"/>
                </a:ext>
              </a:extLst>
            </p:cNvPr>
            <p:cNvSpPr/>
            <p:nvPr/>
          </p:nvSpPr>
          <p:spPr>
            <a:xfrm>
              <a:off x="22860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Rectangle 477">
              <a:extLst>
                <a:ext uri="{FF2B5EF4-FFF2-40B4-BE49-F238E27FC236}">
                  <a16:creationId xmlns:a16="http://schemas.microsoft.com/office/drawing/2014/main" id="{C6E137E9-4C06-614D-9B20-EC48BC34CC96}"/>
                </a:ext>
              </a:extLst>
            </p:cNvPr>
            <p:cNvSpPr/>
            <p:nvPr/>
          </p:nvSpPr>
          <p:spPr>
            <a:xfrm>
              <a:off x="25146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0AFB1982-4597-DA45-AC6E-5C32F8199822}"/>
                </a:ext>
              </a:extLst>
            </p:cNvPr>
            <p:cNvSpPr/>
            <p:nvPr/>
          </p:nvSpPr>
          <p:spPr>
            <a:xfrm>
              <a:off x="27432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Rectangle 479">
              <a:extLst>
                <a:ext uri="{FF2B5EF4-FFF2-40B4-BE49-F238E27FC236}">
                  <a16:creationId xmlns:a16="http://schemas.microsoft.com/office/drawing/2014/main" id="{4A753089-AAD3-C840-8316-EA3C04AF9791}"/>
                </a:ext>
              </a:extLst>
            </p:cNvPr>
            <p:cNvSpPr/>
            <p:nvPr/>
          </p:nvSpPr>
          <p:spPr>
            <a:xfrm>
              <a:off x="29718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1" name="Rectangle 480">
              <a:extLst>
                <a:ext uri="{FF2B5EF4-FFF2-40B4-BE49-F238E27FC236}">
                  <a16:creationId xmlns:a16="http://schemas.microsoft.com/office/drawing/2014/main" id="{2C2F6E6D-C043-F440-8A90-801881357E3F}"/>
                </a:ext>
              </a:extLst>
            </p:cNvPr>
            <p:cNvSpPr/>
            <p:nvPr/>
          </p:nvSpPr>
          <p:spPr>
            <a:xfrm>
              <a:off x="32004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F513EF73-FC99-C845-AF0B-971F1B401424}"/>
                </a:ext>
              </a:extLst>
            </p:cNvPr>
            <p:cNvSpPr/>
            <p:nvPr/>
          </p:nvSpPr>
          <p:spPr>
            <a:xfrm>
              <a:off x="34290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>
              <a:extLst>
                <a:ext uri="{FF2B5EF4-FFF2-40B4-BE49-F238E27FC236}">
                  <a16:creationId xmlns:a16="http://schemas.microsoft.com/office/drawing/2014/main" id="{493E2068-42F8-AE47-8BC7-EC252E8CED9B}"/>
                </a:ext>
              </a:extLst>
            </p:cNvPr>
            <p:cNvSpPr/>
            <p:nvPr/>
          </p:nvSpPr>
          <p:spPr>
            <a:xfrm>
              <a:off x="36576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>
              <a:extLst>
                <a:ext uri="{FF2B5EF4-FFF2-40B4-BE49-F238E27FC236}">
                  <a16:creationId xmlns:a16="http://schemas.microsoft.com/office/drawing/2014/main" id="{E36C091C-97FA-2C4B-A3EF-60CC0F248090}"/>
                </a:ext>
              </a:extLst>
            </p:cNvPr>
            <p:cNvSpPr/>
            <p:nvPr/>
          </p:nvSpPr>
          <p:spPr>
            <a:xfrm>
              <a:off x="38862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>
              <a:extLst>
                <a:ext uri="{FF2B5EF4-FFF2-40B4-BE49-F238E27FC236}">
                  <a16:creationId xmlns:a16="http://schemas.microsoft.com/office/drawing/2014/main" id="{D584D400-EEC2-1948-B00C-70B62EB907E0}"/>
                </a:ext>
              </a:extLst>
            </p:cNvPr>
            <p:cNvSpPr/>
            <p:nvPr/>
          </p:nvSpPr>
          <p:spPr>
            <a:xfrm>
              <a:off x="22860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Rectangle 485">
              <a:extLst>
                <a:ext uri="{FF2B5EF4-FFF2-40B4-BE49-F238E27FC236}">
                  <a16:creationId xmlns:a16="http://schemas.microsoft.com/office/drawing/2014/main" id="{A29200D1-16A5-F94B-B7C8-54084CD6AD92}"/>
                </a:ext>
              </a:extLst>
            </p:cNvPr>
            <p:cNvSpPr/>
            <p:nvPr/>
          </p:nvSpPr>
          <p:spPr>
            <a:xfrm>
              <a:off x="25146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Rectangle 486">
              <a:extLst>
                <a:ext uri="{FF2B5EF4-FFF2-40B4-BE49-F238E27FC236}">
                  <a16:creationId xmlns:a16="http://schemas.microsoft.com/office/drawing/2014/main" id="{98AD109E-4E26-5048-8CBE-B6C93282C080}"/>
                </a:ext>
              </a:extLst>
            </p:cNvPr>
            <p:cNvSpPr/>
            <p:nvPr/>
          </p:nvSpPr>
          <p:spPr>
            <a:xfrm>
              <a:off x="27432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>
              <a:extLst>
                <a:ext uri="{FF2B5EF4-FFF2-40B4-BE49-F238E27FC236}">
                  <a16:creationId xmlns:a16="http://schemas.microsoft.com/office/drawing/2014/main" id="{880881E3-64E6-464A-9677-64FEA6C5374C}"/>
                </a:ext>
              </a:extLst>
            </p:cNvPr>
            <p:cNvSpPr/>
            <p:nvPr/>
          </p:nvSpPr>
          <p:spPr>
            <a:xfrm>
              <a:off x="29718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>
              <a:extLst>
                <a:ext uri="{FF2B5EF4-FFF2-40B4-BE49-F238E27FC236}">
                  <a16:creationId xmlns:a16="http://schemas.microsoft.com/office/drawing/2014/main" id="{7DFECA1C-EFA7-204D-A60C-67F4B07C6AE6}"/>
                </a:ext>
              </a:extLst>
            </p:cNvPr>
            <p:cNvSpPr/>
            <p:nvPr/>
          </p:nvSpPr>
          <p:spPr>
            <a:xfrm>
              <a:off x="32004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43F3001D-ED62-064E-BDDB-AB068D67FB11}"/>
                </a:ext>
              </a:extLst>
            </p:cNvPr>
            <p:cNvSpPr/>
            <p:nvPr/>
          </p:nvSpPr>
          <p:spPr>
            <a:xfrm>
              <a:off x="34290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1BE47DE4-81D8-2447-AEAF-B4983C3A1B70}"/>
                </a:ext>
              </a:extLst>
            </p:cNvPr>
            <p:cNvSpPr/>
            <p:nvPr/>
          </p:nvSpPr>
          <p:spPr>
            <a:xfrm>
              <a:off x="36576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BD75E2E2-5C19-B24C-9AA3-6CD0DE154866}"/>
                </a:ext>
              </a:extLst>
            </p:cNvPr>
            <p:cNvSpPr/>
            <p:nvPr/>
          </p:nvSpPr>
          <p:spPr>
            <a:xfrm>
              <a:off x="38862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1EF835C1-516F-934B-A4A9-9D98EF47B3CB}"/>
                </a:ext>
              </a:extLst>
            </p:cNvPr>
            <p:cNvSpPr/>
            <p:nvPr/>
          </p:nvSpPr>
          <p:spPr>
            <a:xfrm>
              <a:off x="22860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Rectangle 493">
              <a:extLst>
                <a:ext uri="{FF2B5EF4-FFF2-40B4-BE49-F238E27FC236}">
                  <a16:creationId xmlns:a16="http://schemas.microsoft.com/office/drawing/2014/main" id="{61C0F60C-654A-8B43-AFF5-33A3AC62CCBD}"/>
                </a:ext>
              </a:extLst>
            </p:cNvPr>
            <p:cNvSpPr/>
            <p:nvPr/>
          </p:nvSpPr>
          <p:spPr>
            <a:xfrm>
              <a:off x="25146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5" name="Rectangle 494">
              <a:extLst>
                <a:ext uri="{FF2B5EF4-FFF2-40B4-BE49-F238E27FC236}">
                  <a16:creationId xmlns:a16="http://schemas.microsoft.com/office/drawing/2014/main" id="{426C8742-01EA-0B47-8EBB-E245D1E41F21}"/>
                </a:ext>
              </a:extLst>
            </p:cNvPr>
            <p:cNvSpPr/>
            <p:nvPr/>
          </p:nvSpPr>
          <p:spPr>
            <a:xfrm>
              <a:off x="27432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72744309-EC64-3040-B9A6-94780A2DB4B0}"/>
                </a:ext>
              </a:extLst>
            </p:cNvPr>
            <p:cNvSpPr/>
            <p:nvPr/>
          </p:nvSpPr>
          <p:spPr>
            <a:xfrm>
              <a:off x="29718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Rectangle 496">
              <a:extLst>
                <a:ext uri="{FF2B5EF4-FFF2-40B4-BE49-F238E27FC236}">
                  <a16:creationId xmlns:a16="http://schemas.microsoft.com/office/drawing/2014/main" id="{093BEEF8-57F1-3846-BCE6-AC8CE43D8DC4}"/>
                </a:ext>
              </a:extLst>
            </p:cNvPr>
            <p:cNvSpPr/>
            <p:nvPr/>
          </p:nvSpPr>
          <p:spPr>
            <a:xfrm>
              <a:off x="32004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Rectangle 497">
              <a:extLst>
                <a:ext uri="{FF2B5EF4-FFF2-40B4-BE49-F238E27FC236}">
                  <a16:creationId xmlns:a16="http://schemas.microsoft.com/office/drawing/2014/main" id="{16AA7C5A-9798-064D-BA1F-8F938AB4AD44}"/>
                </a:ext>
              </a:extLst>
            </p:cNvPr>
            <p:cNvSpPr/>
            <p:nvPr/>
          </p:nvSpPr>
          <p:spPr>
            <a:xfrm>
              <a:off x="34290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Rectangle 498">
              <a:extLst>
                <a:ext uri="{FF2B5EF4-FFF2-40B4-BE49-F238E27FC236}">
                  <a16:creationId xmlns:a16="http://schemas.microsoft.com/office/drawing/2014/main" id="{7571CADD-60F9-E840-96D1-63F1AF60A0A0}"/>
                </a:ext>
              </a:extLst>
            </p:cNvPr>
            <p:cNvSpPr/>
            <p:nvPr/>
          </p:nvSpPr>
          <p:spPr>
            <a:xfrm>
              <a:off x="36576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4EE029BE-A1CB-CB45-8D7C-1C12A543E4E3}"/>
                </a:ext>
              </a:extLst>
            </p:cNvPr>
            <p:cNvSpPr/>
            <p:nvPr/>
          </p:nvSpPr>
          <p:spPr>
            <a:xfrm>
              <a:off x="38862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1" name="Rectangle 500">
              <a:extLst>
                <a:ext uri="{FF2B5EF4-FFF2-40B4-BE49-F238E27FC236}">
                  <a16:creationId xmlns:a16="http://schemas.microsoft.com/office/drawing/2014/main" id="{C944339A-12B2-774B-BB5F-72253ECA2C94}"/>
                </a:ext>
              </a:extLst>
            </p:cNvPr>
            <p:cNvSpPr/>
            <p:nvPr/>
          </p:nvSpPr>
          <p:spPr>
            <a:xfrm>
              <a:off x="22860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5D84D317-1DF0-B64B-8EA4-B2DAB834EFC9}"/>
                </a:ext>
              </a:extLst>
            </p:cNvPr>
            <p:cNvSpPr/>
            <p:nvPr/>
          </p:nvSpPr>
          <p:spPr>
            <a:xfrm>
              <a:off x="25146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5618FB4E-DE96-8D49-9812-48FDBA69E12E}"/>
                </a:ext>
              </a:extLst>
            </p:cNvPr>
            <p:cNvSpPr/>
            <p:nvPr/>
          </p:nvSpPr>
          <p:spPr>
            <a:xfrm>
              <a:off x="27432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034B3DA3-D55E-094F-865B-8B91D9F3C39A}"/>
                </a:ext>
              </a:extLst>
            </p:cNvPr>
            <p:cNvSpPr/>
            <p:nvPr/>
          </p:nvSpPr>
          <p:spPr>
            <a:xfrm>
              <a:off x="29718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FAB4B663-41CE-5C47-9A79-2C3F6219E08B}"/>
                </a:ext>
              </a:extLst>
            </p:cNvPr>
            <p:cNvSpPr/>
            <p:nvPr/>
          </p:nvSpPr>
          <p:spPr>
            <a:xfrm>
              <a:off x="32004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Rectangle 505">
              <a:extLst>
                <a:ext uri="{FF2B5EF4-FFF2-40B4-BE49-F238E27FC236}">
                  <a16:creationId xmlns:a16="http://schemas.microsoft.com/office/drawing/2014/main" id="{D848843C-2ADF-7942-8F69-89164ED2CA6D}"/>
                </a:ext>
              </a:extLst>
            </p:cNvPr>
            <p:cNvSpPr/>
            <p:nvPr/>
          </p:nvSpPr>
          <p:spPr>
            <a:xfrm>
              <a:off x="34290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DE750EA4-FC53-9145-9496-DC0F7AD747E0}"/>
                </a:ext>
              </a:extLst>
            </p:cNvPr>
            <p:cNvSpPr/>
            <p:nvPr/>
          </p:nvSpPr>
          <p:spPr>
            <a:xfrm>
              <a:off x="36576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26FFA083-484F-7C47-AC9C-A74582905563}"/>
                </a:ext>
              </a:extLst>
            </p:cNvPr>
            <p:cNvSpPr/>
            <p:nvPr/>
          </p:nvSpPr>
          <p:spPr>
            <a:xfrm>
              <a:off x="38862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9" name="Rectangle 508">
              <a:extLst>
                <a:ext uri="{FF2B5EF4-FFF2-40B4-BE49-F238E27FC236}">
                  <a16:creationId xmlns:a16="http://schemas.microsoft.com/office/drawing/2014/main" id="{1FC68ADC-1AA8-EB47-9751-F43D977E9DFA}"/>
                </a:ext>
              </a:extLst>
            </p:cNvPr>
            <p:cNvSpPr/>
            <p:nvPr/>
          </p:nvSpPr>
          <p:spPr>
            <a:xfrm>
              <a:off x="22860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DBB5C1C6-EF6F-7E4E-BCCA-61A96842A279}"/>
                </a:ext>
              </a:extLst>
            </p:cNvPr>
            <p:cNvSpPr/>
            <p:nvPr/>
          </p:nvSpPr>
          <p:spPr>
            <a:xfrm>
              <a:off x="25146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850A4DEA-9503-524B-8D21-8797EF5B5F7E}"/>
                </a:ext>
              </a:extLst>
            </p:cNvPr>
            <p:cNvSpPr/>
            <p:nvPr/>
          </p:nvSpPr>
          <p:spPr>
            <a:xfrm>
              <a:off x="27432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2" name="Rectangle 511">
              <a:extLst>
                <a:ext uri="{FF2B5EF4-FFF2-40B4-BE49-F238E27FC236}">
                  <a16:creationId xmlns:a16="http://schemas.microsoft.com/office/drawing/2014/main" id="{254E67C1-6807-E245-A019-9D5CEFF56951}"/>
                </a:ext>
              </a:extLst>
            </p:cNvPr>
            <p:cNvSpPr/>
            <p:nvPr/>
          </p:nvSpPr>
          <p:spPr>
            <a:xfrm>
              <a:off x="29718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" name="Rectangle 512">
              <a:extLst>
                <a:ext uri="{FF2B5EF4-FFF2-40B4-BE49-F238E27FC236}">
                  <a16:creationId xmlns:a16="http://schemas.microsoft.com/office/drawing/2014/main" id="{FBB5AD8B-9CF7-DA46-9728-2AFB8C40BE8D}"/>
                </a:ext>
              </a:extLst>
            </p:cNvPr>
            <p:cNvSpPr/>
            <p:nvPr/>
          </p:nvSpPr>
          <p:spPr>
            <a:xfrm>
              <a:off x="32004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A4A35BD4-61AD-844D-AEC4-10EFEFBFB78F}"/>
                </a:ext>
              </a:extLst>
            </p:cNvPr>
            <p:cNvSpPr/>
            <p:nvPr/>
          </p:nvSpPr>
          <p:spPr>
            <a:xfrm>
              <a:off x="34290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Rectangle 514">
              <a:extLst>
                <a:ext uri="{FF2B5EF4-FFF2-40B4-BE49-F238E27FC236}">
                  <a16:creationId xmlns:a16="http://schemas.microsoft.com/office/drawing/2014/main" id="{238FEEC2-2CF6-064E-9587-98442E38FE97}"/>
                </a:ext>
              </a:extLst>
            </p:cNvPr>
            <p:cNvSpPr/>
            <p:nvPr/>
          </p:nvSpPr>
          <p:spPr>
            <a:xfrm>
              <a:off x="36576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6" name="Rectangle 515">
              <a:extLst>
                <a:ext uri="{FF2B5EF4-FFF2-40B4-BE49-F238E27FC236}">
                  <a16:creationId xmlns:a16="http://schemas.microsoft.com/office/drawing/2014/main" id="{836D63BF-DB54-0D41-BCC8-FAB233DA6D98}"/>
                </a:ext>
              </a:extLst>
            </p:cNvPr>
            <p:cNvSpPr/>
            <p:nvPr/>
          </p:nvSpPr>
          <p:spPr>
            <a:xfrm>
              <a:off x="38862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7" name="Rectangle 516">
              <a:extLst>
                <a:ext uri="{FF2B5EF4-FFF2-40B4-BE49-F238E27FC236}">
                  <a16:creationId xmlns:a16="http://schemas.microsoft.com/office/drawing/2014/main" id="{D522605D-7F86-534B-A262-B89495236782}"/>
                </a:ext>
              </a:extLst>
            </p:cNvPr>
            <p:cNvSpPr/>
            <p:nvPr/>
          </p:nvSpPr>
          <p:spPr>
            <a:xfrm>
              <a:off x="41148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27BAD2F7-870D-904A-8887-46F0C9625E93}"/>
                </a:ext>
              </a:extLst>
            </p:cNvPr>
            <p:cNvSpPr/>
            <p:nvPr/>
          </p:nvSpPr>
          <p:spPr>
            <a:xfrm>
              <a:off x="43434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9" name="Rectangle 518">
              <a:extLst>
                <a:ext uri="{FF2B5EF4-FFF2-40B4-BE49-F238E27FC236}">
                  <a16:creationId xmlns:a16="http://schemas.microsoft.com/office/drawing/2014/main" id="{BC0C6938-99FB-BB4E-AED8-8D91B0C8894B}"/>
                </a:ext>
              </a:extLst>
            </p:cNvPr>
            <p:cNvSpPr/>
            <p:nvPr/>
          </p:nvSpPr>
          <p:spPr>
            <a:xfrm>
              <a:off x="45720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0" name="Rectangle 519">
              <a:extLst>
                <a:ext uri="{FF2B5EF4-FFF2-40B4-BE49-F238E27FC236}">
                  <a16:creationId xmlns:a16="http://schemas.microsoft.com/office/drawing/2014/main" id="{3C054D3E-0E04-2C4F-B882-9B0631973E74}"/>
                </a:ext>
              </a:extLst>
            </p:cNvPr>
            <p:cNvSpPr/>
            <p:nvPr/>
          </p:nvSpPr>
          <p:spPr>
            <a:xfrm>
              <a:off x="48006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Rectangle 520">
              <a:extLst>
                <a:ext uri="{FF2B5EF4-FFF2-40B4-BE49-F238E27FC236}">
                  <a16:creationId xmlns:a16="http://schemas.microsoft.com/office/drawing/2014/main" id="{00208D24-1462-C649-AB6B-2236F6A0B0B7}"/>
                </a:ext>
              </a:extLst>
            </p:cNvPr>
            <p:cNvSpPr/>
            <p:nvPr/>
          </p:nvSpPr>
          <p:spPr>
            <a:xfrm>
              <a:off x="50292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2" name="Rectangle 521">
              <a:extLst>
                <a:ext uri="{FF2B5EF4-FFF2-40B4-BE49-F238E27FC236}">
                  <a16:creationId xmlns:a16="http://schemas.microsoft.com/office/drawing/2014/main" id="{78D94578-D844-4546-982E-AB1FB562C11C}"/>
                </a:ext>
              </a:extLst>
            </p:cNvPr>
            <p:cNvSpPr/>
            <p:nvPr/>
          </p:nvSpPr>
          <p:spPr>
            <a:xfrm>
              <a:off x="52578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3" name="Rectangle 522">
              <a:extLst>
                <a:ext uri="{FF2B5EF4-FFF2-40B4-BE49-F238E27FC236}">
                  <a16:creationId xmlns:a16="http://schemas.microsoft.com/office/drawing/2014/main" id="{1011E210-C4A9-4448-B183-1287109165FE}"/>
                </a:ext>
              </a:extLst>
            </p:cNvPr>
            <p:cNvSpPr/>
            <p:nvPr/>
          </p:nvSpPr>
          <p:spPr>
            <a:xfrm>
              <a:off x="54864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4" name="Rectangle 523">
              <a:extLst>
                <a:ext uri="{FF2B5EF4-FFF2-40B4-BE49-F238E27FC236}">
                  <a16:creationId xmlns:a16="http://schemas.microsoft.com/office/drawing/2014/main" id="{4B5613D1-EDE1-7D4F-A060-B7EA7B59F60A}"/>
                </a:ext>
              </a:extLst>
            </p:cNvPr>
            <p:cNvSpPr/>
            <p:nvPr/>
          </p:nvSpPr>
          <p:spPr>
            <a:xfrm>
              <a:off x="57150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5" name="Rectangle 524">
              <a:extLst>
                <a:ext uri="{FF2B5EF4-FFF2-40B4-BE49-F238E27FC236}">
                  <a16:creationId xmlns:a16="http://schemas.microsoft.com/office/drawing/2014/main" id="{5C9692E7-ED39-A249-AE5C-0ABC6E7D5F01}"/>
                </a:ext>
              </a:extLst>
            </p:cNvPr>
            <p:cNvSpPr/>
            <p:nvPr/>
          </p:nvSpPr>
          <p:spPr>
            <a:xfrm>
              <a:off x="41148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784CFFB1-947E-E140-BED2-00C95BBF598C}"/>
                </a:ext>
              </a:extLst>
            </p:cNvPr>
            <p:cNvSpPr/>
            <p:nvPr/>
          </p:nvSpPr>
          <p:spPr>
            <a:xfrm>
              <a:off x="43434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51980332-2B5B-9F4B-A70B-E169D0C1AC62}"/>
                </a:ext>
              </a:extLst>
            </p:cNvPr>
            <p:cNvSpPr/>
            <p:nvPr/>
          </p:nvSpPr>
          <p:spPr>
            <a:xfrm>
              <a:off x="45720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8" name="Rectangle 527">
              <a:extLst>
                <a:ext uri="{FF2B5EF4-FFF2-40B4-BE49-F238E27FC236}">
                  <a16:creationId xmlns:a16="http://schemas.microsoft.com/office/drawing/2014/main" id="{2EAE48FD-F445-5042-A5EE-FB73CC574D3C}"/>
                </a:ext>
              </a:extLst>
            </p:cNvPr>
            <p:cNvSpPr/>
            <p:nvPr/>
          </p:nvSpPr>
          <p:spPr>
            <a:xfrm>
              <a:off x="48006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BD923CFA-B89C-054B-8079-A6477B3E9FA3}"/>
                </a:ext>
              </a:extLst>
            </p:cNvPr>
            <p:cNvSpPr/>
            <p:nvPr/>
          </p:nvSpPr>
          <p:spPr>
            <a:xfrm>
              <a:off x="50292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0" name="Rectangle 529">
              <a:extLst>
                <a:ext uri="{FF2B5EF4-FFF2-40B4-BE49-F238E27FC236}">
                  <a16:creationId xmlns:a16="http://schemas.microsoft.com/office/drawing/2014/main" id="{C71AA4DA-E56F-BF4C-90CC-DA8E6805FE23}"/>
                </a:ext>
              </a:extLst>
            </p:cNvPr>
            <p:cNvSpPr/>
            <p:nvPr/>
          </p:nvSpPr>
          <p:spPr>
            <a:xfrm>
              <a:off x="52578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1" name="Rectangle 530">
              <a:extLst>
                <a:ext uri="{FF2B5EF4-FFF2-40B4-BE49-F238E27FC236}">
                  <a16:creationId xmlns:a16="http://schemas.microsoft.com/office/drawing/2014/main" id="{413825FB-E542-1243-B702-96530586E0E7}"/>
                </a:ext>
              </a:extLst>
            </p:cNvPr>
            <p:cNvSpPr/>
            <p:nvPr/>
          </p:nvSpPr>
          <p:spPr>
            <a:xfrm>
              <a:off x="54864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2" name="Rectangle 531">
              <a:extLst>
                <a:ext uri="{FF2B5EF4-FFF2-40B4-BE49-F238E27FC236}">
                  <a16:creationId xmlns:a16="http://schemas.microsoft.com/office/drawing/2014/main" id="{3BC8198B-DE57-FC4B-99DE-3D3058CA9A3B}"/>
                </a:ext>
              </a:extLst>
            </p:cNvPr>
            <p:cNvSpPr/>
            <p:nvPr/>
          </p:nvSpPr>
          <p:spPr>
            <a:xfrm>
              <a:off x="57150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Rectangle 532">
              <a:extLst>
                <a:ext uri="{FF2B5EF4-FFF2-40B4-BE49-F238E27FC236}">
                  <a16:creationId xmlns:a16="http://schemas.microsoft.com/office/drawing/2014/main" id="{032C023E-48EC-AA4E-9673-951F294E7F9D}"/>
                </a:ext>
              </a:extLst>
            </p:cNvPr>
            <p:cNvSpPr/>
            <p:nvPr/>
          </p:nvSpPr>
          <p:spPr>
            <a:xfrm>
              <a:off x="41148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4" name="Rectangle 533">
              <a:extLst>
                <a:ext uri="{FF2B5EF4-FFF2-40B4-BE49-F238E27FC236}">
                  <a16:creationId xmlns:a16="http://schemas.microsoft.com/office/drawing/2014/main" id="{DB2BC8DF-6877-F543-86EC-8ADFC10E2AA5}"/>
                </a:ext>
              </a:extLst>
            </p:cNvPr>
            <p:cNvSpPr/>
            <p:nvPr/>
          </p:nvSpPr>
          <p:spPr>
            <a:xfrm>
              <a:off x="43434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5" name="Rectangle 534">
              <a:extLst>
                <a:ext uri="{FF2B5EF4-FFF2-40B4-BE49-F238E27FC236}">
                  <a16:creationId xmlns:a16="http://schemas.microsoft.com/office/drawing/2014/main" id="{A4D6317A-4C2F-584E-95A9-9086379C34AA}"/>
                </a:ext>
              </a:extLst>
            </p:cNvPr>
            <p:cNvSpPr/>
            <p:nvPr/>
          </p:nvSpPr>
          <p:spPr>
            <a:xfrm>
              <a:off x="45720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6" name="Rectangle 535">
              <a:extLst>
                <a:ext uri="{FF2B5EF4-FFF2-40B4-BE49-F238E27FC236}">
                  <a16:creationId xmlns:a16="http://schemas.microsoft.com/office/drawing/2014/main" id="{F2768888-FCD4-E846-9513-7B92CE1FDD62}"/>
                </a:ext>
              </a:extLst>
            </p:cNvPr>
            <p:cNvSpPr/>
            <p:nvPr/>
          </p:nvSpPr>
          <p:spPr>
            <a:xfrm>
              <a:off x="48006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EE352837-7269-024B-ACDB-5AAD8184BF24}"/>
                </a:ext>
              </a:extLst>
            </p:cNvPr>
            <p:cNvSpPr/>
            <p:nvPr/>
          </p:nvSpPr>
          <p:spPr>
            <a:xfrm>
              <a:off x="50292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8" name="Rectangle 537">
              <a:extLst>
                <a:ext uri="{FF2B5EF4-FFF2-40B4-BE49-F238E27FC236}">
                  <a16:creationId xmlns:a16="http://schemas.microsoft.com/office/drawing/2014/main" id="{5B25EC57-AE4B-F249-97E9-C38DB7EF2349}"/>
                </a:ext>
              </a:extLst>
            </p:cNvPr>
            <p:cNvSpPr/>
            <p:nvPr/>
          </p:nvSpPr>
          <p:spPr>
            <a:xfrm>
              <a:off x="52578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9" name="Rectangle 538">
              <a:extLst>
                <a:ext uri="{FF2B5EF4-FFF2-40B4-BE49-F238E27FC236}">
                  <a16:creationId xmlns:a16="http://schemas.microsoft.com/office/drawing/2014/main" id="{B96EC8A3-98BA-BA4E-85B1-B6CB96B3AF31}"/>
                </a:ext>
              </a:extLst>
            </p:cNvPr>
            <p:cNvSpPr/>
            <p:nvPr/>
          </p:nvSpPr>
          <p:spPr>
            <a:xfrm>
              <a:off x="54864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07F124C8-8ACA-114F-8EF8-7FBF584CFBD4}"/>
                </a:ext>
              </a:extLst>
            </p:cNvPr>
            <p:cNvSpPr/>
            <p:nvPr/>
          </p:nvSpPr>
          <p:spPr>
            <a:xfrm>
              <a:off x="57150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5425328A-6FFF-0A43-9137-47CC353457AD}"/>
                </a:ext>
              </a:extLst>
            </p:cNvPr>
            <p:cNvSpPr/>
            <p:nvPr/>
          </p:nvSpPr>
          <p:spPr>
            <a:xfrm>
              <a:off x="41148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Rectangle 541">
              <a:extLst>
                <a:ext uri="{FF2B5EF4-FFF2-40B4-BE49-F238E27FC236}">
                  <a16:creationId xmlns:a16="http://schemas.microsoft.com/office/drawing/2014/main" id="{F5CB7829-4FCF-3448-8CDA-CA5F73EC6C8F}"/>
                </a:ext>
              </a:extLst>
            </p:cNvPr>
            <p:cNvSpPr/>
            <p:nvPr/>
          </p:nvSpPr>
          <p:spPr>
            <a:xfrm>
              <a:off x="43434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Rectangle 542">
              <a:extLst>
                <a:ext uri="{FF2B5EF4-FFF2-40B4-BE49-F238E27FC236}">
                  <a16:creationId xmlns:a16="http://schemas.microsoft.com/office/drawing/2014/main" id="{CECB8EAD-81CC-4748-BE40-43FBBC7D73DF}"/>
                </a:ext>
              </a:extLst>
            </p:cNvPr>
            <p:cNvSpPr/>
            <p:nvPr/>
          </p:nvSpPr>
          <p:spPr>
            <a:xfrm>
              <a:off x="45720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C5D96630-0353-F042-8EEF-4B2096BEABCB}"/>
                </a:ext>
              </a:extLst>
            </p:cNvPr>
            <p:cNvSpPr/>
            <p:nvPr/>
          </p:nvSpPr>
          <p:spPr>
            <a:xfrm>
              <a:off x="48006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51F96FE0-DD7F-1642-AD52-4FA3D9FD196A}"/>
                </a:ext>
              </a:extLst>
            </p:cNvPr>
            <p:cNvSpPr/>
            <p:nvPr/>
          </p:nvSpPr>
          <p:spPr>
            <a:xfrm>
              <a:off x="50292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Rectangle 545">
              <a:extLst>
                <a:ext uri="{FF2B5EF4-FFF2-40B4-BE49-F238E27FC236}">
                  <a16:creationId xmlns:a16="http://schemas.microsoft.com/office/drawing/2014/main" id="{EA9082B0-8577-CD4D-A712-9DE2E94AD320}"/>
                </a:ext>
              </a:extLst>
            </p:cNvPr>
            <p:cNvSpPr/>
            <p:nvPr/>
          </p:nvSpPr>
          <p:spPr>
            <a:xfrm>
              <a:off x="52578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Rectangle 546">
              <a:extLst>
                <a:ext uri="{FF2B5EF4-FFF2-40B4-BE49-F238E27FC236}">
                  <a16:creationId xmlns:a16="http://schemas.microsoft.com/office/drawing/2014/main" id="{B2A61807-EA33-DA4A-8958-2E9845167D31}"/>
                </a:ext>
              </a:extLst>
            </p:cNvPr>
            <p:cNvSpPr/>
            <p:nvPr/>
          </p:nvSpPr>
          <p:spPr>
            <a:xfrm>
              <a:off x="54864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Rectangle 547">
              <a:extLst>
                <a:ext uri="{FF2B5EF4-FFF2-40B4-BE49-F238E27FC236}">
                  <a16:creationId xmlns:a16="http://schemas.microsoft.com/office/drawing/2014/main" id="{7C6DB075-E6E9-084D-9771-836F0DA94625}"/>
                </a:ext>
              </a:extLst>
            </p:cNvPr>
            <p:cNvSpPr/>
            <p:nvPr/>
          </p:nvSpPr>
          <p:spPr>
            <a:xfrm>
              <a:off x="57150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Rectangle 548">
              <a:extLst>
                <a:ext uri="{FF2B5EF4-FFF2-40B4-BE49-F238E27FC236}">
                  <a16:creationId xmlns:a16="http://schemas.microsoft.com/office/drawing/2014/main" id="{00B0E5FA-1946-F04D-968B-7ACA85BB51D1}"/>
                </a:ext>
              </a:extLst>
            </p:cNvPr>
            <p:cNvSpPr/>
            <p:nvPr/>
          </p:nvSpPr>
          <p:spPr>
            <a:xfrm>
              <a:off x="41148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Rectangle 549">
              <a:extLst>
                <a:ext uri="{FF2B5EF4-FFF2-40B4-BE49-F238E27FC236}">
                  <a16:creationId xmlns:a16="http://schemas.microsoft.com/office/drawing/2014/main" id="{5D364619-708A-7241-94B6-C90586D0A5CC}"/>
                </a:ext>
              </a:extLst>
            </p:cNvPr>
            <p:cNvSpPr/>
            <p:nvPr/>
          </p:nvSpPr>
          <p:spPr>
            <a:xfrm>
              <a:off x="43434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1" name="Rectangle 550">
              <a:extLst>
                <a:ext uri="{FF2B5EF4-FFF2-40B4-BE49-F238E27FC236}">
                  <a16:creationId xmlns:a16="http://schemas.microsoft.com/office/drawing/2014/main" id="{4A777F69-75D4-264F-A64A-FC7CC2FE7A9A}"/>
                </a:ext>
              </a:extLst>
            </p:cNvPr>
            <p:cNvSpPr/>
            <p:nvPr/>
          </p:nvSpPr>
          <p:spPr>
            <a:xfrm>
              <a:off x="45720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2" name="Rectangle 551">
              <a:extLst>
                <a:ext uri="{FF2B5EF4-FFF2-40B4-BE49-F238E27FC236}">
                  <a16:creationId xmlns:a16="http://schemas.microsoft.com/office/drawing/2014/main" id="{772F43D9-CEC4-7F47-9639-295D2992CEE8}"/>
                </a:ext>
              </a:extLst>
            </p:cNvPr>
            <p:cNvSpPr/>
            <p:nvPr/>
          </p:nvSpPr>
          <p:spPr>
            <a:xfrm>
              <a:off x="48006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Rectangle 552">
              <a:extLst>
                <a:ext uri="{FF2B5EF4-FFF2-40B4-BE49-F238E27FC236}">
                  <a16:creationId xmlns:a16="http://schemas.microsoft.com/office/drawing/2014/main" id="{88B98CE6-6309-0447-9264-F2E2852F1654}"/>
                </a:ext>
              </a:extLst>
            </p:cNvPr>
            <p:cNvSpPr/>
            <p:nvPr/>
          </p:nvSpPr>
          <p:spPr>
            <a:xfrm>
              <a:off x="50292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Rectangle 553">
              <a:extLst>
                <a:ext uri="{FF2B5EF4-FFF2-40B4-BE49-F238E27FC236}">
                  <a16:creationId xmlns:a16="http://schemas.microsoft.com/office/drawing/2014/main" id="{39E900BA-B319-9344-A41E-26CD7F85FA37}"/>
                </a:ext>
              </a:extLst>
            </p:cNvPr>
            <p:cNvSpPr/>
            <p:nvPr/>
          </p:nvSpPr>
          <p:spPr>
            <a:xfrm>
              <a:off x="52578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Rectangle 554">
              <a:extLst>
                <a:ext uri="{FF2B5EF4-FFF2-40B4-BE49-F238E27FC236}">
                  <a16:creationId xmlns:a16="http://schemas.microsoft.com/office/drawing/2014/main" id="{A5C0FA62-F569-3642-8D16-FFEFB522ED72}"/>
                </a:ext>
              </a:extLst>
            </p:cNvPr>
            <p:cNvSpPr/>
            <p:nvPr/>
          </p:nvSpPr>
          <p:spPr>
            <a:xfrm>
              <a:off x="54864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Rectangle 555">
              <a:extLst>
                <a:ext uri="{FF2B5EF4-FFF2-40B4-BE49-F238E27FC236}">
                  <a16:creationId xmlns:a16="http://schemas.microsoft.com/office/drawing/2014/main" id="{46A6FA26-2F17-374D-8118-862A772D1C72}"/>
                </a:ext>
              </a:extLst>
            </p:cNvPr>
            <p:cNvSpPr/>
            <p:nvPr/>
          </p:nvSpPr>
          <p:spPr>
            <a:xfrm>
              <a:off x="57150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Rectangle 556">
              <a:extLst>
                <a:ext uri="{FF2B5EF4-FFF2-40B4-BE49-F238E27FC236}">
                  <a16:creationId xmlns:a16="http://schemas.microsoft.com/office/drawing/2014/main" id="{72D6241B-757A-9142-845A-4F57535E51EE}"/>
                </a:ext>
              </a:extLst>
            </p:cNvPr>
            <p:cNvSpPr/>
            <p:nvPr/>
          </p:nvSpPr>
          <p:spPr>
            <a:xfrm>
              <a:off x="41148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F584D992-D722-F444-9BAD-815E792FBEF5}"/>
                </a:ext>
              </a:extLst>
            </p:cNvPr>
            <p:cNvSpPr/>
            <p:nvPr/>
          </p:nvSpPr>
          <p:spPr>
            <a:xfrm>
              <a:off x="43434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9" name="Rectangle 558">
              <a:extLst>
                <a:ext uri="{FF2B5EF4-FFF2-40B4-BE49-F238E27FC236}">
                  <a16:creationId xmlns:a16="http://schemas.microsoft.com/office/drawing/2014/main" id="{59320657-F192-AA4D-8DBA-3B56260582EE}"/>
                </a:ext>
              </a:extLst>
            </p:cNvPr>
            <p:cNvSpPr/>
            <p:nvPr/>
          </p:nvSpPr>
          <p:spPr>
            <a:xfrm>
              <a:off x="45720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Rectangle 559">
              <a:extLst>
                <a:ext uri="{FF2B5EF4-FFF2-40B4-BE49-F238E27FC236}">
                  <a16:creationId xmlns:a16="http://schemas.microsoft.com/office/drawing/2014/main" id="{30A660BA-D623-EC4C-9EDE-A0005461149A}"/>
                </a:ext>
              </a:extLst>
            </p:cNvPr>
            <p:cNvSpPr/>
            <p:nvPr/>
          </p:nvSpPr>
          <p:spPr>
            <a:xfrm>
              <a:off x="48006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Rectangle 560">
              <a:extLst>
                <a:ext uri="{FF2B5EF4-FFF2-40B4-BE49-F238E27FC236}">
                  <a16:creationId xmlns:a16="http://schemas.microsoft.com/office/drawing/2014/main" id="{5CF2EEDA-58A7-BF4D-B16C-10C8293F9A7A}"/>
                </a:ext>
              </a:extLst>
            </p:cNvPr>
            <p:cNvSpPr/>
            <p:nvPr/>
          </p:nvSpPr>
          <p:spPr>
            <a:xfrm>
              <a:off x="50292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Rectangle 561">
              <a:extLst>
                <a:ext uri="{FF2B5EF4-FFF2-40B4-BE49-F238E27FC236}">
                  <a16:creationId xmlns:a16="http://schemas.microsoft.com/office/drawing/2014/main" id="{7EC3B66F-BAC1-BC40-9271-E319AA8D3D91}"/>
                </a:ext>
              </a:extLst>
            </p:cNvPr>
            <p:cNvSpPr/>
            <p:nvPr/>
          </p:nvSpPr>
          <p:spPr>
            <a:xfrm>
              <a:off x="52578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Rectangle 562">
              <a:extLst>
                <a:ext uri="{FF2B5EF4-FFF2-40B4-BE49-F238E27FC236}">
                  <a16:creationId xmlns:a16="http://schemas.microsoft.com/office/drawing/2014/main" id="{2DE7B59F-1E7C-E14C-B13F-C84A9D0E4CE1}"/>
                </a:ext>
              </a:extLst>
            </p:cNvPr>
            <p:cNvSpPr/>
            <p:nvPr/>
          </p:nvSpPr>
          <p:spPr>
            <a:xfrm>
              <a:off x="54864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Rectangle 563">
              <a:extLst>
                <a:ext uri="{FF2B5EF4-FFF2-40B4-BE49-F238E27FC236}">
                  <a16:creationId xmlns:a16="http://schemas.microsoft.com/office/drawing/2014/main" id="{37715C1C-C317-1641-894E-DC9A0A93F521}"/>
                </a:ext>
              </a:extLst>
            </p:cNvPr>
            <p:cNvSpPr/>
            <p:nvPr/>
          </p:nvSpPr>
          <p:spPr>
            <a:xfrm>
              <a:off x="57150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5" name="Rectangle 564">
              <a:extLst>
                <a:ext uri="{FF2B5EF4-FFF2-40B4-BE49-F238E27FC236}">
                  <a16:creationId xmlns:a16="http://schemas.microsoft.com/office/drawing/2014/main" id="{DBD5E60C-C574-FD47-9CDF-C8B36197B306}"/>
                </a:ext>
              </a:extLst>
            </p:cNvPr>
            <p:cNvSpPr/>
            <p:nvPr/>
          </p:nvSpPr>
          <p:spPr>
            <a:xfrm>
              <a:off x="41148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6" name="Rectangle 565">
              <a:extLst>
                <a:ext uri="{FF2B5EF4-FFF2-40B4-BE49-F238E27FC236}">
                  <a16:creationId xmlns:a16="http://schemas.microsoft.com/office/drawing/2014/main" id="{F5B4551A-B4C6-2148-BEC3-D5D5EF8E7882}"/>
                </a:ext>
              </a:extLst>
            </p:cNvPr>
            <p:cNvSpPr/>
            <p:nvPr/>
          </p:nvSpPr>
          <p:spPr>
            <a:xfrm>
              <a:off x="43434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Rectangle 566">
              <a:extLst>
                <a:ext uri="{FF2B5EF4-FFF2-40B4-BE49-F238E27FC236}">
                  <a16:creationId xmlns:a16="http://schemas.microsoft.com/office/drawing/2014/main" id="{70A2EC7C-9869-2F46-890F-EE8161003870}"/>
                </a:ext>
              </a:extLst>
            </p:cNvPr>
            <p:cNvSpPr/>
            <p:nvPr/>
          </p:nvSpPr>
          <p:spPr>
            <a:xfrm>
              <a:off x="45720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Rectangle 567">
              <a:extLst>
                <a:ext uri="{FF2B5EF4-FFF2-40B4-BE49-F238E27FC236}">
                  <a16:creationId xmlns:a16="http://schemas.microsoft.com/office/drawing/2014/main" id="{EAA5780C-BE50-DD41-9093-E482E76AB91A}"/>
                </a:ext>
              </a:extLst>
            </p:cNvPr>
            <p:cNvSpPr/>
            <p:nvPr/>
          </p:nvSpPr>
          <p:spPr>
            <a:xfrm>
              <a:off x="48006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Rectangle 568">
              <a:extLst>
                <a:ext uri="{FF2B5EF4-FFF2-40B4-BE49-F238E27FC236}">
                  <a16:creationId xmlns:a16="http://schemas.microsoft.com/office/drawing/2014/main" id="{0083AE60-84DE-B24E-9801-DBBAA8C0B38E}"/>
                </a:ext>
              </a:extLst>
            </p:cNvPr>
            <p:cNvSpPr/>
            <p:nvPr/>
          </p:nvSpPr>
          <p:spPr>
            <a:xfrm>
              <a:off x="50292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Rectangle 569">
              <a:extLst>
                <a:ext uri="{FF2B5EF4-FFF2-40B4-BE49-F238E27FC236}">
                  <a16:creationId xmlns:a16="http://schemas.microsoft.com/office/drawing/2014/main" id="{F3C1AED2-1DB7-CC44-B3FC-F0ABD4A4B3A4}"/>
                </a:ext>
              </a:extLst>
            </p:cNvPr>
            <p:cNvSpPr/>
            <p:nvPr/>
          </p:nvSpPr>
          <p:spPr>
            <a:xfrm>
              <a:off x="52578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Rectangle 570">
              <a:extLst>
                <a:ext uri="{FF2B5EF4-FFF2-40B4-BE49-F238E27FC236}">
                  <a16:creationId xmlns:a16="http://schemas.microsoft.com/office/drawing/2014/main" id="{1323F63C-E113-B445-96BC-7302BE400B19}"/>
                </a:ext>
              </a:extLst>
            </p:cNvPr>
            <p:cNvSpPr/>
            <p:nvPr/>
          </p:nvSpPr>
          <p:spPr>
            <a:xfrm>
              <a:off x="54864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2" name="Rectangle 571">
              <a:extLst>
                <a:ext uri="{FF2B5EF4-FFF2-40B4-BE49-F238E27FC236}">
                  <a16:creationId xmlns:a16="http://schemas.microsoft.com/office/drawing/2014/main" id="{8AE15BBB-D903-D943-9957-7D6335A1EAF0}"/>
                </a:ext>
              </a:extLst>
            </p:cNvPr>
            <p:cNvSpPr/>
            <p:nvPr/>
          </p:nvSpPr>
          <p:spPr>
            <a:xfrm>
              <a:off x="57150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3" name="Rectangle 572">
              <a:extLst>
                <a:ext uri="{FF2B5EF4-FFF2-40B4-BE49-F238E27FC236}">
                  <a16:creationId xmlns:a16="http://schemas.microsoft.com/office/drawing/2014/main" id="{34957670-1EA6-CC49-B002-6BCDA54D5A97}"/>
                </a:ext>
              </a:extLst>
            </p:cNvPr>
            <p:cNvSpPr/>
            <p:nvPr/>
          </p:nvSpPr>
          <p:spPr>
            <a:xfrm>
              <a:off x="41148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Rectangle 573">
              <a:extLst>
                <a:ext uri="{FF2B5EF4-FFF2-40B4-BE49-F238E27FC236}">
                  <a16:creationId xmlns:a16="http://schemas.microsoft.com/office/drawing/2014/main" id="{4C09A962-75C4-8841-8302-D37D792E66C3}"/>
                </a:ext>
              </a:extLst>
            </p:cNvPr>
            <p:cNvSpPr/>
            <p:nvPr/>
          </p:nvSpPr>
          <p:spPr>
            <a:xfrm>
              <a:off x="43434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5" name="Rectangle 574">
              <a:extLst>
                <a:ext uri="{FF2B5EF4-FFF2-40B4-BE49-F238E27FC236}">
                  <a16:creationId xmlns:a16="http://schemas.microsoft.com/office/drawing/2014/main" id="{59203BE6-2CEE-B846-8ED5-BE072D06AD2C}"/>
                </a:ext>
              </a:extLst>
            </p:cNvPr>
            <p:cNvSpPr/>
            <p:nvPr/>
          </p:nvSpPr>
          <p:spPr>
            <a:xfrm>
              <a:off x="45720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Rectangle 575">
              <a:extLst>
                <a:ext uri="{FF2B5EF4-FFF2-40B4-BE49-F238E27FC236}">
                  <a16:creationId xmlns:a16="http://schemas.microsoft.com/office/drawing/2014/main" id="{E58E77A4-CFA5-A34C-AD48-52472E21D71D}"/>
                </a:ext>
              </a:extLst>
            </p:cNvPr>
            <p:cNvSpPr/>
            <p:nvPr/>
          </p:nvSpPr>
          <p:spPr>
            <a:xfrm>
              <a:off x="48006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7" name="Rectangle 576">
              <a:extLst>
                <a:ext uri="{FF2B5EF4-FFF2-40B4-BE49-F238E27FC236}">
                  <a16:creationId xmlns:a16="http://schemas.microsoft.com/office/drawing/2014/main" id="{37ECA8F6-0ECE-B54C-88AA-CA51C572EEF7}"/>
                </a:ext>
              </a:extLst>
            </p:cNvPr>
            <p:cNvSpPr/>
            <p:nvPr/>
          </p:nvSpPr>
          <p:spPr>
            <a:xfrm>
              <a:off x="50292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Rectangle 577">
              <a:extLst>
                <a:ext uri="{FF2B5EF4-FFF2-40B4-BE49-F238E27FC236}">
                  <a16:creationId xmlns:a16="http://schemas.microsoft.com/office/drawing/2014/main" id="{A432D388-7258-8B4F-BBD6-D4437055AEE7}"/>
                </a:ext>
              </a:extLst>
            </p:cNvPr>
            <p:cNvSpPr/>
            <p:nvPr/>
          </p:nvSpPr>
          <p:spPr>
            <a:xfrm>
              <a:off x="52578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9" name="Rectangle 578">
              <a:extLst>
                <a:ext uri="{FF2B5EF4-FFF2-40B4-BE49-F238E27FC236}">
                  <a16:creationId xmlns:a16="http://schemas.microsoft.com/office/drawing/2014/main" id="{7666A836-3AC0-6B42-8ADC-91051D0A54CB}"/>
                </a:ext>
              </a:extLst>
            </p:cNvPr>
            <p:cNvSpPr/>
            <p:nvPr/>
          </p:nvSpPr>
          <p:spPr>
            <a:xfrm>
              <a:off x="54864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0" name="Rectangle 579">
              <a:extLst>
                <a:ext uri="{FF2B5EF4-FFF2-40B4-BE49-F238E27FC236}">
                  <a16:creationId xmlns:a16="http://schemas.microsoft.com/office/drawing/2014/main" id="{C4664EA5-FC4D-8E41-8216-EA58BBF020A6}"/>
                </a:ext>
              </a:extLst>
            </p:cNvPr>
            <p:cNvSpPr/>
            <p:nvPr/>
          </p:nvSpPr>
          <p:spPr>
            <a:xfrm>
              <a:off x="57150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1" name="Rectangle 580">
              <a:extLst>
                <a:ext uri="{FF2B5EF4-FFF2-40B4-BE49-F238E27FC236}">
                  <a16:creationId xmlns:a16="http://schemas.microsoft.com/office/drawing/2014/main" id="{16C9D8FF-0D5B-A945-AB23-1BB80530A9B2}"/>
                </a:ext>
              </a:extLst>
            </p:cNvPr>
            <p:cNvSpPr/>
            <p:nvPr/>
          </p:nvSpPr>
          <p:spPr>
            <a:xfrm>
              <a:off x="41148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BE728250-B28C-4F46-8D77-5FD78B8CEC1F}"/>
                </a:ext>
              </a:extLst>
            </p:cNvPr>
            <p:cNvSpPr/>
            <p:nvPr/>
          </p:nvSpPr>
          <p:spPr>
            <a:xfrm>
              <a:off x="43434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3" name="Rectangle 582">
              <a:extLst>
                <a:ext uri="{FF2B5EF4-FFF2-40B4-BE49-F238E27FC236}">
                  <a16:creationId xmlns:a16="http://schemas.microsoft.com/office/drawing/2014/main" id="{5EC67CB5-91D7-F046-98DD-DE03C6E1A00F}"/>
                </a:ext>
              </a:extLst>
            </p:cNvPr>
            <p:cNvSpPr/>
            <p:nvPr/>
          </p:nvSpPr>
          <p:spPr>
            <a:xfrm>
              <a:off x="45720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Rectangle 583">
              <a:extLst>
                <a:ext uri="{FF2B5EF4-FFF2-40B4-BE49-F238E27FC236}">
                  <a16:creationId xmlns:a16="http://schemas.microsoft.com/office/drawing/2014/main" id="{5EFE6F97-4A3B-2F4B-A9F5-B5EB4FF5F213}"/>
                </a:ext>
              </a:extLst>
            </p:cNvPr>
            <p:cNvSpPr/>
            <p:nvPr/>
          </p:nvSpPr>
          <p:spPr>
            <a:xfrm>
              <a:off x="48006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Rectangle 584">
              <a:extLst>
                <a:ext uri="{FF2B5EF4-FFF2-40B4-BE49-F238E27FC236}">
                  <a16:creationId xmlns:a16="http://schemas.microsoft.com/office/drawing/2014/main" id="{5C733462-0064-7C47-8F1C-E5DAB2F5D933}"/>
                </a:ext>
              </a:extLst>
            </p:cNvPr>
            <p:cNvSpPr/>
            <p:nvPr/>
          </p:nvSpPr>
          <p:spPr>
            <a:xfrm>
              <a:off x="50292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6" name="Rectangle 585">
              <a:extLst>
                <a:ext uri="{FF2B5EF4-FFF2-40B4-BE49-F238E27FC236}">
                  <a16:creationId xmlns:a16="http://schemas.microsoft.com/office/drawing/2014/main" id="{C09D744F-4F89-A34E-A646-D5061F1659B6}"/>
                </a:ext>
              </a:extLst>
            </p:cNvPr>
            <p:cNvSpPr/>
            <p:nvPr/>
          </p:nvSpPr>
          <p:spPr>
            <a:xfrm>
              <a:off x="52578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7" name="Rectangle 586">
              <a:extLst>
                <a:ext uri="{FF2B5EF4-FFF2-40B4-BE49-F238E27FC236}">
                  <a16:creationId xmlns:a16="http://schemas.microsoft.com/office/drawing/2014/main" id="{311D184E-E104-2148-960D-17F3209DFCAD}"/>
                </a:ext>
              </a:extLst>
            </p:cNvPr>
            <p:cNvSpPr/>
            <p:nvPr/>
          </p:nvSpPr>
          <p:spPr>
            <a:xfrm>
              <a:off x="54864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8" name="Rectangle 587">
              <a:extLst>
                <a:ext uri="{FF2B5EF4-FFF2-40B4-BE49-F238E27FC236}">
                  <a16:creationId xmlns:a16="http://schemas.microsoft.com/office/drawing/2014/main" id="{D85AAF34-89DF-5344-8C69-6532484E1242}"/>
                </a:ext>
              </a:extLst>
            </p:cNvPr>
            <p:cNvSpPr/>
            <p:nvPr/>
          </p:nvSpPr>
          <p:spPr>
            <a:xfrm>
              <a:off x="57150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9" name="Rectangle 588">
              <a:extLst>
                <a:ext uri="{FF2B5EF4-FFF2-40B4-BE49-F238E27FC236}">
                  <a16:creationId xmlns:a16="http://schemas.microsoft.com/office/drawing/2014/main" id="{A52FD49B-8406-994C-816C-93961E17D44D}"/>
                </a:ext>
              </a:extLst>
            </p:cNvPr>
            <p:cNvSpPr/>
            <p:nvPr/>
          </p:nvSpPr>
          <p:spPr>
            <a:xfrm>
              <a:off x="41148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0" name="Rectangle 589">
              <a:extLst>
                <a:ext uri="{FF2B5EF4-FFF2-40B4-BE49-F238E27FC236}">
                  <a16:creationId xmlns:a16="http://schemas.microsoft.com/office/drawing/2014/main" id="{DE7E004E-E949-6646-9F1D-125EAC3B0760}"/>
                </a:ext>
              </a:extLst>
            </p:cNvPr>
            <p:cNvSpPr/>
            <p:nvPr/>
          </p:nvSpPr>
          <p:spPr>
            <a:xfrm>
              <a:off x="43434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1" name="Rectangle 590">
              <a:extLst>
                <a:ext uri="{FF2B5EF4-FFF2-40B4-BE49-F238E27FC236}">
                  <a16:creationId xmlns:a16="http://schemas.microsoft.com/office/drawing/2014/main" id="{04798368-7D7B-CA45-9009-E8BD5576A1E4}"/>
                </a:ext>
              </a:extLst>
            </p:cNvPr>
            <p:cNvSpPr/>
            <p:nvPr/>
          </p:nvSpPr>
          <p:spPr>
            <a:xfrm>
              <a:off x="45720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Rectangle 591">
              <a:extLst>
                <a:ext uri="{FF2B5EF4-FFF2-40B4-BE49-F238E27FC236}">
                  <a16:creationId xmlns:a16="http://schemas.microsoft.com/office/drawing/2014/main" id="{B9E92CB2-E1CA-9B42-8D7B-F7CF8375B263}"/>
                </a:ext>
              </a:extLst>
            </p:cNvPr>
            <p:cNvSpPr/>
            <p:nvPr/>
          </p:nvSpPr>
          <p:spPr>
            <a:xfrm>
              <a:off x="48006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3" name="Rectangle 592">
              <a:extLst>
                <a:ext uri="{FF2B5EF4-FFF2-40B4-BE49-F238E27FC236}">
                  <a16:creationId xmlns:a16="http://schemas.microsoft.com/office/drawing/2014/main" id="{1E5B5F4A-673B-6F42-A4F8-419F368E57AE}"/>
                </a:ext>
              </a:extLst>
            </p:cNvPr>
            <p:cNvSpPr/>
            <p:nvPr/>
          </p:nvSpPr>
          <p:spPr>
            <a:xfrm>
              <a:off x="50292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4" name="Rectangle 593">
              <a:extLst>
                <a:ext uri="{FF2B5EF4-FFF2-40B4-BE49-F238E27FC236}">
                  <a16:creationId xmlns:a16="http://schemas.microsoft.com/office/drawing/2014/main" id="{D3374730-8DA5-4F41-9616-AAA138A0F108}"/>
                </a:ext>
              </a:extLst>
            </p:cNvPr>
            <p:cNvSpPr/>
            <p:nvPr/>
          </p:nvSpPr>
          <p:spPr>
            <a:xfrm>
              <a:off x="52578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Rectangle 594">
              <a:extLst>
                <a:ext uri="{FF2B5EF4-FFF2-40B4-BE49-F238E27FC236}">
                  <a16:creationId xmlns:a16="http://schemas.microsoft.com/office/drawing/2014/main" id="{414BDDCF-8243-784A-8F57-807492238A80}"/>
                </a:ext>
              </a:extLst>
            </p:cNvPr>
            <p:cNvSpPr/>
            <p:nvPr/>
          </p:nvSpPr>
          <p:spPr>
            <a:xfrm>
              <a:off x="54864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6" name="Rectangle 595">
              <a:extLst>
                <a:ext uri="{FF2B5EF4-FFF2-40B4-BE49-F238E27FC236}">
                  <a16:creationId xmlns:a16="http://schemas.microsoft.com/office/drawing/2014/main" id="{83C7AA19-AFCC-A246-8E7C-30D61E4975C9}"/>
                </a:ext>
              </a:extLst>
            </p:cNvPr>
            <p:cNvSpPr/>
            <p:nvPr/>
          </p:nvSpPr>
          <p:spPr>
            <a:xfrm>
              <a:off x="57150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7" name="Rectangle 596">
              <a:extLst>
                <a:ext uri="{FF2B5EF4-FFF2-40B4-BE49-F238E27FC236}">
                  <a16:creationId xmlns:a16="http://schemas.microsoft.com/office/drawing/2014/main" id="{2DC71DEA-BCAE-6A4B-BF73-AD0563417504}"/>
                </a:ext>
              </a:extLst>
            </p:cNvPr>
            <p:cNvSpPr/>
            <p:nvPr/>
          </p:nvSpPr>
          <p:spPr>
            <a:xfrm>
              <a:off x="41148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8" name="Rectangle 597">
              <a:extLst>
                <a:ext uri="{FF2B5EF4-FFF2-40B4-BE49-F238E27FC236}">
                  <a16:creationId xmlns:a16="http://schemas.microsoft.com/office/drawing/2014/main" id="{B2635DE4-324C-664A-8912-19109F762D56}"/>
                </a:ext>
              </a:extLst>
            </p:cNvPr>
            <p:cNvSpPr/>
            <p:nvPr/>
          </p:nvSpPr>
          <p:spPr>
            <a:xfrm>
              <a:off x="43434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9" name="Rectangle 598">
              <a:extLst>
                <a:ext uri="{FF2B5EF4-FFF2-40B4-BE49-F238E27FC236}">
                  <a16:creationId xmlns:a16="http://schemas.microsoft.com/office/drawing/2014/main" id="{05B9014E-EABF-5D4C-B858-93A729413944}"/>
                </a:ext>
              </a:extLst>
            </p:cNvPr>
            <p:cNvSpPr/>
            <p:nvPr/>
          </p:nvSpPr>
          <p:spPr>
            <a:xfrm>
              <a:off x="45720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0" name="Rectangle 599">
              <a:extLst>
                <a:ext uri="{FF2B5EF4-FFF2-40B4-BE49-F238E27FC236}">
                  <a16:creationId xmlns:a16="http://schemas.microsoft.com/office/drawing/2014/main" id="{F0DAE4F1-278D-6844-ACAA-45F59B87BC11}"/>
                </a:ext>
              </a:extLst>
            </p:cNvPr>
            <p:cNvSpPr/>
            <p:nvPr/>
          </p:nvSpPr>
          <p:spPr>
            <a:xfrm>
              <a:off x="48006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1" name="Rectangle 600">
              <a:extLst>
                <a:ext uri="{FF2B5EF4-FFF2-40B4-BE49-F238E27FC236}">
                  <a16:creationId xmlns:a16="http://schemas.microsoft.com/office/drawing/2014/main" id="{7D28084D-F865-FE4A-B7C6-3AF3AB9C84A8}"/>
                </a:ext>
              </a:extLst>
            </p:cNvPr>
            <p:cNvSpPr/>
            <p:nvPr/>
          </p:nvSpPr>
          <p:spPr>
            <a:xfrm>
              <a:off x="50292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2" name="Rectangle 601">
              <a:extLst>
                <a:ext uri="{FF2B5EF4-FFF2-40B4-BE49-F238E27FC236}">
                  <a16:creationId xmlns:a16="http://schemas.microsoft.com/office/drawing/2014/main" id="{0391BD90-7628-A14F-AF77-2AF0438020B7}"/>
                </a:ext>
              </a:extLst>
            </p:cNvPr>
            <p:cNvSpPr/>
            <p:nvPr/>
          </p:nvSpPr>
          <p:spPr>
            <a:xfrm>
              <a:off x="52578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3" name="Rectangle 602">
              <a:extLst>
                <a:ext uri="{FF2B5EF4-FFF2-40B4-BE49-F238E27FC236}">
                  <a16:creationId xmlns:a16="http://schemas.microsoft.com/office/drawing/2014/main" id="{6ECF8943-C1C4-0A43-909D-61287950B69D}"/>
                </a:ext>
              </a:extLst>
            </p:cNvPr>
            <p:cNvSpPr/>
            <p:nvPr/>
          </p:nvSpPr>
          <p:spPr>
            <a:xfrm>
              <a:off x="54864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4" name="Rectangle 603">
              <a:extLst>
                <a:ext uri="{FF2B5EF4-FFF2-40B4-BE49-F238E27FC236}">
                  <a16:creationId xmlns:a16="http://schemas.microsoft.com/office/drawing/2014/main" id="{5CE0F0A4-9475-BF45-846D-61AA471A44D7}"/>
                </a:ext>
              </a:extLst>
            </p:cNvPr>
            <p:cNvSpPr/>
            <p:nvPr/>
          </p:nvSpPr>
          <p:spPr>
            <a:xfrm>
              <a:off x="57150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5" name="Rectangle 604">
              <a:extLst>
                <a:ext uri="{FF2B5EF4-FFF2-40B4-BE49-F238E27FC236}">
                  <a16:creationId xmlns:a16="http://schemas.microsoft.com/office/drawing/2014/main" id="{B718B226-620B-DA44-98E2-58FE7EE89D63}"/>
                </a:ext>
              </a:extLst>
            </p:cNvPr>
            <p:cNvSpPr/>
            <p:nvPr/>
          </p:nvSpPr>
          <p:spPr>
            <a:xfrm>
              <a:off x="41148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6" name="Rectangle 605">
              <a:extLst>
                <a:ext uri="{FF2B5EF4-FFF2-40B4-BE49-F238E27FC236}">
                  <a16:creationId xmlns:a16="http://schemas.microsoft.com/office/drawing/2014/main" id="{3D56D727-084C-B544-BB85-F78596EF7EF7}"/>
                </a:ext>
              </a:extLst>
            </p:cNvPr>
            <p:cNvSpPr/>
            <p:nvPr/>
          </p:nvSpPr>
          <p:spPr>
            <a:xfrm>
              <a:off x="43434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7" name="Rectangle 606">
              <a:extLst>
                <a:ext uri="{FF2B5EF4-FFF2-40B4-BE49-F238E27FC236}">
                  <a16:creationId xmlns:a16="http://schemas.microsoft.com/office/drawing/2014/main" id="{3A48089C-B057-694A-A32A-8851F1CE86A6}"/>
                </a:ext>
              </a:extLst>
            </p:cNvPr>
            <p:cNvSpPr/>
            <p:nvPr/>
          </p:nvSpPr>
          <p:spPr>
            <a:xfrm>
              <a:off x="45720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8" name="Rectangle 607">
              <a:extLst>
                <a:ext uri="{FF2B5EF4-FFF2-40B4-BE49-F238E27FC236}">
                  <a16:creationId xmlns:a16="http://schemas.microsoft.com/office/drawing/2014/main" id="{8882DE63-101F-D846-9D7E-23E4A53E78D8}"/>
                </a:ext>
              </a:extLst>
            </p:cNvPr>
            <p:cNvSpPr/>
            <p:nvPr/>
          </p:nvSpPr>
          <p:spPr>
            <a:xfrm>
              <a:off x="48006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9" name="Rectangle 608">
              <a:extLst>
                <a:ext uri="{FF2B5EF4-FFF2-40B4-BE49-F238E27FC236}">
                  <a16:creationId xmlns:a16="http://schemas.microsoft.com/office/drawing/2014/main" id="{0ED55915-382A-7048-8CB8-90C47ED6B344}"/>
                </a:ext>
              </a:extLst>
            </p:cNvPr>
            <p:cNvSpPr/>
            <p:nvPr/>
          </p:nvSpPr>
          <p:spPr>
            <a:xfrm>
              <a:off x="50292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0" name="Rectangle 609">
              <a:extLst>
                <a:ext uri="{FF2B5EF4-FFF2-40B4-BE49-F238E27FC236}">
                  <a16:creationId xmlns:a16="http://schemas.microsoft.com/office/drawing/2014/main" id="{6EC0DCAA-A180-D24F-871E-AEB94C5A2B35}"/>
                </a:ext>
              </a:extLst>
            </p:cNvPr>
            <p:cNvSpPr/>
            <p:nvPr/>
          </p:nvSpPr>
          <p:spPr>
            <a:xfrm>
              <a:off x="52578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1" name="Rectangle 610">
              <a:extLst>
                <a:ext uri="{FF2B5EF4-FFF2-40B4-BE49-F238E27FC236}">
                  <a16:creationId xmlns:a16="http://schemas.microsoft.com/office/drawing/2014/main" id="{30D65F31-A6A8-BF48-AEC7-9FF2778E471D}"/>
                </a:ext>
              </a:extLst>
            </p:cNvPr>
            <p:cNvSpPr/>
            <p:nvPr/>
          </p:nvSpPr>
          <p:spPr>
            <a:xfrm>
              <a:off x="54864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2" name="Rectangle 611">
              <a:extLst>
                <a:ext uri="{FF2B5EF4-FFF2-40B4-BE49-F238E27FC236}">
                  <a16:creationId xmlns:a16="http://schemas.microsoft.com/office/drawing/2014/main" id="{F0625AC8-4B99-CA4D-8F75-245EEB3E1AA8}"/>
                </a:ext>
              </a:extLst>
            </p:cNvPr>
            <p:cNvSpPr/>
            <p:nvPr/>
          </p:nvSpPr>
          <p:spPr>
            <a:xfrm>
              <a:off x="57150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3" name="Rectangle 612">
              <a:extLst>
                <a:ext uri="{FF2B5EF4-FFF2-40B4-BE49-F238E27FC236}">
                  <a16:creationId xmlns:a16="http://schemas.microsoft.com/office/drawing/2014/main" id="{2C992FB9-1F32-B94A-8A22-610465D42F7E}"/>
                </a:ext>
              </a:extLst>
            </p:cNvPr>
            <p:cNvSpPr/>
            <p:nvPr/>
          </p:nvSpPr>
          <p:spPr>
            <a:xfrm>
              <a:off x="41148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4" name="Rectangle 613">
              <a:extLst>
                <a:ext uri="{FF2B5EF4-FFF2-40B4-BE49-F238E27FC236}">
                  <a16:creationId xmlns:a16="http://schemas.microsoft.com/office/drawing/2014/main" id="{3C333924-519E-FE46-9CFE-DB46667AF9E9}"/>
                </a:ext>
              </a:extLst>
            </p:cNvPr>
            <p:cNvSpPr/>
            <p:nvPr/>
          </p:nvSpPr>
          <p:spPr>
            <a:xfrm>
              <a:off x="43434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" name="Rectangle 614">
              <a:extLst>
                <a:ext uri="{FF2B5EF4-FFF2-40B4-BE49-F238E27FC236}">
                  <a16:creationId xmlns:a16="http://schemas.microsoft.com/office/drawing/2014/main" id="{D4C37E21-5EB3-0B41-BE00-E52AF6A3D2ED}"/>
                </a:ext>
              </a:extLst>
            </p:cNvPr>
            <p:cNvSpPr/>
            <p:nvPr/>
          </p:nvSpPr>
          <p:spPr>
            <a:xfrm>
              <a:off x="45720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" name="Rectangle 615">
              <a:extLst>
                <a:ext uri="{FF2B5EF4-FFF2-40B4-BE49-F238E27FC236}">
                  <a16:creationId xmlns:a16="http://schemas.microsoft.com/office/drawing/2014/main" id="{AA9B3B99-0D18-D14D-8088-802427EFF44D}"/>
                </a:ext>
              </a:extLst>
            </p:cNvPr>
            <p:cNvSpPr/>
            <p:nvPr/>
          </p:nvSpPr>
          <p:spPr>
            <a:xfrm>
              <a:off x="48006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" name="Rectangle 616">
              <a:extLst>
                <a:ext uri="{FF2B5EF4-FFF2-40B4-BE49-F238E27FC236}">
                  <a16:creationId xmlns:a16="http://schemas.microsoft.com/office/drawing/2014/main" id="{74A9F0CE-4C91-A045-84D2-2775F7DB99FB}"/>
                </a:ext>
              </a:extLst>
            </p:cNvPr>
            <p:cNvSpPr/>
            <p:nvPr/>
          </p:nvSpPr>
          <p:spPr>
            <a:xfrm>
              <a:off x="50292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4D2D26A3-DB37-5F48-B2BD-DC997CA31C73}"/>
                </a:ext>
              </a:extLst>
            </p:cNvPr>
            <p:cNvSpPr/>
            <p:nvPr/>
          </p:nvSpPr>
          <p:spPr>
            <a:xfrm>
              <a:off x="52578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5C885B6D-BDCB-3E48-B625-C0601CB96C57}"/>
                </a:ext>
              </a:extLst>
            </p:cNvPr>
            <p:cNvSpPr/>
            <p:nvPr/>
          </p:nvSpPr>
          <p:spPr>
            <a:xfrm>
              <a:off x="54864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0" name="Rectangle 619">
              <a:extLst>
                <a:ext uri="{FF2B5EF4-FFF2-40B4-BE49-F238E27FC236}">
                  <a16:creationId xmlns:a16="http://schemas.microsoft.com/office/drawing/2014/main" id="{6523E4E0-63D3-1543-A8FA-585D25302849}"/>
                </a:ext>
              </a:extLst>
            </p:cNvPr>
            <p:cNvSpPr/>
            <p:nvPr/>
          </p:nvSpPr>
          <p:spPr>
            <a:xfrm>
              <a:off x="57150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C8EE2A99-3ABE-904B-BD6D-C909B802AAC5}"/>
                </a:ext>
              </a:extLst>
            </p:cNvPr>
            <p:cNvSpPr/>
            <p:nvPr/>
          </p:nvSpPr>
          <p:spPr>
            <a:xfrm>
              <a:off x="41148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2" name="Rectangle 621">
              <a:extLst>
                <a:ext uri="{FF2B5EF4-FFF2-40B4-BE49-F238E27FC236}">
                  <a16:creationId xmlns:a16="http://schemas.microsoft.com/office/drawing/2014/main" id="{04C40B59-C94C-0B43-A9C3-8651E53E9312}"/>
                </a:ext>
              </a:extLst>
            </p:cNvPr>
            <p:cNvSpPr/>
            <p:nvPr/>
          </p:nvSpPr>
          <p:spPr>
            <a:xfrm>
              <a:off x="43434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3" name="Rectangle 622">
              <a:extLst>
                <a:ext uri="{FF2B5EF4-FFF2-40B4-BE49-F238E27FC236}">
                  <a16:creationId xmlns:a16="http://schemas.microsoft.com/office/drawing/2014/main" id="{EF107248-38EA-0C48-953D-18CB326392AC}"/>
                </a:ext>
              </a:extLst>
            </p:cNvPr>
            <p:cNvSpPr/>
            <p:nvPr/>
          </p:nvSpPr>
          <p:spPr>
            <a:xfrm>
              <a:off x="45720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4" name="Rectangle 623">
              <a:extLst>
                <a:ext uri="{FF2B5EF4-FFF2-40B4-BE49-F238E27FC236}">
                  <a16:creationId xmlns:a16="http://schemas.microsoft.com/office/drawing/2014/main" id="{52083DF1-537B-314B-B4F1-A405ED168DB7}"/>
                </a:ext>
              </a:extLst>
            </p:cNvPr>
            <p:cNvSpPr/>
            <p:nvPr/>
          </p:nvSpPr>
          <p:spPr>
            <a:xfrm>
              <a:off x="48006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5" name="Rectangle 624">
              <a:extLst>
                <a:ext uri="{FF2B5EF4-FFF2-40B4-BE49-F238E27FC236}">
                  <a16:creationId xmlns:a16="http://schemas.microsoft.com/office/drawing/2014/main" id="{A5705D3B-46B2-1044-9EFA-A3B7B451F118}"/>
                </a:ext>
              </a:extLst>
            </p:cNvPr>
            <p:cNvSpPr/>
            <p:nvPr/>
          </p:nvSpPr>
          <p:spPr>
            <a:xfrm>
              <a:off x="50292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6" name="Rectangle 625">
              <a:extLst>
                <a:ext uri="{FF2B5EF4-FFF2-40B4-BE49-F238E27FC236}">
                  <a16:creationId xmlns:a16="http://schemas.microsoft.com/office/drawing/2014/main" id="{4FE56BCB-112B-0649-89C1-4342ABB136C8}"/>
                </a:ext>
              </a:extLst>
            </p:cNvPr>
            <p:cNvSpPr/>
            <p:nvPr/>
          </p:nvSpPr>
          <p:spPr>
            <a:xfrm>
              <a:off x="52578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0F7140D3-664C-8040-88FB-022E96C306F3}"/>
                </a:ext>
              </a:extLst>
            </p:cNvPr>
            <p:cNvSpPr/>
            <p:nvPr/>
          </p:nvSpPr>
          <p:spPr>
            <a:xfrm>
              <a:off x="54864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8" name="Rectangle 627">
              <a:extLst>
                <a:ext uri="{FF2B5EF4-FFF2-40B4-BE49-F238E27FC236}">
                  <a16:creationId xmlns:a16="http://schemas.microsoft.com/office/drawing/2014/main" id="{C3EC6D4C-D559-7546-BFC2-62B1F7021FB7}"/>
                </a:ext>
              </a:extLst>
            </p:cNvPr>
            <p:cNvSpPr/>
            <p:nvPr/>
          </p:nvSpPr>
          <p:spPr>
            <a:xfrm>
              <a:off x="57150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6518CDF1-D7C2-CF40-B61C-8F92384C9B4B}"/>
                </a:ext>
              </a:extLst>
            </p:cNvPr>
            <p:cNvSpPr/>
            <p:nvPr/>
          </p:nvSpPr>
          <p:spPr>
            <a:xfrm>
              <a:off x="41148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27BE221D-C7F4-7C4D-BA70-AF4B4DD12DF0}"/>
                </a:ext>
              </a:extLst>
            </p:cNvPr>
            <p:cNvSpPr/>
            <p:nvPr/>
          </p:nvSpPr>
          <p:spPr>
            <a:xfrm>
              <a:off x="43434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5E637E33-1F3D-734E-B843-2B605B25B168}"/>
                </a:ext>
              </a:extLst>
            </p:cNvPr>
            <p:cNvSpPr/>
            <p:nvPr/>
          </p:nvSpPr>
          <p:spPr>
            <a:xfrm>
              <a:off x="45720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2" name="Rectangle 631">
              <a:extLst>
                <a:ext uri="{FF2B5EF4-FFF2-40B4-BE49-F238E27FC236}">
                  <a16:creationId xmlns:a16="http://schemas.microsoft.com/office/drawing/2014/main" id="{FE6C1355-0981-B045-86DA-CF286EE35678}"/>
                </a:ext>
              </a:extLst>
            </p:cNvPr>
            <p:cNvSpPr/>
            <p:nvPr/>
          </p:nvSpPr>
          <p:spPr>
            <a:xfrm>
              <a:off x="48006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3" name="Rectangle 632">
              <a:extLst>
                <a:ext uri="{FF2B5EF4-FFF2-40B4-BE49-F238E27FC236}">
                  <a16:creationId xmlns:a16="http://schemas.microsoft.com/office/drawing/2014/main" id="{EFFA3F24-1A64-3A43-9964-38EB91424D6D}"/>
                </a:ext>
              </a:extLst>
            </p:cNvPr>
            <p:cNvSpPr/>
            <p:nvPr/>
          </p:nvSpPr>
          <p:spPr>
            <a:xfrm>
              <a:off x="50292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83FE996F-C88C-E642-871D-3FAC11462AF6}"/>
                </a:ext>
              </a:extLst>
            </p:cNvPr>
            <p:cNvSpPr/>
            <p:nvPr/>
          </p:nvSpPr>
          <p:spPr>
            <a:xfrm>
              <a:off x="52578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5" name="Rectangle 634">
              <a:extLst>
                <a:ext uri="{FF2B5EF4-FFF2-40B4-BE49-F238E27FC236}">
                  <a16:creationId xmlns:a16="http://schemas.microsoft.com/office/drawing/2014/main" id="{FCABDE1C-9586-9549-B8FD-14F0EF2D4685}"/>
                </a:ext>
              </a:extLst>
            </p:cNvPr>
            <p:cNvSpPr/>
            <p:nvPr/>
          </p:nvSpPr>
          <p:spPr>
            <a:xfrm>
              <a:off x="54864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6" name="Rectangle 635">
              <a:extLst>
                <a:ext uri="{FF2B5EF4-FFF2-40B4-BE49-F238E27FC236}">
                  <a16:creationId xmlns:a16="http://schemas.microsoft.com/office/drawing/2014/main" id="{D9C9117D-3551-E448-B1D4-968CF2320411}"/>
                </a:ext>
              </a:extLst>
            </p:cNvPr>
            <p:cNvSpPr/>
            <p:nvPr/>
          </p:nvSpPr>
          <p:spPr>
            <a:xfrm>
              <a:off x="57150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7" name="Rectangle 636">
              <a:extLst>
                <a:ext uri="{FF2B5EF4-FFF2-40B4-BE49-F238E27FC236}">
                  <a16:creationId xmlns:a16="http://schemas.microsoft.com/office/drawing/2014/main" id="{2E445E4E-E010-1645-8E37-BC35D5BAA862}"/>
                </a:ext>
              </a:extLst>
            </p:cNvPr>
            <p:cNvSpPr/>
            <p:nvPr/>
          </p:nvSpPr>
          <p:spPr>
            <a:xfrm>
              <a:off x="41148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8" name="Rectangle 637">
              <a:extLst>
                <a:ext uri="{FF2B5EF4-FFF2-40B4-BE49-F238E27FC236}">
                  <a16:creationId xmlns:a16="http://schemas.microsoft.com/office/drawing/2014/main" id="{AD5893F2-83A8-8748-8AB5-1E35A8628C24}"/>
                </a:ext>
              </a:extLst>
            </p:cNvPr>
            <p:cNvSpPr/>
            <p:nvPr/>
          </p:nvSpPr>
          <p:spPr>
            <a:xfrm>
              <a:off x="43434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96DB53A4-E39E-664C-95E1-BC1029E0C4D7}"/>
                </a:ext>
              </a:extLst>
            </p:cNvPr>
            <p:cNvSpPr/>
            <p:nvPr/>
          </p:nvSpPr>
          <p:spPr>
            <a:xfrm>
              <a:off x="45720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0" name="Rectangle 639">
              <a:extLst>
                <a:ext uri="{FF2B5EF4-FFF2-40B4-BE49-F238E27FC236}">
                  <a16:creationId xmlns:a16="http://schemas.microsoft.com/office/drawing/2014/main" id="{6E5B1C70-4D70-5D42-99CD-AF3DC617B1BF}"/>
                </a:ext>
              </a:extLst>
            </p:cNvPr>
            <p:cNvSpPr/>
            <p:nvPr/>
          </p:nvSpPr>
          <p:spPr>
            <a:xfrm>
              <a:off x="48006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1" name="Rectangle 640">
              <a:extLst>
                <a:ext uri="{FF2B5EF4-FFF2-40B4-BE49-F238E27FC236}">
                  <a16:creationId xmlns:a16="http://schemas.microsoft.com/office/drawing/2014/main" id="{3EEA59F6-082B-F343-B754-CAD2B95D1ABE}"/>
                </a:ext>
              </a:extLst>
            </p:cNvPr>
            <p:cNvSpPr/>
            <p:nvPr/>
          </p:nvSpPr>
          <p:spPr>
            <a:xfrm>
              <a:off x="50292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2" name="Rectangle 641">
              <a:extLst>
                <a:ext uri="{FF2B5EF4-FFF2-40B4-BE49-F238E27FC236}">
                  <a16:creationId xmlns:a16="http://schemas.microsoft.com/office/drawing/2014/main" id="{F47E7B87-11EB-4E4A-BA7C-5D76CA9F3A49}"/>
                </a:ext>
              </a:extLst>
            </p:cNvPr>
            <p:cNvSpPr/>
            <p:nvPr/>
          </p:nvSpPr>
          <p:spPr>
            <a:xfrm>
              <a:off x="52578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3" name="Rectangle 642">
              <a:extLst>
                <a:ext uri="{FF2B5EF4-FFF2-40B4-BE49-F238E27FC236}">
                  <a16:creationId xmlns:a16="http://schemas.microsoft.com/office/drawing/2014/main" id="{BFFBF872-14BE-544C-AB29-DB220FF98B40}"/>
                </a:ext>
              </a:extLst>
            </p:cNvPr>
            <p:cNvSpPr/>
            <p:nvPr/>
          </p:nvSpPr>
          <p:spPr>
            <a:xfrm>
              <a:off x="54864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4" name="Rectangle 643">
              <a:extLst>
                <a:ext uri="{FF2B5EF4-FFF2-40B4-BE49-F238E27FC236}">
                  <a16:creationId xmlns:a16="http://schemas.microsoft.com/office/drawing/2014/main" id="{DE678402-4DEA-4D45-9C7C-7C9DF634F1C4}"/>
                </a:ext>
              </a:extLst>
            </p:cNvPr>
            <p:cNvSpPr/>
            <p:nvPr/>
          </p:nvSpPr>
          <p:spPr>
            <a:xfrm>
              <a:off x="57150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5" name="Rectangle 644">
              <a:extLst>
                <a:ext uri="{FF2B5EF4-FFF2-40B4-BE49-F238E27FC236}">
                  <a16:creationId xmlns:a16="http://schemas.microsoft.com/office/drawing/2014/main" id="{37C7C6B5-143A-884F-B30A-286E57C5A424}"/>
                </a:ext>
              </a:extLst>
            </p:cNvPr>
            <p:cNvSpPr/>
            <p:nvPr/>
          </p:nvSpPr>
          <p:spPr>
            <a:xfrm>
              <a:off x="41148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6" name="Rectangle 645">
              <a:extLst>
                <a:ext uri="{FF2B5EF4-FFF2-40B4-BE49-F238E27FC236}">
                  <a16:creationId xmlns:a16="http://schemas.microsoft.com/office/drawing/2014/main" id="{24F99E7D-E394-FD4E-BA30-B08D84EB78D9}"/>
                </a:ext>
              </a:extLst>
            </p:cNvPr>
            <p:cNvSpPr/>
            <p:nvPr/>
          </p:nvSpPr>
          <p:spPr>
            <a:xfrm>
              <a:off x="43434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7" name="Rectangle 646">
              <a:extLst>
                <a:ext uri="{FF2B5EF4-FFF2-40B4-BE49-F238E27FC236}">
                  <a16:creationId xmlns:a16="http://schemas.microsoft.com/office/drawing/2014/main" id="{B179CA7D-0781-FD43-A174-2F9531152D2C}"/>
                </a:ext>
              </a:extLst>
            </p:cNvPr>
            <p:cNvSpPr/>
            <p:nvPr/>
          </p:nvSpPr>
          <p:spPr>
            <a:xfrm>
              <a:off x="45720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8" name="Rectangle 647">
              <a:extLst>
                <a:ext uri="{FF2B5EF4-FFF2-40B4-BE49-F238E27FC236}">
                  <a16:creationId xmlns:a16="http://schemas.microsoft.com/office/drawing/2014/main" id="{2965ABE3-7ADD-184D-A661-39BDD45304A8}"/>
                </a:ext>
              </a:extLst>
            </p:cNvPr>
            <p:cNvSpPr/>
            <p:nvPr/>
          </p:nvSpPr>
          <p:spPr>
            <a:xfrm>
              <a:off x="48006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9" name="Rectangle 648">
              <a:extLst>
                <a:ext uri="{FF2B5EF4-FFF2-40B4-BE49-F238E27FC236}">
                  <a16:creationId xmlns:a16="http://schemas.microsoft.com/office/drawing/2014/main" id="{BEC54E0E-0C9C-614F-9F6F-59F8745FDF2E}"/>
                </a:ext>
              </a:extLst>
            </p:cNvPr>
            <p:cNvSpPr/>
            <p:nvPr/>
          </p:nvSpPr>
          <p:spPr>
            <a:xfrm>
              <a:off x="50292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0" name="Rectangle 649">
              <a:extLst>
                <a:ext uri="{FF2B5EF4-FFF2-40B4-BE49-F238E27FC236}">
                  <a16:creationId xmlns:a16="http://schemas.microsoft.com/office/drawing/2014/main" id="{9AB24092-1A8F-374E-B51B-FCD5ED241BB0}"/>
                </a:ext>
              </a:extLst>
            </p:cNvPr>
            <p:cNvSpPr/>
            <p:nvPr/>
          </p:nvSpPr>
          <p:spPr>
            <a:xfrm>
              <a:off x="52578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1" name="Rectangle 650">
              <a:extLst>
                <a:ext uri="{FF2B5EF4-FFF2-40B4-BE49-F238E27FC236}">
                  <a16:creationId xmlns:a16="http://schemas.microsoft.com/office/drawing/2014/main" id="{7C059FC3-81FA-924D-AE4B-2D1BEA2BC164}"/>
                </a:ext>
              </a:extLst>
            </p:cNvPr>
            <p:cNvSpPr/>
            <p:nvPr/>
          </p:nvSpPr>
          <p:spPr>
            <a:xfrm>
              <a:off x="54864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2" name="Rectangle 651">
              <a:extLst>
                <a:ext uri="{FF2B5EF4-FFF2-40B4-BE49-F238E27FC236}">
                  <a16:creationId xmlns:a16="http://schemas.microsoft.com/office/drawing/2014/main" id="{4DD892FC-1B43-3243-A67E-5C7639DEF8A4}"/>
                </a:ext>
              </a:extLst>
            </p:cNvPr>
            <p:cNvSpPr/>
            <p:nvPr/>
          </p:nvSpPr>
          <p:spPr>
            <a:xfrm>
              <a:off x="57150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3" name="Rectangle 652">
              <a:extLst>
                <a:ext uri="{FF2B5EF4-FFF2-40B4-BE49-F238E27FC236}">
                  <a16:creationId xmlns:a16="http://schemas.microsoft.com/office/drawing/2014/main" id="{3BFF49BE-0934-CB42-BDCD-6933FEFFE7F8}"/>
                </a:ext>
              </a:extLst>
            </p:cNvPr>
            <p:cNvSpPr/>
            <p:nvPr/>
          </p:nvSpPr>
          <p:spPr>
            <a:xfrm>
              <a:off x="41148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4" name="Rectangle 653">
              <a:extLst>
                <a:ext uri="{FF2B5EF4-FFF2-40B4-BE49-F238E27FC236}">
                  <a16:creationId xmlns:a16="http://schemas.microsoft.com/office/drawing/2014/main" id="{107E5C61-45D8-8842-A02E-B77109B12D89}"/>
                </a:ext>
              </a:extLst>
            </p:cNvPr>
            <p:cNvSpPr/>
            <p:nvPr/>
          </p:nvSpPr>
          <p:spPr>
            <a:xfrm>
              <a:off x="43434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5" name="Rectangle 654">
              <a:extLst>
                <a:ext uri="{FF2B5EF4-FFF2-40B4-BE49-F238E27FC236}">
                  <a16:creationId xmlns:a16="http://schemas.microsoft.com/office/drawing/2014/main" id="{B9D2E8E4-0C93-4B4C-89FF-D1540E9F2695}"/>
                </a:ext>
              </a:extLst>
            </p:cNvPr>
            <p:cNvSpPr/>
            <p:nvPr/>
          </p:nvSpPr>
          <p:spPr>
            <a:xfrm>
              <a:off x="45720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6" name="Rectangle 655">
              <a:extLst>
                <a:ext uri="{FF2B5EF4-FFF2-40B4-BE49-F238E27FC236}">
                  <a16:creationId xmlns:a16="http://schemas.microsoft.com/office/drawing/2014/main" id="{546F9B4C-EAD4-EA45-962C-1FB1356FCDFE}"/>
                </a:ext>
              </a:extLst>
            </p:cNvPr>
            <p:cNvSpPr/>
            <p:nvPr/>
          </p:nvSpPr>
          <p:spPr>
            <a:xfrm>
              <a:off x="48006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7" name="Rectangle 656">
              <a:extLst>
                <a:ext uri="{FF2B5EF4-FFF2-40B4-BE49-F238E27FC236}">
                  <a16:creationId xmlns:a16="http://schemas.microsoft.com/office/drawing/2014/main" id="{96D2B0CD-45D0-7047-BB53-3D7367222E1A}"/>
                </a:ext>
              </a:extLst>
            </p:cNvPr>
            <p:cNvSpPr/>
            <p:nvPr/>
          </p:nvSpPr>
          <p:spPr>
            <a:xfrm>
              <a:off x="50292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8" name="Rectangle 657">
              <a:extLst>
                <a:ext uri="{FF2B5EF4-FFF2-40B4-BE49-F238E27FC236}">
                  <a16:creationId xmlns:a16="http://schemas.microsoft.com/office/drawing/2014/main" id="{C458E1BF-5005-B840-A02A-5A32F31C4C51}"/>
                </a:ext>
              </a:extLst>
            </p:cNvPr>
            <p:cNvSpPr/>
            <p:nvPr/>
          </p:nvSpPr>
          <p:spPr>
            <a:xfrm>
              <a:off x="52578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9" name="Rectangle 658">
              <a:extLst>
                <a:ext uri="{FF2B5EF4-FFF2-40B4-BE49-F238E27FC236}">
                  <a16:creationId xmlns:a16="http://schemas.microsoft.com/office/drawing/2014/main" id="{6556C0FC-7B6C-9E4D-AA17-A0D2D1D02D95}"/>
                </a:ext>
              </a:extLst>
            </p:cNvPr>
            <p:cNvSpPr/>
            <p:nvPr/>
          </p:nvSpPr>
          <p:spPr>
            <a:xfrm>
              <a:off x="54864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0" name="Rectangle 659">
              <a:extLst>
                <a:ext uri="{FF2B5EF4-FFF2-40B4-BE49-F238E27FC236}">
                  <a16:creationId xmlns:a16="http://schemas.microsoft.com/office/drawing/2014/main" id="{26B6C1D1-1828-744F-A19B-4DF9C25C65DE}"/>
                </a:ext>
              </a:extLst>
            </p:cNvPr>
            <p:cNvSpPr/>
            <p:nvPr/>
          </p:nvSpPr>
          <p:spPr>
            <a:xfrm>
              <a:off x="57150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1" name="Rectangle 660">
              <a:extLst>
                <a:ext uri="{FF2B5EF4-FFF2-40B4-BE49-F238E27FC236}">
                  <a16:creationId xmlns:a16="http://schemas.microsoft.com/office/drawing/2014/main" id="{F7BDE8D0-4C78-AF49-962E-116396E5BAD9}"/>
                </a:ext>
              </a:extLst>
            </p:cNvPr>
            <p:cNvSpPr/>
            <p:nvPr/>
          </p:nvSpPr>
          <p:spPr>
            <a:xfrm>
              <a:off x="41148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2" name="Rectangle 661">
              <a:extLst>
                <a:ext uri="{FF2B5EF4-FFF2-40B4-BE49-F238E27FC236}">
                  <a16:creationId xmlns:a16="http://schemas.microsoft.com/office/drawing/2014/main" id="{A8653AD1-04A5-614A-A597-C2AFD0CD00DF}"/>
                </a:ext>
              </a:extLst>
            </p:cNvPr>
            <p:cNvSpPr/>
            <p:nvPr/>
          </p:nvSpPr>
          <p:spPr>
            <a:xfrm>
              <a:off x="43434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3" name="Rectangle 662">
              <a:extLst>
                <a:ext uri="{FF2B5EF4-FFF2-40B4-BE49-F238E27FC236}">
                  <a16:creationId xmlns:a16="http://schemas.microsoft.com/office/drawing/2014/main" id="{C510BC4C-5EC5-214B-B7EA-4BED4918C20E}"/>
                </a:ext>
              </a:extLst>
            </p:cNvPr>
            <p:cNvSpPr/>
            <p:nvPr/>
          </p:nvSpPr>
          <p:spPr>
            <a:xfrm>
              <a:off x="45720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4" name="Rectangle 663">
              <a:extLst>
                <a:ext uri="{FF2B5EF4-FFF2-40B4-BE49-F238E27FC236}">
                  <a16:creationId xmlns:a16="http://schemas.microsoft.com/office/drawing/2014/main" id="{C0586137-2249-AF4C-AB16-549406724CF6}"/>
                </a:ext>
              </a:extLst>
            </p:cNvPr>
            <p:cNvSpPr/>
            <p:nvPr/>
          </p:nvSpPr>
          <p:spPr>
            <a:xfrm>
              <a:off x="48006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5" name="Rectangle 664">
              <a:extLst>
                <a:ext uri="{FF2B5EF4-FFF2-40B4-BE49-F238E27FC236}">
                  <a16:creationId xmlns:a16="http://schemas.microsoft.com/office/drawing/2014/main" id="{C80F8CC6-CA05-5947-9E3B-9AE34BAFDB61}"/>
                </a:ext>
              </a:extLst>
            </p:cNvPr>
            <p:cNvSpPr/>
            <p:nvPr/>
          </p:nvSpPr>
          <p:spPr>
            <a:xfrm>
              <a:off x="50292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6" name="Rectangle 665">
              <a:extLst>
                <a:ext uri="{FF2B5EF4-FFF2-40B4-BE49-F238E27FC236}">
                  <a16:creationId xmlns:a16="http://schemas.microsoft.com/office/drawing/2014/main" id="{A7415A2D-CA3A-074C-AC76-E1E0D4393B04}"/>
                </a:ext>
              </a:extLst>
            </p:cNvPr>
            <p:cNvSpPr/>
            <p:nvPr/>
          </p:nvSpPr>
          <p:spPr>
            <a:xfrm>
              <a:off x="52578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7" name="Rectangle 666">
              <a:extLst>
                <a:ext uri="{FF2B5EF4-FFF2-40B4-BE49-F238E27FC236}">
                  <a16:creationId xmlns:a16="http://schemas.microsoft.com/office/drawing/2014/main" id="{D1256D77-CEB3-A04E-951C-C255B2061A03}"/>
                </a:ext>
              </a:extLst>
            </p:cNvPr>
            <p:cNvSpPr/>
            <p:nvPr/>
          </p:nvSpPr>
          <p:spPr>
            <a:xfrm>
              <a:off x="54864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8" name="Rectangle 667">
              <a:extLst>
                <a:ext uri="{FF2B5EF4-FFF2-40B4-BE49-F238E27FC236}">
                  <a16:creationId xmlns:a16="http://schemas.microsoft.com/office/drawing/2014/main" id="{F0D1DC81-FD27-9D4F-A2C2-B8F7A3200AC0}"/>
                </a:ext>
              </a:extLst>
            </p:cNvPr>
            <p:cNvSpPr/>
            <p:nvPr/>
          </p:nvSpPr>
          <p:spPr>
            <a:xfrm>
              <a:off x="57150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9" name="Rectangle 668">
              <a:extLst>
                <a:ext uri="{FF2B5EF4-FFF2-40B4-BE49-F238E27FC236}">
                  <a16:creationId xmlns:a16="http://schemas.microsoft.com/office/drawing/2014/main" id="{8F3A4739-CB05-9846-94CE-9E137CC44C5C}"/>
                </a:ext>
              </a:extLst>
            </p:cNvPr>
            <p:cNvSpPr/>
            <p:nvPr/>
          </p:nvSpPr>
          <p:spPr>
            <a:xfrm>
              <a:off x="41148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0" name="Rectangle 669">
              <a:extLst>
                <a:ext uri="{FF2B5EF4-FFF2-40B4-BE49-F238E27FC236}">
                  <a16:creationId xmlns:a16="http://schemas.microsoft.com/office/drawing/2014/main" id="{84656760-CF28-6F4B-8B64-B55635540A8B}"/>
                </a:ext>
              </a:extLst>
            </p:cNvPr>
            <p:cNvSpPr/>
            <p:nvPr/>
          </p:nvSpPr>
          <p:spPr>
            <a:xfrm>
              <a:off x="43434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1" name="Rectangle 670">
              <a:extLst>
                <a:ext uri="{FF2B5EF4-FFF2-40B4-BE49-F238E27FC236}">
                  <a16:creationId xmlns:a16="http://schemas.microsoft.com/office/drawing/2014/main" id="{8B5CEE56-8567-024A-BFBF-E3626BE1D06C}"/>
                </a:ext>
              </a:extLst>
            </p:cNvPr>
            <p:cNvSpPr/>
            <p:nvPr/>
          </p:nvSpPr>
          <p:spPr>
            <a:xfrm>
              <a:off x="45720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2" name="Rectangle 671">
              <a:extLst>
                <a:ext uri="{FF2B5EF4-FFF2-40B4-BE49-F238E27FC236}">
                  <a16:creationId xmlns:a16="http://schemas.microsoft.com/office/drawing/2014/main" id="{4AB2DDAF-0AF6-A143-9295-E5883D24C510}"/>
                </a:ext>
              </a:extLst>
            </p:cNvPr>
            <p:cNvSpPr/>
            <p:nvPr/>
          </p:nvSpPr>
          <p:spPr>
            <a:xfrm>
              <a:off x="48006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3" name="Rectangle 672">
              <a:extLst>
                <a:ext uri="{FF2B5EF4-FFF2-40B4-BE49-F238E27FC236}">
                  <a16:creationId xmlns:a16="http://schemas.microsoft.com/office/drawing/2014/main" id="{F7B3F57B-13D5-6E44-A774-3E9459255B12}"/>
                </a:ext>
              </a:extLst>
            </p:cNvPr>
            <p:cNvSpPr/>
            <p:nvPr/>
          </p:nvSpPr>
          <p:spPr>
            <a:xfrm>
              <a:off x="50292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4" name="Rectangle 673">
              <a:extLst>
                <a:ext uri="{FF2B5EF4-FFF2-40B4-BE49-F238E27FC236}">
                  <a16:creationId xmlns:a16="http://schemas.microsoft.com/office/drawing/2014/main" id="{EF6D1FF2-F83C-C941-B54E-074EA602AC45}"/>
                </a:ext>
              </a:extLst>
            </p:cNvPr>
            <p:cNvSpPr/>
            <p:nvPr/>
          </p:nvSpPr>
          <p:spPr>
            <a:xfrm>
              <a:off x="52578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BE54012A-F9F6-8F41-92DF-A2083C22D40C}"/>
                </a:ext>
              </a:extLst>
            </p:cNvPr>
            <p:cNvSpPr/>
            <p:nvPr/>
          </p:nvSpPr>
          <p:spPr>
            <a:xfrm>
              <a:off x="54864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6" name="Rectangle 675">
              <a:extLst>
                <a:ext uri="{FF2B5EF4-FFF2-40B4-BE49-F238E27FC236}">
                  <a16:creationId xmlns:a16="http://schemas.microsoft.com/office/drawing/2014/main" id="{7FAF7A17-79C0-294F-B488-A092DF759CF9}"/>
                </a:ext>
              </a:extLst>
            </p:cNvPr>
            <p:cNvSpPr/>
            <p:nvPr/>
          </p:nvSpPr>
          <p:spPr>
            <a:xfrm>
              <a:off x="57150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7" name="Rectangle 676">
              <a:extLst>
                <a:ext uri="{FF2B5EF4-FFF2-40B4-BE49-F238E27FC236}">
                  <a16:creationId xmlns:a16="http://schemas.microsoft.com/office/drawing/2014/main" id="{6858189C-4216-AA40-8CD5-8C1C8AEEAEC8}"/>
                </a:ext>
              </a:extLst>
            </p:cNvPr>
            <p:cNvSpPr/>
            <p:nvPr/>
          </p:nvSpPr>
          <p:spPr>
            <a:xfrm>
              <a:off x="41148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8" name="Rectangle 677">
              <a:extLst>
                <a:ext uri="{FF2B5EF4-FFF2-40B4-BE49-F238E27FC236}">
                  <a16:creationId xmlns:a16="http://schemas.microsoft.com/office/drawing/2014/main" id="{C7254B97-3F1C-4441-ACB0-9DF5CF17CA4F}"/>
                </a:ext>
              </a:extLst>
            </p:cNvPr>
            <p:cNvSpPr/>
            <p:nvPr/>
          </p:nvSpPr>
          <p:spPr>
            <a:xfrm>
              <a:off x="43434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9" name="Rectangle 678">
              <a:extLst>
                <a:ext uri="{FF2B5EF4-FFF2-40B4-BE49-F238E27FC236}">
                  <a16:creationId xmlns:a16="http://schemas.microsoft.com/office/drawing/2014/main" id="{54562D1C-870D-1A44-8DD7-C3C17172CBB2}"/>
                </a:ext>
              </a:extLst>
            </p:cNvPr>
            <p:cNvSpPr/>
            <p:nvPr/>
          </p:nvSpPr>
          <p:spPr>
            <a:xfrm>
              <a:off x="45720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0" name="Rectangle 679">
              <a:extLst>
                <a:ext uri="{FF2B5EF4-FFF2-40B4-BE49-F238E27FC236}">
                  <a16:creationId xmlns:a16="http://schemas.microsoft.com/office/drawing/2014/main" id="{DA6E4C90-A106-3C45-B1AE-46F3BCA1C05C}"/>
                </a:ext>
              </a:extLst>
            </p:cNvPr>
            <p:cNvSpPr/>
            <p:nvPr/>
          </p:nvSpPr>
          <p:spPr>
            <a:xfrm>
              <a:off x="48006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1" name="Rectangle 680">
              <a:extLst>
                <a:ext uri="{FF2B5EF4-FFF2-40B4-BE49-F238E27FC236}">
                  <a16:creationId xmlns:a16="http://schemas.microsoft.com/office/drawing/2014/main" id="{B81E5412-C7A4-9040-94A9-83EDE7A832D8}"/>
                </a:ext>
              </a:extLst>
            </p:cNvPr>
            <p:cNvSpPr/>
            <p:nvPr/>
          </p:nvSpPr>
          <p:spPr>
            <a:xfrm>
              <a:off x="50292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2" name="Rectangle 681">
              <a:extLst>
                <a:ext uri="{FF2B5EF4-FFF2-40B4-BE49-F238E27FC236}">
                  <a16:creationId xmlns:a16="http://schemas.microsoft.com/office/drawing/2014/main" id="{A4C4C277-8697-5547-AD79-2065F686D0C9}"/>
                </a:ext>
              </a:extLst>
            </p:cNvPr>
            <p:cNvSpPr/>
            <p:nvPr/>
          </p:nvSpPr>
          <p:spPr>
            <a:xfrm>
              <a:off x="52578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3" name="Rectangle 682">
              <a:extLst>
                <a:ext uri="{FF2B5EF4-FFF2-40B4-BE49-F238E27FC236}">
                  <a16:creationId xmlns:a16="http://schemas.microsoft.com/office/drawing/2014/main" id="{BEF7FA04-ED01-4849-A7CE-105F63C39ED7}"/>
                </a:ext>
              </a:extLst>
            </p:cNvPr>
            <p:cNvSpPr/>
            <p:nvPr/>
          </p:nvSpPr>
          <p:spPr>
            <a:xfrm>
              <a:off x="54864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4" name="Rectangle 683">
              <a:extLst>
                <a:ext uri="{FF2B5EF4-FFF2-40B4-BE49-F238E27FC236}">
                  <a16:creationId xmlns:a16="http://schemas.microsoft.com/office/drawing/2014/main" id="{40FBC27D-2323-E843-AF16-A06D63F17F7A}"/>
                </a:ext>
              </a:extLst>
            </p:cNvPr>
            <p:cNvSpPr/>
            <p:nvPr/>
          </p:nvSpPr>
          <p:spPr>
            <a:xfrm>
              <a:off x="57150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5" name="Rectangle 684">
              <a:extLst>
                <a:ext uri="{FF2B5EF4-FFF2-40B4-BE49-F238E27FC236}">
                  <a16:creationId xmlns:a16="http://schemas.microsoft.com/office/drawing/2014/main" id="{8DB9AEB7-739D-5F4C-8FAF-59E40F73D1CD}"/>
                </a:ext>
              </a:extLst>
            </p:cNvPr>
            <p:cNvSpPr/>
            <p:nvPr/>
          </p:nvSpPr>
          <p:spPr>
            <a:xfrm>
              <a:off x="41148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6" name="Rectangle 685">
              <a:extLst>
                <a:ext uri="{FF2B5EF4-FFF2-40B4-BE49-F238E27FC236}">
                  <a16:creationId xmlns:a16="http://schemas.microsoft.com/office/drawing/2014/main" id="{5B199D5E-1EDF-6147-A809-7704C7DED618}"/>
                </a:ext>
              </a:extLst>
            </p:cNvPr>
            <p:cNvSpPr/>
            <p:nvPr/>
          </p:nvSpPr>
          <p:spPr>
            <a:xfrm>
              <a:off x="43434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7" name="Rectangle 686">
              <a:extLst>
                <a:ext uri="{FF2B5EF4-FFF2-40B4-BE49-F238E27FC236}">
                  <a16:creationId xmlns:a16="http://schemas.microsoft.com/office/drawing/2014/main" id="{7084B017-36D0-3243-AF27-CA9AFCF21D62}"/>
                </a:ext>
              </a:extLst>
            </p:cNvPr>
            <p:cNvSpPr/>
            <p:nvPr/>
          </p:nvSpPr>
          <p:spPr>
            <a:xfrm>
              <a:off x="45720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8" name="Rectangle 687">
              <a:extLst>
                <a:ext uri="{FF2B5EF4-FFF2-40B4-BE49-F238E27FC236}">
                  <a16:creationId xmlns:a16="http://schemas.microsoft.com/office/drawing/2014/main" id="{0002B572-3175-9244-A7EB-26BE123E78B2}"/>
                </a:ext>
              </a:extLst>
            </p:cNvPr>
            <p:cNvSpPr/>
            <p:nvPr/>
          </p:nvSpPr>
          <p:spPr>
            <a:xfrm>
              <a:off x="48006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3F1E696A-112E-6149-B8C1-A7C079824BAB}"/>
                </a:ext>
              </a:extLst>
            </p:cNvPr>
            <p:cNvSpPr/>
            <p:nvPr/>
          </p:nvSpPr>
          <p:spPr>
            <a:xfrm>
              <a:off x="50292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0" name="Rectangle 689">
              <a:extLst>
                <a:ext uri="{FF2B5EF4-FFF2-40B4-BE49-F238E27FC236}">
                  <a16:creationId xmlns:a16="http://schemas.microsoft.com/office/drawing/2014/main" id="{B3BA6BF1-A65A-E541-8583-6A82CE83CBE9}"/>
                </a:ext>
              </a:extLst>
            </p:cNvPr>
            <p:cNvSpPr/>
            <p:nvPr/>
          </p:nvSpPr>
          <p:spPr>
            <a:xfrm>
              <a:off x="52578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1" name="Rectangle 690">
              <a:extLst>
                <a:ext uri="{FF2B5EF4-FFF2-40B4-BE49-F238E27FC236}">
                  <a16:creationId xmlns:a16="http://schemas.microsoft.com/office/drawing/2014/main" id="{005C5113-E6CF-A84E-A883-EE6424F98FAE}"/>
                </a:ext>
              </a:extLst>
            </p:cNvPr>
            <p:cNvSpPr/>
            <p:nvPr/>
          </p:nvSpPr>
          <p:spPr>
            <a:xfrm>
              <a:off x="54864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2" name="Rectangle 691">
              <a:extLst>
                <a:ext uri="{FF2B5EF4-FFF2-40B4-BE49-F238E27FC236}">
                  <a16:creationId xmlns:a16="http://schemas.microsoft.com/office/drawing/2014/main" id="{FFB5BA72-9E0E-E04F-B1CB-8C011C59771F}"/>
                </a:ext>
              </a:extLst>
            </p:cNvPr>
            <p:cNvSpPr/>
            <p:nvPr/>
          </p:nvSpPr>
          <p:spPr>
            <a:xfrm>
              <a:off x="57150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3" name="Rectangle 692">
              <a:extLst>
                <a:ext uri="{FF2B5EF4-FFF2-40B4-BE49-F238E27FC236}">
                  <a16:creationId xmlns:a16="http://schemas.microsoft.com/office/drawing/2014/main" id="{1A06865A-BA6E-1B46-B28E-F0D37B2F1049}"/>
                </a:ext>
              </a:extLst>
            </p:cNvPr>
            <p:cNvSpPr/>
            <p:nvPr/>
          </p:nvSpPr>
          <p:spPr>
            <a:xfrm>
              <a:off x="41148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4" name="Rectangle 693">
              <a:extLst>
                <a:ext uri="{FF2B5EF4-FFF2-40B4-BE49-F238E27FC236}">
                  <a16:creationId xmlns:a16="http://schemas.microsoft.com/office/drawing/2014/main" id="{E14B71A6-5521-EE44-9AE0-8C6C48A44D9F}"/>
                </a:ext>
              </a:extLst>
            </p:cNvPr>
            <p:cNvSpPr/>
            <p:nvPr/>
          </p:nvSpPr>
          <p:spPr>
            <a:xfrm>
              <a:off x="43434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5" name="Rectangle 694">
              <a:extLst>
                <a:ext uri="{FF2B5EF4-FFF2-40B4-BE49-F238E27FC236}">
                  <a16:creationId xmlns:a16="http://schemas.microsoft.com/office/drawing/2014/main" id="{DA4F7B8E-6644-A04E-8786-A703CA496AC5}"/>
                </a:ext>
              </a:extLst>
            </p:cNvPr>
            <p:cNvSpPr/>
            <p:nvPr/>
          </p:nvSpPr>
          <p:spPr>
            <a:xfrm>
              <a:off x="45720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6" name="Rectangle 695">
              <a:extLst>
                <a:ext uri="{FF2B5EF4-FFF2-40B4-BE49-F238E27FC236}">
                  <a16:creationId xmlns:a16="http://schemas.microsoft.com/office/drawing/2014/main" id="{4C8121B9-4C45-0442-9746-78C543CC1701}"/>
                </a:ext>
              </a:extLst>
            </p:cNvPr>
            <p:cNvSpPr/>
            <p:nvPr/>
          </p:nvSpPr>
          <p:spPr>
            <a:xfrm>
              <a:off x="48006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7" name="Rectangle 696">
              <a:extLst>
                <a:ext uri="{FF2B5EF4-FFF2-40B4-BE49-F238E27FC236}">
                  <a16:creationId xmlns:a16="http://schemas.microsoft.com/office/drawing/2014/main" id="{EA313E15-2293-4349-B132-1BF648548525}"/>
                </a:ext>
              </a:extLst>
            </p:cNvPr>
            <p:cNvSpPr/>
            <p:nvPr/>
          </p:nvSpPr>
          <p:spPr>
            <a:xfrm>
              <a:off x="50292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8" name="Rectangle 697">
              <a:extLst>
                <a:ext uri="{FF2B5EF4-FFF2-40B4-BE49-F238E27FC236}">
                  <a16:creationId xmlns:a16="http://schemas.microsoft.com/office/drawing/2014/main" id="{E2C08B82-2D41-D44B-8663-8E750A3DDC01}"/>
                </a:ext>
              </a:extLst>
            </p:cNvPr>
            <p:cNvSpPr/>
            <p:nvPr/>
          </p:nvSpPr>
          <p:spPr>
            <a:xfrm>
              <a:off x="52578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9" name="Rectangle 698">
              <a:extLst>
                <a:ext uri="{FF2B5EF4-FFF2-40B4-BE49-F238E27FC236}">
                  <a16:creationId xmlns:a16="http://schemas.microsoft.com/office/drawing/2014/main" id="{813B5E9F-4BA0-D54D-B8E2-B7332C3427A2}"/>
                </a:ext>
              </a:extLst>
            </p:cNvPr>
            <p:cNvSpPr/>
            <p:nvPr/>
          </p:nvSpPr>
          <p:spPr>
            <a:xfrm>
              <a:off x="54864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0" name="Rectangle 699">
              <a:extLst>
                <a:ext uri="{FF2B5EF4-FFF2-40B4-BE49-F238E27FC236}">
                  <a16:creationId xmlns:a16="http://schemas.microsoft.com/office/drawing/2014/main" id="{BF90A88B-09B2-8F42-9552-4004B02E97BC}"/>
                </a:ext>
              </a:extLst>
            </p:cNvPr>
            <p:cNvSpPr/>
            <p:nvPr/>
          </p:nvSpPr>
          <p:spPr>
            <a:xfrm>
              <a:off x="57150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1" name="Rectangle 700">
              <a:extLst>
                <a:ext uri="{FF2B5EF4-FFF2-40B4-BE49-F238E27FC236}">
                  <a16:creationId xmlns:a16="http://schemas.microsoft.com/office/drawing/2014/main" id="{8C37EC36-AD59-654F-AC0C-56B911705AF4}"/>
                </a:ext>
              </a:extLst>
            </p:cNvPr>
            <p:cNvSpPr/>
            <p:nvPr/>
          </p:nvSpPr>
          <p:spPr>
            <a:xfrm>
              <a:off x="41148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2" name="Rectangle 701">
              <a:extLst>
                <a:ext uri="{FF2B5EF4-FFF2-40B4-BE49-F238E27FC236}">
                  <a16:creationId xmlns:a16="http://schemas.microsoft.com/office/drawing/2014/main" id="{BF3D4FF4-3BCB-0049-AD95-DDFF9C59F898}"/>
                </a:ext>
              </a:extLst>
            </p:cNvPr>
            <p:cNvSpPr/>
            <p:nvPr/>
          </p:nvSpPr>
          <p:spPr>
            <a:xfrm>
              <a:off x="43434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3" name="Rectangle 702">
              <a:extLst>
                <a:ext uri="{FF2B5EF4-FFF2-40B4-BE49-F238E27FC236}">
                  <a16:creationId xmlns:a16="http://schemas.microsoft.com/office/drawing/2014/main" id="{B6FA3CF5-56D6-1740-8BC5-9B831E2BCCE0}"/>
                </a:ext>
              </a:extLst>
            </p:cNvPr>
            <p:cNvSpPr/>
            <p:nvPr/>
          </p:nvSpPr>
          <p:spPr>
            <a:xfrm>
              <a:off x="45720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4" name="Rectangle 703">
              <a:extLst>
                <a:ext uri="{FF2B5EF4-FFF2-40B4-BE49-F238E27FC236}">
                  <a16:creationId xmlns:a16="http://schemas.microsoft.com/office/drawing/2014/main" id="{7E4DA74E-F772-4D40-9665-30CE2684950D}"/>
                </a:ext>
              </a:extLst>
            </p:cNvPr>
            <p:cNvSpPr/>
            <p:nvPr/>
          </p:nvSpPr>
          <p:spPr>
            <a:xfrm>
              <a:off x="48006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D6DECF46-E29A-7C4D-ACC6-E0669C0F1F56}"/>
                </a:ext>
              </a:extLst>
            </p:cNvPr>
            <p:cNvSpPr/>
            <p:nvPr/>
          </p:nvSpPr>
          <p:spPr>
            <a:xfrm>
              <a:off x="50292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91DF302B-AB9A-C54C-A406-50629E3F3C73}"/>
                </a:ext>
              </a:extLst>
            </p:cNvPr>
            <p:cNvSpPr/>
            <p:nvPr/>
          </p:nvSpPr>
          <p:spPr>
            <a:xfrm>
              <a:off x="52578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7" name="Rectangle 706">
              <a:extLst>
                <a:ext uri="{FF2B5EF4-FFF2-40B4-BE49-F238E27FC236}">
                  <a16:creationId xmlns:a16="http://schemas.microsoft.com/office/drawing/2014/main" id="{BE4FF720-135C-0B4C-BC48-31A398F79003}"/>
                </a:ext>
              </a:extLst>
            </p:cNvPr>
            <p:cNvSpPr/>
            <p:nvPr/>
          </p:nvSpPr>
          <p:spPr>
            <a:xfrm>
              <a:off x="54864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8" name="Rectangle 707">
              <a:extLst>
                <a:ext uri="{FF2B5EF4-FFF2-40B4-BE49-F238E27FC236}">
                  <a16:creationId xmlns:a16="http://schemas.microsoft.com/office/drawing/2014/main" id="{384A0263-9A30-8442-984D-150313651C06}"/>
                </a:ext>
              </a:extLst>
            </p:cNvPr>
            <p:cNvSpPr/>
            <p:nvPr/>
          </p:nvSpPr>
          <p:spPr>
            <a:xfrm>
              <a:off x="57150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9" name="Rectangle 708">
              <a:extLst>
                <a:ext uri="{FF2B5EF4-FFF2-40B4-BE49-F238E27FC236}">
                  <a16:creationId xmlns:a16="http://schemas.microsoft.com/office/drawing/2014/main" id="{8F987FA9-13B1-914F-A8F2-B6405202AF05}"/>
                </a:ext>
              </a:extLst>
            </p:cNvPr>
            <p:cNvSpPr/>
            <p:nvPr/>
          </p:nvSpPr>
          <p:spPr>
            <a:xfrm>
              <a:off x="41148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0" name="Rectangle 709">
              <a:extLst>
                <a:ext uri="{FF2B5EF4-FFF2-40B4-BE49-F238E27FC236}">
                  <a16:creationId xmlns:a16="http://schemas.microsoft.com/office/drawing/2014/main" id="{E1874D86-8842-A44D-8774-C9C9E49DF907}"/>
                </a:ext>
              </a:extLst>
            </p:cNvPr>
            <p:cNvSpPr/>
            <p:nvPr/>
          </p:nvSpPr>
          <p:spPr>
            <a:xfrm>
              <a:off x="43434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1" name="Rectangle 710">
              <a:extLst>
                <a:ext uri="{FF2B5EF4-FFF2-40B4-BE49-F238E27FC236}">
                  <a16:creationId xmlns:a16="http://schemas.microsoft.com/office/drawing/2014/main" id="{55D64793-4324-D04A-9685-10CB2CCB0E18}"/>
                </a:ext>
              </a:extLst>
            </p:cNvPr>
            <p:cNvSpPr/>
            <p:nvPr/>
          </p:nvSpPr>
          <p:spPr>
            <a:xfrm>
              <a:off x="45720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2" name="Rectangle 711">
              <a:extLst>
                <a:ext uri="{FF2B5EF4-FFF2-40B4-BE49-F238E27FC236}">
                  <a16:creationId xmlns:a16="http://schemas.microsoft.com/office/drawing/2014/main" id="{6F1CB798-D0F5-2C4B-A8CA-4605E780250F}"/>
                </a:ext>
              </a:extLst>
            </p:cNvPr>
            <p:cNvSpPr/>
            <p:nvPr/>
          </p:nvSpPr>
          <p:spPr>
            <a:xfrm>
              <a:off x="48006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3" name="Rectangle 712">
              <a:extLst>
                <a:ext uri="{FF2B5EF4-FFF2-40B4-BE49-F238E27FC236}">
                  <a16:creationId xmlns:a16="http://schemas.microsoft.com/office/drawing/2014/main" id="{89174205-9162-C646-8B38-E83C142F8925}"/>
                </a:ext>
              </a:extLst>
            </p:cNvPr>
            <p:cNvSpPr/>
            <p:nvPr/>
          </p:nvSpPr>
          <p:spPr>
            <a:xfrm>
              <a:off x="50292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Rectangle 713">
              <a:extLst>
                <a:ext uri="{FF2B5EF4-FFF2-40B4-BE49-F238E27FC236}">
                  <a16:creationId xmlns:a16="http://schemas.microsoft.com/office/drawing/2014/main" id="{040ADF28-8144-0143-9038-C1AC34CDDEE9}"/>
                </a:ext>
              </a:extLst>
            </p:cNvPr>
            <p:cNvSpPr/>
            <p:nvPr/>
          </p:nvSpPr>
          <p:spPr>
            <a:xfrm>
              <a:off x="52578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5" name="Rectangle 714">
              <a:extLst>
                <a:ext uri="{FF2B5EF4-FFF2-40B4-BE49-F238E27FC236}">
                  <a16:creationId xmlns:a16="http://schemas.microsoft.com/office/drawing/2014/main" id="{7F074DA3-4701-244A-A3B9-A3A2C02A010F}"/>
                </a:ext>
              </a:extLst>
            </p:cNvPr>
            <p:cNvSpPr/>
            <p:nvPr/>
          </p:nvSpPr>
          <p:spPr>
            <a:xfrm>
              <a:off x="54864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6" name="Rectangle 715">
              <a:extLst>
                <a:ext uri="{FF2B5EF4-FFF2-40B4-BE49-F238E27FC236}">
                  <a16:creationId xmlns:a16="http://schemas.microsoft.com/office/drawing/2014/main" id="{1B163EAF-079B-7E4A-80EE-F886674BB855}"/>
                </a:ext>
              </a:extLst>
            </p:cNvPr>
            <p:cNvSpPr/>
            <p:nvPr/>
          </p:nvSpPr>
          <p:spPr>
            <a:xfrm>
              <a:off x="57150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Rectangle 716">
              <a:extLst>
                <a:ext uri="{FF2B5EF4-FFF2-40B4-BE49-F238E27FC236}">
                  <a16:creationId xmlns:a16="http://schemas.microsoft.com/office/drawing/2014/main" id="{1ADF836B-5047-0843-B026-40EF80DA7313}"/>
                </a:ext>
              </a:extLst>
            </p:cNvPr>
            <p:cNvSpPr/>
            <p:nvPr/>
          </p:nvSpPr>
          <p:spPr>
            <a:xfrm>
              <a:off x="41148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" name="Rectangle 717">
              <a:extLst>
                <a:ext uri="{FF2B5EF4-FFF2-40B4-BE49-F238E27FC236}">
                  <a16:creationId xmlns:a16="http://schemas.microsoft.com/office/drawing/2014/main" id="{4EB231F8-C787-194E-8A6C-91071F83413E}"/>
                </a:ext>
              </a:extLst>
            </p:cNvPr>
            <p:cNvSpPr/>
            <p:nvPr/>
          </p:nvSpPr>
          <p:spPr>
            <a:xfrm>
              <a:off x="43434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9" name="Rectangle 718">
              <a:extLst>
                <a:ext uri="{FF2B5EF4-FFF2-40B4-BE49-F238E27FC236}">
                  <a16:creationId xmlns:a16="http://schemas.microsoft.com/office/drawing/2014/main" id="{27CDA367-B313-8B45-8741-0E4324476D27}"/>
                </a:ext>
              </a:extLst>
            </p:cNvPr>
            <p:cNvSpPr/>
            <p:nvPr/>
          </p:nvSpPr>
          <p:spPr>
            <a:xfrm>
              <a:off x="45720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0" name="Rectangle 719">
              <a:extLst>
                <a:ext uri="{FF2B5EF4-FFF2-40B4-BE49-F238E27FC236}">
                  <a16:creationId xmlns:a16="http://schemas.microsoft.com/office/drawing/2014/main" id="{17ACE9B5-C34F-2044-BCB7-C66D6B298732}"/>
                </a:ext>
              </a:extLst>
            </p:cNvPr>
            <p:cNvSpPr/>
            <p:nvPr/>
          </p:nvSpPr>
          <p:spPr>
            <a:xfrm>
              <a:off x="48006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" name="Rectangle 720">
              <a:extLst>
                <a:ext uri="{FF2B5EF4-FFF2-40B4-BE49-F238E27FC236}">
                  <a16:creationId xmlns:a16="http://schemas.microsoft.com/office/drawing/2014/main" id="{443249A0-FB99-CE47-A152-388F6BFD6A5E}"/>
                </a:ext>
              </a:extLst>
            </p:cNvPr>
            <p:cNvSpPr/>
            <p:nvPr/>
          </p:nvSpPr>
          <p:spPr>
            <a:xfrm>
              <a:off x="50292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2" name="Rectangle 721">
              <a:extLst>
                <a:ext uri="{FF2B5EF4-FFF2-40B4-BE49-F238E27FC236}">
                  <a16:creationId xmlns:a16="http://schemas.microsoft.com/office/drawing/2014/main" id="{F3872270-9952-C54F-82B3-16A2D5DF9FD1}"/>
                </a:ext>
              </a:extLst>
            </p:cNvPr>
            <p:cNvSpPr/>
            <p:nvPr/>
          </p:nvSpPr>
          <p:spPr>
            <a:xfrm>
              <a:off x="52578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3" name="Rectangle 722">
              <a:extLst>
                <a:ext uri="{FF2B5EF4-FFF2-40B4-BE49-F238E27FC236}">
                  <a16:creationId xmlns:a16="http://schemas.microsoft.com/office/drawing/2014/main" id="{2D028445-FBCC-574A-B8E9-137BAA0F1C7B}"/>
                </a:ext>
              </a:extLst>
            </p:cNvPr>
            <p:cNvSpPr/>
            <p:nvPr/>
          </p:nvSpPr>
          <p:spPr>
            <a:xfrm>
              <a:off x="54864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4" name="Rectangle 723">
              <a:extLst>
                <a:ext uri="{FF2B5EF4-FFF2-40B4-BE49-F238E27FC236}">
                  <a16:creationId xmlns:a16="http://schemas.microsoft.com/office/drawing/2014/main" id="{5D8BC19D-517C-2B4A-A089-36E11C5C1B51}"/>
                </a:ext>
              </a:extLst>
            </p:cNvPr>
            <p:cNvSpPr/>
            <p:nvPr/>
          </p:nvSpPr>
          <p:spPr>
            <a:xfrm>
              <a:off x="57150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5" name="Rectangle 724">
              <a:extLst>
                <a:ext uri="{FF2B5EF4-FFF2-40B4-BE49-F238E27FC236}">
                  <a16:creationId xmlns:a16="http://schemas.microsoft.com/office/drawing/2014/main" id="{D26ADB45-DE78-EB4E-B72C-06D534ECF727}"/>
                </a:ext>
              </a:extLst>
            </p:cNvPr>
            <p:cNvSpPr/>
            <p:nvPr/>
          </p:nvSpPr>
          <p:spPr>
            <a:xfrm>
              <a:off x="41148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6" name="Rectangle 725">
              <a:extLst>
                <a:ext uri="{FF2B5EF4-FFF2-40B4-BE49-F238E27FC236}">
                  <a16:creationId xmlns:a16="http://schemas.microsoft.com/office/drawing/2014/main" id="{9FDE5871-75BA-2240-B66E-80EC437E3F8F}"/>
                </a:ext>
              </a:extLst>
            </p:cNvPr>
            <p:cNvSpPr/>
            <p:nvPr/>
          </p:nvSpPr>
          <p:spPr>
            <a:xfrm>
              <a:off x="43434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7" name="Rectangle 726">
              <a:extLst>
                <a:ext uri="{FF2B5EF4-FFF2-40B4-BE49-F238E27FC236}">
                  <a16:creationId xmlns:a16="http://schemas.microsoft.com/office/drawing/2014/main" id="{E20A8025-E917-3A4E-B088-D1C5DF63E1FD}"/>
                </a:ext>
              </a:extLst>
            </p:cNvPr>
            <p:cNvSpPr/>
            <p:nvPr/>
          </p:nvSpPr>
          <p:spPr>
            <a:xfrm>
              <a:off x="45720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8" name="Rectangle 727">
              <a:extLst>
                <a:ext uri="{FF2B5EF4-FFF2-40B4-BE49-F238E27FC236}">
                  <a16:creationId xmlns:a16="http://schemas.microsoft.com/office/drawing/2014/main" id="{A04E10B1-9EEC-EB49-A468-D75D395893E1}"/>
                </a:ext>
              </a:extLst>
            </p:cNvPr>
            <p:cNvSpPr/>
            <p:nvPr/>
          </p:nvSpPr>
          <p:spPr>
            <a:xfrm>
              <a:off x="48006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9" name="Rectangle 728">
              <a:extLst>
                <a:ext uri="{FF2B5EF4-FFF2-40B4-BE49-F238E27FC236}">
                  <a16:creationId xmlns:a16="http://schemas.microsoft.com/office/drawing/2014/main" id="{D607D727-6A63-DC4B-884C-FECA44E1FE7E}"/>
                </a:ext>
              </a:extLst>
            </p:cNvPr>
            <p:cNvSpPr/>
            <p:nvPr/>
          </p:nvSpPr>
          <p:spPr>
            <a:xfrm>
              <a:off x="50292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0" name="Rectangle 729">
              <a:extLst>
                <a:ext uri="{FF2B5EF4-FFF2-40B4-BE49-F238E27FC236}">
                  <a16:creationId xmlns:a16="http://schemas.microsoft.com/office/drawing/2014/main" id="{296671DA-B2AE-424A-ADE7-55C1B42502F4}"/>
                </a:ext>
              </a:extLst>
            </p:cNvPr>
            <p:cNvSpPr/>
            <p:nvPr/>
          </p:nvSpPr>
          <p:spPr>
            <a:xfrm>
              <a:off x="52578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1" name="Rectangle 730">
              <a:extLst>
                <a:ext uri="{FF2B5EF4-FFF2-40B4-BE49-F238E27FC236}">
                  <a16:creationId xmlns:a16="http://schemas.microsoft.com/office/drawing/2014/main" id="{E69A85DF-59CA-1F40-BDA1-2FEAA98E4D89}"/>
                </a:ext>
              </a:extLst>
            </p:cNvPr>
            <p:cNvSpPr/>
            <p:nvPr/>
          </p:nvSpPr>
          <p:spPr>
            <a:xfrm>
              <a:off x="54864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2" name="Rectangle 731">
              <a:extLst>
                <a:ext uri="{FF2B5EF4-FFF2-40B4-BE49-F238E27FC236}">
                  <a16:creationId xmlns:a16="http://schemas.microsoft.com/office/drawing/2014/main" id="{9A4C350D-A630-EB47-84CF-8A2FDC0C542B}"/>
                </a:ext>
              </a:extLst>
            </p:cNvPr>
            <p:cNvSpPr/>
            <p:nvPr/>
          </p:nvSpPr>
          <p:spPr>
            <a:xfrm>
              <a:off x="57150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3" name="Rectangle 732">
              <a:extLst>
                <a:ext uri="{FF2B5EF4-FFF2-40B4-BE49-F238E27FC236}">
                  <a16:creationId xmlns:a16="http://schemas.microsoft.com/office/drawing/2014/main" id="{A9477383-D649-0645-875E-EC2DF99D5686}"/>
                </a:ext>
              </a:extLst>
            </p:cNvPr>
            <p:cNvSpPr/>
            <p:nvPr/>
          </p:nvSpPr>
          <p:spPr>
            <a:xfrm>
              <a:off x="41148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4" name="Rectangle 733">
              <a:extLst>
                <a:ext uri="{FF2B5EF4-FFF2-40B4-BE49-F238E27FC236}">
                  <a16:creationId xmlns:a16="http://schemas.microsoft.com/office/drawing/2014/main" id="{339096FF-056D-0F40-B236-AA5D2F29029B}"/>
                </a:ext>
              </a:extLst>
            </p:cNvPr>
            <p:cNvSpPr/>
            <p:nvPr/>
          </p:nvSpPr>
          <p:spPr>
            <a:xfrm>
              <a:off x="43434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5" name="Rectangle 734">
              <a:extLst>
                <a:ext uri="{FF2B5EF4-FFF2-40B4-BE49-F238E27FC236}">
                  <a16:creationId xmlns:a16="http://schemas.microsoft.com/office/drawing/2014/main" id="{2ECA2B1D-5B18-DF4B-9B3E-9B0289C88A9B}"/>
                </a:ext>
              </a:extLst>
            </p:cNvPr>
            <p:cNvSpPr/>
            <p:nvPr/>
          </p:nvSpPr>
          <p:spPr>
            <a:xfrm>
              <a:off x="45720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6" name="Rectangle 735">
              <a:extLst>
                <a:ext uri="{FF2B5EF4-FFF2-40B4-BE49-F238E27FC236}">
                  <a16:creationId xmlns:a16="http://schemas.microsoft.com/office/drawing/2014/main" id="{97751C1F-3339-D54D-B9E9-7C23315FB2A8}"/>
                </a:ext>
              </a:extLst>
            </p:cNvPr>
            <p:cNvSpPr/>
            <p:nvPr/>
          </p:nvSpPr>
          <p:spPr>
            <a:xfrm>
              <a:off x="48006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7" name="Rectangle 736">
              <a:extLst>
                <a:ext uri="{FF2B5EF4-FFF2-40B4-BE49-F238E27FC236}">
                  <a16:creationId xmlns:a16="http://schemas.microsoft.com/office/drawing/2014/main" id="{8DAE504D-1181-4D4F-B2DA-E9242C3F9ACE}"/>
                </a:ext>
              </a:extLst>
            </p:cNvPr>
            <p:cNvSpPr/>
            <p:nvPr/>
          </p:nvSpPr>
          <p:spPr>
            <a:xfrm>
              <a:off x="50292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8" name="Rectangle 737">
              <a:extLst>
                <a:ext uri="{FF2B5EF4-FFF2-40B4-BE49-F238E27FC236}">
                  <a16:creationId xmlns:a16="http://schemas.microsoft.com/office/drawing/2014/main" id="{9A9E9CA1-7123-1047-88AC-670B74A38542}"/>
                </a:ext>
              </a:extLst>
            </p:cNvPr>
            <p:cNvSpPr/>
            <p:nvPr/>
          </p:nvSpPr>
          <p:spPr>
            <a:xfrm>
              <a:off x="52578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9" name="Rectangle 738">
              <a:extLst>
                <a:ext uri="{FF2B5EF4-FFF2-40B4-BE49-F238E27FC236}">
                  <a16:creationId xmlns:a16="http://schemas.microsoft.com/office/drawing/2014/main" id="{FE116481-A021-C244-B3D6-8FEA325B095E}"/>
                </a:ext>
              </a:extLst>
            </p:cNvPr>
            <p:cNvSpPr/>
            <p:nvPr/>
          </p:nvSpPr>
          <p:spPr>
            <a:xfrm>
              <a:off x="54864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0" name="Rectangle 739">
              <a:extLst>
                <a:ext uri="{FF2B5EF4-FFF2-40B4-BE49-F238E27FC236}">
                  <a16:creationId xmlns:a16="http://schemas.microsoft.com/office/drawing/2014/main" id="{DC02D293-FBFC-4A44-BD3C-2E33D4175EDE}"/>
                </a:ext>
              </a:extLst>
            </p:cNvPr>
            <p:cNvSpPr/>
            <p:nvPr/>
          </p:nvSpPr>
          <p:spPr>
            <a:xfrm>
              <a:off x="57150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1" name="Rectangle 740">
              <a:extLst>
                <a:ext uri="{FF2B5EF4-FFF2-40B4-BE49-F238E27FC236}">
                  <a16:creationId xmlns:a16="http://schemas.microsoft.com/office/drawing/2014/main" id="{0D7B6B4E-2EAC-1146-977C-E4FD9BC551E8}"/>
                </a:ext>
              </a:extLst>
            </p:cNvPr>
            <p:cNvSpPr/>
            <p:nvPr/>
          </p:nvSpPr>
          <p:spPr>
            <a:xfrm>
              <a:off x="41148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2" name="Rectangle 741">
              <a:extLst>
                <a:ext uri="{FF2B5EF4-FFF2-40B4-BE49-F238E27FC236}">
                  <a16:creationId xmlns:a16="http://schemas.microsoft.com/office/drawing/2014/main" id="{173C42BE-B542-A448-AA0A-5778AE0DEBE6}"/>
                </a:ext>
              </a:extLst>
            </p:cNvPr>
            <p:cNvSpPr/>
            <p:nvPr/>
          </p:nvSpPr>
          <p:spPr>
            <a:xfrm>
              <a:off x="43434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3" name="Rectangle 742">
              <a:extLst>
                <a:ext uri="{FF2B5EF4-FFF2-40B4-BE49-F238E27FC236}">
                  <a16:creationId xmlns:a16="http://schemas.microsoft.com/office/drawing/2014/main" id="{27DFDE36-A4B2-5C4E-9FFD-34A3230E0570}"/>
                </a:ext>
              </a:extLst>
            </p:cNvPr>
            <p:cNvSpPr/>
            <p:nvPr/>
          </p:nvSpPr>
          <p:spPr>
            <a:xfrm>
              <a:off x="45720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4" name="Rectangle 743">
              <a:extLst>
                <a:ext uri="{FF2B5EF4-FFF2-40B4-BE49-F238E27FC236}">
                  <a16:creationId xmlns:a16="http://schemas.microsoft.com/office/drawing/2014/main" id="{185A8B22-6A69-AA43-A614-E9D813CB1013}"/>
                </a:ext>
              </a:extLst>
            </p:cNvPr>
            <p:cNvSpPr/>
            <p:nvPr/>
          </p:nvSpPr>
          <p:spPr>
            <a:xfrm>
              <a:off x="48006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5" name="Rectangle 744">
              <a:extLst>
                <a:ext uri="{FF2B5EF4-FFF2-40B4-BE49-F238E27FC236}">
                  <a16:creationId xmlns:a16="http://schemas.microsoft.com/office/drawing/2014/main" id="{D8AA294E-06BD-EA49-A7AC-30362AC40475}"/>
                </a:ext>
              </a:extLst>
            </p:cNvPr>
            <p:cNvSpPr/>
            <p:nvPr/>
          </p:nvSpPr>
          <p:spPr>
            <a:xfrm>
              <a:off x="50292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6" name="Rectangle 745">
              <a:extLst>
                <a:ext uri="{FF2B5EF4-FFF2-40B4-BE49-F238E27FC236}">
                  <a16:creationId xmlns:a16="http://schemas.microsoft.com/office/drawing/2014/main" id="{8AA6C942-17F7-904B-BFE0-20D155F639C9}"/>
                </a:ext>
              </a:extLst>
            </p:cNvPr>
            <p:cNvSpPr/>
            <p:nvPr/>
          </p:nvSpPr>
          <p:spPr>
            <a:xfrm>
              <a:off x="52578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7" name="Rectangle 746">
              <a:extLst>
                <a:ext uri="{FF2B5EF4-FFF2-40B4-BE49-F238E27FC236}">
                  <a16:creationId xmlns:a16="http://schemas.microsoft.com/office/drawing/2014/main" id="{D4E9FBF4-6FBC-DF43-8E9D-A8BE9197B39E}"/>
                </a:ext>
              </a:extLst>
            </p:cNvPr>
            <p:cNvSpPr/>
            <p:nvPr/>
          </p:nvSpPr>
          <p:spPr>
            <a:xfrm>
              <a:off x="54864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8" name="Rectangle 747">
              <a:extLst>
                <a:ext uri="{FF2B5EF4-FFF2-40B4-BE49-F238E27FC236}">
                  <a16:creationId xmlns:a16="http://schemas.microsoft.com/office/drawing/2014/main" id="{42EFBE06-99CE-5548-A226-7946A5038AFA}"/>
                </a:ext>
              </a:extLst>
            </p:cNvPr>
            <p:cNvSpPr/>
            <p:nvPr/>
          </p:nvSpPr>
          <p:spPr>
            <a:xfrm>
              <a:off x="57150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9" name="Rectangle 748">
              <a:extLst>
                <a:ext uri="{FF2B5EF4-FFF2-40B4-BE49-F238E27FC236}">
                  <a16:creationId xmlns:a16="http://schemas.microsoft.com/office/drawing/2014/main" id="{5B1E2469-5059-2145-8459-B37F5D603D46}"/>
                </a:ext>
              </a:extLst>
            </p:cNvPr>
            <p:cNvSpPr/>
            <p:nvPr/>
          </p:nvSpPr>
          <p:spPr>
            <a:xfrm>
              <a:off x="41148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0" name="Rectangle 749">
              <a:extLst>
                <a:ext uri="{FF2B5EF4-FFF2-40B4-BE49-F238E27FC236}">
                  <a16:creationId xmlns:a16="http://schemas.microsoft.com/office/drawing/2014/main" id="{DB3AA9FB-C92D-1246-AFFD-6340556DC0B3}"/>
                </a:ext>
              </a:extLst>
            </p:cNvPr>
            <p:cNvSpPr/>
            <p:nvPr/>
          </p:nvSpPr>
          <p:spPr>
            <a:xfrm>
              <a:off x="43434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1" name="Rectangle 750">
              <a:extLst>
                <a:ext uri="{FF2B5EF4-FFF2-40B4-BE49-F238E27FC236}">
                  <a16:creationId xmlns:a16="http://schemas.microsoft.com/office/drawing/2014/main" id="{867243AE-03AB-DA40-81F3-EFA030C1F8CF}"/>
                </a:ext>
              </a:extLst>
            </p:cNvPr>
            <p:cNvSpPr/>
            <p:nvPr/>
          </p:nvSpPr>
          <p:spPr>
            <a:xfrm>
              <a:off x="45720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2" name="Rectangle 751">
              <a:extLst>
                <a:ext uri="{FF2B5EF4-FFF2-40B4-BE49-F238E27FC236}">
                  <a16:creationId xmlns:a16="http://schemas.microsoft.com/office/drawing/2014/main" id="{A046A038-09E4-D04F-B41D-82B1E012355C}"/>
                </a:ext>
              </a:extLst>
            </p:cNvPr>
            <p:cNvSpPr/>
            <p:nvPr/>
          </p:nvSpPr>
          <p:spPr>
            <a:xfrm>
              <a:off x="48006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3" name="Rectangle 752">
              <a:extLst>
                <a:ext uri="{FF2B5EF4-FFF2-40B4-BE49-F238E27FC236}">
                  <a16:creationId xmlns:a16="http://schemas.microsoft.com/office/drawing/2014/main" id="{7F3CD01C-A027-9D40-89A8-E618C9EDEF5F}"/>
                </a:ext>
              </a:extLst>
            </p:cNvPr>
            <p:cNvSpPr/>
            <p:nvPr/>
          </p:nvSpPr>
          <p:spPr>
            <a:xfrm>
              <a:off x="50292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4" name="Rectangle 753">
              <a:extLst>
                <a:ext uri="{FF2B5EF4-FFF2-40B4-BE49-F238E27FC236}">
                  <a16:creationId xmlns:a16="http://schemas.microsoft.com/office/drawing/2014/main" id="{26752DA7-FB0E-E74E-95AB-9C39A08ACD74}"/>
                </a:ext>
              </a:extLst>
            </p:cNvPr>
            <p:cNvSpPr/>
            <p:nvPr/>
          </p:nvSpPr>
          <p:spPr>
            <a:xfrm>
              <a:off x="52578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5" name="Rectangle 754">
              <a:extLst>
                <a:ext uri="{FF2B5EF4-FFF2-40B4-BE49-F238E27FC236}">
                  <a16:creationId xmlns:a16="http://schemas.microsoft.com/office/drawing/2014/main" id="{0DA123B9-18DB-8648-BA43-10C742921DCA}"/>
                </a:ext>
              </a:extLst>
            </p:cNvPr>
            <p:cNvSpPr/>
            <p:nvPr/>
          </p:nvSpPr>
          <p:spPr>
            <a:xfrm>
              <a:off x="54864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6" name="Rectangle 755">
              <a:extLst>
                <a:ext uri="{FF2B5EF4-FFF2-40B4-BE49-F238E27FC236}">
                  <a16:creationId xmlns:a16="http://schemas.microsoft.com/office/drawing/2014/main" id="{EE152C7E-5E6D-744B-9EB9-03DA221904E6}"/>
                </a:ext>
              </a:extLst>
            </p:cNvPr>
            <p:cNvSpPr/>
            <p:nvPr/>
          </p:nvSpPr>
          <p:spPr>
            <a:xfrm>
              <a:off x="57150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7" name="Rectangle 756">
              <a:extLst>
                <a:ext uri="{FF2B5EF4-FFF2-40B4-BE49-F238E27FC236}">
                  <a16:creationId xmlns:a16="http://schemas.microsoft.com/office/drawing/2014/main" id="{0F0E6F47-79A3-604E-B340-7199C4AA2553}"/>
                </a:ext>
              </a:extLst>
            </p:cNvPr>
            <p:cNvSpPr/>
            <p:nvPr/>
          </p:nvSpPr>
          <p:spPr>
            <a:xfrm>
              <a:off x="41148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8" name="Rectangle 757">
              <a:extLst>
                <a:ext uri="{FF2B5EF4-FFF2-40B4-BE49-F238E27FC236}">
                  <a16:creationId xmlns:a16="http://schemas.microsoft.com/office/drawing/2014/main" id="{95533808-6C04-CC4A-AC8B-8217D4CE3EEE}"/>
                </a:ext>
              </a:extLst>
            </p:cNvPr>
            <p:cNvSpPr/>
            <p:nvPr/>
          </p:nvSpPr>
          <p:spPr>
            <a:xfrm>
              <a:off x="43434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9" name="Rectangle 758">
              <a:extLst>
                <a:ext uri="{FF2B5EF4-FFF2-40B4-BE49-F238E27FC236}">
                  <a16:creationId xmlns:a16="http://schemas.microsoft.com/office/drawing/2014/main" id="{70DFD331-8534-304F-829A-17BC3F33983D}"/>
                </a:ext>
              </a:extLst>
            </p:cNvPr>
            <p:cNvSpPr/>
            <p:nvPr/>
          </p:nvSpPr>
          <p:spPr>
            <a:xfrm>
              <a:off x="45720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0" name="Rectangle 759">
              <a:extLst>
                <a:ext uri="{FF2B5EF4-FFF2-40B4-BE49-F238E27FC236}">
                  <a16:creationId xmlns:a16="http://schemas.microsoft.com/office/drawing/2014/main" id="{E678F782-9E4C-5746-B7B6-C3D741D79F19}"/>
                </a:ext>
              </a:extLst>
            </p:cNvPr>
            <p:cNvSpPr/>
            <p:nvPr/>
          </p:nvSpPr>
          <p:spPr>
            <a:xfrm>
              <a:off x="48006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1" name="Rectangle 760">
              <a:extLst>
                <a:ext uri="{FF2B5EF4-FFF2-40B4-BE49-F238E27FC236}">
                  <a16:creationId xmlns:a16="http://schemas.microsoft.com/office/drawing/2014/main" id="{17886A84-1235-984D-907D-E634AB6D2DFC}"/>
                </a:ext>
              </a:extLst>
            </p:cNvPr>
            <p:cNvSpPr/>
            <p:nvPr/>
          </p:nvSpPr>
          <p:spPr>
            <a:xfrm>
              <a:off x="50292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2" name="Rectangle 761">
              <a:extLst>
                <a:ext uri="{FF2B5EF4-FFF2-40B4-BE49-F238E27FC236}">
                  <a16:creationId xmlns:a16="http://schemas.microsoft.com/office/drawing/2014/main" id="{47DBFD06-7C4E-1842-8E10-604E88CE0D39}"/>
                </a:ext>
              </a:extLst>
            </p:cNvPr>
            <p:cNvSpPr/>
            <p:nvPr/>
          </p:nvSpPr>
          <p:spPr>
            <a:xfrm>
              <a:off x="52578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3" name="Rectangle 762">
              <a:extLst>
                <a:ext uri="{FF2B5EF4-FFF2-40B4-BE49-F238E27FC236}">
                  <a16:creationId xmlns:a16="http://schemas.microsoft.com/office/drawing/2014/main" id="{164922A9-0008-4B42-9BBD-6617237C1759}"/>
                </a:ext>
              </a:extLst>
            </p:cNvPr>
            <p:cNvSpPr/>
            <p:nvPr/>
          </p:nvSpPr>
          <p:spPr>
            <a:xfrm>
              <a:off x="54864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4" name="Rectangle 763">
              <a:extLst>
                <a:ext uri="{FF2B5EF4-FFF2-40B4-BE49-F238E27FC236}">
                  <a16:creationId xmlns:a16="http://schemas.microsoft.com/office/drawing/2014/main" id="{DFE3F181-32F9-2C4F-91A8-BB2E3A7CF801}"/>
                </a:ext>
              </a:extLst>
            </p:cNvPr>
            <p:cNvSpPr/>
            <p:nvPr/>
          </p:nvSpPr>
          <p:spPr>
            <a:xfrm>
              <a:off x="57150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5" name="Rectangle 764">
              <a:extLst>
                <a:ext uri="{FF2B5EF4-FFF2-40B4-BE49-F238E27FC236}">
                  <a16:creationId xmlns:a16="http://schemas.microsoft.com/office/drawing/2014/main" id="{BCD2FF37-A09A-6C40-859F-A2B059B8A984}"/>
                </a:ext>
              </a:extLst>
            </p:cNvPr>
            <p:cNvSpPr/>
            <p:nvPr/>
          </p:nvSpPr>
          <p:spPr>
            <a:xfrm>
              <a:off x="41148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6" name="Rectangle 765">
              <a:extLst>
                <a:ext uri="{FF2B5EF4-FFF2-40B4-BE49-F238E27FC236}">
                  <a16:creationId xmlns:a16="http://schemas.microsoft.com/office/drawing/2014/main" id="{8648BB7A-4271-1E4A-9672-8D3C3BD96EAF}"/>
                </a:ext>
              </a:extLst>
            </p:cNvPr>
            <p:cNvSpPr/>
            <p:nvPr/>
          </p:nvSpPr>
          <p:spPr>
            <a:xfrm>
              <a:off x="43434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7" name="Rectangle 766">
              <a:extLst>
                <a:ext uri="{FF2B5EF4-FFF2-40B4-BE49-F238E27FC236}">
                  <a16:creationId xmlns:a16="http://schemas.microsoft.com/office/drawing/2014/main" id="{B9372EF4-2CE1-1A4B-A366-BD5FD632DCD4}"/>
                </a:ext>
              </a:extLst>
            </p:cNvPr>
            <p:cNvSpPr/>
            <p:nvPr/>
          </p:nvSpPr>
          <p:spPr>
            <a:xfrm>
              <a:off x="45720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8" name="Rectangle 767">
              <a:extLst>
                <a:ext uri="{FF2B5EF4-FFF2-40B4-BE49-F238E27FC236}">
                  <a16:creationId xmlns:a16="http://schemas.microsoft.com/office/drawing/2014/main" id="{798131AA-1F30-6B46-A410-6F1D94F49D8A}"/>
                </a:ext>
              </a:extLst>
            </p:cNvPr>
            <p:cNvSpPr/>
            <p:nvPr/>
          </p:nvSpPr>
          <p:spPr>
            <a:xfrm>
              <a:off x="48006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9" name="Rectangle 768">
              <a:extLst>
                <a:ext uri="{FF2B5EF4-FFF2-40B4-BE49-F238E27FC236}">
                  <a16:creationId xmlns:a16="http://schemas.microsoft.com/office/drawing/2014/main" id="{B9DB1F04-473A-FC4B-8294-8970D613F5C4}"/>
                </a:ext>
              </a:extLst>
            </p:cNvPr>
            <p:cNvSpPr/>
            <p:nvPr/>
          </p:nvSpPr>
          <p:spPr>
            <a:xfrm>
              <a:off x="50292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0" name="Rectangle 769">
              <a:extLst>
                <a:ext uri="{FF2B5EF4-FFF2-40B4-BE49-F238E27FC236}">
                  <a16:creationId xmlns:a16="http://schemas.microsoft.com/office/drawing/2014/main" id="{3C9E589D-AA5A-934E-9B63-09F40DA3C6CC}"/>
                </a:ext>
              </a:extLst>
            </p:cNvPr>
            <p:cNvSpPr/>
            <p:nvPr/>
          </p:nvSpPr>
          <p:spPr>
            <a:xfrm>
              <a:off x="52578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1" name="Rectangle 770">
              <a:extLst>
                <a:ext uri="{FF2B5EF4-FFF2-40B4-BE49-F238E27FC236}">
                  <a16:creationId xmlns:a16="http://schemas.microsoft.com/office/drawing/2014/main" id="{8BCF8C62-4EC2-7C4D-9BF7-E94FA2694D01}"/>
                </a:ext>
              </a:extLst>
            </p:cNvPr>
            <p:cNvSpPr/>
            <p:nvPr/>
          </p:nvSpPr>
          <p:spPr>
            <a:xfrm>
              <a:off x="54864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2" name="Rectangle 771">
              <a:extLst>
                <a:ext uri="{FF2B5EF4-FFF2-40B4-BE49-F238E27FC236}">
                  <a16:creationId xmlns:a16="http://schemas.microsoft.com/office/drawing/2014/main" id="{81ECE174-3150-6347-8AC3-756307F6DC82}"/>
                </a:ext>
              </a:extLst>
            </p:cNvPr>
            <p:cNvSpPr/>
            <p:nvPr/>
          </p:nvSpPr>
          <p:spPr>
            <a:xfrm>
              <a:off x="57150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3" name="Rectangle 772">
              <a:extLst>
                <a:ext uri="{FF2B5EF4-FFF2-40B4-BE49-F238E27FC236}">
                  <a16:creationId xmlns:a16="http://schemas.microsoft.com/office/drawing/2014/main" id="{D24E661A-638C-654E-8D22-ED3D2AC635E6}"/>
                </a:ext>
              </a:extLst>
            </p:cNvPr>
            <p:cNvSpPr/>
            <p:nvPr/>
          </p:nvSpPr>
          <p:spPr>
            <a:xfrm>
              <a:off x="59436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4" name="Rectangle 773">
              <a:extLst>
                <a:ext uri="{FF2B5EF4-FFF2-40B4-BE49-F238E27FC236}">
                  <a16:creationId xmlns:a16="http://schemas.microsoft.com/office/drawing/2014/main" id="{67445B6D-FE5E-514D-8C10-3ACADDA4DD6D}"/>
                </a:ext>
              </a:extLst>
            </p:cNvPr>
            <p:cNvSpPr/>
            <p:nvPr/>
          </p:nvSpPr>
          <p:spPr>
            <a:xfrm>
              <a:off x="61722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5" name="Rectangle 774">
              <a:extLst>
                <a:ext uri="{FF2B5EF4-FFF2-40B4-BE49-F238E27FC236}">
                  <a16:creationId xmlns:a16="http://schemas.microsoft.com/office/drawing/2014/main" id="{537D42AE-9AAF-9244-816E-0277F60A328B}"/>
                </a:ext>
              </a:extLst>
            </p:cNvPr>
            <p:cNvSpPr/>
            <p:nvPr/>
          </p:nvSpPr>
          <p:spPr>
            <a:xfrm>
              <a:off x="64008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6" name="Rectangle 775">
              <a:extLst>
                <a:ext uri="{FF2B5EF4-FFF2-40B4-BE49-F238E27FC236}">
                  <a16:creationId xmlns:a16="http://schemas.microsoft.com/office/drawing/2014/main" id="{CC6BC1F1-0D68-204F-A2FF-DEDA7D3E443D}"/>
                </a:ext>
              </a:extLst>
            </p:cNvPr>
            <p:cNvSpPr/>
            <p:nvPr/>
          </p:nvSpPr>
          <p:spPr>
            <a:xfrm>
              <a:off x="66294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7" name="Rectangle 776">
              <a:extLst>
                <a:ext uri="{FF2B5EF4-FFF2-40B4-BE49-F238E27FC236}">
                  <a16:creationId xmlns:a16="http://schemas.microsoft.com/office/drawing/2014/main" id="{2A72710A-7043-3546-960E-955FE6A7A4B6}"/>
                </a:ext>
              </a:extLst>
            </p:cNvPr>
            <p:cNvSpPr/>
            <p:nvPr/>
          </p:nvSpPr>
          <p:spPr>
            <a:xfrm>
              <a:off x="68580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8" name="Rectangle 777">
              <a:extLst>
                <a:ext uri="{FF2B5EF4-FFF2-40B4-BE49-F238E27FC236}">
                  <a16:creationId xmlns:a16="http://schemas.microsoft.com/office/drawing/2014/main" id="{49FE93C7-0C56-3543-96F5-7E1C713CF930}"/>
                </a:ext>
              </a:extLst>
            </p:cNvPr>
            <p:cNvSpPr/>
            <p:nvPr/>
          </p:nvSpPr>
          <p:spPr>
            <a:xfrm>
              <a:off x="70866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9" name="Rectangle 778">
              <a:extLst>
                <a:ext uri="{FF2B5EF4-FFF2-40B4-BE49-F238E27FC236}">
                  <a16:creationId xmlns:a16="http://schemas.microsoft.com/office/drawing/2014/main" id="{F0BB0437-8708-9F40-8277-A1F1B31009E6}"/>
                </a:ext>
              </a:extLst>
            </p:cNvPr>
            <p:cNvSpPr/>
            <p:nvPr/>
          </p:nvSpPr>
          <p:spPr>
            <a:xfrm>
              <a:off x="73152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0" name="Rectangle 779">
              <a:extLst>
                <a:ext uri="{FF2B5EF4-FFF2-40B4-BE49-F238E27FC236}">
                  <a16:creationId xmlns:a16="http://schemas.microsoft.com/office/drawing/2014/main" id="{68A7A0CC-728A-C44C-BEB4-2EF015CCD5B2}"/>
                </a:ext>
              </a:extLst>
            </p:cNvPr>
            <p:cNvSpPr/>
            <p:nvPr/>
          </p:nvSpPr>
          <p:spPr>
            <a:xfrm>
              <a:off x="7543800" y="152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1" name="Rectangle 780">
              <a:extLst>
                <a:ext uri="{FF2B5EF4-FFF2-40B4-BE49-F238E27FC236}">
                  <a16:creationId xmlns:a16="http://schemas.microsoft.com/office/drawing/2014/main" id="{84549876-13BA-584A-A303-4F148F9779DE}"/>
                </a:ext>
              </a:extLst>
            </p:cNvPr>
            <p:cNvSpPr/>
            <p:nvPr/>
          </p:nvSpPr>
          <p:spPr>
            <a:xfrm>
              <a:off x="59436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2" name="Rectangle 781">
              <a:extLst>
                <a:ext uri="{FF2B5EF4-FFF2-40B4-BE49-F238E27FC236}">
                  <a16:creationId xmlns:a16="http://schemas.microsoft.com/office/drawing/2014/main" id="{66E1FABA-0A4F-AF47-9FA1-7A5E285675DA}"/>
                </a:ext>
              </a:extLst>
            </p:cNvPr>
            <p:cNvSpPr/>
            <p:nvPr/>
          </p:nvSpPr>
          <p:spPr>
            <a:xfrm>
              <a:off x="61722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3" name="Rectangle 782">
              <a:extLst>
                <a:ext uri="{FF2B5EF4-FFF2-40B4-BE49-F238E27FC236}">
                  <a16:creationId xmlns:a16="http://schemas.microsoft.com/office/drawing/2014/main" id="{6D7BD21C-6FE9-A14C-80B1-D5D0BC1B0DF9}"/>
                </a:ext>
              </a:extLst>
            </p:cNvPr>
            <p:cNvSpPr/>
            <p:nvPr/>
          </p:nvSpPr>
          <p:spPr>
            <a:xfrm>
              <a:off x="64008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4" name="Rectangle 783">
              <a:extLst>
                <a:ext uri="{FF2B5EF4-FFF2-40B4-BE49-F238E27FC236}">
                  <a16:creationId xmlns:a16="http://schemas.microsoft.com/office/drawing/2014/main" id="{FF177643-5BBC-A746-A537-B057A47032BC}"/>
                </a:ext>
              </a:extLst>
            </p:cNvPr>
            <p:cNvSpPr/>
            <p:nvPr/>
          </p:nvSpPr>
          <p:spPr>
            <a:xfrm>
              <a:off x="66294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5" name="Rectangle 784">
              <a:extLst>
                <a:ext uri="{FF2B5EF4-FFF2-40B4-BE49-F238E27FC236}">
                  <a16:creationId xmlns:a16="http://schemas.microsoft.com/office/drawing/2014/main" id="{34AE2792-AF54-3F47-B0A7-125D8A9F2F2E}"/>
                </a:ext>
              </a:extLst>
            </p:cNvPr>
            <p:cNvSpPr/>
            <p:nvPr/>
          </p:nvSpPr>
          <p:spPr>
            <a:xfrm>
              <a:off x="68580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6" name="Rectangle 785">
              <a:extLst>
                <a:ext uri="{FF2B5EF4-FFF2-40B4-BE49-F238E27FC236}">
                  <a16:creationId xmlns:a16="http://schemas.microsoft.com/office/drawing/2014/main" id="{CD078479-6D18-014E-93FC-13AE27106116}"/>
                </a:ext>
              </a:extLst>
            </p:cNvPr>
            <p:cNvSpPr/>
            <p:nvPr/>
          </p:nvSpPr>
          <p:spPr>
            <a:xfrm>
              <a:off x="70866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7" name="Rectangle 786">
              <a:extLst>
                <a:ext uri="{FF2B5EF4-FFF2-40B4-BE49-F238E27FC236}">
                  <a16:creationId xmlns:a16="http://schemas.microsoft.com/office/drawing/2014/main" id="{57C2AFAD-3FAC-9745-8690-923ECA6C3285}"/>
                </a:ext>
              </a:extLst>
            </p:cNvPr>
            <p:cNvSpPr/>
            <p:nvPr/>
          </p:nvSpPr>
          <p:spPr>
            <a:xfrm>
              <a:off x="73152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8" name="Rectangle 787">
              <a:extLst>
                <a:ext uri="{FF2B5EF4-FFF2-40B4-BE49-F238E27FC236}">
                  <a16:creationId xmlns:a16="http://schemas.microsoft.com/office/drawing/2014/main" id="{4999E413-6300-DB41-A48E-C3534B34E105}"/>
                </a:ext>
              </a:extLst>
            </p:cNvPr>
            <p:cNvSpPr/>
            <p:nvPr/>
          </p:nvSpPr>
          <p:spPr>
            <a:xfrm>
              <a:off x="7543800" y="381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9" name="Rectangle 788">
              <a:extLst>
                <a:ext uri="{FF2B5EF4-FFF2-40B4-BE49-F238E27FC236}">
                  <a16:creationId xmlns:a16="http://schemas.microsoft.com/office/drawing/2014/main" id="{C711B668-A0A9-D04B-9B0A-C35189399A44}"/>
                </a:ext>
              </a:extLst>
            </p:cNvPr>
            <p:cNvSpPr/>
            <p:nvPr/>
          </p:nvSpPr>
          <p:spPr>
            <a:xfrm>
              <a:off x="59436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0" name="Rectangle 789">
              <a:extLst>
                <a:ext uri="{FF2B5EF4-FFF2-40B4-BE49-F238E27FC236}">
                  <a16:creationId xmlns:a16="http://schemas.microsoft.com/office/drawing/2014/main" id="{434A1354-9702-B648-944C-90E028043559}"/>
                </a:ext>
              </a:extLst>
            </p:cNvPr>
            <p:cNvSpPr/>
            <p:nvPr/>
          </p:nvSpPr>
          <p:spPr>
            <a:xfrm>
              <a:off x="61722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1" name="Rectangle 790">
              <a:extLst>
                <a:ext uri="{FF2B5EF4-FFF2-40B4-BE49-F238E27FC236}">
                  <a16:creationId xmlns:a16="http://schemas.microsoft.com/office/drawing/2014/main" id="{6B0419CA-3B6E-A248-8B9D-7A41B25047D4}"/>
                </a:ext>
              </a:extLst>
            </p:cNvPr>
            <p:cNvSpPr/>
            <p:nvPr/>
          </p:nvSpPr>
          <p:spPr>
            <a:xfrm>
              <a:off x="64008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2" name="Rectangle 791">
              <a:extLst>
                <a:ext uri="{FF2B5EF4-FFF2-40B4-BE49-F238E27FC236}">
                  <a16:creationId xmlns:a16="http://schemas.microsoft.com/office/drawing/2014/main" id="{7E82FB70-7A3C-8C4D-A5AE-5AFA35D7308C}"/>
                </a:ext>
              </a:extLst>
            </p:cNvPr>
            <p:cNvSpPr/>
            <p:nvPr/>
          </p:nvSpPr>
          <p:spPr>
            <a:xfrm>
              <a:off x="66294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3" name="Rectangle 792">
              <a:extLst>
                <a:ext uri="{FF2B5EF4-FFF2-40B4-BE49-F238E27FC236}">
                  <a16:creationId xmlns:a16="http://schemas.microsoft.com/office/drawing/2014/main" id="{E2915BD5-A66A-3E42-A886-D1CAAF737F37}"/>
                </a:ext>
              </a:extLst>
            </p:cNvPr>
            <p:cNvSpPr/>
            <p:nvPr/>
          </p:nvSpPr>
          <p:spPr>
            <a:xfrm>
              <a:off x="68580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4" name="Rectangle 793">
              <a:extLst>
                <a:ext uri="{FF2B5EF4-FFF2-40B4-BE49-F238E27FC236}">
                  <a16:creationId xmlns:a16="http://schemas.microsoft.com/office/drawing/2014/main" id="{B059974F-6700-E64A-A851-8D12EB08B514}"/>
                </a:ext>
              </a:extLst>
            </p:cNvPr>
            <p:cNvSpPr/>
            <p:nvPr/>
          </p:nvSpPr>
          <p:spPr>
            <a:xfrm>
              <a:off x="70866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5" name="Rectangle 794">
              <a:extLst>
                <a:ext uri="{FF2B5EF4-FFF2-40B4-BE49-F238E27FC236}">
                  <a16:creationId xmlns:a16="http://schemas.microsoft.com/office/drawing/2014/main" id="{9FDE4793-12F6-7F44-A1B2-594E01FB30CD}"/>
                </a:ext>
              </a:extLst>
            </p:cNvPr>
            <p:cNvSpPr/>
            <p:nvPr/>
          </p:nvSpPr>
          <p:spPr>
            <a:xfrm>
              <a:off x="73152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6" name="Rectangle 795">
              <a:extLst>
                <a:ext uri="{FF2B5EF4-FFF2-40B4-BE49-F238E27FC236}">
                  <a16:creationId xmlns:a16="http://schemas.microsoft.com/office/drawing/2014/main" id="{6DE12096-3BA3-B041-8F63-8835726730AC}"/>
                </a:ext>
              </a:extLst>
            </p:cNvPr>
            <p:cNvSpPr/>
            <p:nvPr/>
          </p:nvSpPr>
          <p:spPr>
            <a:xfrm>
              <a:off x="7543800" y="609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7" name="Rectangle 796">
              <a:extLst>
                <a:ext uri="{FF2B5EF4-FFF2-40B4-BE49-F238E27FC236}">
                  <a16:creationId xmlns:a16="http://schemas.microsoft.com/office/drawing/2014/main" id="{7BA10D46-DD26-EF40-A6AC-293BA65D1B6D}"/>
                </a:ext>
              </a:extLst>
            </p:cNvPr>
            <p:cNvSpPr/>
            <p:nvPr/>
          </p:nvSpPr>
          <p:spPr>
            <a:xfrm>
              <a:off x="59436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8" name="Rectangle 797">
              <a:extLst>
                <a:ext uri="{FF2B5EF4-FFF2-40B4-BE49-F238E27FC236}">
                  <a16:creationId xmlns:a16="http://schemas.microsoft.com/office/drawing/2014/main" id="{45832618-A54E-494E-9CA7-8C245D0F8B0A}"/>
                </a:ext>
              </a:extLst>
            </p:cNvPr>
            <p:cNvSpPr/>
            <p:nvPr/>
          </p:nvSpPr>
          <p:spPr>
            <a:xfrm>
              <a:off x="61722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9" name="Rectangle 798">
              <a:extLst>
                <a:ext uri="{FF2B5EF4-FFF2-40B4-BE49-F238E27FC236}">
                  <a16:creationId xmlns:a16="http://schemas.microsoft.com/office/drawing/2014/main" id="{BDF2BCB7-F8E3-164D-8E65-9C91E68BAE2A}"/>
                </a:ext>
              </a:extLst>
            </p:cNvPr>
            <p:cNvSpPr/>
            <p:nvPr/>
          </p:nvSpPr>
          <p:spPr>
            <a:xfrm>
              <a:off x="64008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0" name="Rectangle 799">
              <a:extLst>
                <a:ext uri="{FF2B5EF4-FFF2-40B4-BE49-F238E27FC236}">
                  <a16:creationId xmlns:a16="http://schemas.microsoft.com/office/drawing/2014/main" id="{B87C318F-873C-F04F-BB52-BC06343DD081}"/>
                </a:ext>
              </a:extLst>
            </p:cNvPr>
            <p:cNvSpPr/>
            <p:nvPr/>
          </p:nvSpPr>
          <p:spPr>
            <a:xfrm>
              <a:off x="66294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1" name="Rectangle 800">
              <a:extLst>
                <a:ext uri="{FF2B5EF4-FFF2-40B4-BE49-F238E27FC236}">
                  <a16:creationId xmlns:a16="http://schemas.microsoft.com/office/drawing/2014/main" id="{B6D0B02C-8829-474F-AD25-400E5D4BDBDE}"/>
                </a:ext>
              </a:extLst>
            </p:cNvPr>
            <p:cNvSpPr/>
            <p:nvPr/>
          </p:nvSpPr>
          <p:spPr>
            <a:xfrm>
              <a:off x="68580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2" name="Rectangle 801">
              <a:extLst>
                <a:ext uri="{FF2B5EF4-FFF2-40B4-BE49-F238E27FC236}">
                  <a16:creationId xmlns:a16="http://schemas.microsoft.com/office/drawing/2014/main" id="{B2D4C990-A9BD-6B4C-B8F0-171DD74CF7AA}"/>
                </a:ext>
              </a:extLst>
            </p:cNvPr>
            <p:cNvSpPr/>
            <p:nvPr/>
          </p:nvSpPr>
          <p:spPr>
            <a:xfrm>
              <a:off x="70866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3" name="Rectangle 802">
              <a:extLst>
                <a:ext uri="{FF2B5EF4-FFF2-40B4-BE49-F238E27FC236}">
                  <a16:creationId xmlns:a16="http://schemas.microsoft.com/office/drawing/2014/main" id="{00509908-D19B-B442-A0F6-FB8F137E94F7}"/>
                </a:ext>
              </a:extLst>
            </p:cNvPr>
            <p:cNvSpPr/>
            <p:nvPr/>
          </p:nvSpPr>
          <p:spPr>
            <a:xfrm>
              <a:off x="73152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4" name="Rectangle 803">
              <a:extLst>
                <a:ext uri="{FF2B5EF4-FFF2-40B4-BE49-F238E27FC236}">
                  <a16:creationId xmlns:a16="http://schemas.microsoft.com/office/drawing/2014/main" id="{38877524-7E26-7A4E-91BB-D14261BCFA0B}"/>
                </a:ext>
              </a:extLst>
            </p:cNvPr>
            <p:cNvSpPr/>
            <p:nvPr/>
          </p:nvSpPr>
          <p:spPr>
            <a:xfrm>
              <a:off x="7543800" y="838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5" name="Rectangle 804">
              <a:extLst>
                <a:ext uri="{FF2B5EF4-FFF2-40B4-BE49-F238E27FC236}">
                  <a16:creationId xmlns:a16="http://schemas.microsoft.com/office/drawing/2014/main" id="{E06AFF23-1AEF-DA44-B78F-2ACDEB0EA5AE}"/>
                </a:ext>
              </a:extLst>
            </p:cNvPr>
            <p:cNvSpPr/>
            <p:nvPr/>
          </p:nvSpPr>
          <p:spPr>
            <a:xfrm>
              <a:off x="59436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6" name="Rectangle 805">
              <a:extLst>
                <a:ext uri="{FF2B5EF4-FFF2-40B4-BE49-F238E27FC236}">
                  <a16:creationId xmlns:a16="http://schemas.microsoft.com/office/drawing/2014/main" id="{0A7A9437-EB88-AC4F-848B-A0287DF6CB54}"/>
                </a:ext>
              </a:extLst>
            </p:cNvPr>
            <p:cNvSpPr/>
            <p:nvPr/>
          </p:nvSpPr>
          <p:spPr>
            <a:xfrm>
              <a:off x="61722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7" name="Rectangle 806">
              <a:extLst>
                <a:ext uri="{FF2B5EF4-FFF2-40B4-BE49-F238E27FC236}">
                  <a16:creationId xmlns:a16="http://schemas.microsoft.com/office/drawing/2014/main" id="{42C8F5D1-3BF7-DF48-9AC1-03FC4F6CA827}"/>
                </a:ext>
              </a:extLst>
            </p:cNvPr>
            <p:cNvSpPr/>
            <p:nvPr/>
          </p:nvSpPr>
          <p:spPr>
            <a:xfrm>
              <a:off x="64008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8" name="Rectangle 807">
              <a:extLst>
                <a:ext uri="{FF2B5EF4-FFF2-40B4-BE49-F238E27FC236}">
                  <a16:creationId xmlns:a16="http://schemas.microsoft.com/office/drawing/2014/main" id="{02E0E5DB-7DF1-A345-AF69-E91C914F76AE}"/>
                </a:ext>
              </a:extLst>
            </p:cNvPr>
            <p:cNvSpPr/>
            <p:nvPr/>
          </p:nvSpPr>
          <p:spPr>
            <a:xfrm>
              <a:off x="66294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9" name="Rectangle 808">
              <a:extLst>
                <a:ext uri="{FF2B5EF4-FFF2-40B4-BE49-F238E27FC236}">
                  <a16:creationId xmlns:a16="http://schemas.microsoft.com/office/drawing/2014/main" id="{398BAD69-FEBB-5946-B47B-2F3A16348A59}"/>
                </a:ext>
              </a:extLst>
            </p:cNvPr>
            <p:cNvSpPr/>
            <p:nvPr/>
          </p:nvSpPr>
          <p:spPr>
            <a:xfrm>
              <a:off x="68580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0" name="Rectangle 809">
              <a:extLst>
                <a:ext uri="{FF2B5EF4-FFF2-40B4-BE49-F238E27FC236}">
                  <a16:creationId xmlns:a16="http://schemas.microsoft.com/office/drawing/2014/main" id="{A5517C89-14C2-724F-A101-E7AEE7BEE60A}"/>
                </a:ext>
              </a:extLst>
            </p:cNvPr>
            <p:cNvSpPr/>
            <p:nvPr/>
          </p:nvSpPr>
          <p:spPr>
            <a:xfrm>
              <a:off x="70866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1" name="Rectangle 810">
              <a:extLst>
                <a:ext uri="{FF2B5EF4-FFF2-40B4-BE49-F238E27FC236}">
                  <a16:creationId xmlns:a16="http://schemas.microsoft.com/office/drawing/2014/main" id="{2786AB02-6494-AB44-A907-3EBF6AC7C631}"/>
                </a:ext>
              </a:extLst>
            </p:cNvPr>
            <p:cNvSpPr/>
            <p:nvPr/>
          </p:nvSpPr>
          <p:spPr>
            <a:xfrm>
              <a:off x="73152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2" name="Rectangle 811">
              <a:extLst>
                <a:ext uri="{FF2B5EF4-FFF2-40B4-BE49-F238E27FC236}">
                  <a16:creationId xmlns:a16="http://schemas.microsoft.com/office/drawing/2014/main" id="{BE1107A9-F067-6A4F-A260-24D0FB42EAE4}"/>
                </a:ext>
              </a:extLst>
            </p:cNvPr>
            <p:cNvSpPr/>
            <p:nvPr/>
          </p:nvSpPr>
          <p:spPr>
            <a:xfrm>
              <a:off x="7543800" y="1066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3" name="Rectangle 812">
              <a:extLst>
                <a:ext uri="{FF2B5EF4-FFF2-40B4-BE49-F238E27FC236}">
                  <a16:creationId xmlns:a16="http://schemas.microsoft.com/office/drawing/2014/main" id="{EF90B794-860A-0943-9696-D6CB1968C77D}"/>
                </a:ext>
              </a:extLst>
            </p:cNvPr>
            <p:cNvSpPr/>
            <p:nvPr/>
          </p:nvSpPr>
          <p:spPr>
            <a:xfrm>
              <a:off x="59436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4" name="Rectangle 813">
              <a:extLst>
                <a:ext uri="{FF2B5EF4-FFF2-40B4-BE49-F238E27FC236}">
                  <a16:creationId xmlns:a16="http://schemas.microsoft.com/office/drawing/2014/main" id="{21A98353-4B66-2644-BD4B-26717079787F}"/>
                </a:ext>
              </a:extLst>
            </p:cNvPr>
            <p:cNvSpPr/>
            <p:nvPr/>
          </p:nvSpPr>
          <p:spPr>
            <a:xfrm>
              <a:off x="61722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5" name="Rectangle 814">
              <a:extLst>
                <a:ext uri="{FF2B5EF4-FFF2-40B4-BE49-F238E27FC236}">
                  <a16:creationId xmlns:a16="http://schemas.microsoft.com/office/drawing/2014/main" id="{19F32125-6944-9F4C-B3CB-89F9A49C93AE}"/>
                </a:ext>
              </a:extLst>
            </p:cNvPr>
            <p:cNvSpPr/>
            <p:nvPr/>
          </p:nvSpPr>
          <p:spPr>
            <a:xfrm>
              <a:off x="64008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6" name="Rectangle 815">
              <a:extLst>
                <a:ext uri="{FF2B5EF4-FFF2-40B4-BE49-F238E27FC236}">
                  <a16:creationId xmlns:a16="http://schemas.microsoft.com/office/drawing/2014/main" id="{3C1C3383-B448-E84C-A04F-0F779F63F96E}"/>
                </a:ext>
              </a:extLst>
            </p:cNvPr>
            <p:cNvSpPr/>
            <p:nvPr/>
          </p:nvSpPr>
          <p:spPr>
            <a:xfrm>
              <a:off x="66294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7" name="Rectangle 816">
              <a:extLst>
                <a:ext uri="{FF2B5EF4-FFF2-40B4-BE49-F238E27FC236}">
                  <a16:creationId xmlns:a16="http://schemas.microsoft.com/office/drawing/2014/main" id="{69226846-FECF-2344-B817-E34523CA9BC4}"/>
                </a:ext>
              </a:extLst>
            </p:cNvPr>
            <p:cNvSpPr/>
            <p:nvPr/>
          </p:nvSpPr>
          <p:spPr>
            <a:xfrm>
              <a:off x="68580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8" name="Rectangle 817">
              <a:extLst>
                <a:ext uri="{FF2B5EF4-FFF2-40B4-BE49-F238E27FC236}">
                  <a16:creationId xmlns:a16="http://schemas.microsoft.com/office/drawing/2014/main" id="{75DB3B69-079C-FF48-BD2C-5B203D071E04}"/>
                </a:ext>
              </a:extLst>
            </p:cNvPr>
            <p:cNvSpPr/>
            <p:nvPr/>
          </p:nvSpPr>
          <p:spPr>
            <a:xfrm>
              <a:off x="70866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9" name="Rectangle 818">
              <a:extLst>
                <a:ext uri="{FF2B5EF4-FFF2-40B4-BE49-F238E27FC236}">
                  <a16:creationId xmlns:a16="http://schemas.microsoft.com/office/drawing/2014/main" id="{D3A8856A-3AFD-F441-A8C5-96B948EDB422}"/>
                </a:ext>
              </a:extLst>
            </p:cNvPr>
            <p:cNvSpPr/>
            <p:nvPr/>
          </p:nvSpPr>
          <p:spPr>
            <a:xfrm>
              <a:off x="73152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0" name="Rectangle 819">
              <a:extLst>
                <a:ext uri="{FF2B5EF4-FFF2-40B4-BE49-F238E27FC236}">
                  <a16:creationId xmlns:a16="http://schemas.microsoft.com/office/drawing/2014/main" id="{5A47A63F-EFFC-2945-862F-60975AA92E1B}"/>
                </a:ext>
              </a:extLst>
            </p:cNvPr>
            <p:cNvSpPr/>
            <p:nvPr/>
          </p:nvSpPr>
          <p:spPr>
            <a:xfrm>
              <a:off x="7543800" y="1295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1" name="Rectangle 820">
              <a:extLst>
                <a:ext uri="{FF2B5EF4-FFF2-40B4-BE49-F238E27FC236}">
                  <a16:creationId xmlns:a16="http://schemas.microsoft.com/office/drawing/2014/main" id="{F925C8B3-79AD-DE4A-BD1B-DE87731C0B93}"/>
                </a:ext>
              </a:extLst>
            </p:cNvPr>
            <p:cNvSpPr/>
            <p:nvPr/>
          </p:nvSpPr>
          <p:spPr>
            <a:xfrm>
              <a:off x="59436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2" name="Rectangle 821">
              <a:extLst>
                <a:ext uri="{FF2B5EF4-FFF2-40B4-BE49-F238E27FC236}">
                  <a16:creationId xmlns:a16="http://schemas.microsoft.com/office/drawing/2014/main" id="{10BE659D-A2BB-CD4D-BE3F-05C71FE6B60C}"/>
                </a:ext>
              </a:extLst>
            </p:cNvPr>
            <p:cNvSpPr/>
            <p:nvPr/>
          </p:nvSpPr>
          <p:spPr>
            <a:xfrm>
              <a:off x="61722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3" name="Rectangle 822">
              <a:extLst>
                <a:ext uri="{FF2B5EF4-FFF2-40B4-BE49-F238E27FC236}">
                  <a16:creationId xmlns:a16="http://schemas.microsoft.com/office/drawing/2014/main" id="{570D18CC-108A-A942-A373-9F066CB55A7D}"/>
                </a:ext>
              </a:extLst>
            </p:cNvPr>
            <p:cNvSpPr/>
            <p:nvPr/>
          </p:nvSpPr>
          <p:spPr>
            <a:xfrm>
              <a:off x="64008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4" name="Rectangle 823">
              <a:extLst>
                <a:ext uri="{FF2B5EF4-FFF2-40B4-BE49-F238E27FC236}">
                  <a16:creationId xmlns:a16="http://schemas.microsoft.com/office/drawing/2014/main" id="{74224F66-5E35-EA49-BE44-2E898388A3DE}"/>
                </a:ext>
              </a:extLst>
            </p:cNvPr>
            <p:cNvSpPr/>
            <p:nvPr/>
          </p:nvSpPr>
          <p:spPr>
            <a:xfrm>
              <a:off x="66294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5" name="Rectangle 824">
              <a:extLst>
                <a:ext uri="{FF2B5EF4-FFF2-40B4-BE49-F238E27FC236}">
                  <a16:creationId xmlns:a16="http://schemas.microsoft.com/office/drawing/2014/main" id="{97E6720F-2A33-6547-A399-9EF0F24F41A7}"/>
                </a:ext>
              </a:extLst>
            </p:cNvPr>
            <p:cNvSpPr/>
            <p:nvPr/>
          </p:nvSpPr>
          <p:spPr>
            <a:xfrm>
              <a:off x="68580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6" name="Rectangle 825">
              <a:extLst>
                <a:ext uri="{FF2B5EF4-FFF2-40B4-BE49-F238E27FC236}">
                  <a16:creationId xmlns:a16="http://schemas.microsoft.com/office/drawing/2014/main" id="{D55C6D28-7FCA-6B42-9E05-35A2F9F45B4C}"/>
                </a:ext>
              </a:extLst>
            </p:cNvPr>
            <p:cNvSpPr/>
            <p:nvPr/>
          </p:nvSpPr>
          <p:spPr>
            <a:xfrm>
              <a:off x="70866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7" name="Rectangle 826">
              <a:extLst>
                <a:ext uri="{FF2B5EF4-FFF2-40B4-BE49-F238E27FC236}">
                  <a16:creationId xmlns:a16="http://schemas.microsoft.com/office/drawing/2014/main" id="{430B306D-4FFA-E149-8053-A5E647C30A17}"/>
                </a:ext>
              </a:extLst>
            </p:cNvPr>
            <p:cNvSpPr/>
            <p:nvPr/>
          </p:nvSpPr>
          <p:spPr>
            <a:xfrm>
              <a:off x="73152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8" name="Rectangle 827">
              <a:extLst>
                <a:ext uri="{FF2B5EF4-FFF2-40B4-BE49-F238E27FC236}">
                  <a16:creationId xmlns:a16="http://schemas.microsoft.com/office/drawing/2014/main" id="{CF27C828-1E95-7944-9DF5-FEA444257D77}"/>
                </a:ext>
              </a:extLst>
            </p:cNvPr>
            <p:cNvSpPr/>
            <p:nvPr/>
          </p:nvSpPr>
          <p:spPr>
            <a:xfrm>
              <a:off x="7543800" y="1524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9" name="Rectangle 828">
              <a:extLst>
                <a:ext uri="{FF2B5EF4-FFF2-40B4-BE49-F238E27FC236}">
                  <a16:creationId xmlns:a16="http://schemas.microsoft.com/office/drawing/2014/main" id="{629CE437-1316-8648-B262-EB1666B18DF3}"/>
                </a:ext>
              </a:extLst>
            </p:cNvPr>
            <p:cNvSpPr/>
            <p:nvPr/>
          </p:nvSpPr>
          <p:spPr>
            <a:xfrm>
              <a:off x="59436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0" name="Rectangle 829">
              <a:extLst>
                <a:ext uri="{FF2B5EF4-FFF2-40B4-BE49-F238E27FC236}">
                  <a16:creationId xmlns:a16="http://schemas.microsoft.com/office/drawing/2014/main" id="{3103AD01-D0F7-5E4F-99DB-A2374A4B7353}"/>
                </a:ext>
              </a:extLst>
            </p:cNvPr>
            <p:cNvSpPr/>
            <p:nvPr/>
          </p:nvSpPr>
          <p:spPr>
            <a:xfrm>
              <a:off x="61722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1" name="Rectangle 830">
              <a:extLst>
                <a:ext uri="{FF2B5EF4-FFF2-40B4-BE49-F238E27FC236}">
                  <a16:creationId xmlns:a16="http://schemas.microsoft.com/office/drawing/2014/main" id="{5E78593F-5237-A046-9ADC-9C0FB7EED6EB}"/>
                </a:ext>
              </a:extLst>
            </p:cNvPr>
            <p:cNvSpPr/>
            <p:nvPr/>
          </p:nvSpPr>
          <p:spPr>
            <a:xfrm>
              <a:off x="64008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2" name="Rectangle 831">
              <a:extLst>
                <a:ext uri="{FF2B5EF4-FFF2-40B4-BE49-F238E27FC236}">
                  <a16:creationId xmlns:a16="http://schemas.microsoft.com/office/drawing/2014/main" id="{38F42D8D-15BC-AB49-BEE8-EE9141508FEF}"/>
                </a:ext>
              </a:extLst>
            </p:cNvPr>
            <p:cNvSpPr/>
            <p:nvPr/>
          </p:nvSpPr>
          <p:spPr>
            <a:xfrm>
              <a:off x="66294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3" name="Rectangle 832">
              <a:extLst>
                <a:ext uri="{FF2B5EF4-FFF2-40B4-BE49-F238E27FC236}">
                  <a16:creationId xmlns:a16="http://schemas.microsoft.com/office/drawing/2014/main" id="{6ECCE5A5-56D8-5745-AAFC-CDA5FEFF7FCB}"/>
                </a:ext>
              </a:extLst>
            </p:cNvPr>
            <p:cNvSpPr/>
            <p:nvPr/>
          </p:nvSpPr>
          <p:spPr>
            <a:xfrm>
              <a:off x="68580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4" name="Rectangle 833">
              <a:extLst>
                <a:ext uri="{FF2B5EF4-FFF2-40B4-BE49-F238E27FC236}">
                  <a16:creationId xmlns:a16="http://schemas.microsoft.com/office/drawing/2014/main" id="{B7FBB7BE-0D7D-F341-BBAD-6D44F02F3CBB}"/>
                </a:ext>
              </a:extLst>
            </p:cNvPr>
            <p:cNvSpPr/>
            <p:nvPr/>
          </p:nvSpPr>
          <p:spPr>
            <a:xfrm>
              <a:off x="70866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5" name="Rectangle 834">
              <a:extLst>
                <a:ext uri="{FF2B5EF4-FFF2-40B4-BE49-F238E27FC236}">
                  <a16:creationId xmlns:a16="http://schemas.microsoft.com/office/drawing/2014/main" id="{03F89CBA-4576-C24E-B560-17064ECCE9E0}"/>
                </a:ext>
              </a:extLst>
            </p:cNvPr>
            <p:cNvSpPr/>
            <p:nvPr/>
          </p:nvSpPr>
          <p:spPr>
            <a:xfrm>
              <a:off x="73152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6" name="Rectangle 835">
              <a:extLst>
                <a:ext uri="{FF2B5EF4-FFF2-40B4-BE49-F238E27FC236}">
                  <a16:creationId xmlns:a16="http://schemas.microsoft.com/office/drawing/2014/main" id="{5CE7F185-BEBA-524D-AF45-DADE02C093DE}"/>
                </a:ext>
              </a:extLst>
            </p:cNvPr>
            <p:cNvSpPr/>
            <p:nvPr/>
          </p:nvSpPr>
          <p:spPr>
            <a:xfrm>
              <a:off x="7543800" y="1752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7" name="Rectangle 836">
              <a:extLst>
                <a:ext uri="{FF2B5EF4-FFF2-40B4-BE49-F238E27FC236}">
                  <a16:creationId xmlns:a16="http://schemas.microsoft.com/office/drawing/2014/main" id="{7699F794-148A-8341-89D7-16F1B728C5B4}"/>
                </a:ext>
              </a:extLst>
            </p:cNvPr>
            <p:cNvSpPr/>
            <p:nvPr/>
          </p:nvSpPr>
          <p:spPr>
            <a:xfrm>
              <a:off x="59436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8" name="Rectangle 837">
              <a:extLst>
                <a:ext uri="{FF2B5EF4-FFF2-40B4-BE49-F238E27FC236}">
                  <a16:creationId xmlns:a16="http://schemas.microsoft.com/office/drawing/2014/main" id="{E1466120-E2EF-604F-BFC9-55D269C6592A}"/>
                </a:ext>
              </a:extLst>
            </p:cNvPr>
            <p:cNvSpPr/>
            <p:nvPr/>
          </p:nvSpPr>
          <p:spPr>
            <a:xfrm>
              <a:off x="61722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9" name="Rectangle 838">
              <a:extLst>
                <a:ext uri="{FF2B5EF4-FFF2-40B4-BE49-F238E27FC236}">
                  <a16:creationId xmlns:a16="http://schemas.microsoft.com/office/drawing/2014/main" id="{01BBABBD-8B32-554F-A9FD-8AA8D728144C}"/>
                </a:ext>
              </a:extLst>
            </p:cNvPr>
            <p:cNvSpPr/>
            <p:nvPr/>
          </p:nvSpPr>
          <p:spPr>
            <a:xfrm>
              <a:off x="64008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0" name="Rectangle 839">
              <a:extLst>
                <a:ext uri="{FF2B5EF4-FFF2-40B4-BE49-F238E27FC236}">
                  <a16:creationId xmlns:a16="http://schemas.microsoft.com/office/drawing/2014/main" id="{FAE3E71A-3E45-AF4B-9E56-2796A3B6749D}"/>
                </a:ext>
              </a:extLst>
            </p:cNvPr>
            <p:cNvSpPr/>
            <p:nvPr/>
          </p:nvSpPr>
          <p:spPr>
            <a:xfrm>
              <a:off x="66294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1" name="Rectangle 840">
              <a:extLst>
                <a:ext uri="{FF2B5EF4-FFF2-40B4-BE49-F238E27FC236}">
                  <a16:creationId xmlns:a16="http://schemas.microsoft.com/office/drawing/2014/main" id="{865CEA7A-76AE-9D46-BDA1-B22E31047A38}"/>
                </a:ext>
              </a:extLst>
            </p:cNvPr>
            <p:cNvSpPr/>
            <p:nvPr/>
          </p:nvSpPr>
          <p:spPr>
            <a:xfrm>
              <a:off x="68580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2" name="Rectangle 841">
              <a:extLst>
                <a:ext uri="{FF2B5EF4-FFF2-40B4-BE49-F238E27FC236}">
                  <a16:creationId xmlns:a16="http://schemas.microsoft.com/office/drawing/2014/main" id="{7AD4C7FD-B3D6-9448-BF1D-D2DE7A9044A3}"/>
                </a:ext>
              </a:extLst>
            </p:cNvPr>
            <p:cNvSpPr/>
            <p:nvPr/>
          </p:nvSpPr>
          <p:spPr>
            <a:xfrm>
              <a:off x="70866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3" name="Rectangle 842">
              <a:extLst>
                <a:ext uri="{FF2B5EF4-FFF2-40B4-BE49-F238E27FC236}">
                  <a16:creationId xmlns:a16="http://schemas.microsoft.com/office/drawing/2014/main" id="{EA24FF80-D8C7-114F-B8BA-BDED83BC8D27}"/>
                </a:ext>
              </a:extLst>
            </p:cNvPr>
            <p:cNvSpPr/>
            <p:nvPr/>
          </p:nvSpPr>
          <p:spPr>
            <a:xfrm>
              <a:off x="73152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4" name="Rectangle 843">
              <a:extLst>
                <a:ext uri="{FF2B5EF4-FFF2-40B4-BE49-F238E27FC236}">
                  <a16:creationId xmlns:a16="http://schemas.microsoft.com/office/drawing/2014/main" id="{E16FB2DE-D803-D34D-8FE9-0A73C2A17641}"/>
                </a:ext>
              </a:extLst>
            </p:cNvPr>
            <p:cNvSpPr/>
            <p:nvPr/>
          </p:nvSpPr>
          <p:spPr>
            <a:xfrm>
              <a:off x="7543800" y="1981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5" name="Rectangle 844">
              <a:extLst>
                <a:ext uri="{FF2B5EF4-FFF2-40B4-BE49-F238E27FC236}">
                  <a16:creationId xmlns:a16="http://schemas.microsoft.com/office/drawing/2014/main" id="{790DE9AE-8E13-F84F-A3E3-2D052CBB1D06}"/>
                </a:ext>
              </a:extLst>
            </p:cNvPr>
            <p:cNvSpPr/>
            <p:nvPr/>
          </p:nvSpPr>
          <p:spPr>
            <a:xfrm>
              <a:off x="59436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6" name="Rectangle 845">
              <a:extLst>
                <a:ext uri="{FF2B5EF4-FFF2-40B4-BE49-F238E27FC236}">
                  <a16:creationId xmlns:a16="http://schemas.microsoft.com/office/drawing/2014/main" id="{0218D72F-44FB-1F4E-9461-FADB19B7E83A}"/>
                </a:ext>
              </a:extLst>
            </p:cNvPr>
            <p:cNvSpPr/>
            <p:nvPr/>
          </p:nvSpPr>
          <p:spPr>
            <a:xfrm>
              <a:off x="61722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7" name="Rectangle 846">
              <a:extLst>
                <a:ext uri="{FF2B5EF4-FFF2-40B4-BE49-F238E27FC236}">
                  <a16:creationId xmlns:a16="http://schemas.microsoft.com/office/drawing/2014/main" id="{79B381AF-E754-9D44-B7E4-79B91C86F986}"/>
                </a:ext>
              </a:extLst>
            </p:cNvPr>
            <p:cNvSpPr/>
            <p:nvPr/>
          </p:nvSpPr>
          <p:spPr>
            <a:xfrm>
              <a:off x="64008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8" name="Rectangle 847">
              <a:extLst>
                <a:ext uri="{FF2B5EF4-FFF2-40B4-BE49-F238E27FC236}">
                  <a16:creationId xmlns:a16="http://schemas.microsoft.com/office/drawing/2014/main" id="{F37E947B-5DBF-5C49-A671-D1BB38300D76}"/>
                </a:ext>
              </a:extLst>
            </p:cNvPr>
            <p:cNvSpPr/>
            <p:nvPr/>
          </p:nvSpPr>
          <p:spPr>
            <a:xfrm>
              <a:off x="66294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9" name="Rectangle 848">
              <a:extLst>
                <a:ext uri="{FF2B5EF4-FFF2-40B4-BE49-F238E27FC236}">
                  <a16:creationId xmlns:a16="http://schemas.microsoft.com/office/drawing/2014/main" id="{CF0FF537-9D6E-684D-A940-65A038D46EB2}"/>
                </a:ext>
              </a:extLst>
            </p:cNvPr>
            <p:cNvSpPr/>
            <p:nvPr/>
          </p:nvSpPr>
          <p:spPr>
            <a:xfrm>
              <a:off x="68580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0" name="Rectangle 849">
              <a:extLst>
                <a:ext uri="{FF2B5EF4-FFF2-40B4-BE49-F238E27FC236}">
                  <a16:creationId xmlns:a16="http://schemas.microsoft.com/office/drawing/2014/main" id="{39A39E1D-7ACF-324A-AF71-2F2B8AE14C32}"/>
                </a:ext>
              </a:extLst>
            </p:cNvPr>
            <p:cNvSpPr/>
            <p:nvPr/>
          </p:nvSpPr>
          <p:spPr>
            <a:xfrm>
              <a:off x="70866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1" name="Rectangle 850">
              <a:extLst>
                <a:ext uri="{FF2B5EF4-FFF2-40B4-BE49-F238E27FC236}">
                  <a16:creationId xmlns:a16="http://schemas.microsoft.com/office/drawing/2014/main" id="{3B7E0669-F132-EA42-8E95-1406CA31DE28}"/>
                </a:ext>
              </a:extLst>
            </p:cNvPr>
            <p:cNvSpPr/>
            <p:nvPr/>
          </p:nvSpPr>
          <p:spPr>
            <a:xfrm>
              <a:off x="73152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2" name="Rectangle 851">
              <a:extLst>
                <a:ext uri="{FF2B5EF4-FFF2-40B4-BE49-F238E27FC236}">
                  <a16:creationId xmlns:a16="http://schemas.microsoft.com/office/drawing/2014/main" id="{197AE6A0-2ACE-D44F-8002-B8EFDE03E2D6}"/>
                </a:ext>
              </a:extLst>
            </p:cNvPr>
            <p:cNvSpPr/>
            <p:nvPr/>
          </p:nvSpPr>
          <p:spPr>
            <a:xfrm>
              <a:off x="75438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3" name="Rectangle 852">
              <a:extLst>
                <a:ext uri="{FF2B5EF4-FFF2-40B4-BE49-F238E27FC236}">
                  <a16:creationId xmlns:a16="http://schemas.microsoft.com/office/drawing/2014/main" id="{EBDCB50D-78D3-1D4F-9C48-7538AFD1884B}"/>
                </a:ext>
              </a:extLst>
            </p:cNvPr>
            <p:cNvSpPr/>
            <p:nvPr/>
          </p:nvSpPr>
          <p:spPr>
            <a:xfrm>
              <a:off x="59436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4" name="Rectangle 853">
              <a:extLst>
                <a:ext uri="{FF2B5EF4-FFF2-40B4-BE49-F238E27FC236}">
                  <a16:creationId xmlns:a16="http://schemas.microsoft.com/office/drawing/2014/main" id="{1082D7B8-A051-314C-9BC4-50220D167A52}"/>
                </a:ext>
              </a:extLst>
            </p:cNvPr>
            <p:cNvSpPr/>
            <p:nvPr/>
          </p:nvSpPr>
          <p:spPr>
            <a:xfrm>
              <a:off x="61722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5" name="Rectangle 854">
              <a:extLst>
                <a:ext uri="{FF2B5EF4-FFF2-40B4-BE49-F238E27FC236}">
                  <a16:creationId xmlns:a16="http://schemas.microsoft.com/office/drawing/2014/main" id="{92A7F625-E44C-6E43-BEB4-5C57BC13CA34}"/>
                </a:ext>
              </a:extLst>
            </p:cNvPr>
            <p:cNvSpPr/>
            <p:nvPr/>
          </p:nvSpPr>
          <p:spPr>
            <a:xfrm>
              <a:off x="64008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6" name="Rectangle 855">
              <a:extLst>
                <a:ext uri="{FF2B5EF4-FFF2-40B4-BE49-F238E27FC236}">
                  <a16:creationId xmlns:a16="http://schemas.microsoft.com/office/drawing/2014/main" id="{451A7314-CB9A-DA4B-AC19-D00CB690F607}"/>
                </a:ext>
              </a:extLst>
            </p:cNvPr>
            <p:cNvSpPr/>
            <p:nvPr/>
          </p:nvSpPr>
          <p:spPr>
            <a:xfrm>
              <a:off x="66294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7" name="Rectangle 856">
              <a:extLst>
                <a:ext uri="{FF2B5EF4-FFF2-40B4-BE49-F238E27FC236}">
                  <a16:creationId xmlns:a16="http://schemas.microsoft.com/office/drawing/2014/main" id="{1A578AA0-A9E6-6D4A-B2CB-5D6B457BF415}"/>
                </a:ext>
              </a:extLst>
            </p:cNvPr>
            <p:cNvSpPr/>
            <p:nvPr/>
          </p:nvSpPr>
          <p:spPr>
            <a:xfrm>
              <a:off x="68580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8" name="Rectangle 857">
              <a:extLst>
                <a:ext uri="{FF2B5EF4-FFF2-40B4-BE49-F238E27FC236}">
                  <a16:creationId xmlns:a16="http://schemas.microsoft.com/office/drawing/2014/main" id="{94EE2C00-3275-3E47-AEA6-4DF1B2938DFF}"/>
                </a:ext>
              </a:extLst>
            </p:cNvPr>
            <p:cNvSpPr/>
            <p:nvPr/>
          </p:nvSpPr>
          <p:spPr>
            <a:xfrm>
              <a:off x="70866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9" name="Rectangle 858">
              <a:extLst>
                <a:ext uri="{FF2B5EF4-FFF2-40B4-BE49-F238E27FC236}">
                  <a16:creationId xmlns:a16="http://schemas.microsoft.com/office/drawing/2014/main" id="{4D9FFF6A-6ED7-E441-9325-9F44B8322E19}"/>
                </a:ext>
              </a:extLst>
            </p:cNvPr>
            <p:cNvSpPr/>
            <p:nvPr/>
          </p:nvSpPr>
          <p:spPr>
            <a:xfrm>
              <a:off x="73152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0" name="Rectangle 859">
              <a:extLst>
                <a:ext uri="{FF2B5EF4-FFF2-40B4-BE49-F238E27FC236}">
                  <a16:creationId xmlns:a16="http://schemas.microsoft.com/office/drawing/2014/main" id="{AD0CCC6D-0A52-6B45-BC5E-ECD0D7396C32}"/>
                </a:ext>
              </a:extLst>
            </p:cNvPr>
            <p:cNvSpPr/>
            <p:nvPr/>
          </p:nvSpPr>
          <p:spPr>
            <a:xfrm>
              <a:off x="7543800" y="2438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1" name="Rectangle 860">
              <a:extLst>
                <a:ext uri="{FF2B5EF4-FFF2-40B4-BE49-F238E27FC236}">
                  <a16:creationId xmlns:a16="http://schemas.microsoft.com/office/drawing/2014/main" id="{009DF894-B632-3A43-9066-AE49B6C4AF75}"/>
                </a:ext>
              </a:extLst>
            </p:cNvPr>
            <p:cNvSpPr/>
            <p:nvPr/>
          </p:nvSpPr>
          <p:spPr>
            <a:xfrm>
              <a:off x="59436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2" name="Rectangle 861">
              <a:extLst>
                <a:ext uri="{FF2B5EF4-FFF2-40B4-BE49-F238E27FC236}">
                  <a16:creationId xmlns:a16="http://schemas.microsoft.com/office/drawing/2014/main" id="{CA27DDDE-1DE0-3841-B5EC-EAE205D1C4C6}"/>
                </a:ext>
              </a:extLst>
            </p:cNvPr>
            <p:cNvSpPr/>
            <p:nvPr/>
          </p:nvSpPr>
          <p:spPr>
            <a:xfrm>
              <a:off x="61722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3" name="Rectangle 862">
              <a:extLst>
                <a:ext uri="{FF2B5EF4-FFF2-40B4-BE49-F238E27FC236}">
                  <a16:creationId xmlns:a16="http://schemas.microsoft.com/office/drawing/2014/main" id="{9AA86BB8-8C4A-4840-A5F0-48327493042E}"/>
                </a:ext>
              </a:extLst>
            </p:cNvPr>
            <p:cNvSpPr/>
            <p:nvPr/>
          </p:nvSpPr>
          <p:spPr>
            <a:xfrm>
              <a:off x="64008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4" name="Rectangle 863">
              <a:extLst>
                <a:ext uri="{FF2B5EF4-FFF2-40B4-BE49-F238E27FC236}">
                  <a16:creationId xmlns:a16="http://schemas.microsoft.com/office/drawing/2014/main" id="{FC7CDFCD-64FA-B046-8D89-018354C845FD}"/>
                </a:ext>
              </a:extLst>
            </p:cNvPr>
            <p:cNvSpPr/>
            <p:nvPr/>
          </p:nvSpPr>
          <p:spPr>
            <a:xfrm>
              <a:off x="66294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5" name="Rectangle 864">
              <a:extLst>
                <a:ext uri="{FF2B5EF4-FFF2-40B4-BE49-F238E27FC236}">
                  <a16:creationId xmlns:a16="http://schemas.microsoft.com/office/drawing/2014/main" id="{4047F98D-B547-4042-8D91-62109B533C03}"/>
                </a:ext>
              </a:extLst>
            </p:cNvPr>
            <p:cNvSpPr/>
            <p:nvPr/>
          </p:nvSpPr>
          <p:spPr>
            <a:xfrm>
              <a:off x="68580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6" name="Rectangle 865">
              <a:extLst>
                <a:ext uri="{FF2B5EF4-FFF2-40B4-BE49-F238E27FC236}">
                  <a16:creationId xmlns:a16="http://schemas.microsoft.com/office/drawing/2014/main" id="{CA87CFD0-95EB-4F4B-B683-2EFE13F2D1CF}"/>
                </a:ext>
              </a:extLst>
            </p:cNvPr>
            <p:cNvSpPr/>
            <p:nvPr/>
          </p:nvSpPr>
          <p:spPr>
            <a:xfrm>
              <a:off x="70866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7" name="Rectangle 866">
              <a:extLst>
                <a:ext uri="{FF2B5EF4-FFF2-40B4-BE49-F238E27FC236}">
                  <a16:creationId xmlns:a16="http://schemas.microsoft.com/office/drawing/2014/main" id="{0F3599E6-D83C-A745-BB5C-2C891EAE9DED}"/>
                </a:ext>
              </a:extLst>
            </p:cNvPr>
            <p:cNvSpPr/>
            <p:nvPr/>
          </p:nvSpPr>
          <p:spPr>
            <a:xfrm>
              <a:off x="73152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8" name="Rectangle 867">
              <a:extLst>
                <a:ext uri="{FF2B5EF4-FFF2-40B4-BE49-F238E27FC236}">
                  <a16:creationId xmlns:a16="http://schemas.microsoft.com/office/drawing/2014/main" id="{39B7E33F-1724-B94B-9442-6DB3ACC021C4}"/>
                </a:ext>
              </a:extLst>
            </p:cNvPr>
            <p:cNvSpPr/>
            <p:nvPr/>
          </p:nvSpPr>
          <p:spPr>
            <a:xfrm>
              <a:off x="7543800" y="2667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9" name="Rectangle 868">
              <a:extLst>
                <a:ext uri="{FF2B5EF4-FFF2-40B4-BE49-F238E27FC236}">
                  <a16:creationId xmlns:a16="http://schemas.microsoft.com/office/drawing/2014/main" id="{17D822FB-9126-D149-A410-C419AB1E018E}"/>
                </a:ext>
              </a:extLst>
            </p:cNvPr>
            <p:cNvSpPr/>
            <p:nvPr/>
          </p:nvSpPr>
          <p:spPr>
            <a:xfrm>
              <a:off x="59436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0" name="Rectangle 869">
              <a:extLst>
                <a:ext uri="{FF2B5EF4-FFF2-40B4-BE49-F238E27FC236}">
                  <a16:creationId xmlns:a16="http://schemas.microsoft.com/office/drawing/2014/main" id="{375D6431-A852-5F43-927C-8DE39DA88B04}"/>
                </a:ext>
              </a:extLst>
            </p:cNvPr>
            <p:cNvSpPr/>
            <p:nvPr/>
          </p:nvSpPr>
          <p:spPr>
            <a:xfrm>
              <a:off x="61722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1" name="Rectangle 870">
              <a:extLst>
                <a:ext uri="{FF2B5EF4-FFF2-40B4-BE49-F238E27FC236}">
                  <a16:creationId xmlns:a16="http://schemas.microsoft.com/office/drawing/2014/main" id="{E799552F-F87C-C442-A47F-4B38F36B4B58}"/>
                </a:ext>
              </a:extLst>
            </p:cNvPr>
            <p:cNvSpPr/>
            <p:nvPr/>
          </p:nvSpPr>
          <p:spPr>
            <a:xfrm>
              <a:off x="64008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2" name="Rectangle 871">
              <a:extLst>
                <a:ext uri="{FF2B5EF4-FFF2-40B4-BE49-F238E27FC236}">
                  <a16:creationId xmlns:a16="http://schemas.microsoft.com/office/drawing/2014/main" id="{F73474A5-D0F2-264F-91FF-B7AD3D45B0D1}"/>
                </a:ext>
              </a:extLst>
            </p:cNvPr>
            <p:cNvSpPr/>
            <p:nvPr/>
          </p:nvSpPr>
          <p:spPr>
            <a:xfrm>
              <a:off x="66294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3" name="Rectangle 872">
              <a:extLst>
                <a:ext uri="{FF2B5EF4-FFF2-40B4-BE49-F238E27FC236}">
                  <a16:creationId xmlns:a16="http://schemas.microsoft.com/office/drawing/2014/main" id="{6ECD250A-B704-9F43-9982-BDAC26865005}"/>
                </a:ext>
              </a:extLst>
            </p:cNvPr>
            <p:cNvSpPr/>
            <p:nvPr/>
          </p:nvSpPr>
          <p:spPr>
            <a:xfrm>
              <a:off x="68580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4" name="Rectangle 873">
              <a:extLst>
                <a:ext uri="{FF2B5EF4-FFF2-40B4-BE49-F238E27FC236}">
                  <a16:creationId xmlns:a16="http://schemas.microsoft.com/office/drawing/2014/main" id="{91864600-1843-A64F-BC22-1E802DFAA963}"/>
                </a:ext>
              </a:extLst>
            </p:cNvPr>
            <p:cNvSpPr/>
            <p:nvPr/>
          </p:nvSpPr>
          <p:spPr>
            <a:xfrm>
              <a:off x="70866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5" name="Rectangle 874">
              <a:extLst>
                <a:ext uri="{FF2B5EF4-FFF2-40B4-BE49-F238E27FC236}">
                  <a16:creationId xmlns:a16="http://schemas.microsoft.com/office/drawing/2014/main" id="{9756E349-8844-F046-96E3-5BA3542B79B9}"/>
                </a:ext>
              </a:extLst>
            </p:cNvPr>
            <p:cNvSpPr/>
            <p:nvPr/>
          </p:nvSpPr>
          <p:spPr>
            <a:xfrm>
              <a:off x="73152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6" name="Rectangle 875">
              <a:extLst>
                <a:ext uri="{FF2B5EF4-FFF2-40B4-BE49-F238E27FC236}">
                  <a16:creationId xmlns:a16="http://schemas.microsoft.com/office/drawing/2014/main" id="{DB1B0F3E-58F8-FE48-ADFB-C50D1C2F65E2}"/>
                </a:ext>
              </a:extLst>
            </p:cNvPr>
            <p:cNvSpPr/>
            <p:nvPr/>
          </p:nvSpPr>
          <p:spPr>
            <a:xfrm>
              <a:off x="7543800" y="2895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7" name="Rectangle 876">
              <a:extLst>
                <a:ext uri="{FF2B5EF4-FFF2-40B4-BE49-F238E27FC236}">
                  <a16:creationId xmlns:a16="http://schemas.microsoft.com/office/drawing/2014/main" id="{C391B8A0-3A33-B845-8C52-E3D91E1E0230}"/>
                </a:ext>
              </a:extLst>
            </p:cNvPr>
            <p:cNvSpPr/>
            <p:nvPr/>
          </p:nvSpPr>
          <p:spPr>
            <a:xfrm>
              <a:off x="59436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8" name="Rectangle 877">
              <a:extLst>
                <a:ext uri="{FF2B5EF4-FFF2-40B4-BE49-F238E27FC236}">
                  <a16:creationId xmlns:a16="http://schemas.microsoft.com/office/drawing/2014/main" id="{12C703E2-63E0-E242-98D0-28FED1C1BAA0}"/>
                </a:ext>
              </a:extLst>
            </p:cNvPr>
            <p:cNvSpPr/>
            <p:nvPr/>
          </p:nvSpPr>
          <p:spPr>
            <a:xfrm>
              <a:off x="61722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9" name="Rectangle 878">
              <a:extLst>
                <a:ext uri="{FF2B5EF4-FFF2-40B4-BE49-F238E27FC236}">
                  <a16:creationId xmlns:a16="http://schemas.microsoft.com/office/drawing/2014/main" id="{D015017A-5296-A04F-849C-B9CD6061D885}"/>
                </a:ext>
              </a:extLst>
            </p:cNvPr>
            <p:cNvSpPr/>
            <p:nvPr/>
          </p:nvSpPr>
          <p:spPr>
            <a:xfrm>
              <a:off x="64008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0" name="Rectangle 879">
              <a:extLst>
                <a:ext uri="{FF2B5EF4-FFF2-40B4-BE49-F238E27FC236}">
                  <a16:creationId xmlns:a16="http://schemas.microsoft.com/office/drawing/2014/main" id="{57133237-E2A7-DA47-AED1-27EAE93D5E26}"/>
                </a:ext>
              </a:extLst>
            </p:cNvPr>
            <p:cNvSpPr/>
            <p:nvPr/>
          </p:nvSpPr>
          <p:spPr>
            <a:xfrm>
              <a:off x="66294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1" name="Rectangle 880">
              <a:extLst>
                <a:ext uri="{FF2B5EF4-FFF2-40B4-BE49-F238E27FC236}">
                  <a16:creationId xmlns:a16="http://schemas.microsoft.com/office/drawing/2014/main" id="{D3EF9D99-6037-8E44-9A78-1F9AE84AA081}"/>
                </a:ext>
              </a:extLst>
            </p:cNvPr>
            <p:cNvSpPr/>
            <p:nvPr/>
          </p:nvSpPr>
          <p:spPr>
            <a:xfrm>
              <a:off x="68580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2" name="Rectangle 881">
              <a:extLst>
                <a:ext uri="{FF2B5EF4-FFF2-40B4-BE49-F238E27FC236}">
                  <a16:creationId xmlns:a16="http://schemas.microsoft.com/office/drawing/2014/main" id="{C1A1ABB4-4C66-B443-9EC5-B420E7BE60DC}"/>
                </a:ext>
              </a:extLst>
            </p:cNvPr>
            <p:cNvSpPr/>
            <p:nvPr/>
          </p:nvSpPr>
          <p:spPr>
            <a:xfrm>
              <a:off x="70866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3" name="Rectangle 882">
              <a:extLst>
                <a:ext uri="{FF2B5EF4-FFF2-40B4-BE49-F238E27FC236}">
                  <a16:creationId xmlns:a16="http://schemas.microsoft.com/office/drawing/2014/main" id="{4ECECE26-9642-BA42-81FF-BFFD3EA1C7E3}"/>
                </a:ext>
              </a:extLst>
            </p:cNvPr>
            <p:cNvSpPr/>
            <p:nvPr/>
          </p:nvSpPr>
          <p:spPr>
            <a:xfrm>
              <a:off x="73152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4" name="Rectangle 883">
              <a:extLst>
                <a:ext uri="{FF2B5EF4-FFF2-40B4-BE49-F238E27FC236}">
                  <a16:creationId xmlns:a16="http://schemas.microsoft.com/office/drawing/2014/main" id="{A36A6C3F-6300-B74D-8303-AB12891CA26C}"/>
                </a:ext>
              </a:extLst>
            </p:cNvPr>
            <p:cNvSpPr/>
            <p:nvPr/>
          </p:nvSpPr>
          <p:spPr>
            <a:xfrm>
              <a:off x="7543800" y="3124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5" name="Rectangle 884">
              <a:extLst>
                <a:ext uri="{FF2B5EF4-FFF2-40B4-BE49-F238E27FC236}">
                  <a16:creationId xmlns:a16="http://schemas.microsoft.com/office/drawing/2014/main" id="{D7335D97-5536-A943-BBB0-40B0EAF6806E}"/>
                </a:ext>
              </a:extLst>
            </p:cNvPr>
            <p:cNvSpPr/>
            <p:nvPr/>
          </p:nvSpPr>
          <p:spPr>
            <a:xfrm>
              <a:off x="59436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6" name="Rectangle 885">
              <a:extLst>
                <a:ext uri="{FF2B5EF4-FFF2-40B4-BE49-F238E27FC236}">
                  <a16:creationId xmlns:a16="http://schemas.microsoft.com/office/drawing/2014/main" id="{DDCA6728-9AEF-0F40-9993-4F55BB452A5B}"/>
                </a:ext>
              </a:extLst>
            </p:cNvPr>
            <p:cNvSpPr/>
            <p:nvPr/>
          </p:nvSpPr>
          <p:spPr>
            <a:xfrm>
              <a:off x="61722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7" name="Rectangle 886">
              <a:extLst>
                <a:ext uri="{FF2B5EF4-FFF2-40B4-BE49-F238E27FC236}">
                  <a16:creationId xmlns:a16="http://schemas.microsoft.com/office/drawing/2014/main" id="{8AA1DCAA-2927-0440-B5FE-F93DEB1C5F78}"/>
                </a:ext>
              </a:extLst>
            </p:cNvPr>
            <p:cNvSpPr/>
            <p:nvPr/>
          </p:nvSpPr>
          <p:spPr>
            <a:xfrm>
              <a:off x="64008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8" name="Rectangle 887">
              <a:extLst>
                <a:ext uri="{FF2B5EF4-FFF2-40B4-BE49-F238E27FC236}">
                  <a16:creationId xmlns:a16="http://schemas.microsoft.com/office/drawing/2014/main" id="{4CEE65D7-8281-1642-87D3-D0B827D44AC4}"/>
                </a:ext>
              </a:extLst>
            </p:cNvPr>
            <p:cNvSpPr/>
            <p:nvPr/>
          </p:nvSpPr>
          <p:spPr>
            <a:xfrm>
              <a:off x="66294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9" name="Rectangle 888">
              <a:extLst>
                <a:ext uri="{FF2B5EF4-FFF2-40B4-BE49-F238E27FC236}">
                  <a16:creationId xmlns:a16="http://schemas.microsoft.com/office/drawing/2014/main" id="{39589BFA-2CA7-884F-B534-8BC8D4823EBC}"/>
                </a:ext>
              </a:extLst>
            </p:cNvPr>
            <p:cNvSpPr/>
            <p:nvPr/>
          </p:nvSpPr>
          <p:spPr>
            <a:xfrm>
              <a:off x="68580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0" name="Rectangle 889">
              <a:extLst>
                <a:ext uri="{FF2B5EF4-FFF2-40B4-BE49-F238E27FC236}">
                  <a16:creationId xmlns:a16="http://schemas.microsoft.com/office/drawing/2014/main" id="{29C23739-1BB7-2640-A1B0-64E4FDC2471E}"/>
                </a:ext>
              </a:extLst>
            </p:cNvPr>
            <p:cNvSpPr/>
            <p:nvPr/>
          </p:nvSpPr>
          <p:spPr>
            <a:xfrm>
              <a:off x="70866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1" name="Rectangle 890">
              <a:extLst>
                <a:ext uri="{FF2B5EF4-FFF2-40B4-BE49-F238E27FC236}">
                  <a16:creationId xmlns:a16="http://schemas.microsoft.com/office/drawing/2014/main" id="{665C5AC4-2214-874D-9FDD-F5CB08854450}"/>
                </a:ext>
              </a:extLst>
            </p:cNvPr>
            <p:cNvSpPr/>
            <p:nvPr/>
          </p:nvSpPr>
          <p:spPr>
            <a:xfrm>
              <a:off x="73152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2" name="Rectangle 891">
              <a:extLst>
                <a:ext uri="{FF2B5EF4-FFF2-40B4-BE49-F238E27FC236}">
                  <a16:creationId xmlns:a16="http://schemas.microsoft.com/office/drawing/2014/main" id="{260121E0-2C3B-FC4E-BED0-0D8AF7C622A1}"/>
                </a:ext>
              </a:extLst>
            </p:cNvPr>
            <p:cNvSpPr/>
            <p:nvPr/>
          </p:nvSpPr>
          <p:spPr>
            <a:xfrm>
              <a:off x="7543800" y="3352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3" name="Rectangle 892">
              <a:extLst>
                <a:ext uri="{FF2B5EF4-FFF2-40B4-BE49-F238E27FC236}">
                  <a16:creationId xmlns:a16="http://schemas.microsoft.com/office/drawing/2014/main" id="{4EBE337B-DEFC-9F44-B8C1-89EFA4FBDA63}"/>
                </a:ext>
              </a:extLst>
            </p:cNvPr>
            <p:cNvSpPr/>
            <p:nvPr/>
          </p:nvSpPr>
          <p:spPr>
            <a:xfrm>
              <a:off x="59436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4" name="Rectangle 893">
              <a:extLst>
                <a:ext uri="{FF2B5EF4-FFF2-40B4-BE49-F238E27FC236}">
                  <a16:creationId xmlns:a16="http://schemas.microsoft.com/office/drawing/2014/main" id="{A4FB73C2-325B-0A48-B85D-1C65F6CFAD74}"/>
                </a:ext>
              </a:extLst>
            </p:cNvPr>
            <p:cNvSpPr/>
            <p:nvPr/>
          </p:nvSpPr>
          <p:spPr>
            <a:xfrm>
              <a:off x="61722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5" name="Rectangle 894">
              <a:extLst>
                <a:ext uri="{FF2B5EF4-FFF2-40B4-BE49-F238E27FC236}">
                  <a16:creationId xmlns:a16="http://schemas.microsoft.com/office/drawing/2014/main" id="{664D395B-A5E3-AC4B-9EC9-52B58A2E11BB}"/>
                </a:ext>
              </a:extLst>
            </p:cNvPr>
            <p:cNvSpPr/>
            <p:nvPr/>
          </p:nvSpPr>
          <p:spPr>
            <a:xfrm>
              <a:off x="64008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6" name="Rectangle 895">
              <a:extLst>
                <a:ext uri="{FF2B5EF4-FFF2-40B4-BE49-F238E27FC236}">
                  <a16:creationId xmlns:a16="http://schemas.microsoft.com/office/drawing/2014/main" id="{DAE557C4-D5E8-E649-9E78-D8D617995BA8}"/>
                </a:ext>
              </a:extLst>
            </p:cNvPr>
            <p:cNvSpPr/>
            <p:nvPr/>
          </p:nvSpPr>
          <p:spPr>
            <a:xfrm>
              <a:off x="66294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7" name="Rectangle 896">
              <a:extLst>
                <a:ext uri="{FF2B5EF4-FFF2-40B4-BE49-F238E27FC236}">
                  <a16:creationId xmlns:a16="http://schemas.microsoft.com/office/drawing/2014/main" id="{A14C4BD1-EFEE-474E-82E3-196458430F0A}"/>
                </a:ext>
              </a:extLst>
            </p:cNvPr>
            <p:cNvSpPr/>
            <p:nvPr/>
          </p:nvSpPr>
          <p:spPr>
            <a:xfrm>
              <a:off x="68580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8" name="Rectangle 897">
              <a:extLst>
                <a:ext uri="{FF2B5EF4-FFF2-40B4-BE49-F238E27FC236}">
                  <a16:creationId xmlns:a16="http://schemas.microsoft.com/office/drawing/2014/main" id="{C246CF05-464D-8B4D-BE8E-853AB5734E78}"/>
                </a:ext>
              </a:extLst>
            </p:cNvPr>
            <p:cNvSpPr/>
            <p:nvPr/>
          </p:nvSpPr>
          <p:spPr>
            <a:xfrm>
              <a:off x="70866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9" name="Rectangle 898">
              <a:extLst>
                <a:ext uri="{FF2B5EF4-FFF2-40B4-BE49-F238E27FC236}">
                  <a16:creationId xmlns:a16="http://schemas.microsoft.com/office/drawing/2014/main" id="{6D9B8B9C-2629-0B46-A952-F417D56A2654}"/>
                </a:ext>
              </a:extLst>
            </p:cNvPr>
            <p:cNvSpPr/>
            <p:nvPr/>
          </p:nvSpPr>
          <p:spPr>
            <a:xfrm>
              <a:off x="73152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0" name="Rectangle 899">
              <a:extLst>
                <a:ext uri="{FF2B5EF4-FFF2-40B4-BE49-F238E27FC236}">
                  <a16:creationId xmlns:a16="http://schemas.microsoft.com/office/drawing/2014/main" id="{38F80886-423F-084E-A24A-30694C71F9C5}"/>
                </a:ext>
              </a:extLst>
            </p:cNvPr>
            <p:cNvSpPr/>
            <p:nvPr/>
          </p:nvSpPr>
          <p:spPr>
            <a:xfrm>
              <a:off x="7543800" y="3581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1" name="Rectangle 900">
              <a:extLst>
                <a:ext uri="{FF2B5EF4-FFF2-40B4-BE49-F238E27FC236}">
                  <a16:creationId xmlns:a16="http://schemas.microsoft.com/office/drawing/2014/main" id="{8EEE0B00-B348-FE42-B53F-4EB207E8B08C}"/>
                </a:ext>
              </a:extLst>
            </p:cNvPr>
            <p:cNvSpPr/>
            <p:nvPr/>
          </p:nvSpPr>
          <p:spPr>
            <a:xfrm>
              <a:off x="59436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2" name="Rectangle 901">
              <a:extLst>
                <a:ext uri="{FF2B5EF4-FFF2-40B4-BE49-F238E27FC236}">
                  <a16:creationId xmlns:a16="http://schemas.microsoft.com/office/drawing/2014/main" id="{2C0F00BA-4FAE-2041-A93F-B065042089C1}"/>
                </a:ext>
              </a:extLst>
            </p:cNvPr>
            <p:cNvSpPr/>
            <p:nvPr/>
          </p:nvSpPr>
          <p:spPr>
            <a:xfrm>
              <a:off x="61722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3" name="Rectangle 902">
              <a:extLst>
                <a:ext uri="{FF2B5EF4-FFF2-40B4-BE49-F238E27FC236}">
                  <a16:creationId xmlns:a16="http://schemas.microsoft.com/office/drawing/2014/main" id="{13F09128-3A7D-004B-912E-B2744DD0B2C0}"/>
                </a:ext>
              </a:extLst>
            </p:cNvPr>
            <p:cNvSpPr/>
            <p:nvPr/>
          </p:nvSpPr>
          <p:spPr>
            <a:xfrm>
              <a:off x="64008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4" name="Rectangle 903">
              <a:extLst>
                <a:ext uri="{FF2B5EF4-FFF2-40B4-BE49-F238E27FC236}">
                  <a16:creationId xmlns:a16="http://schemas.microsoft.com/office/drawing/2014/main" id="{F6396411-2969-1947-AC8A-BA321A9ED3D3}"/>
                </a:ext>
              </a:extLst>
            </p:cNvPr>
            <p:cNvSpPr/>
            <p:nvPr/>
          </p:nvSpPr>
          <p:spPr>
            <a:xfrm>
              <a:off x="66294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5" name="Rectangle 904">
              <a:extLst>
                <a:ext uri="{FF2B5EF4-FFF2-40B4-BE49-F238E27FC236}">
                  <a16:creationId xmlns:a16="http://schemas.microsoft.com/office/drawing/2014/main" id="{6FC51B15-0395-9146-A4B7-5879AFD3CE79}"/>
                </a:ext>
              </a:extLst>
            </p:cNvPr>
            <p:cNvSpPr/>
            <p:nvPr/>
          </p:nvSpPr>
          <p:spPr>
            <a:xfrm>
              <a:off x="68580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6" name="Rectangle 905">
              <a:extLst>
                <a:ext uri="{FF2B5EF4-FFF2-40B4-BE49-F238E27FC236}">
                  <a16:creationId xmlns:a16="http://schemas.microsoft.com/office/drawing/2014/main" id="{15307EB5-ADE2-BE40-864E-78BB39CD4AE7}"/>
                </a:ext>
              </a:extLst>
            </p:cNvPr>
            <p:cNvSpPr/>
            <p:nvPr/>
          </p:nvSpPr>
          <p:spPr>
            <a:xfrm>
              <a:off x="70866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7" name="Rectangle 906">
              <a:extLst>
                <a:ext uri="{FF2B5EF4-FFF2-40B4-BE49-F238E27FC236}">
                  <a16:creationId xmlns:a16="http://schemas.microsoft.com/office/drawing/2014/main" id="{ECA3F1BE-6494-C348-8CF7-6783AF6F2E2C}"/>
                </a:ext>
              </a:extLst>
            </p:cNvPr>
            <p:cNvSpPr/>
            <p:nvPr/>
          </p:nvSpPr>
          <p:spPr>
            <a:xfrm>
              <a:off x="73152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8" name="Rectangle 907">
              <a:extLst>
                <a:ext uri="{FF2B5EF4-FFF2-40B4-BE49-F238E27FC236}">
                  <a16:creationId xmlns:a16="http://schemas.microsoft.com/office/drawing/2014/main" id="{FD8E2151-A911-0048-8B15-2475B5623CC4}"/>
                </a:ext>
              </a:extLst>
            </p:cNvPr>
            <p:cNvSpPr/>
            <p:nvPr/>
          </p:nvSpPr>
          <p:spPr>
            <a:xfrm>
              <a:off x="7543800" y="3810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9" name="Rectangle 908">
              <a:extLst>
                <a:ext uri="{FF2B5EF4-FFF2-40B4-BE49-F238E27FC236}">
                  <a16:creationId xmlns:a16="http://schemas.microsoft.com/office/drawing/2014/main" id="{53AB9E7C-A390-FF47-8CFE-EE8CC302D106}"/>
                </a:ext>
              </a:extLst>
            </p:cNvPr>
            <p:cNvSpPr/>
            <p:nvPr/>
          </p:nvSpPr>
          <p:spPr>
            <a:xfrm>
              <a:off x="59436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0" name="Rectangle 909">
              <a:extLst>
                <a:ext uri="{FF2B5EF4-FFF2-40B4-BE49-F238E27FC236}">
                  <a16:creationId xmlns:a16="http://schemas.microsoft.com/office/drawing/2014/main" id="{75E047D2-BD38-D646-AF85-558FF97C574C}"/>
                </a:ext>
              </a:extLst>
            </p:cNvPr>
            <p:cNvSpPr/>
            <p:nvPr/>
          </p:nvSpPr>
          <p:spPr>
            <a:xfrm>
              <a:off x="61722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1" name="Rectangle 910">
              <a:extLst>
                <a:ext uri="{FF2B5EF4-FFF2-40B4-BE49-F238E27FC236}">
                  <a16:creationId xmlns:a16="http://schemas.microsoft.com/office/drawing/2014/main" id="{77268ACD-F04C-2E4A-A7F5-1DAF8AA57307}"/>
                </a:ext>
              </a:extLst>
            </p:cNvPr>
            <p:cNvSpPr/>
            <p:nvPr/>
          </p:nvSpPr>
          <p:spPr>
            <a:xfrm>
              <a:off x="64008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2" name="Rectangle 911">
              <a:extLst>
                <a:ext uri="{FF2B5EF4-FFF2-40B4-BE49-F238E27FC236}">
                  <a16:creationId xmlns:a16="http://schemas.microsoft.com/office/drawing/2014/main" id="{F426C7E7-DD4F-F74D-8F21-3FCFC97EB112}"/>
                </a:ext>
              </a:extLst>
            </p:cNvPr>
            <p:cNvSpPr/>
            <p:nvPr/>
          </p:nvSpPr>
          <p:spPr>
            <a:xfrm>
              <a:off x="66294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3" name="Rectangle 912">
              <a:extLst>
                <a:ext uri="{FF2B5EF4-FFF2-40B4-BE49-F238E27FC236}">
                  <a16:creationId xmlns:a16="http://schemas.microsoft.com/office/drawing/2014/main" id="{B28F54A6-F0A3-3548-847E-D5ADF2146FE8}"/>
                </a:ext>
              </a:extLst>
            </p:cNvPr>
            <p:cNvSpPr/>
            <p:nvPr/>
          </p:nvSpPr>
          <p:spPr>
            <a:xfrm>
              <a:off x="68580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4" name="Rectangle 913">
              <a:extLst>
                <a:ext uri="{FF2B5EF4-FFF2-40B4-BE49-F238E27FC236}">
                  <a16:creationId xmlns:a16="http://schemas.microsoft.com/office/drawing/2014/main" id="{B5D12BA0-EEF0-1840-88C2-9C27C4A5E0AE}"/>
                </a:ext>
              </a:extLst>
            </p:cNvPr>
            <p:cNvSpPr/>
            <p:nvPr/>
          </p:nvSpPr>
          <p:spPr>
            <a:xfrm>
              <a:off x="70866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5" name="Rectangle 914">
              <a:extLst>
                <a:ext uri="{FF2B5EF4-FFF2-40B4-BE49-F238E27FC236}">
                  <a16:creationId xmlns:a16="http://schemas.microsoft.com/office/drawing/2014/main" id="{2A72FE20-61BB-E34D-9F36-878E9F4B0C84}"/>
                </a:ext>
              </a:extLst>
            </p:cNvPr>
            <p:cNvSpPr/>
            <p:nvPr/>
          </p:nvSpPr>
          <p:spPr>
            <a:xfrm>
              <a:off x="73152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6" name="Rectangle 915">
              <a:extLst>
                <a:ext uri="{FF2B5EF4-FFF2-40B4-BE49-F238E27FC236}">
                  <a16:creationId xmlns:a16="http://schemas.microsoft.com/office/drawing/2014/main" id="{BFCB5E33-CA79-784B-8327-09F8903B7BBC}"/>
                </a:ext>
              </a:extLst>
            </p:cNvPr>
            <p:cNvSpPr/>
            <p:nvPr/>
          </p:nvSpPr>
          <p:spPr>
            <a:xfrm>
              <a:off x="7543800" y="4038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7" name="Rectangle 916">
              <a:extLst>
                <a:ext uri="{FF2B5EF4-FFF2-40B4-BE49-F238E27FC236}">
                  <a16:creationId xmlns:a16="http://schemas.microsoft.com/office/drawing/2014/main" id="{4B1B5493-70A4-E342-951E-37C11E74B071}"/>
                </a:ext>
              </a:extLst>
            </p:cNvPr>
            <p:cNvSpPr/>
            <p:nvPr/>
          </p:nvSpPr>
          <p:spPr>
            <a:xfrm>
              <a:off x="59436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8" name="Rectangle 917">
              <a:extLst>
                <a:ext uri="{FF2B5EF4-FFF2-40B4-BE49-F238E27FC236}">
                  <a16:creationId xmlns:a16="http://schemas.microsoft.com/office/drawing/2014/main" id="{4FDC1BE8-1C8C-FF41-8456-5EFCDA3BEFFC}"/>
                </a:ext>
              </a:extLst>
            </p:cNvPr>
            <p:cNvSpPr/>
            <p:nvPr/>
          </p:nvSpPr>
          <p:spPr>
            <a:xfrm>
              <a:off x="61722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9" name="Rectangle 918">
              <a:extLst>
                <a:ext uri="{FF2B5EF4-FFF2-40B4-BE49-F238E27FC236}">
                  <a16:creationId xmlns:a16="http://schemas.microsoft.com/office/drawing/2014/main" id="{A34EBF26-91C9-274D-819C-1553A92C9C42}"/>
                </a:ext>
              </a:extLst>
            </p:cNvPr>
            <p:cNvSpPr/>
            <p:nvPr/>
          </p:nvSpPr>
          <p:spPr>
            <a:xfrm>
              <a:off x="64008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0" name="Rectangle 919">
              <a:extLst>
                <a:ext uri="{FF2B5EF4-FFF2-40B4-BE49-F238E27FC236}">
                  <a16:creationId xmlns:a16="http://schemas.microsoft.com/office/drawing/2014/main" id="{02AC8F82-9D01-3A4E-BEC7-90FAC210BCA5}"/>
                </a:ext>
              </a:extLst>
            </p:cNvPr>
            <p:cNvSpPr/>
            <p:nvPr/>
          </p:nvSpPr>
          <p:spPr>
            <a:xfrm>
              <a:off x="66294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1" name="Rectangle 920">
              <a:extLst>
                <a:ext uri="{FF2B5EF4-FFF2-40B4-BE49-F238E27FC236}">
                  <a16:creationId xmlns:a16="http://schemas.microsoft.com/office/drawing/2014/main" id="{0116C372-C965-354F-994F-F90503835161}"/>
                </a:ext>
              </a:extLst>
            </p:cNvPr>
            <p:cNvSpPr/>
            <p:nvPr/>
          </p:nvSpPr>
          <p:spPr>
            <a:xfrm>
              <a:off x="68580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2" name="Rectangle 921">
              <a:extLst>
                <a:ext uri="{FF2B5EF4-FFF2-40B4-BE49-F238E27FC236}">
                  <a16:creationId xmlns:a16="http://schemas.microsoft.com/office/drawing/2014/main" id="{310B0264-C6F9-2A46-95AE-D3585772FEF5}"/>
                </a:ext>
              </a:extLst>
            </p:cNvPr>
            <p:cNvSpPr/>
            <p:nvPr/>
          </p:nvSpPr>
          <p:spPr>
            <a:xfrm>
              <a:off x="70866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3" name="Rectangle 922">
              <a:extLst>
                <a:ext uri="{FF2B5EF4-FFF2-40B4-BE49-F238E27FC236}">
                  <a16:creationId xmlns:a16="http://schemas.microsoft.com/office/drawing/2014/main" id="{978260A6-2D53-4D48-9FE6-F507348FD118}"/>
                </a:ext>
              </a:extLst>
            </p:cNvPr>
            <p:cNvSpPr/>
            <p:nvPr/>
          </p:nvSpPr>
          <p:spPr>
            <a:xfrm>
              <a:off x="73152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4" name="Rectangle 923">
              <a:extLst>
                <a:ext uri="{FF2B5EF4-FFF2-40B4-BE49-F238E27FC236}">
                  <a16:creationId xmlns:a16="http://schemas.microsoft.com/office/drawing/2014/main" id="{29B18286-C9C9-AE4A-9661-ADB504933D2E}"/>
                </a:ext>
              </a:extLst>
            </p:cNvPr>
            <p:cNvSpPr/>
            <p:nvPr/>
          </p:nvSpPr>
          <p:spPr>
            <a:xfrm>
              <a:off x="7543800" y="4267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5" name="Rectangle 924">
              <a:extLst>
                <a:ext uri="{FF2B5EF4-FFF2-40B4-BE49-F238E27FC236}">
                  <a16:creationId xmlns:a16="http://schemas.microsoft.com/office/drawing/2014/main" id="{A242AAAA-373F-A740-BE28-9F842A35EF2C}"/>
                </a:ext>
              </a:extLst>
            </p:cNvPr>
            <p:cNvSpPr/>
            <p:nvPr/>
          </p:nvSpPr>
          <p:spPr>
            <a:xfrm>
              <a:off x="59436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6" name="Rectangle 925">
              <a:extLst>
                <a:ext uri="{FF2B5EF4-FFF2-40B4-BE49-F238E27FC236}">
                  <a16:creationId xmlns:a16="http://schemas.microsoft.com/office/drawing/2014/main" id="{A11DA3E5-499D-6448-9E63-C4F2AA4C1C01}"/>
                </a:ext>
              </a:extLst>
            </p:cNvPr>
            <p:cNvSpPr/>
            <p:nvPr/>
          </p:nvSpPr>
          <p:spPr>
            <a:xfrm>
              <a:off x="61722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7" name="Rectangle 926">
              <a:extLst>
                <a:ext uri="{FF2B5EF4-FFF2-40B4-BE49-F238E27FC236}">
                  <a16:creationId xmlns:a16="http://schemas.microsoft.com/office/drawing/2014/main" id="{1DF630D1-45EC-2542-AEB8-50DC90954904}"/>
                </a:ext>
              </a:extLst>
            </p:cNvPr>
            <p:cNvSpPr/>
            <p:nvPr/>
          </p:nvSpPr>
          <p:spPr>
            <a:xfrm>
              <a:off x="64008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8" name="Rectangle 927">
              <a:extLst>
                <a:ext uri="{FF2B5EF4-FFF2-40B4-BE49-F238E27FC236}">
                  <a16:creationId xmlns:a16="http://schemas.microsoft.com/office/drawing/2014/main" id="{5164CF96-4CC2-D74D-8E43-D2BF2EA353A1}"/>
                </a:ext>
              </a:extLst>
            </p:cNvPr>
            <p:cNvSpPr/>
            <p:nvPr/>
          </p:nvSpPr>
          <p:spPr>
            <a:xfrm>
              <a:off x="66294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9" name="Rectangle 928">
              <a:extLst>
                <a:ext uri="{FF2B5EF4-FFF2-40B4-BE49-F238E27FC236}">
                  <a16:creationId xmlns:a16="http://schemas.microsoft.com/office/drawing/2014/main" id="{995C6AFB-D343-5D42-8021-6154833B2EEC}"/>
                </a:ext>
              </a:extLst>
            </p:cNvPr>
            <p:cNvSpPr/>
            <p:nvPr/>
          </p:nvSpPr>
          <p:spPr>
            <a:xfrm>
              <a:off x="68580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0" name="Rectangle 929">
              <a:extLst>
                <a:ext uri="{FF2B5EF4-FFF2-40B4-BE49-F238E27FC236}">
                  <a16:creationId xmlns:a16="http://schemas.microsoft.com/office/drawing/2014/main" id="{5DEFEA9F-016B-2B46-88E2-B9A550D8A1A5}"/>
                </a:ext>
              </a:extLst>
            </p:cNvPr>
            <p:cNvSpPr/>
            <p:nvPr/>
          </p:nvSpPr>
          <p:spPr>
            <a:xfrm>
              <a:off x="70866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1" name="Rectangle 930">
              <a:extLst>
                <a:ext uri="{FF2B5EF4-FFF2-40B4-BE49-F238E27FC236}">
                  <a16:creationId xmlns:a16="http://schemas.microsoft.com/office/drawing/2014/main" id="{EF532CDB-A88C-234E-94C5-D820D04E89CA}"/>
                </a:ext>
              </a:extLst>
            </p:cNvPr>
            <p:cNvSpPr/>
            <p:nvPr/>
          </p:nvSpPr>
          <p:spPr>
            <a:xfrm>
              <a:off x="73152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2" name="Rectangle 931">
              <a:extLst>
                <a:ext uri="{FF2B5EF4-FFF2-40B4-BE49-F238E27FC236}">
                  <a16:creationId xmlns:a16="http://schemas.microsoft.com/office/drawing/2014/main" id="{B93DDE50-D59E-6644-8C45-DFF7D7D0C076}"/>
                </a:ext>
              </a:extLst>
            </p:cNvPr>
            <p:cNvSpPr/>
            <p:nvPr/>
          </p:nvSpPr>
          <p:spPr>
            <a:xfrm>
              <a:off x="7543800" y="4495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3" name="Rectangle 932">
              <a:extLst>
                <a:ext uri="{FF2B5EF4-FFF2-40B4-BE49-F238E27FC236}">
                  <a16:creationId xmlns:a16="http://schemas.microsoft.com/office/drawing/2014/main" id="{1BED339C-3C39-564E-8196-389BC01D9B61}"/>
                </a:ext>
              </a:extLst>
            </p:cNvPr>
            <p:cNvSpPr/>
            <p:nvPr/>
          </p:nvSpPr>
          <p:spPr>
            <a:xfrm>
              <a:off x="59436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4" name="Rectangle 933">
              <a:extLst>
                <a:ext uri="{FF2B5EF4-FFF2-40B4-BE49-F238E27FC236}">
                  <a16:creationId xmlns:a16="http://schemas.microsoft.com/office/drawing/2014/main" id="{AAFA5160-842D-8F43-B3B2-F4F66CBFE079}"/>
                </a:ext>
              </a:extLst>
            </p:cNvPr>
            <p:cNvSpPr/>
            <p:nvPr/>
          </p:nvSpPr>
          <p:spPr>
            <a:xfrm>
              <a:off x="61722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5" name="Rectangle 934">
              <a:extLst>
                <a:ext uri="{FF2B5EF4-FFF2-40B4-BE49-F238E27FC236}">
                  <a16:creationId xmlns:a16="http://schemas.microsoft.com/office/drawing/2014/main" id="{21804D4A-C9A3-C447-9A19-4A2599A689D7}"/>
                </a:ext>
              </a:extLst>
            </p:cNvPr>
            <p:cNvSpPr/>
            <p:nvPr/>
          </p:nvSpPr>
          <p:spPr>
            <a:xfrm>
              <a:off x="64008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6" name="Rectangle 935">
              <a:extLst>
                <a:ext uri="{FF2B5EF4-FFF2-40B4-BE49-F238E27FC236}">
                  <a16:creationId xmlns:a16="http://schemas.microsoft.com/office/drawing/2014/main" id="{A265E5DE-CFF7-1A4A-8F27-DE3D9F5F4176}"/>
                </a:ext>
              </a:extLst>
            </p:cNvPr>
            <p:cNvSpPr/>
            <p:nvPr/>
          </p:nvSpPr>
          <p:spPr>
            <a:xfrm>
              <a:off x="66294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7" name="Rectangle 936">
              <a:extLst>
                <a:ext uri="{FF2B5EF4-FFF2-40B4-BE49-F238E27FC236}">
                  <a16:creationId xmlns:a16="http://schemas.microsoft.com/office/drawing/2014/main" id="{40D2D5D2-E3AA-AB41-8117-590284DF1968}"/>
                </a:ext>
              </a:extLst>
            </p:cNvPr>
            <p:cNvSpPr/>
            <p:nvPr/>
          </p:nvSpPr>
          <p:spPr>
            <a:xfrm>
              <a:off x="68580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8" name="Rectangle 937">
              <a:extLst>
                <a:ext uri="{FF2B5EF4-FFF2-40B4-BE49-F238E27FC236}">
                  <a16:creationId xmlns:a16="http://schemas.microsoft.com/office/drawing/2014/main" id="{FADF52B7-9BFD-2C4B-B68F-A9282B6C44EA}"/>
                </a:ext>
              </a:extLst>
            </p:cNvPr>
            <p:cNvSpPr/>
            <p:nvPr/>
          </p:nvSpPr>
          <p:spPr>
            <a:xfrm>
              <a:off x="70866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9" name="Rectangle 938">
              <a:extLst>
                <a:ext uri="{FF2B5EF4-FFF2-40B4-BE49-F238E27FC236}">
                  <a16:creationId xmlns:a16="http://schemas.microsoft.com/office/drawing/2014/main" id="{C0B49287-945C-7D48-B291-939DE9FB708B}"/>
                </a:ext>
              </a:extLst>
            </p:cNvPr>
            <p:cNvSpPr/>
            <p:nvPr/>
          </p:nvSpPr>
          <p:spPr>
            <a:xfrm>
              <a:off x="73152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0" name="Rectangle 939">
              <a:extLst>
                <a:ext uri="{FF2B5EF4-FFF2-40B4-BE49-F238E27FC236}">
                  <a16:creationId xmlns:a16="http://schemas.microsoft.com/office/drawing/2014/main" id="{11AF80B6-5FD6-0C44-AA7A-71ACBD89A62F}"/>
                </a:ext>
              </a:extLst>
            </p:cNvPr>
            <p:cNvSpPr/>
            <p:nvPr/>
          </p:nvSpPr>
          <p:spPr>
            <a:xfrm>
              <a:off x="7543800" y="4724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1" name="Rectangle 940">
              <a:extLst>
                <a:ext uri="{FF2B5EF4-FFF2-40B4-BE49-F238E27FC236}">
                  <a16:creationId xmlns:a16="http://schemas.microsoft.com/office/drawing/2014/main" id="{7FD22A5B-F1B1-6045-95FD-978C5294B13E}"/>
                </a:ext>
              </a:extLst>
            </p:cNvPr>
            <p:cNvSpPr/>
            <p:nvPr/>
          </p:nvSpPr>
          <p:spPr>
            <a:xfrm>
              <a:off x="59436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2" name="Rectangle 941">
              <a:extLst>
                <a:ext uri="{FF2B5EF4-FFF2-40B4-BE49-F238E27FC236}">
                  <a16:creationId xmlns:a16="http://schemas.microsoft.com/office/drawing/2014/main" id="{8395A61F-B973-BF44-9038-D80CC2CB4C93}"/>
                </a:ext>
              </a:extLst>
            </p:cNvPr>
            <p:cNvSpPr/>
            <p:nvPr/>
          </p:nvSpPr>
          <p:spPr>
            <a:xfrm>
              <a:off x="61722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3" name="Rectangle 942">
              <a:extLst>
                <a:ext uri="{FF2B5EF4-FFF2-40B4-BE49-F238E27FC236}">
                  <a16:creationId xmlns:a16="http://schemas.microsoft.com/office/drawing/2014/main" id="{F8A6C7E5-962E-9145-AD13-E7E244413228}"/>
                </a:ext>
              </a:extLst>
            </p:cNvPr>
            <p:cNvSpPr/>
            <p:nvPr/>
          </p:nvSpPr>
          <p:spPr>
            <a:xfrm>
              <a:off x="64008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4" name="Rectangle 943">
              <a:extLst>
                <a:ext uri="{FF2B5EF4-FFF2-40B4-BE49-F238E27FC236}">
                  <a16:creationId xmlns:a16="http://schemas.microsoft.com/office/drawing/2014/main" id="{C66F21A4-CE9A-7C4D-9122-468A65490DDD}"/>
                </a:ext>
              </a:extLst>
            </p:cNvPr>
            <p:cNvSpPr/>
            <p:nvPr/>
          </p:nvSpPr>
          <p:spPr>
            <a:xfrm>
              <a:off x="66294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5" name="Rectangle 944">
              <a:extLst>
                <a:ext uri="{FF2B5EF4-FFF2-40B4-BE49-F238E27FC236}">
                  <a16:creationId xmlns:a16="http://schemas.microsoft.com/office/drawing/2014/main" id="{EC674630-2AAB-2D43-9B43-F48C8A45087F}"/>
                </a:ext>
              </a:extLst>
            </p:cNvPr>
            <p:cNvSpPr/>
            <p:nvPr/>
          </p:nvSpPr>
          <p:spPr>
            <a:xfrm>
              <a:off x="68580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6" name="Rectangle 945">
              <a:extLst>
                <a:ext uri="{FF2B5EF4-FFF2-40B4-BE49-F238E27FC236}">
                  <a16:creationId xmlns:a16="http://schemas.microsoft.com/office/drawing/2014/main" id="{3E4FBA8B-FE5F-9C49-8DD7-29B847C409A1}"/>
                </a:ext>
              </a:extLst>
            </p:cNvPr>
            <p:cNvSpPr/>
            <p:nvPr/>
          </p:nvSpPr>
          <p:spPr>
            <a:xfrm>
              <a:off x="70866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7" name="Rectangle 946">
              <a:extLst>
                <a:ext uri="{FF2B5EF4-FFF2-40B4-BE49-F238E27FC236}">
                  <a16:creationId xmlns:a16="http://schemas.microsoft.com/office/drawing/2014/main" id="{0EB53A81-4D36-AF45-8E9D-21C9BE830587}"/>
                </a:ext>
              </a:extLst>
            </p:cNvPr>
            <p:cNvSpPr/>
            <p:nvPr/>
          </p:nvSpPr>
          <p:spPr>
            <a:xfrm>
              <a:off x="73152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8" name="Rectangle 947">
              <a:extLst>
                <a:ext uri="{FF2B5EF4-FFF2-40B4-BE49-F238E27FC236}">
                  <a16:creationId xmlns:a16="http://schemas.microsoft.com/office/drawing/2014/main" id="{ACF0DFD5-7220-7849-A3EC-FE4B071C4865}"/>
                </a:ext>
              </a:extLst>
            </p:cNvPr>
            <p:cNvSpPr/>
            <p:nvPr/>
          </p:nvSpPr>
          <p:spPr>
            <a:xfrm>
              <a:off x="7543800" y="4953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9" name="Rectangle 948">
              <a:extLst>
                <a:ext uri="{FF2B5EF4-FFF2-40B4-BE49-F238E27FC236}">
                  <a16:creationId xmlns:a16="http://schemas.microsoft.com/office/drawing/2014/main" id="{47C5C035-0DFA-CA4F-8ECD-D44A7AE93500}"/>
                </a:ext>
              </a:extLst>
            </p:cNvPr>
            <p:cNvSpPr/>
            <p:nvPr/>
          </p:nvSpPr>
          <p:spPr>
            <a:xfrm>
              <a:off x="59436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0" name="Rectangle 949">
              <a:extLst>
                <a:ext uri="{FF2B5EF4-FFF2-40B4-BE49-F238E27FC236}">
                  <a16:creationId xmlns:a16="http://schemas.microsoft.com/office/drawing/2014/main" id="{598BAECA-69DB-1F4E-98A4-2962F04DD9E0}"/>
                </a:ext>
              </a:extLst>
            </p:cNvPr>
            <p:cNvSpPr/>
            <p:nvPr/>
          </p:nvSpPr>
          <p:spPr>
            <a:xfrm>
              <a:off x="61722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1" name="Rectangle 950">
              <a:extLst>
                <a:ext uri="{FF2B5EF4-FFF2-40B4-BE49-F238E27FC236}">
                  <a16:creationId xmlns:a16="http://schemas.microsoft.com/office/drawing/2014/main" id="{EED713BC-F6B8-5D4E-B6F5-DB3DB312091B}"/>
                </a:ext>
              </a:extLst>
            </p:cNvPr>
            <p:cNvSpPr/>
            <p:nvPr/>
          </p:nvSpPr>
          <p:spPr>
            <a:xfrm>
              <a:off x="64008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2" name="Rectangle 951">
              <a:extLst>
                <a:ext uri="{FF2B5EF4-FFF2-40B4-BE49-F238E27FC236}">
                  <a16:creationId xmlns:a16="http://schemas.microsoft.com/office/drawing/2014/main" id="{3F1B95F1-9EE7-614D-847C-49D284764AFE}"/>
                </a:ext>
              </a:extLst>
            </p:cNvPr>
            <p:cNvSpPr/>
            <p:nvPr/>
          </p:nvSpPr>
          <p:spPr>
            <a:xfrm>
              <a:off x="66294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3" name="Rectangle 952">
              <a:extLst>
                <a:ext uri="{FF2B5EF4-FFF2-40B4-BE49-F238E27FC236}">
                  <a16:creationId xmlns:a16="http://schemas.microsoft.com/office/drawing/2014/main" id="{311143FE-4F2D-4148-91D1-3D1EF67B8FE4}"/>
                </a:ext>
              </a:extLst>
            </p:cNvPr>
            <p:cNvSpPr/>
            <p:nvPr/>
          </p:nvSpPr>
          <p:spPr>
            <a:xfrm>
              <a:off x="68580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4" name="Rectangle 953">
              <a:extLst>
                <a:ext uri="{FF2B5EF4-FFF2-40B4-BE49-F238E27FC236}">
                  <a16:creationId xmlns:a16="http://schemas.microsoft.com/office/drawing/2014/main" id="{EC0C3104-40AA-4D46-AB8C-E71B2463A084}"/>
                </a:ext>
              </a:extLst>
            </p:cNvPr>
            <p:cNvSpPr/>
            <p:nvPr/>
          </p:nvSpPr>
          <p:spPr>
            <a:xfrm>
              <a:off x="70866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5" name="Rectangle 954">
              <a:extLst>
                <a:ext uri="{FF2B5EF4-FFF2-40B4-BE49-F238E27FC236}">
                  <a16:creationId xmlns:a16="http://schemas.microsoft.com/office/drawing/2014/main" id="{5C1C3381-464E-484E-ACCB-0E0F43AD5CA2}"/>
                </a:ext>
              </a:extLst>
            </p:cNvPr>
            <p:cNvSpPr/>
            <p:nvPr/>
          </p:nvSpPr>
          <p:spPr>
            <a:xfrm>
              <a:off x="73152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6" name="Rectangle 955">
              <a:extLst>
                <a:ext uri="{FF2B5EF4-FFF2-40B4-BE49-F238E27FC236}">
                  <a16:creationId xmlns:a16="http://schemas.microsoft.com/office/drawing/2014/main" id="{0D497677-F03E-0141-888A-41B68A4B5272}"/>
                </a:ext>
              </a:extLst>
            </p:cNvPr>
            <p:cNvSpPr/>
            <p:nvPr/>
          </p:nvSpPr>
          <p:spPr>
            <a:xfrm>
              <a:off x="7543800" y="5181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7" name="Rectangle 956">
              <a:extLst>
                <a:ext uri="{FF2B5EF4-FFF2-40B4-BE49-F238E27FC236}">
                  <a16:creationId xmlns:a16="http://schemas.microsoft.com/office/drawing/2014/main" id="{7019C4E7-C9C1-6840-B2B9-1B0DB11A3F28}"/>
                </a:ext>
              </a:extLst>
            </p:cNvPr>
            <p:cNvSpPr/>
            <p:nvPr/>
          </p:nvSpPr>
          <p:spPr>
            <a:xfrm>
              <a:off x="59436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8" name="Rectangle 957">
              <a:extLst>
                <a:ext uri="{FF2B5EF4-FFF2-40B4-BE49-F238E27FC236}">
                  <a16:creationId xmlns:a16="http://schemas.microsoft.com/office/drawing/2014/main" id="{217862BB-780B-8D41-8E76-4D3DD6A85AB7}"/>
                </a:ext>
              </a:extLst>
            </p:cNvPr>
            <p:cNvSpPr/>
            <p:nvPr/>
          </p:nvSpPr>
          <p:spPr>
            <a:xfrm>
              <a:off x="61722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9" name="Rectangle 958">
              <a:extLst>
                <a:ext uri="{FF2B5EF4-FFF2-40B4-BE49-F238E27FC236}">
                  <a16:creationId xmlns:a16="http://schemas.microsoft.com/office/drawing/2014/main" id="{C43B3664-7DE3-EE4C-A12C-D8CB62F0337E}"/>
                </a:ext>
              </a:extLst>
            </p:cNvPr>
            <p:cNvSpPr/>
            <p:nvPr/>
          </p:nvSpPr>
          <p:spPr>
            <a:xfrm>
              <a:off x="64008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0" name="Rectangle 959">
              <a:extLst>
                <a:ext uri="{FF2B5EF4-FFF2-40B4-BE49-F238E27FC236}">
                  <a16:creationId xmlns:a16="http://schemas.microsoft.com/office/drawing/2014/main" id="{A6A4BD20-D958-F242-B3D8-9CC7579E10CB}"/>
                </a:ext>
              </a:extLst>
            </p:cNvPr>
            <p:cNvSpPr/>
            <p:nvPr/>
          </p:nvSpPr>
          <p:spPr>
            <a:xfrm>
              <a:off x="66294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1" name="Rectangle 960">
              <a:extLst>
                <a:ext uri="{FF2B5EF4-FFF2-40B4-BE49-F238E27FC236}">
                  <a16:creationId xmlns:a16="http://schemas.microsoft.com/office/drawing/2014/main" id="{BA31ABA5-B575-0C46-851A-4B4493B2142D}"/>
                </a:ext>
              </a:extLst>
            </p:cNvPr>
            <p:cNvSpPr/>
            <p:nvPr/>
          </p:nvSpPr>
          <p:spPr>
            <a:xfrm>
              <a:off x="68580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2" name="Rectangle 961">
              <a:extLst>
                <a:ext uri="{FF2B5EF4-FFF2-40B4-BE49-F238E27FC236}">
                  <a16:creationId xmlns:a16="http://schemas.microsoft.com/office/drawing/2014/main" id="{74B64786-EF7B-3542-A802-E76EAA8CD333}"/>
                </a:ext>
              </a:extLst>
            </p:cNvPr>
            <p:cNvSpPr/>
            <p:nvPr/>
          </p:nvSpPr>
          <p:spPr>
            <a:xfrm>
              <a:off x="70866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3" name="Rectangle 962">
              <a:extLst>
                <a:ext uri="{FF2B5EF4-FFF2-40B4-BE49-F238E27FC236}">
                  <a16:creationId xmlns:a16="http://schemas.microsoft.com/office/drawing/2014/main" id="{3082B1EA-BC1E-7F48-8617-FFC8ADBA5A35}"/>
                </a:ext>
              </a:extLst>
            </p:cNvPr>
            <p:cNvSpPr/>
            <p:nvPr/>
          </p:nvSpPr>
          <p:spPr>
            <a:xfrm>
              <a:off x="73152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4" name="Rectangle 963">
              <a:extLst>
                <a:ext uri="{FF2B5EF4-FFF2-40B4-BE49-F238E27FC236}">
                  <a16:creationId xmlns:a16="http://schemas.microsoft.com/office/drawing/2014/main" id="{20BF8B06-8B63-0543-8E98-FE828B4EE8DF}"/>
                </a:ext>
              </a:extLst>
            </p:cNvPr>
            <p:cNvSpPr/>
            <p:nvPr/>
          </p:nvSpPr>
          <p:spPr>
            <a:xfrm>
              <a:off x="7543800" y="5410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5" name="Rectangle 964">
              <a:extLst>
                <a:ext uri="{FF2B5EF4-FFF2-40B4-BE49-F238E27FC236}">
                  <a16:creationId xmlns:a16="http://schemas.microsoft.com/office/drawing/2014/main" id="{5AEEAB54-31AF-3747-8D16-B1FE298A9ACE}"/>
                </a:ext>
              </a:extLst>
            </p:cNvPr>
            <p:cNvSpPr/>
            <p:nvPr/>
          </p:nvSpPr>
          <p:spPr>
            <a:xfrm>
              <a:off x="59436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6" name="Rectangle 965">
              <a:extLst>
                <a:ext uri="{FF2B5EF4-FFF2-40B4-BE49-F238E27FC236}">
                  <a16:creationId xmlns:a16="http://schemas.microsoft.com/office/drawing/2014/main" id="{28571976-4AB2-044D-82D7-744229CADB3A}"/>
                </a:ext>
              </a:extLst>
            </p:cNvPr>
            <p:cNvSpPr/>
            <p:nvPr/>
          </p:nvSpPr>
          <p:spPr>
            <a:xfrm>
              <a:off x="61722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7" name="Rectangle 966">
              <a:extLst>
                <a:ext uri="{FF2B5EF4-FFF2-40B4-BE49-F238E27FC236}">
                  <a16:creationId xmlns:a16="http://schemas.microsoft.com/office/drawing/2014/main" id="{4408E5E8-FC4D-3042-AC63-D98E3DAB9892}"/>
                </a:ext>
              </a:extLst>
            </p:cNvPr>
            <p:cNvSpPr/>
            <p:nvPr/>
          </p:nvSpPr>
          <p:spPr>
            <a:xfrm>
              <a:off x="64008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8" name="Rectangle 967">
              <a:extLst>
                <a:ext uri="{FF2B5EF4-FFF2-40B4-BE49-F238E27FC236}">
                  <a16:creationId xmlns:a16="http://schemas.microsoft.com/office/drawing/2014/main" id="{63C23249-949C-BF48-B911-1CB9C6791523}"/>
                </a:ext>
              </a:extLst>
            </p:cNvPr>
            <p:cNvSpPr/>
            <p:nvPr/>
          </p:nvSpPr>
          <p:spPr>
            <a:xfrm>
              <a:off x="66294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9" name="Rectangle 968">
              <a:extLst>
                <a:ext uri="{FF2B5EF4-FFF2-40B4-BE49-F238E27FC236}">
                  <a16:creationId xmlns:a16="http://schemas.microsoft.com/office/drawing/2014/main" id="{E1028E1D-C014-C14D-A9EB-BEC8A7E66885}"/>
                </a:ext>
              </a:extLst>
            </p:cNvPr>
            <p:cNvSpPr/>
            <p:nvPr/>
          </p:nvSpPr>
          <p:spPr>
            <a:xfrm>
              <a:off x="68580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0" name="Rectangle 969">
              <a:extLst>
                <a:ext uri="{FF2B5EF4-FFF2-40B4-BE49-F238E27FC236}">
                  <a16:creationId xmlns:a16="http://schemas.microsoft.com/office/drawing/2014/main" id="{1998EDDA-18C1-1B44-9193-C0DFCEF85225}"/>
                </a:ext>
              </a:extLst>
            </p:cNvPr>
            <p:cNvSpPr/>
            <p:nvPr/>
          </p:nvSpPr>
          <p:spPr>
            <a:xfrm>
              <a:off x="70866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1" name="Rectangle 970">
              <a:extLst>
                <a:ext uri="{FF2B5EF4-FFF2-40B4-BE49-F238E27FC236}">
                  <a16:creationId xmlns:a16="http://schemas.microsoft.com/office/drawing/2014/main" id="{85742638-9AEB-F34C-81EC-0585EBDF8824}"/>
                </a:ext>
              </a:extLst>
            </p:cNvPr>
            <p:cNvSpPr/>
            <p:nvPr/>
          </p:nvSpPr>
          <p:spPr>
            <a:xfrm>
              <a:off x="73152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2" name="Rectangle 971">
              <a:extLst>
                <a:ext uri="{FF2B5EF4-FFF2-40B4-BE49-F238E27FC236}">
                  <a16:creationId xmlns:a16="http://schemas.microsoft.com/office/drawing/2014/main" id="{48C2074C-913C-4743-A126-DC3390DC9928}"/>
                </a:ext>
              </a:extLst>
            </p:cNvPr>
            <p:cNvSpPr/>
            <p:nvPr/>
          </p:nvSpPr>
          <p:spPr>
            <a:xfrm>
              <a:off x="7543800" y="5638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3" name="Rectangle 972">
              <a:extLst>
                <a:ext uri="{FF2B5EF4-FFF2-40B4-BE49-F238E27FC236}">
                  <a16:creationId xmlns:a16="http://schemas.microsoft.com/office/drawing/2014/main" id="{E2FD1F45-2740-694E-8344-C1DBBCB8B273}"/>
                </a:ext>
              </a:extLst>
            </p:cNvPr>
            <p:cNvSpPr/>
            <p:nvPr/>
          </p:nvSpPr>
          <p:spPr>
            <a:xfrm>
              <a:off x="59436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4" name="Rectangle 973">
              <a:extLst>
                <a:ext uri="{FF2B5EF4-FFF2-40B4-BE49-F238E27FC236}">
                  <a16:creationId xmlns:a16="http://schemas.microsoft.com/office/drawing/2014/main" id="{39468045-7F1B-234B-81A7-3BA2A5C4A50A}"/>
                </a:ext>
              </a:extLst>
            </p:cNvPr>
            <p:cNvSpPr/>
            <p:nvPr/>
          </p:nvSpPr>
          <p:spPr>
            <a:xfrm>
              <a:off x="61722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5" name="Rectangle 974">
              <a:extLst>
                <a:ext uri="{FF2B5EF4-FFF2-40B4-BE49-F238E27FC236}">
                  <a16:creationId xmlns:a16="http://schemas.microsoft.com/office/drawing/2014/main" id="{7CE6E490-7434-EE4B-AF02-1467F9D1BFA4}"/>
                </a:ext>
              </a:extLst>
            </p:cNvPr>
            <p:cNvSpPr/>
            <p:nvPr/>
          </p:nvSpPr>
          <p:spPr>
            <a:xfrm>
              <a:off x="64008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6" name="Rectangle 975">
              <a:extLst>
                <a:ext uri="{FF2B5EF4-FFF2-40B4-BE49-F238E27FC236}">
                  <a16:creationId xmlns:a16="http://schemas.microsoft.com/office/drawing/2014/main" id="{60F83867-CC4A-DA41-A7BA-28297F45A060}"/>
                </a:ext>
              </a:extLst>
            </p:cNvPr>
            <p:cNvSpPr/>
            <p:nvPr/>
          </p:nvSpPr>
          <p:spPr>
            <a:xfrm>
              <a:off x="66294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7" name="Rectangle 976">
              <a:extLst>
                <a:ext uri="{FF2B5EF4-FFF2-40B4-BE49-F238E27FC236}">
                  <a16:creationId xmlns:a16="http://schemas.microsoft.com/office/drawing/2014/main" id="{6C9F4741-6518-134D-A57C-72EE224D7B7B}"/>
                </a:ext>
              </a:extLst>
            </p:cNvPr>
            <p:cNvSpPr/>
            <p:nvPr/>
          </p:nvSpPr>
          <p:spPr>
            <a:xfrm>
              <a:off x="68580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8" name="Rectangle 977">
              <a:extLst>
                <a:ext uri="{FF2B5EF4-FFF2-40B4-BE49-F238E27FC236}">
                  <a16:creationId xmlns:a16="http://schemas.microsoft.com/office/drawing/2014/main" id="{B50C2AD9-60C7-D241-A681-675DF601FCDA}"/>
                </a:ext>
              </a:extLst>
            </p:cNvPr>
            <p:cNvSpPr/>
            <p:nvPr/>
          </p:nvSpPr>
          <p:spPr>
            <a:xfrm>
              <a:off x="70866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9" name="Rectangle 978">
              <a:extLst>
                <a:ext uri="{FF2B5EF4-FFF2-40B4-BE49-F238E27FC236}">
                  <a16:creationId xmlns:a16="http://schemas.microsoft.com/office/drawing/2014/main" id="{28D8828E-FC0D-164E-A594-C5647C5FF81B}"/>
                </a:ext>
              </a:extLst>
            </p:cNvPr>
            <p:cNvSpPr/>
            <p:nvPr/>
          </p:nvSpPr>
          <p:spPr>
            <a:xfrm>
              <a:off x="73152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0" name="Rectangle 979">
              <a:extLst>
                <a:ext uri="{FF2B5EF4-FFF2-40B4-BE49-F238E27FC236}">
                  <a16:creationId xmlns:a16="http://schemas.microsoft.com/office/drawing/2014/main" id="{48F7CE50-2920-9E45-BBF3-6B50449960F2}"/>
                </a:ext>
              </a:extLst>
            </p:cNvPr>
            <p:cNvSpPr/>
            <p:nvPr/>
          </p:nvSpPr>
          <p:spPr>
            <a:xfrm>
              <a:off x="7543800" y="5867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1" name="Rectangle 980">
              <a:extLst>
                <a:ext uri="{FF2B5EF4-FFF2-40B4-BE49-F238E27FC236}">
                  <a16:creationId xmlns:a16="http://schemas.microsoft.com/office/drawing/2014/main" id="{363FAEF2-7587-A04E-B93B-0374E63AD11D}"/>
                </a:ext>
              </a:extLst>
            </p:cNvPr>
            <p:cNvSpPr/>
            <p:nvPr/>
          </p:nvSpPr>
          <p:spPr>
            <a:xfrm>
              <a:off x="59436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2" name="Rectangle 981">
              <a:extLst>
                <a:ext uri="{FF2B5EF4-FFF2-40B4-BE49-F238E27FC236}">
                  <a16:creationId xmlns:a16="http://schemas.microsoft.com/office/drawing/2014/main" id="{7C99608F-EB2A-AE40-A982-C3837936C078}"/>
                </a:ext>
              </a:extLst>
            </p:cNvPr>
            <p:cNvSpPr/>
            <p:nvPr/>
          </p:nvSpPr>
          <p:spPr>
            <a:xfrm>
              <a:off x="61722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3" name="Rectangle 982">
              <a:extLst>
                <a:ext uri="{FF2B5EF4-FFF2-40B4-BE49-F238E27FC236}">
                  <a16:creationId xmlns:a16="http://schemas.microsoft.com/office/drawing/2014/main" id="{36DB8DE5-623C-3942-BF08-259C85DFCF59}"/>
                </a:ext>
              </a:extLst>
            </p:cNvPr>
            <p:cNvSpPr/>
            <p:nvPr/>
          </p:nvSpPr>
          <p:spPr>
            <a:xfrm>
              <a:off x="64008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4" name="Rectangle 983">
              <a:extLst>
                <a:ext uri="{FF2B5EF4-FFF2-40B4-BE49-F238E27FC236}">
                  <a16:creationId xmlns:a16="http://schemas.microsoft.com/office/drawing/2014/main" id="{1D710356-F8DA-0B42-A074-3C5B235708E2}"/>
                </a:ext>
              </a:extLst>
            </p:cNvPr>
            <p:cNvSpPr/>
            <p:nvPr/>
          </p:nvSpPr>
          <p:spPr>
            <a:xfrm>
              <a:off x="66294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5" name="Rectangle 984">
              <a:extLst>
                <a:ext uri="{FF2B5EF4-FFF2-40B4-BE49-F238E27FC236}">
                  <a16:creationId xmlns:a16="http://schemas.microsoft.com/office/drawing/2014/main" id="{2976A828-C2B9-6F47-BB0B-72B24006384F}"/>
                </a:ext>
              </a:extLst>
            </p:cNvPr>
            <p:cNvSpPr/>
            <p:nvPr/>
          </p:nvSpPr>
          <p:spPr>
            <a:xfrm>
              <a:off x="68580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6" name="Rectangle 985">
              <a:extLst>
                <a:ext uri="{FF2B5EF4-FFF2-40B4-BE49-F238E27FC236}">
                  <a16:creationId xmlns:a16="http://schemas.microsoft.com/office/drawing/2014/main" id="{D6CF1155-AF59-2441-89EA-19FEA34955A6}"/>
                </a:ext>
              </a:extLst>
            </p:cNvPr>
            <p:cNvSpPr/>
            <p:nvPr/>
          </p:nvSpPr>
          <p:spPr>
            <a:xfrm>
              <a:off x="70866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7" name="Rectangle 986">
              <a:extLst>
                <a:ext uri="{FF2B5EF4-FFF2-40B4-BE49-F238E27FC236}">
                  <a16:creationId xmlns:a16="http://schemas.microsoft.com/office/drawing/2014/main" id="{71DF8DF7-48A5-124C-BDA1-16E4AEEB98D2}"/>
                </a:ext>
              </a:extLst>
            </p:cNvPr>
            <p:cNvSpPr/>
            <p:nvPr/>
          </p:nvSpPr>
          <p:spPr>
            <a:xfrm>
              <a:off x="73152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8" name="Rectangle 987">
              <a:extLst>
                <a:ext uri="{FF2B5EF4-FFF2-40B4-BE49-F238E27FC236}">
                  <a16:creationId xmlns:a16="http://schemas.microsoft.com/office/drawing/2014/main" id="{A2DD7995-CAB1-3A4D-9B36-3FB7AF7BEB21}"/>
                </a:ext>
              </a:extLst>
            </p:cNvPr>
            <p:cNvSpPr/>
            <p:nvPr/>
          </p:nvSpPr>
          <p:spPr>
            <a:xfrm>
              <a:off x="7543800" y="6096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9" name="Rectangle 988">
              <a:extLst>
                <a:ext uri="{FF2B5EF4-FFF2-40B4-BE49-F238E27FC236}">
                  <a16:creationId xmlns:a16="http://schemas.microsoft.com/office/drawing/2014/main" id="{94688E70-C361-6E41-9495-AFFB6EC239D1}"/>
                </a:ext>
              </a:extLst>
            </p:cNvPr>
            <p:cNvSpPr/>
            <p:nvPr/>
          </p:nvSpPr>
          <p:spPr>
            <a:xfrm>
              <a:off x="59436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0" name="Rectangle 989">
              <a:extLst>
                <a:ext uri="{FF2B5EF4-FFF2-40B4-BE49-F238E27FC236}">
                  <a16:creationId xmlns:a16="http://schemas.microsoft.com/office/drawing/2014/main" id="{1CE0B314-1F1B-0B49-B6B0-E8E1663CDC5C}"/>
                </a:ext>
              </a:extLst>
            </p:cNvPr>
            <p:cNvSpPr/>
            <p:nvPr/>
          </p:nvSpPr>
          <p:spPr>
            <a:xfrm>
              <a:off x="61722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1" name="Rectangle 990">
              <a:extLst>
                <a:ext uri="{FF2B5EF4-FFF2-40B4-BE49-F238E27FC236}">
                  <a16:creationId xmlns:a16="http://schemas.microsoft.com/office/drawing/2014/main" id="{B1786656-ED77-2D4C-B7F2-63A621C34FBE}"/>
                </a:ext>
              </a:extLst>
            </p:cNvPr>
            <p:cNvSpPr/>
            <p:nvPr/>
          </p:nvSpPr>
          <p:spPr>
            <a:xfrm>
              <a:off x="64008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2" name="Rectangle 991">
              <a:extLst>
                <a:ext uri="{FF2B5EF4-FFF2-40B4-BE49-F238E27FC236}">
                  <a16:creationId xmlns:a16="http://schemas.microsoft.com/office/drawing/2014/main" id="{766D164F-69B3-5A42-9AE4-FF793884C5FC}"/>
                </a:ext>
              </a:extLst>
            </p:cNvPr>
            <p:cNvSpPr/>
            <p:nvPr/>
          </p:nvSpPr>
          <p:spPr>
            <a:xfrm>
              <a:off x="66294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3" name="Rectangle 992">
              <a:extLst>
                <a:ext uri="{FF2B5EF4-FFF2-40B4-BE49-F238E27FC236}">
                  <a16:creationId xmlns:a16="http://schemas.microsoft.com/office/drawing/2014/main" id="{F023E737-1E20-644C-B0B1-BCA58868BFB0}"/>
                </a:ext>
              </a:extLst>
            </p:cNvPr>
            <p:cNvSpPr/>
            <p:nvPr/>
          </p:nvSpPr>
          <p:spPr>
            <a:xfrm>
              <a:off x="68580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4" name="Rectangle 993">
              <a:extLst>
                <a:ext uri="{FF2B5EF4-FFF2-40B4-BE49-F238E27FC236}">
                  <a16:creationId xmlns:a16="http://schemas.microsoft.com/office/drawing/2014/main" id="{B6D9F413-3319-3B4F-9351-C671AE59C45D}"/>
                </a:ext>
              </a:extLst>
            </p:cNvPr>
            <p:cNvSpPr/>
            <p:nvPr/>
          </p:nvSpPr>
          <p:spPr>
            <a:xfrm>
              <a:off x="70866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5" name="Rectangle 994">
              <a:extLst>
                <a:ext uri="{FF2B5EF4-FFF2-40B4-BE49-F238E27FC236}">
                  <a16:creationId xmlns:a16="http://schemas.microsoft.com/office/drawing/2014/main" id="{607F01AB-BAB9-A84D-A887-C4CADAD74BBA}"/>
                </a:ext>
              </a:extLst>
            </p:cNvPr>
            <p:cNvSpPr/>
            <p:nvPr/>
          </p:nvSpPr>
          <p:spPr>
            <a:xfrm>
              <a:off x="73152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6" name="Rectangle 995">
              <a:extLst>
                <a:ext uri="{FF2B5EF4-FFF2-40B4-BE49-F238E27FC236}">
                  <a16:creationId xmlns:a16="http://schemas.microsoft.com/office/drawing/2014/main" id="{54B18C07-B3F5-F04B-964E-5CD7E85E406A}"/>
                </a:ext>
              </a:extLst>
            </p:cNvPr>
            <p:cNvSpPr/>
            <p:nvPr/>
          </p:nvSpPr>
          <p:spPr>
            <a:xfrm>
              <a:off x="7543800" y="63246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7" name="Rectangle 996">
              <a:extLst>
                <a:ext uri="{FF2B5EF4-FFF2-40B4-BE49-F238E27FC236}">
                  <a16:creationId xmlns:a16="http://schemas.microsoft.com/office/drawing/2014/main" id="{62BFD052-F612-214A-8C53-9993E7741A93}"/>
                </a:ext>
              </a:extLst>
            </p:cNvPr>
            <p:cNvSpPr/>
            <p:nvPr/>
          </p:nvSpPr>
          <p:spPr>
            <a:xfrm>
              <a:off x="59436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8" name="Rectangle 997">
              <a:extLst>
                <a:ext uri="{FF2B5EF4-FFF2-40B4-BE49-F238E27FC236}">
                  <a16:creationId xmlns:a16="http://schemas.microsoft.com/office/drawing/2014/main" id="{8AA545CB-3FAB-3F44-B2E8-31898D1CACAB}"/>
                </a:ext>
              </a:extLst>
            </p:cNvPr>
            <p:cNvSpPr/>
            <p:nvPr/>
          </p:nvSpPr>
          <p:spPr>
            <a:xfrm>
              <a:off x="61722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9" name="Rectangle 998">
              <a:extLst>
                <a:ext uri="{FF2B5EF4-FFF2-40B4-BE49-F238E27FC236}">
                  <a16:creationId xmlns:a16="http://schemas.microsoft.com/office/drawing/2014/main" id="{3642EB45-B738-DB4C-B9CB-1EEC1C6CC91A}"/>
                </a:ext>
              </a:extLst>
            </p:cNvPr>
            <p:cNvSpPr/>
            <p:nvPr/>
          </p:nvSpPr>
          <p:spPr>
            <a:xfrm>
              <a:off x="64008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0" name="Rectangle 999">
              <a:extLst>
                <a:ext uri="{FF2B5EF4-FFF2-40B4-BE49-F238E27FC236}">
                  <a16:creationId xmlns:a16="http://schemas.microsoft.com/office/drawing/2014/main" id="{F5441573-9F09-114D-A594-834FE92048CD}"/>
                </a:ext>
              </a:extLst>
            </p:cNvPr>
            <p:cNvSpPr/>
            <p:nvPr/>
          </p:nvSpPr>
          <p:spPr>
            <a:xfrm>
              <a:off x="66294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1" name="Rectangle 1000">
              <a:extLst>
                <a:ext uri="{FF2B5EF4-FFF2-40B4-BE49-F238E27FC236}">
                  <a16:creationId xmlns:a16="http://schemas.microsoft.com/office/drawing/2014/main" id="{52A16644-FBC4-1848-A884-B5A29DDFEF49}"/>
                </a:ext>
              </a:extLst>
            </p:cNvPr>
            <p:cNvSpPr/>
            <p:nvPr/>
          </p:nvSpPr>
          <p:spPr>
            <a:xfrm>
              <a:off x="68580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2" name="Rectangle 1001">
              <a:extLst>
                <a:ext uri="{FF2B5EF4-FFF2-40B4-BE49-F238E27FC236}">
                  <a16:creationId xmlns:a16="http://schemas.microsoft.com/office/drawing/2014/main" id="{CCD5FEAB-2FB2-BD4A-80F8-591F6AF8A259}"/>
                </a:ext>
              </a:extLst>
            </p:cNvPr>
            <p:cNvSpPr/>
            <p:nvPr/>
          </p:nvSpPr>
          <p:spPr>
            <a:xfrm>
              <a:off x="70866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3" name="Rectangle 1002">
              <a:extLst>
                <a:ext uri="{FF2B5EF4-FFF2-40B4-BE49-F238E27FC236}">
                  <a16:creationId xmlns:a16="http://schemas.microsoft.com/office/drawing/2014/main" id="{2F7186B7-449F-9B4D-99CB-9220F25F228D}"/>
                </a:ext>
              </a:extLst>
            </p:cNvPr>
            <p:cNvSpPr/>
            <p:nvPr/>
          </p:nvSpPr>
          <p:spPr>
            <a:xfrm>
              <a:off x="73152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4" name="Rectangle 1003">
              <a:extLst>
                <a:ext uri="{FF2B5EF4-FFF2-40B4-BE49-F238E27FC236}">
                  <a16:creationId xmlns:a16="http://schemas.microsoft.com/office/drawing/2014/main" id="{A621C083-FDF0-D94B-BD3A-5DB022B36A52}"/>
                </a:ext>
              </a:extLst>
            </p:cNvPr>
            <p:cNvSpPr/>
            <p:nvPr/>
          </p:nvSpPr>
          <p:spPr>
            <a:xfrm>
              <a:off x="7543800" y="65532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5" name="Rectangle 1004">
              <a:extLst>
                <a:ext uri="{FF2B5EF4-FFF2-40B4-BE49-F238E27FC236}">
                  <a16:creationId xmlns:a16="http://schemas.microsoft.com/office/drawing/2014/main" id="{DCDBF6F0-DBE5-4441-87C4-B8863B4859DE}"/>
                </a:ext>
              </a:extLst>
            </p:cNvPr>
            <p:cNvSpPr/>
            <p:nvPr/>
          </p:nvSpPr>
          <p:spPr>
            <a:xfrm>
              <a:off x="59436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6" name="Rectangle 1005">
              <a:extLst>
                <a:ext uri="{FF2B5EF4-FFF2-40B4-BE49-F238E27FC236}">
                  <a16:creationId xmlns:a16="http://schemas.microsoft.com/office/drawing/2014/main" id="{A95F42EF-1BC6-234D-83F9-2E26606BA2C2}"/>
                </a:ext>
              </a:extLst>
            </p:cNvPr>
            <p:cNvSpPr/>
            <p:nvPr/>
          </p:nvSpPr>
          <p:spPr>
            <a:xfrm>
              <a:off x="61722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7" name="Rectangle 1006">
              <a:extLst>
                <a:ext uri="{FF2B5EF4-FFF2-40B4-BE49-F238E27FC236}">
                  <a16:creationId xmlns:a16="http://schemas.microsoft.com/office/drawing/2014/main" id="{6D146851-B2DD-1D4C-8958-D1F874C50577}"/>
                </a:ext>
              </a:extLst>
            </p:cNvPr>
            <p:cNvSpPr/>
            <p:nvPr/>
          </p:nvSpPr>
          <p:spPr>
            <a:xfrm>
              <a:off x="64008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8" name="Rectangle 1007">
              <a:extLst>
                <a:ext uri="{FF2B5EF4-FFF2-40B4-BE49-F238E27FC236}">
                  <a16:creationId xmlns:a16="http://schemas.microsoft.com/office/drawing/2014/main" id="{D6161419-D5EC-844C-A2CD-FDEF4D188EB6}"/>
                </a:ext>
              </a:extLst>
            </p:cNvPr>
            <p:cNvSpPr/>
            <p:nvPr/>
          </p:nvSpPr>
          <p:spPr>
            <a:xfrm>
              <a:off x="66294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9" name="Rectangle 1008">
              <a:extLst>
                <a:ext uri="{FF2B5EF4-FFF2-40B4-BE49-F238E27FC236}">
                  <a16:creationId xmlns:a16="http://schemas.microsoft.com/office/drawing/2014/main" id="{3471AED5-C6CB-C645-906F-66A7525175EE}"/>
                </a:ext>
              </a:extLst>
            </p:cNvPr>
            <p:cNvSpPr/>
            <p:nvPr/>
          </p:nvSpPr>
          <p:spPr>
            <a:xfrm>
              <a:off x="68580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0" name="Rectangle 1009">
              <a:extLst>
                <a:ext uri="{FF2B5EF4-FFF2-40B4-BE49-F238E27FC236}">
                  <a16:creationId xmlns:a16="http://schemas.microsoft.com/office/drawing/2014/main" id="{681B811B-A1A9-B840-99E6-E644EA66321B}"/>
                </a:ext>
              </a:extLst>
            </p:cNvPr>
            <p:cNvSpPr/>
            <p:nvPr/>
          </p:nvSpPr>
          <p:spPr>
            <a:xfrm>
              <a:off x="70866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1" name="Rectangle 1010">
              <a:extLst>
                <a:ext uri="{FF2B5EF4-FFF2-40B4-BE49-F238E27FC236}">
                  <a16:creationId xmlns:a16="http://schemas.microsoft.com/office/drawing/2014/main" id="{04E7D28D-A55E-9A41-9579-C3B0769E7233}"/>
                </a:ext>
              </a:extLst>
            </p:cNvPr>
            <p:cNvSpPr/>
            <p:nvPr/>
          </p:nvSpPr>
          <p:spPr>
            <a:xfrm>
              <a:off x="73152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2" name="Rectangle 1011">
              <a:extLst>
                <a:ext uri="{FF2B5EF4-FFF2-40B4-BE49-F238E27FC236}">
                  <a16:creationId xmlns:a16="http://schemas.microsoft.com/office/drawing/2014/main" id="{04A887A1-7ECC-0845-B225-DF74167CBE30}"/>
                </a:ext>
              </a:extLst>
            </p:cNvPr>
            <p:cNvSpPr/>
            <p:nvPr/>
          </p:nvSpPr>
          <p:spPr>
            <a:xfrm>
              <a:off x="7543800" y="67818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3" name="Rectangle 1012">
              <a:extLst>
                <a:ext uri="{FF2B5EF4-FFF2-40B4-BE49-F238E27FC236}">
                  <a16:creationId xmlns:a16="http://schemas.microsoft.com/office/drawing/2014/main" id="{D9C664AF-4997-D94D-88CE-E9BF0838F252}"/>
                </a:ext>
              </a:extLst>
            </p:cNvPr>
            <p:cNvSpPr/>
            <p:nvPr/>
          </p:nvSpPr>
          <p:spPr>
            <a:xfrm>
              <a:off x="59436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4" name="Rectangle 1013">
              <a:extLst>
                <a:ext uri="{FF2B5EF4-FFF2-40B4-BE49-F238E27FC236}">
                  <a16:creationId xmlns:a16="http://schemas.microsoft.com/office/drawing/2014/main" id="{0059CD04-2D08-344E-A9C2-FE7C2A80AA96}"/>
                </a:ext>
              </a:extLst>
            </p:cNvPr>
            <p:cNvSpPr/>
            <p:nvPr/>
          </p:nvSpPr>
          <p:spPr>
            <a:xfrm>
              <a:off x="61722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5" name="Rectangle 1014">
              <a:extLst>
                <a:ext uri="{FF2B5EF4-FFF2-40B4-BE49-F238E27FC236}">
                  <a16:creationId xmlns:a16="http://schemas.microsoft.com/office/drawing/2014/main" id="{B76E7ED4-520D-5640-B845-43A07BC72721}"/>
                </a:ext>
              </a:extLst>
            </p:cNvPr>
            <p:cNvSpPr/>
            <p:nvPr/>
          </p:nvSpPr>
          <p:spPr>
            <a:xfrm>
              <a:off x="64008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6" name="Rectangle 1015">
              <a:extLst>
                <a:ext uri="{FF2B5EF4-FFF2-40B4-BE49-F238E27FC236}">
                  <a16:creationId xmlns:a16="http://schemas.microsoft.com/office/drawing/2014/main" id="{2ECE7F8D-5792-3045-92F2-87685781C3A4}"/>
                </a:ext>
              </a:extLst>
            </p:cNvPr>
            <p:cNvSpPr/>
            <p:nvPr/>
          </p:nvSpPr>
          <p:spPr>
            <a:xfrm>
              <a:off x="66294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7" name="Rectangle 1016">
              <a:extLst>
                <a:ext uri="{FF2B5EF4-FFF2-40B4-BE49-F238E27FC236}">
                  <a16:creationId xmlns:a16="http://schemas.microsoft.com/office/drawing/2014/main" id="{469012D2-153C-AB4D-B0B7-92906234AD00}"/>
                </a:ext>
              </a:extLst>
            </p:cNvPr>
            <p:cNvSpPr/>
            <p:nvPr/>
          </p:nvSpPr>
          <p:spPr>
            <a:xfrm>
              <a:off x="68580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8" name="Rectangle 1017">
              <a:extLst>
                <a:ext uri="{FF2B5EF4-FFF2-40B4-BE49-F238E27FC236}">
                  <a16:creationId xmlns:a16="http://schemas.microsoft.com/office/drawing/2014/main" id="{58A4F0C0-398D-E84E-89BF-8338EA2C1338}"/>
                </a:ext>
              </a:extLst>
            </p:cNvPr>
            <p:cNvSpPr/>
            <p:nvPr/>
          </p:nvSpPr>
          <p:spPr>
            <a:xfrm>
              <a:off x="70866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9" name="Rectangle 1018">
              <a:extLst>
                <a:ext uri="{FF2B5EF4-FFF2-40B4-BE49-F238E27FC236}">
                  <a16:creationId xmlns:a16="http://schemas.microsoft.com/office/drawing/2014/main" id="{9B586EE1-3EA2-244B-B69E-5559AF28BE0D}"/>
                </a:ext>
              </a:extLst>
            </p:cNvPr>
            <p:cNvSpPr/>
            <p:nvPr/>
          </p:nvSpPr>
          <p:spPr>
            <a:xfrm>
              <a:off x="73152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0" name="Rectangle 1019">
              <a:extLst>
                <a:ext uri="{FF2B5EF4-FFF2-40B4-BE49-F238E27FC236}">
                  <a16:creationId xmlns:a16="http://schemas.microsoft.com/office/drawing/2014/main" id="{F9EFA18A-6AB5-D342-9DEA-6789D4A4F875}"/>
                </a:ext>
              </a:extLst>
            </p:cNvPr>
            <p:cNvSpPr/>
            <p:nvPr/>
          </p:nvSpPr>
          <p:spPr>
            <a:xfrm>
              <a:off x="7543800" y="70104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1" name="Rectangle 1020">
              <a:extLst>
                <a:ext uri="{FF2B5EF4-FFF2-40B4-BE49-F238E27FC236}">
                  <a16:creationId xmlns:a16="http://schemas.microsoft.com/office/drawing/2014/main" id="{5A6CD01D-82AF-FE46-8C22-644F95E83A45}"/>
                </a:ext>
              </a:extLst>
            </p:cNvPr>
            <p:cNvSpPr/>
            <p:nvPr/>
          </p:nvSpPr>
          <p:spPr>
            <a:xfrm>
              <a:off x="59436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2" name="Rectangle 1021">
              <a:extLst>
                <a:ext uri="{FF2B5EF4-FFF2-40B4-BE49-F238E27FC236}">
                  <a16:creationId xmlns:a16="http://schemas.microsoft.com/office/drawing/2014/main" id="{0B342A32-8BD3-234F-B139-CD94926E5DB4}"/>
                </a:ext>
              </a:extLst>
            </p:cNvPr>
            <p:cNvSpPr/>
            <p:nvPr/>
          </p:nvSpPr>
          <p:spPr>
            <a:xfrm>
              <a:off x="61722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3" name="Rectangle 1022">
              <a:extLst>
                <a:ext uri="{FF2B5EF4-FFF2-40B4-BE49-F238E27FC236}">
                  <a16:creationId xmlns:a16="http://schemas.microsoft.com/office/drawing/2014/main" id="{E583D2DC-7157-C545-AD11-223C073CCA0E}"/>
                </a:ext>
              </a:extLst>
            </p:cNvPr>
            <p:cNvSpPr/>
            <p:nvPr/>
          </p:nvSpPr>
          <p:spPr>
            <a:xfrm>
              <a:off x="64008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4" name="Rectangle 1023">
              <a:extLst>
                <a:ext uri="{FF2B5EF4-FFF2-40B4-BE49-F238E27FC236}">
                  <a16:creationId xmlns:a16="http://schemas.microsoft.com/office/drawing/2014/main" id="{A007365E-30B3-944D-B88B-420DBCC6B482}"/>
                </a:ext>
              </a:extLst>
            </p:cNvPr>
            <p:cNvSpPr/>
            <p:nvPr/>
          </p:nvSpPr>
          <p:spPr>
            <a:xfrm>
              <a:off x="66294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5" name="Rectangle 1024">
              <a:extLst>
                <a:ext uri="{FF2B5EF4-FFF2-40B4-BE49-F238E27FC236}">
                  <a16:creationId xmlns:a16="http://schemas.microsoft.com/office/drawing/2014/main" id="{DEB61DEA-5FC7-6745-9D56-A4E3E6EE0125}"/>
                </a:ext>
              </a:extLst>
            </p:cNvPr>
            <p:cNvSpPr/>
            <p:nvPr/>
          </p:nvSpPr>
          <p:spPr>
            <a:xfrm>
              <a:off x="68580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6" name="Rectangle 1025">
              <a:extLst>
                <a:ext uri="{FF2B5EF4-FFF2-40B4-BE49-F238E27FC236}">
                  <a16:creationId xmlns:a16="http://schemas.microsoft.com/office/drawing/2014/main" id="{22A5648A-E3F2-8042-AB10-3C0DD33B6E16}"/>
                </a:ext>
              </a:extLst>
            </p:cNvPr>
            <p:cNvSpPr/>
            <p:nvPr/>
          </p:nvSpPr>
          <p:spPr>
            <a:xfrm>
              <a:off x="70866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7" name="Rectangle 1026">
              <a:extLst>
                <a:ext uri="{FF2B5EF4-FFF2-40B4-BE49-F238E27FC236}">
                  <a16:creationId xmlns:a16="http://schemas.microsoft.com/office/drawing/2014/main" id="{FAE55453-CC88-F143-95FF-2BDB486303AD}"/>
                </a:ext>
              </a:extLst>
            </p:cNvPr>
            <p:cNvSpPr/>
            <p:nvPr/>
          </p:nvSpPr>
          <p:spPr>
            <a:xfrm>
              <a:off x="73152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8" name="Rectangle 1027">
              <a:extLst>
                <a:ext uri="{FF2B5EF4-FFF2-40B4-BE49-F238E27FC236}">
                  <a16:creationId xmlns:a16="http://schemas.microsoft.com/office/drawing/2014/main" id="{E09EAA5B-50D5-BF44-89C2-6499AE1AB3DA}"/>
                </a:ext>
              </a:extLst>
            </p:cNvPr>
            <p:cNvSpPr/>
            <p:nvPr/>
          </p:nvSpPr>
          <p:spPr>
            <a:xfrm>
              <a:off x="7543800" y="7239000"/>
              <a:ext cx="228600" cy="2286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9" name="Rectangle 1028">
              <a:extLst>
                <a:ext uri="{FF2B5EF4-FFF2-40B4-BE49-F238E27FC236}">
                  <a16:creationId xmlns:a16="http://schemas.microsoft.com/office/drawing/2014/main" id="{3209BB60-3FDD-B34E-BBA6-1755B1F86E25}"/>
                </a:ext>
              </a:extLst>
            </p:cNvPr>
            <p:cNvSpPr/>
            <p:nvPr/>
          </p:nvSpPr>
          <p:spPr>
            <a:xfrm>
              <a:off x="457200" y="152400"/>
              <a:ext cx="7315200" cy="73152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71" name="TextBox 2070"/>
          <p:cNvSpPr txBox="1"/>
          <p:nvPr/>
        </p:nvSpPr>
        <p:spPr>
          <a:xfrm>
            <a:off x="5182102" y="1943100"/>
            <a:ext cx="20260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Highly regular</a:t>
            </a:r>
          </a:p>
          <a:p>
            <a:r>
              <a:rPr lang="en-US" sz="1800" i="1" dirty="0">
                <a:latin typeface="Calibri" pitchFamily="34" charset="0"/>
              </a:rPr>
              <a:t>Low degree</a:t>
            </a:r>
          </a:p>
          <a:p>
            <a:r>
              <a:rPr lang="en-US" sz="1800" i="1" dirty="0">
                <a:latin typeface="Calibri" pitchFamily="34" charset="0"/>
              </a:rPr>
              <a:t>Rats spread slowly</a:t>
            </a:r>
          </a:p>
        </p:txBody>
      </p:sp>
    </p:spTree>
    <p:extLst>
      <p:ext uri="{BB962C8B-B14F-4D97-AF65-F5344CB8AC3E}">
        <p14:creationId xmlns:p14="http://schemas.microsoft.com/office/powerpoint/2010/main" val="103249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4CB5B-92BB-7549-B91D-EE52DCD16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Graphs: Tiled (Demo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28187-BC84-CD41-8C37-C234293F2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48200"/>
            <a:ext cx="7656990" cy="619125"/>
          </a:xfrm>
        </p:spPr>
        <p:txBody>
          <a:bodyPr/>
          <a:lstStyle/>
          <a:p>
            <a:r>
              <a:rPr lang="en-US" dirty="0"/>
              <a:t>Smaller d X d regions, each with </a:t>
            </a:r>
            <a:r>
              <a:rPr lang="en-US" i="1" dirty="0"/>
              <a:t>hub</a:t>
            </a:r>
            <a:r>
              <a:rPr lang="en-US" dirty="0"/>
              <a:t> node</a:t>
            </a:r>
          </a:p>
          <a:p>
            <a:pPr lvl="1"/>
            <a:r>
              <a:rPr lang="en-US" dirty="0"/>
              <a:t>Node with edge to every other node in region</a:t>
            </a:r>
          </a:p>
          <a:p>
            <a:pPr lvl="1"/>
            <a:r>
              <a:rPr lang="en-US" dirty="0"/>
              <a:t>Regions connected only by nearest-neighbor edges at border</a:t>
            </a:r>
          </a:p>
          <a:p>
            <a:pPr lvl="1"/>
            <a:r>
              <a:rPr lang="en-US" dirty="0"/>
              <a:t>Maximum degree = d</a:t>
            </a:r>
            <a:r>
              <a:rPr lang="en-US" baseline="30000" dirty="0"/>
              <a:t>2</a:t>
            </a:r>
            <a:r>
              <a:rPr lang="en-US" dirty="0"/>
              <a:t>-1 	(= 99 for benchmark graph)</a:t>
            </a:r>
            <a:endParaRPr lang="en-US" baseline="30000" dirty="0"/>
          </a:p>
          <a:p>
            <a:r>
              <a:rPr lang="en-US" dirty="0"/>
              <a:t>k = 160, d = 10:	25,600 nodes	152,850 edges</a:t>
            </a:r>
          </a:p>
        </p:txBody>
      </p:sp>
      <p:grpSp>
        <p:nvGrpSpPr>
          <p:cNvPr id="1030" name="Group 1029">
            <a:extLst>
              <a:ext uri="{FF2B5EF4-FFF2-40B4-BE49-F238E27FC236}">
                <a16:creationId xmlns:a16="http://schemas.microsoft.com/office/drawing/2014/main" id="{FE501D2A-1345-5B43-8126-23255E6D15B4}"/>
              </a:ext>
            </a:extLst>
          </p:cNvPr>
          <p:cNvGrpSpPr/>
          <p:nvPr/>
        </p:nvGrpSpPr>
        <p:grpSpPr>
          <a:xfrm>
            <a:off x="533400" y="1374013"/>
            <a:ext cx="3054732" cy="3059559"/>
            <a:chOff x="457200" y="152400"/>
            <a:chExt cx="7315200" cy="7326759"/>
          </a:xfrm>
        </p:grpSpPr>
        <p:sp>
          <p:nvSpPr>
            <p:cNvPr id="1031" name="Rectangle 1030">
              <a:extLst>
                <a:ext uri="{FF2B5EF4-FFF2-40B4-BE49-F238E27FC236}">
                  <a16:creationId xmlns:a16="http://schemas.microsoft.com/office/drawing/2014/main" id="{CE0A51E8-2712-ED43-A326-569DE412C4BE}"/>
                </a:ext>
              </a:extLst>
            </p:cNvPr>
            <p:cNvSpPr/>
            <p:nvPr/>
          </p:nvSpPr>
          <p:spPr>
            <a:xfrm>
              <a:off x="457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2" name="Rectangle 1031">
              <a:extLst>
                <a:ext uri="{FF2B5EF4-FFF2-40B4-BE49-F238E27FC236}">
                  <a16:creationId xmlns:a16="http://schemas.microsoft.com/office/drawing/2014/main" id="{094B482E-05B3-C840-8208-772169C66D3C}"/>
                </a:ext>
              </a:extLst>
            </p:cNvPr>
            <p:cNvSpPr/>
            <p:nvPr/>
          </p:nvSpPr>
          <p:spPr>
            <a:xfrm>
              <a:off x="685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0EABC689-FC14-B04F-8A7A-0E2CAB2F380F}"/>
                </a:ext>
              </a:extLst>
            </p:cNvPr>
            <p:cNvSpPr/>
            <p:nvPr/>
          </p:nvSpPr>
          <p:spPr>
            <a:xfrm>
              <a:off x="914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36D01761-55BD-CA4B-862C-EE8B2575EAFC}"/>
                </a:ext>
              </a:extLst>
            </p:cNvPr>
            <p:cNvSpPr/>
            <p:nvPr/>
          </p:nvSpPr>
          <p:spPr>
            <a:xfrm>
              <a:off x="1143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5D322CA2-F7AF-C949-962C-D812BFA9FD15}"/>
                </a:ext>
              </a:extLst>
            </p:cNvPr>
            <p:cNvSpPr/>
            <p:nvPr/>
          </p:nvSpPr>
          <p:spPr>
            <a:xfrm>
              <a:off x="1371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6" name="Rectangle 1035">
              <a:extLst>
                <a:ext uri="{FF2B5EF4-FFF2-40B4-BE49-F238E27FC236}">
                  <a16:creationId xmlns:a16="http://schemas.microsoft.com/office/drawing/2014/main" id="{82CE8C51-548B-F54A-8957-5A5DAA3DBDF6}"/>
                </a:ext>
              </a:extLst>
            </p:cNvPr>
            <p:cNvSpPr/>
            <p:nvPr/>
          </p:nvSpPr>
          <p:spPr>
            <a:xfrm>
              <a:off x="1600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7" name="Rectangle 1036">
              <a:extLst>
                <a:ext uri="{FF2B5EF4-FFF2-40B4-BE49-F238E27FC236}">
                  <a16:creationId xmlns:a16="http://schemas.microsoft.com/office/drawing/2014/main" id="{5FD83078-6AFB-504D-BEA5-8C8AA7C41003}"/>
                </a:ext>
              </a:extLst>
            </p:cNvPr>
            <p:cNvSpPr/>
            <p:nvPr/>
          </p:nvSpPr>
          <p:spPr>
            <a:xfrm>
              <a:off x="1828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8" name="Rectangle 1037">
              <a:extLst>
                <a:ext uri="{FF2B5EF4-FFF2-40B4-BE49-F238E27FC236}">
                  <a16:creationId xmlns:a16="http://schemas.microsoft.com/office/drawing/2014/main" id="{89A8D169-997C-FB4A-85F6-647F6BCA336A}"/>
                </a:ext>
              </a:extLst>
            </p:cNvPr>
            <p:cNvSpPr/>
            <p:nvPr/>
          </p:nvSpPr>
          <p:spPr>
            <a:xfrm>
              <a:off x="2057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9" name="Rectangle 1038">
              <a:extLst>
                <a:ext uri="{FF2B5EF4-FFF2-40B4-BE49-F238E27FC236}">
                  <a16:creationId xmlns:a16="http://schemas.microsoft.com/office/drawing/2014/main" id="{4E20EFF5-6185-384C-BA00-58D9AF461614}"/>
                </a:ext>
              </a:extLst>
            </p:cNvPr>
            <p:cNvSpPr/>
            <p:nvPr/>
          </p:nvSpPr>
          <p:spPr>
            <a:xfrm>
              <a:off x="457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0" name="Rectangle 1039">
              <a:extLst>
                <a:ext uri="{FF2B5EF4-FFF2-40B4-BE49-F238E27FC236}">
                  <a16:creationId xmlns:a16="http://schemas.microsoft.com/office/drawing/2014/main" id="{570B3BFE-B6A0-F544-96B4-BA3C0D9E584C}"/>
                </a:ext>
              </a:extLst>
            </p:cNvPr>
            <p:cNvSpPr/>
            <p:nvPr/>
          </p:nvSpPr>
          <p:spPr>
            <a:xfrm>
              <a:off x="685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Rectangle 1040">
              <a:extLst>
                <a:ext uri="{FF2B5EF4-FFF2-40B4-BE49-F238E27FC236}">
                  <a16:creationId xmlns:a16="http://schemas.microsoft.com/office/drawing/2014/main" id="{E386E5E3-2F25-4649-821E-05C898D521FE}"/>
                </a:ext>
              </a:extLst>
            </p:cNvPr>
            <p:cNvSpPr/>
            <p:nvPr/>
          </p:nvSpPr>
          <p:spPr>
            <a:xfrm>
              <a:off x="914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2" name="Rectangle 1041">
              <a:extLst>
                <a:ext uri="{FF2B5EF4-FFF2-40B4-BE49-F238E27FC236}">
                  <a16:creationId xmlns:a16="http://schemas.microsoft.com/office/drawing/2014/main" id="{097674DE-DB3D-BA44-9326-BB8B42F59A1D}"/>
                </a:ext>
              </a:extLst>
            </p:cNvPr>
            <p:cNvSpPr/>
            <p:nvPr/>
          </p:nvSpPr>
          <p:spPr>
            <a:xfrm>
              <a:off x="1143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Rectangle 1042">
              <a:extLst>
                <a:ext uri="{FF2B5EF4-FFF2-40B4-BE49-F238E27FC236}">
                  <a16:creationId xmlns:a16="http://schemas.microsoft.com/office/drawing/2014/main" id="{7D63D945-9268-764A-AA5A-A03AF98AD999}"/>
                </a:ext>
              </a:extLst>
            </p:cNvPr>
            <p:cNvSpPr/>
            <p:nvPr/>
          </p:nvSpPr>
          <p:spPr>
            <a:xfrm>
              <a:off x="1371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4" name="Rectangle 1043">
              <a:extLst>
                <a:ext uri="{FF2B5EF4-FFF2-40B4-BE49-F238E27FC236}">
                  <a16:creationId xmlns:a16="http://schemas.microsoft.com/office/drawing/2014/main" id="{12968C33-2252-6949-BECB-8D25B7F62540}"/>
                </a:ext>
              </a:extLst>
            </p:cNvPr>
            <p:cNvSpPr/>
            <p:nvPr/>
          </p:nvSpPr>
          <p:spPr>
            <a:xfrm>
              <a:off x="1600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5" name="Rectangle 1044">
              <a:extLst>
                <a:ext uri="{FF2B5EF4-FFF2-40B4-BE49-F238E27FC236}">
                  <a16:creationId xmlns:a16="http://schemas.microsoft.com/office/drawing/2014/main" id="{D1591CDA-AA81-7548-BE86-22ABE69613C3}"/>
                </a:ext>
              </a:extLst>
            </p:cNvPr>
            <p:cNvSpPr/>
            <p:nvPr/>
          </p:nvSpPr>
          <p:spPr>
            <a:xfrm>
              <a:off x="1828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6" name="Rectangle 1045">
              <a:extLst>
                <a:ext uri="{FF2B5EF4-FFF2-40B4-BE49-F238E27FC236}">
                  <a16:creationId xmlns:a16="http://schemas.microsoft.com/office/drawing/2014/main" id="{DD5F33EC-2991-9F44-BFC3-5939BDB25A31}"/>
                </a:ext>
              </a:extLst>
            </p:cNvPr>
            <p:cNvSpPr/>
            <p:nvPr/>
          </p:nvSpPr>
          <p:spPr>
            <a:xfrm>
              <a:off x="2057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7" name="Rectangle 1046">
              <a:extLst>
                <a:ext uri="{FF2B5EF4-FFF2-40B4-BE49-F238E27FC236}">
                  <a16:creationId xmlns:a16="http://schemas.microsoft.com/office/drawing/2014/main" id="{54CF7510-20E0-3949-8D86-7E8DE7D01FFC}"/>
                </a:ext>
              </a:extLst>
            </p:cNvPr>
            <p:cNvSpPr/>
            <p:nvPr/>
          </p:nvSpPr>
          <p:spPr>
            <a:xfrm>
              <a:off x="457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8" name="Rectangle 1047">
              <a:extLst>
                <a:ext uri="{FF2B5EF4-FFF2-40B4-BE49-F238E27FC236}">
                  <a16:creationId xmlns:a16="http://schemas.microsoft.com/office/drawing/2014/main" id="{8344857D-5251-624F-ABA9-7ADC2D439EBA}"/>
                </a:ext>
              </a:extLst>
            </p:cNvPr>
            <p:cNvSpPr/>
            <p:nvPr/>
          </p:nvSpPr>
          <p:spPr>
            <a:xfrm>
              <a:off x="685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9" name="Rectangle 1048">
              <a:extLst>
                <a:ext uri="{FF2B5EF4-FFF2-40B4-BE49-F238E27FC236}">
                  <a16:creationId xmlns:a16="http://schemas.microsoft.com/office/drawing/2014/main" id="{B2FC20E4-DE14-384B-A333-734E1189C5FE}"/>
                </a:ext>
              </a:extLst>
            </p:cNvPr>
            <p:cNvSpPr/>
            <p:nvPr/>
          </p:nvSpPr>
          <p:spPr>
            <a:xfrm>
              <a:off x="914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0" name="Rectangle 1049">
              <a:extLst>
                <a:ext uri="{FF2B5EF4-FFF2-40B4-BE49-F238E27FC236}">
                  <a16:creationId xmlns:a16="http://schemas.microsoft.com/office/drawing/2014/main" id="{68A50B6C-F73B-774B-B02F-A18423A8758F}"/>
                </a:ext>
              </a:extLst>
            </p:cNvPr>
            <p:cNvSpPr/>
            <p:nvPr/>
          </p:nvSpPr>
          <p:spPr>
            <a:xfrm>
              <a:off x="1143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1" name="Rectangle 1050">
              <a:extLst>
                <a:ext uri="{FF2B5EF4-FFF2-40B4-BE49-F238E27FC236}">
                  <a16:creationId xmlns:a16="http://schemas.microsoft.com/office/drawing/2014/main" id="{0582D392-964E-9F42-9AFA-60C41FF988D6}"/>
                </a:ext>
              </a:extLst>
            </p:cNvPr>
            <p:cNvSpPr/>
            <p:nvPr/>
          </p:nvSpPr>
          <p:spPr>
            <a:xfrm>
              <a:off x="1371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2" name="Rectangle 1051">
              <a:extLst>
                <a:ext uri="{FF2B5EF4-FFF2-40B4-BE49-F238E27FC236}">
                  <a16:creationId xmlns:a16="http://schemas.microsoft.com/office/drawing/2014/main" id="{E9AE8B7B-FB7B-924A-A990-92EBC5CFCC50}"/>
                </a:ext>
              </a:extLst>
            </p:cNvPr>
            <p:cNvSpPr/>
            <p:nvPr/>
          </p:nvSpPr>
          <p:spPr>
            <a:xfrm>
              <a:off x="1600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3" name="Rectangle 1052">
              <a:extLst>
                <a:ext uri="{FF2B5EF4-FFF2-40B4-BE49-F238E27FC236}">
                  <a16:creationId xmlns:a16="http://schemas.microsoft.com/office/drawing/2014/main" id="{97BA9B51-D10D-B048-BAC7-2F005EE33758}"/>
                </a:ext>
              </a:extLst>
            </p:cNvPr>
            <p:cNvSpPr/>
            <p:nvPr/>
          </p:nvSpPr>
          <p:spPr>
            <a:xfrm>
              <a:off x="1828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4" name="Rectangle 1053">
              <a:extLst>
                <a:ext uri="{FF2B5EF4-FFF2-40B4-BE49-F238E27FC236}">
                  <a16:creationId xmlns:a16="http://schemas.microsoft.com/office/drawing/2014/main" id="{8D3F1A84-4F64-AF40-B520-B2A4037DBCDA}"/>
                </a:ext>
              </a:extLst>
            </p:cNvPr>
            <p:cNvSpPr/>
            <p:nvPr/>
          </p:nvSpPr>
          <p:spPr>
            <a:xfrm>
              <a:off x="2057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5" name="Rectangle 1054">
              <a:extLst>
                <a:ext uri="{FF2B5EF4-FFF2-40B4-BE49-F238E27FC236}">
                  <a16:creationId xmlns:a16="http://schemas.microsoft.com/office/drawing/2014/main" id="{5D830F07-B202-9847-BD12-9CFDCE04740B}"/>
                </a:ext>
              </a:extLst>
            </p:cNvPr>
            <p:cNvSpPr/>
            <p:nvPr/>
          </p:nvSpPr>
          <p:spPr>
            <a:xfrm>
              <a:off x="4572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6" name="Rectangle 1055">
              <a:extLst>
                <a:ext uri="{FF2B5EF4-FFF2-40B4-BE49-F238E27FC236}">
                  <a16:creationId xmlns:a16="http://schemas.microsoft.com/office/drawing/2014/main" id="{F2ED07DF-8873-2543-BA7B-C18BF3593FA6}"/>
                </a:ext>
              </a:extLst>
            </p:cNvPr>
            <p:cNvSpPr/>
            <p:nvPr/>
          </p:nvSpPr>
          <p:spPr>
            <a:xfrm>
              <a:off x="6858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7" name="Rectangle 1056">
              <a:extLst>
                <a:ext uri="{FF2B5EF4-FFF2-40B4-BE49-F238E27FC236}">
                  <a16:creationId xmlns:a16="http://schemas.microsoft.com/office/drawing/2014/main" id="{7E0880EB-8125-0943-9A2C-6A6CC08202CE}"/>
                </a:ext>
              </a:extLst>
            </p:cNvPr>
            <p:cNvSpPr/>
            <p:nvPr/>
          </p:nvSpPr>
          <p:spPr>
            <a:xfrm>
              <a:off x="9144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8" name="Rectangle 1057">
              <a:extLst>
                <a:ext uri="{FF2B5EF4-FFF2-40B4-BE49-F238E27FC236}">
                  <a16:creationId xmlns:a16="http://schemas.microsoft.com/office/drawing/2014/main" id="{360D96AA-8E48-7046-8723-9827E45E2E12}"/>
                </a:ext>
              </a:extLst>
            </p:cNvPr>
            <p:cNvSpPr/>
            <p:nvPr/>
          </p:nvSpPr>
          <p:spPr>
            <a:xfrm>
              <a:off x="11430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9" name="Rectangle 1058">
              <a:extLst>
                <a:ext uri="{FF2B5EF4-FFF2-40B4-BE49-F238E27FC236}">
                  <a16:creationId xmlns:a16="http://schemas.microsoft.com/office/drawing/2014/main" id="{439208D9-4E4E-3345-A9EC-C233DBFA69E9}"/>
                </a:ext>
              </a:extLst>
            </p:cNvPr>
            <p:cNvSpPr/>
            <p:nvPr/>
          </p:nvSpPr>
          <p:spPr>
            <a:xfrm>
              <a:off x="13716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0" name="Rectangle 1059">
              <a:extLst>
                <a:ext uri="{FF2B5EF4-FFF2-40B4-BE49-F238E27FC236}">
                  <a16:creationId xmlns:a16="http://schemas.microsoft.com/office/drawing/2014/main" id="{F7BCEBF0-5A73-5046-9D9D-1955EFFC851D}"/>
                </a:ext>
              </a:extLst>
            </p:cNvPr>
            <p:cNvSpPr/>
            <p:nvPr/>
          </p:nvSpPr>
          <p:spPr>
            <a:xfrm>
              <a:off x="16002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1" name="Rectangle 1060">
              <a:extLst>
                <a:ext uri="{FF2B5EF4-FFF2-40B4-BE49-F238E27FC236}">
                  <a16:creationId xmlns:a16="http://schemas.microsoft.com/office/drawing/2014/main" id="{57C7335C-68A8-E74F-9CA5-F812F9EA52E2}"/>
                </a:ext>
              </a:extLst>
            </p:cNvPr>
            <p:cNvSpPr/>
            <p:nvPr/>
          </p:nvSpPr>
          <p:spPr>
            <a:xfrm>
              <a:off x="18288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2" name="Rectangle 1061">
              <a:extLst>
                <a:ext uri="{FF2B5EF4-FFF2-40B4-BE49-F238E27FC236}">
                  <a16:creationId xmlns:a16="http://schemas.microsoft.com/office/drawing/2014/main" id="{42B3332D-1A71-5946-B350-9B84C4EDD7FB}"/>
                </a:ext>
              </a:extLst>
            </p:cNvPr>
            <p:cNvSpPr/>
            <p:nvPr/>
          </p:nvSpPr>
          <p:spPr>
            <a:xfrm>
              <a:off x="20574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3" name="Rectangle 1062">
              <a:extLst>
                <a:ext uri="{FF2B5EF4-FFF2-40B4-BE49-F238E27FC236}">
                  <a16:creationId xmlns:a16="http://schemas.microsoft.com/office/drawing/2014/main" id="{77A0DEB4-FA3B-F94B-95DF-D86BD47E1628}"/>
                </a:ext>
              </a:extLst>
            </p:cNvPr>
            <p:cNvSpPr/>
            <p:nvPr/>
          </p:nvSpPr>
          <p:spPr>
            <a:xfrm>
              <a:off x="4572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4" name="Rectangle 1063">
              <a:extLst>
                <a:ext uri="{FF2B5EF4-FFF2-40B4-BE49-F238E27FC236}">
                  <a16:creationId xmlns:a16="http://schemas.microsoft.com/office/drawing/2014/main" id="{3B57A99B-CFD6-3A45-8DE2-C78B59267FA5}"/>
                </a:ext>
              </a:extLst>
            </p:cNvPr>
            <p:cNvSpPr/>
            <p:nvPr/>
          </p:nvSpPr>
          <p:spPr>
            <a:xfrm>
              <a:off x="6858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5" name="Rectangle 1064">
              <a:extLst>
                <a:ext uri="{FF2B5EF4-FFF2-40B4-BE49-F238E27FC236}">
                  <a16:creationId xmlns:a16="http://schemas.microsoft.com/office/drawing/2014/main" id="{84D3AAE6-DB20-F747-A8D8-81ED335E498C}"/>
                </a:ext>
              </a:extLst>
            </p:cNvPr>
            <p:cNvSpPr/>
            <p:nvPr/>
          </p:nvSpPr>
          <p:spPr>
            <a:xfrm>
              <a:off x="9144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6" name="Rectangle 1065">
              <a:extLst>
                <a:ext uri="{FF2B5EF4-FFF2-40B4-BE49-F238E27FC236}">
                  <a16:creationId xmlns:a16="http://schemas.microsoft.com/office/drawing/2014/main" id="{6F4B730B-15AF-F14E-BC6F-7E6C6EBE3D33}"/>
                </a:ext>
              </a:extLst>
            </p:cNvPr>
            <p:cNvSpPr/>
            <p:nvPr/>
          </p:nvSpPr>
          <p:spPr>
            <a:xfrm>
              <a:off x="11430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7" name="Rectangle 1066">
              <a:extLst>
                <a:ext uri="{FF2B5EF4-FFF2-40B4-BE49-F238E27FC236}">
                  <a16:creationId xmlns:a16="http://schemas.microsoft.com/office/drawing/2014/main" id="{32ADA1F0-550F-3041-A3A4-156743719392}"/>
                </a:ext>
              </a:extLst>
            </p:cNvPr>
            <p:cNvSpPr/>
            <p:nvPr/>
          </p:nvSpPr>
          <p:spPr>
            <a:xfrm>
              <a:off x="1371600" y="10668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8" name="Rectangle 1067">
              <a:extLst>
                <a:ext uri="{FF2B5EF4-FFF2-40B4-BE49-F238E27FC236}">
                  <a16:creationId xmlns:a16="http://schemas.microsoft.com/office/drawing/2014/main" id="{B31BD8B9-B4F7-BD41-8624-3F86E6A4FCF6}"/>
                </a:ext>
              </a:extLst>
            </p:cNvPr>
            <p:cNvSpPr/>
            <p:nvPr/>
          </p:nvSpPr>
          <p:spPr>
            <a:xfrm>
              <a:off x="16002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9" name="Rectangle 1068">
              <a:extLst>
                <a:ext uri="{FF2B5EF4-FFF2-40B4-BE49-F238E27FC236}">
                  <a16:creationId xmlns:a16="http://schemas.microsoft.com/office/drawing/2014/main" id="{A1F39F8C-CE2B-F949-9F4E-D3DE7F85C3CC}"/>
                </a:ext>
              </a:extLst>
            </p:cNvPr>
            <p:cNvSpPr/>
            <p:nvPr/>
          </p:nvSpPr>
          <p:spPr>
            <a:xfrm>
              <a:off x="18288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0" name="Rectangle 1069">
              <a:extLst>
                <a:ext uri="{FF2B5EF4-FFF2-40B4-BE49-F238E27FC236}">
                  <a16:creationId xmlns:a16="http://schemas.microsoft.com/office/drawing/2014/main" id="{39F762DE-2D06-2640-ADD5-BBD0F236A1B3}"/>
                </a:ext>
              </a:extLst>
            </p:cNvPr>
            <p:cNvSpPr/>
            <p:nvPr/>
          </p:nvSpPr>
          <p:spPr>
            <a:xfrm>
              <a:off x="20574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1" name="Rectangle 1070">
              <a:extLst>
                <a:ext uri="{FF2B5EF4-FFF2-40B4-BE49-F238E27FC236}">
                  <a16:creationId xmlns:a16="http://schemas.microsoft.com/office/drawing/2014/main" id="{570317C8-DA89-0D44-AACE-1816EB035F8D}"/>
                </a:ext>
              </a:extLst>
            </p:cNvPr>
            <p:cNvSpPr/>
            <p:nvPr/>
          </p:nvSpPr>
          <p:spPr>
            <a:xfrm>
              <a:off x="457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2" name="Rectangle 1071">
              <a:extLst>
                <a:ext uri="{FF2B5EF4-FFF2-40B4-BE49-F238E27FC236}">
                  <a16:creationId xmlns:a16="http://schemas.microsoft.com/office/drawing/2014/main" id="{EBDB4F6E-3A96-F147-9C84-853113D5F96C}"/>
                </a:ext>
              </a:extLst>
            </p:cNvPr>
            <p:cNvSpPr/>
            <p:nvPr/>
          </p:nvSpPr>
          <p:spPr>
            <a:xfrm>
              <a:off x="685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3" name="Rectangle 1072">
              <a:extLst>
                <a:ext uri="{FF2B5EF4-FFF2-40B4-BE49-F238E27FC236}">
                  <a16:creationId xmlns:a16="http://schemas.microsoft.com/office/drawing/2014/main" id="{6612024C-B85D-2C47-997B-0B092041E4A5}"/>
                </a:ext>
              </a:extLst>
            </p:cNvPr>
            <p:cNvSpPr/>
            <p:nvPr/>
          </p:nvSpPr>
          <p:spPr>
            <a:xfrm>
              <a:off x="914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4" name="Rectangle 1073">
              <a:extLst>
                <a:ext uri="{FF2B5EF4-FFF2-40B4-BE49-F238E27FC236}">
                  <a16:creationId xmlns:a16="http://schemas.microsoft.com/office/drawing/2014/main" id="{BB226CE7-04F9-D248-894C-1AE14336C967}"/>
                </a:ext>
              </a:extLst>
            </p:cNvPr>
            <p:cNvSpPr/>
            <p:nvPr/>
          </p:nvSpPr>
          <p:spPr>
            <a:xfrm>
              <a:off x="1143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5" name="Rectangle 1074">
              <a:extLst>
                <a:ext uri="{FF2B5EF4-FFF2-40B4-BE49-F238E27FC236}">
                  <a16:creationId xmlns:a16="http://schemas.microsoft.com/office/drawing/2014/main" id="{3F002DA7-90B4-9242-9152-8211F63637F3}"/>
                </a:ext>
              </a:extLst>
            </p:cNvPr>
            <p:cNvSpPr/>
            <p:nvPr/>
          </p:nvSpPr>
          <p:spPr>
            <a:xfrm>
              <a:off x="1371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6" name="Rectangle 1075">
              <a:extLst>
                <a:ext uri="{FF2B5EF4-FFF2-40B4-BE49-F238E27FC236}">
                  <a16:creationId xmlns:a16="http://schemas.microsoft.com/office/drawing/2014/main" id="{778793CA-9DDC-FA4A-85DD-48CC5A2672EB}"/>
                </a:ext>
              </a:extLst>
            </p:cNvPr>
            <p:cNvSpPr/>
            <p:nvPr/>
          </p:nvSpPr>
          <p:spPr>
            <a:xfrm>
              <a:off x="1600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7" name="Rectangle 1076">
              <a:extLst>
                <a:ext uri="{FF2B5EF4-FFF2-40B4-BE49-F238E27FC236}">
                  <a16:creationId xmlns:a16="http://schemas.microsoft.com/office/drawing/2014/main" id="{3DE48A0C-7122-0B4F-978D-C27732249D15}"/>
                </a:ext>
              </a:extLst>
            </p:cNvPr>
            <p:cNvSpPr/>
            <p:nvPr/>
          </p:nvSpPr>
          <p:spPr>
            <a:xfrm>
              <a:off x="1828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8" name="Rectangle 1077">
              <a:extLst>
                <a:ext uri="{FF2B5EF4-FFF2-40B4-BE49-F238E27FC236}">
                  <a16:creationId xmlns:a16="http://schemas.microsoft.com/office/drawing/2014/main" id="{A5598B4F-92D2-4840-AEC4-9F0EA30DA748}"/>
                </a:ext>
              </a:extLst>
            </p:cNvPr>
            <p:cNvSpPr/>
            <p:nvPr/>
          </p:nvSpPr>
          <p:spPr>
            <a:xfrm>
              <a:off x="2057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9" name="Rectangle 1078">
              <a:extLst>
                <a:ext uri="{FF2B5EF4-FFF2-40B4-BE49-F238E27FC236}">
                  <a16:creationId xmlns:a16="http://schemas.microsoft.com/office/drawing/2014/main" id="{68380EFA-2FFF-E34C-9B35-A62DBFA1758F}"/>
                </a:ext>
              </a:extLst>
            </p:cNvPr>
            <p:cNvSpPr/>
            <p:nvPr/>
          </p:nvSpPr>
          <p:spPr>
            <a:xfrm>
              <a:off x="457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0" name="Rectangle 1079">
              <a:extLst>
                <a:ext uri="{FF2B5EF4-FFF2-40B4-BE49-F238E27FC236}">
                  <a16:creationId xmlns:a16="http://schemas.microsoft.com/office/drawing/2014/main" id="{6F4E98AA-1CD5-5F4F-A2A0-D7C39F37C02C}"/>
                </a:ext>
              </a:extLst>
            </p:cNvPr>
            <p:cNvSpPr/>
            <p:nvPr/>
          </p:nvSpPr>
          <p:spPr>
            <a:xfrm>
              <a:off x="685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1" name="Rectangle 1080">
              <a:extLst>
                <a:ext uri="{FF2B5EF4-FFF2-40B4-BE49-F238E27FC236}">
                  <a16:creationId xmlns:a16="http://schemas.microsoft.com/office/drawing/2014/main" id="{20E12F32-732F-2A4A-B639-9A6C743998ED}"/>
                </a:ext>
              </a:extLst>
            </p:cNvPr>
            <p:cNvSpPr/>
            <p:nvPr/>
          </p:nvSpPr>
          <p:spPr>
            <a:xfrm>
              <a:off x="914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2" name="Rectangle 1081">
              <a:extLst>
                <a:ext uri="{FF2B5EF4-FFF2-40B4-BE49-F238E27FC236}">
                  <a16:creationId xmlns:a16="http://schemas.microsoft.com/office/drawing/2014/main" id="{039343C6-242D-004E-B80F-5D671024EAC1}"/>
                </a:ext>
              </a:extLst>
            </p:cNvPr>
            <p:cNvSpPr/>
            <p:nvPr/>
          </p:nvSpPr>
          <p:spPr>
            <a:xfrm>
              <a:off x="1143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3" name="Rectangle 1082">
              <a:extLst>
                <a:ext uri="{FF2B5EF4-FFF2-40B4-BE49-F238E27FC236}">
                  <a16:creationId xmlns:a16="http://schemas.microsoft.com/office/drawing/2014/main" id="{21A9004D-AD1A-984E-AA15-E032A2C55E13}"/>
                </a:ext>
              </a:extLst>
            </p:cNvPr>
            <p:cNvSpPr/>
            <p:nvPr/>
          </p:nvSpPr>
          <p:spPr>
            <a:xfrm>
              <a:off x="1371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4" name="Rectangle 1083">
              <a:extLst>
                <a:ext uri="{FF2B5EF4-FFF2-40B4-BE49-F238E27FC236}">
                  <a16:creationId xmlns:a16="http://schemas.microsoft.com/office/drawing/2014/main" id="{C02BA60B-952A-074A-B2C5-52DAC1187883}"/>
                </a:ext>
              </a:extLst>
            </p:cNvPr>
            <p:cNvSpPr/>
            <p:nvPr/>
          </p:nvSpPr>
          <p:spPr>
            <a:xfrm>
              <a:off x="1600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5" name="Rectangle 1084">
              <a:extLst>
                <a:ext uri="{FF2B5EF4-FFF2-40B4-BE49-F238E27FC236}">
                  <a16:creationId xmlns:a16="http://schemas.microsoft.com/office/drawing/2014/main" id="{6953B917-5C47-C14F-82A9-3C19BBE009FE}"/>
                </a:ext>
              </a:extLst>
            </p:cNvPr>
            <p:cNvSpPr/>
            <p:nvPr/>
          </p:nvSpPr>
          <p:spPr>
            <a:xfrm>
              <a:off x="1828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6" name="Rectangle 1085">
              <a:extLst>
                <a:ext uri="{FF2B5EF4-FFF2-40B4-BE49-F238E27FC236}">
                  <a16:creationId xmlns:a16="http://schemas.microsoft.com/office/drawing/2014/main" id="{E069DC96-DD33-4241-A0B5-57999E6F8737}"/>
                </a:ext>
              </a:extLst>
            </p:cNvPr>
            <p:cNvSpPr/>
            <p:nvPr/>
          </p:nvSpPr>
          <p:spPr>
            <a:xfrm>
              <a:off x="2057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7" name="Rectangle 1086">
              <a:extLst>
                <a:ext uri="{FF2B5EF4-FFF2-40B4-BE49-F238E27FC236}">
                  <a16:creationId xmlns:a16="http://schemas.microsoft.com/office/drawing/2014/main" id="{3940BAEF-13D8-FA4B-9318-D657AC9A1293}"/>
                </a:ext>
              </a:extLst>
            </p:cNvPr>
            <p:cNvSpPr/>
            <p:nvPr/>
          </p:nvSpPr>
          <p:spPr>
            <a:xfrm>
              <a:off x="457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8" name="Rectangle 1087">
              <a:extLst>
                <a:ext uri="{FF2B5EF4-FFF2-40B4-BE49-F238E27FC236}">
                  <a16:creationId xmlns:a16="http://schemas.microsoft.com/office/drawing/2014/main" id="{BE5ABFF2-A700-B74C-B91A-82D219F58C05}"/>
                </a:ext>
              </a:extLst>
            </p:cNvPr>
            <p:cNvSpPr/>
            <p:nvPr/>
          </p:nvSpPr>
          <p:spPr>
            <a:xfrm>
              <a:off x="685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9" name="Rectangle 1088">
              <a:extLst>
                <a:ext uri="{FF2B5EF4-FFF2-40B4-BE49-F238E27FC236}">
                  <a16:creationId xmlns:a16="http://schemas.microsoft.com/office/drawing/2014/main" id="{501D9372-4783-BA49-B700-A4F3886E00BB}"/>
                </a:ext>
              </a:extLst>
            </p:cNvPr>
            <p:cNvSpPr/>
            <p:nvPr/>
          </p:nvSpPr>
          <p:spPr>
            <a:xfrm>
              <a:off x="914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0" name="Rectangle 1089">
              <a:extLst>
                <a:ext uri="{FF2B5EF4-FFF2-40B4-BE49-F238E27FC236}">
                  <a16:creationId xmlns:a16="http://schemas.microsoft.com/office/drawing/2014/main" id="{321E62BF-9051-964C-803C-69C160D710D8}"/>
                </a:ext>
              </a:extLst>
            </p:cNvPr>
            <p:cNvSpPr/>
            <p:nvPr/>
          </p:nvSpPr>
          <p:spPr>
            <a:xfrm>
              <a:off x="1143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1" name="Rectangle 1090">
              <a:extLst>
                <a:ext uri="{FF2B5EF4-FFF2-40B4-BE49-F238E27FC236}">
                  <a16:creationId xmlns:a16="http://schemas.microsoft.com/office/drawing/2014/main" id="{B31779C5-DC6E-074F-B8BD-E502CD01E80F}"/>
                </a:ext>
              </a:extLst>
            </p:cNvPr>
            <p:cNvSpPr/>
            <p:nvPr/>
          </p:nvSpPr>
          <p:spPr>
            <a:xfrm>
              <a:off x="1371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2" name="Rectangle 1091">
              <a:extLst>
                <a:ext uri="{FF2B5EF4-FFF2-40B4-BE49-F238E27FC236}">
                  <a16:creationId xmlns:a16="http://schemas.microsoft.com/office/drawing/2014/main" id="{4922674C-B87B-1C4E-94F5-7000325896FB}"/>
                </a:ext>
              </a:extLst>
            </p:cNvPr>
            <p:cNvSpPr/>
            <p:nvPr/>
          </p:nvSpPr>
          <p:spPr>
            <a:xfrm>
              <a:off x="1600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3" name="Rectangle 1092">
              <a:extLst>
                <a:ext uri="{FF2B5EF4-FFF2-40B4-BE49-F238E27FC236}">
                  <a16:creationId xmlns:a16="http://schemas.microsoft.com/office/drawing/2014/main" id="{ABD90277-A159-094D-AF7D-EF8DB75FF2E1}"/>
                </a:ext>
              </a:extLst>
            </p:cNvPr>
            <p:cNvSpPr/>
            <p:nvPr/>
          </p:nvSpPr>
          <p:spPr>
            <a:xfrm>
              <a:off x="1828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4" name="Rectangle 1093">
              <a:extLst>
                <a:ext uri="{FF2B5EF4-FFF2-40B4-BE49-F238E27FC236}">
                  <a16:creationId xmlns:a16="http://schemas.microsoft.com/office/drawing/2014/main" id="{D054276E-E651-5F49-B513-F87F4EFF2A07}"/>
                </a:ext>
              </a:extLst>
            </p:cNvPr>
            <p:cNvSpPr/>
            <p:nvPr/>
          </p:nvSpPr>
          <p:spPr>
            <a:xfrm>
              <a:off x="2057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5" name="Rectangle 1094">
              <a:extLst>
                <a:ext uri="{FF2B5EF4-FFF2-40B4-BE49-F238E27FC236}">
                  <a16:creationId xmlns:a16="http://schemas.microsoft.com/office/drawing/2014/main" id="{6C98ADEC-1BC3-004C-A4EA-0E00E1700AEF}"/>
                </a:ext>
              </a:extLst>
            </p:cNvPr>
            <p:cNvSpPr/>
            <p:nvPr/>
          </p:nvSpPr>
          <p:spPr>
            <a:xfrm>
              <a:off x="457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6" name="Rectangle 1095">
              <a:extLst>
                <a:ext uri="{FF2B5EF4-FFF2-40B4-BE49-F238E27FC236}">
                  <a16:creationId xmlns:a16="http://schemas.microsoft.com/office/drawing/2014/main" id="{FAEC28D2-2E1E-9547-9C7A-2D3CFF7F6CEC}"/>
                </a:ext>
              </a:extLst>
            </p:cNvPr>
            <p:cNvSpPr/>
            <p:nvPr/>
          </p:nvSpPr>
          <p:spPr>
            <a:xfrm>
              <a:off x="685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7" name="Rectangle 1096">
              <a:extLst>
                <a:ext uri="{FF2B5EF4-FFF2-40B4-BE49-F238E27FC236}">
                  <a16:creationId xmlns:a16="http://schemas.microsoft.com/office/drawing/2014/main" id="{5165191B-C8C3-C84D-93CC-1269A3F8C6A8}"/>
                </a:ext>
              </a:extLst>
            </p:cNvPr>
            <p:cNvSpPr/>
            <p:nvPr/>
          </p:nvSpPr>
          <p:spPr>
            <a:xfrm>
              <a:off x="914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8" name="Rectangle 1097">
              <a:extLst>
                <a:ext uri="{FF2B5EF4-FFF2-40B4-BE49-F238E27FC236}">
                  <a16:creationId xmlns:a16="http://schemas.microsoft.com/office/drawing/2014/main" id="{BF9B3537-23DC-7545-B4D3-A2A6603C7D70}"/>
                </a:ext>
              </a:extLst>
            </p:cNvPr>
            <p:cNvSpPr/>
            <p:nvPr/>
          </p:nvSpPr>
          <p:spPr>
            <a:xfrm>
              <a:off x="1143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9" name="Rectangle 1098">
              <a:extLst>
                <a:ext uri="{FF2B5EF4-FFF2-40B4-BE49-F238E27FC236}">
                  <a16:creationId xmlns:a16="http://schemas.microsoft.com/office/drawing/2014/main" id="{299F011B-B6E5-AF4E-9080-3855260B446A}"/>
                </a:ext>
              </a:extLst>
            </p:cNvPr>
            <p:cNvSpPr/>
            <p:nvPr/>
          </p:nvSpPr>
          <p:spPr>
            <a:xfrm>
              <a:off x="1371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0" name="Rectangle 1099">
              <a:extLst>
                <a:ext uri="{FF2B5EF4-FFF2-40B4-BE49-F238E27FC236}">
                  <a16:creationId xmlns:a16="http://schemas.microsoft.com/office/drawing/2014/main" id="{8ED81BCD-B4EC-5046-AB80-4711E8025559}"/>
                </a:ext>
              </a:extLst>
            </p:cNvPr>
            <p:cNvSpPr/>
            <p:nvPr/>
          </p:nvSpPr>
          <p:spPr>
            <a:xfrm>
              <a:off x="1600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1" name="Rectangle 1100">
              <a:extLst>
                <a:ext uri="{FF2B5EF4-FFF2-40B4-BE49-F238E27FC236}">
                  <a16:creationId xmlns:a16="http://schemas.microsoft.com/office/drawing/2014/main" id="{AF81D449-7C4A-DA47-B255-695760ACAB90}"/>
                </a:ext>
              </a:extLst>
            </p:cNvPr>
            <p:cNvSpPr/>
            <p:nvPr/>
          </p:nvSpPr>
          <p:spPr>
            <a:xfrm>
              <a:off x="1828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2" name="Rectangle 1101">
              <a:extLst>
                <a:ext uri="{FF2B5EF4-FFF2-40B4-BE49-F238E27FC236}">
                  <a16:creationId xmlns:a16="http://schemas.microsoft.com/office/drawing/2014/main" id="{5A8FB3D1-7BD2-EA43-AD49-1FBAFFB0A15E}"/>
                </a:ext>
              </a:extLst>
            </p:cNvPr>
            <p:cNvSpPr/>
            <p:nvPr/>
          </p:nvSpPr>
          <p:spPr>
            <a:xfrm>
              <a:off x="2057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3" name="Rectangle 1102">
              <a:extLst>
                <a:ext uri="{FF2B5EF4-FFF2-40B4-BE49-F238E27FC236}">
                  <a16:creationId xmlns:a16="http://schemas.microsoft.com/office/drawing/2014/main" id="{9C88975B-8CB8-744C-9FCD-F59E1D80A61C}"/>
                </a:ext>
              </a:extLst>
            </p:cNvPr>
            <p:cNvSpPr/>
            <p:nvPr/>
          </p:nvSpPr>
          <p:spPr>
            <a:xfrm>
              <a:off x="457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4" name="Rectangle 1103">
              <a:extLst>
                <a:ext uri="{FF2B5EF4-FFF2-40B4-BE49-F238E27FC236}">
                  <a16:creationId xmlns:a16="http://schemas.microsoft.com/office/drawing/2014/main" id="{FE7FEB41-0117-2849-8BFA-7D4BE76E51FE}"/>
                </a:ext>
              </a:extLst>
            </p:cNvPr>
            <p:cNvSpPr/>
            <p:nvPr/>
          </p:nvSpPr>
          <p:spPr>
            <a:xfrm>
              <a:off x="685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5" name="Rectangle 1104">
              <a:extLst>
                <a:ext uri="{FF2B5EF4-FFF2-40B4-BE49-F238E27FC236}">
                  <a16:creationId xmlns:a16="http://schemas.microsoft.com/office/drawing/2014/main" id="{C5960270-C66C-3946-AC32-0755189F93D2}"/>
                </a:ext>
              </a:extLst>
            </p:cNvPr>
            <p:cNvSpPr/>
            <p:nvPr/>
          </p:nvSpPr>
          <p:spPr>
            <a:xfrm>
              <a:off x="914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6" name="Rectangle 1105">
              <a:extLst>
                <a:ext uri="{FF2B5EF4-FFF2-40B4-BE49-F238E27FC236}">
                  <a16:creationId xmlns:a16="http://schemas.microsoft.com/office/drawing/2014/main" id="{D7D2F987-07BA-BD4E-9BE4-99EA7DCFACEE}"/>
                </a:ext>
              </a:extLst>
            </p:cNvPr>
            <p:cNvSpPr/>
            <p:nvPr/>
          </p:nvSpPr>
          <p:spPr>
            <a:xfrm>
              <a:off x="1143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7" name="Rectangle 1106">
              <a:extLst>
                <a:ext uri="{FF2B5EF4-FFF2-40B4-BE49-F238E27FC236}">
                  <a16:creationId xmlns:a16="http://schemas.microsoft.com/office/drawing/2014/main" id="{4DBB1F28-ACE4-5142-8662-CD48D1DF5620}"/>
                </a:ext>
              </a:extLst>
            </p:cNvPr>
            <p:cNvSpPr/>
            <p:nvPr/>
          </p:nvSpPr>
          <p:spPr>
            <a:xfrm>
              <a:off x="1371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8" name="Rectangle 1107">
              <a:extLst>
                <a:ext uri="{FF2B5EF4-FFF2-40B4-BE49-F238E27FC236}">
                  <a16:creationId xmlns:a16="http://schemas.microsoft.com/office/drawing/2014/main" id="{08836DC1-C58B-204A-A03C-C80C10E638CE}"/>
                </a:ext>
              </a:extLst>
            </p:cNvPr>
            <p:cNvSpPr/>
            <p:nvPr/>
          </p:nvSpPr>
          <p:spPr>
            <a:xfrm>
              <a:off x="1600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9" name="Rectangle 1108">
              <a:extLst>
                <a:ext uri="{FF2B5EF4-FFF2-40B4-BE49-F238E27FC236}">
                  <a16:creationId xmlns:a16="http://schemas.microsoft.com/office/drawing/2014/main" id="{A3EE4100-0EB9-A146-AEDB-328A6317CB2F}"/>
                </a:ext>
              </a:extLst>
            </p:cNvPr>
            <p:cNvSpPr/>
            <p:nvPr/>
          </p:nvSpPr>
          <p:spPr>
            <a:xfrm>
              <a:off x="1828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0" name="Rectangle 1109">
              <a:extLst>
                <a:ext uri="{FF2B5EF4-FFF2-40B4-BE49-F238E27FC236}">
                  <a16:creationId xmlns:a16="http://schemas.microsoft.com/office/drawing/2014/main" id="{349E2193-B9D3-434A-B478-10679C0D901D}"/>
                </a:ext>
              </a:extLst>
            </p:cNvPr>
            <p:cNvSpPr/>
            <p:nvPr/>
          </p:nvSpPr>
          <p:spPr>
            <a:xfrm>
              <a:off x="2057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1" name="Rectangle 1110">
              <a:extLst>
                <a:ext uri="{FF2B5EF4-FFF2-40B4-BE49-F238E27FC236}">
                  <a16:creationId xmlns:a16="http://schemas.microsoft.com/office/drawing/2014/main" id="{18B55EA1-E10F-1F42-94E1-74038196E0D3}"/>
                </a:ext>
              </a:extLst>
            </p:cNvPr>
            <p:cNvSpPr/>
            <p:nvPr/>
          </p:nvSpPr>
          <p:spPr>
            <a:xfrm>
              <a:off x="4572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2" name="Rectangle 1111">
              <a:extLst>
                <a:ext uri="{FF2B5EF4-FFF2-40B4-BE49-F238E27FC236}">
                  <a16:creationId xmlns:a16="http://schemas.microsoft.com/office/drawing/2014/main" id="{88EA3924-E750-A745-90DC-6686E4719D07}"/>
                </a:ext>
              </a:extLst>
            </p:cNvPr>
            <p:cNvSpPr/>
            <p:nvPr/>
          </p:nvSpPr>
          <p:spPr>
            <a:xfrm>
              <a:off x="6858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3" name="Rectangle 1112">
              <a:extLst>
                <a:ext uri="{FF2B5EF4-FFF2-40B4-BE49-F238E27FC236}">
                  <a16:creationId xmlns:a16="http://schemas.microsoft.com/office/drawing/2014/main" id="{C95ABA41-7D7B-D744-A4E6-713A8E19D016}"/>
                </a:ext>
              </a:extLst>
            </p:cNvPr>
            <p:cNvSpPr/>
            <p:nvPr/>
          </p:nvSpPr>
          <p:spPr>
            <a:xfrm>
              <a:off x="9144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4" name="Rectangle 1113">
              <a:extLst>
                <a:ext uri="{FF2B5EF4-FFF2-40B4-BE49-F238E27FC236}">
                  <a16:creationId xmlns:a16="http://schemas.microsoft.com/office/drawing/2014/main" id="{6DEEE81C-6016-ED4E-8FF0-3D7CE6ACAA99}"/>
                </a:ext>
              </a:extLst>
            </p:cNvPr>
            <p:cNvSpPr/>
            <p:nvPr/>
          </p:nvSpPr>
          <p:spPr>
            <a:xfrm>
              <a:off x="11430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5" name="Rectangle 1114">
              <a:extLst>
                <a:ext uri="{FF2B5EF4-FFF2-40B4-BE49-F238E27FC236}">
                  <a16:creationId xmlns:a16="http://schemas.microsoft.com/office/drawing/2014/main" id="{A64D4469-F13E-1545-86FA-438C85A09F36}"/>
                </a:ext>
              </a:extLst>
            </p:cNvPr>
            <p:cNvSpPr/>
            <p:nvPr/>
          </p:nvSpPr>
          <p:spPr>
            <a:xfrm>
              <a:off x="13716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6" name="Rectangle 1115">
              <a:extLst>
                <a:ext uri="{FF2B5EF4-FFF2-40B4-BE49-F238E27FC236}">
                  <a16:creationId xmlns:a16="http://schemas.microsoft.com/office/drawing/2014/main" id="{38260DFC-76ED-E641-933D-13F8813D5F20}"/>
                </a:ext>
              </a:extLst>
            </p:cNvPr>
            <p:cNvSpPr/>
            <p:nvPr/>
          </p:nvSpPr>
          <p:spPr>
            <a:xfrm>
              <a:off x="16002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7" name="Rectangle 1116">
              <a:extLst>
                <a:ext uri="{FF2B5EF4-FFF2-40B4-BE49-F238E27FC236}">
                  <a16:creationId xmlns:a16="http://schemas.microsoft.com/office/drawing/2014/main" id="{DFB88C78-76B2-9345-B96A-651FDABBB22B}"/>
                </a:ext>
              </a:extLst>
            </p:cNvPr>
            <p:cNvSpPr/>
            <p:nvPr/>
          </p:nvSpPr>
          <p:spPr>
            <a:xfrm>
              <a:off x="18288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8" name="Rectangle 1117">
              <a:extLst>
                <a:ext uri="{FF2B5EF4-FFF2-40B4-BE49-F238E27FC236}">
                  <a16:creationId xmlns:a16="http://schemas.microsoft.com/office/drawing/2014/main" id="{BDEB6E61-C37B-AC48-AF8C-68B88BC23D4A}"/>
                </a:ext>
              </a:extLst>
            </p:cNvPr>
            <p:cNvSpPr/>
            <p:nvPr/>
          </p:nvSpPr>
          <p:spPr>
            <a:xfrm>
              <a:off x="20574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9" name="Rectangle 1118">
              <a:extLst>
                <a:ext uri="{FF2B5EF4-FFF2-40B4-BE49-F238E27FC236}">
                  <a16:creationId xmlns:a16="http://schemas.microsoft.com/office/drawing/2014/main" id="{F42F428E-3C88-5C44-B9B4-4E159E2A79CF}"/>
                </a:ext>
              </a:extLst>
            </p:cNvPr>
            <p:cNvSpPr/>
            <p:nvPr/>
          </p:nvSpPr>
          <p:spPr>
            <a:xfrm>
              <a:off x="4572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0" name="Rectangle 1119">
              <a:extLst>
                <a:ext uri="{FF2B5EF4-FFF2-40B4-BE49-F238E27FC236}">
                  <a16:creationId xmlns:a16="http://schemas.microsoft.com/office/drawing/2014/main" id="{0821B165-A7DE-9240-BC58-43816A5FF5B5}"/>
                </a:ext>
              </a:extLst>
            </p:cNvPr>
            <p:cNvSpPr/>
            <p:nvPr/>
          </p:nvSpPr>
          <p:spPr>
            <a:xfrm>
              <a:off x="6858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1" name="Rectangle 1120">
              <a:extLst>
                <a:ext uri="{FF2B5EF4-FFF2-40B4-BE49-F238E27FC236}">
                  <a16:creationId xmlns:a16="http://schemas.microsoft.com/office/drawing/2014/main" id="{E5B40EA0-FB4A-244D-9318-9E0D6E955311}"/>
                </a:ext>
              </a:extLst>
            </p:cNvPr>
            <p:cNvSpPr/>
            <p:nvPr/>
          </p:nvSpPr>
          <p:spPr>
            <a:xfrm>
              <a:off x="9144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2" name="Rectangle 1121">
              <a:extLst>
                <a:ext uri="{FF2B5EF4-FFF2-40B4-BE49-F238E27FC236}">
                  <a16:creationId xmlns:a16="http://schemas.microsoft.com/office/drawing/2014/main" id="{0D5DB823-0989-1F4A-A025-B6A1352CD8C3}"/>
                </a:ext>
              </a:extLst>
            </p:cNvPr>
            <p:cNvSpPr/>
            <p:nvPr/>
          </p:nvSpPr>
          <p:spPr>
            <a:xfrm>
              <a:off x="11430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3" name="Rectangle 1122">
              <a:extLst>
                <a:ext uri="{FF2B5EF4-FFF2-40B4-BE49-F238E27FC236}">
                  <a16:creationId xmlns:a16="http://schemas.microsoft.com/office/drawing/2014/main" id="{B049497C-31F1-6740-8547-DBA442920161}"/>
                </a:ext>
              </a:extLst>
            </p:cNvPr>
            <p:cNvSpPr/>
            <p:nvPr/>
          </p:nvSpPr>
          <p:spPr>
            <a:xfrm>
              <a:off x="13716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4" name="Rectangle 1123">
              <a:extLst>
                <a:ext uri="{FF2B5EF4-FFF2-40B4-BE49-F238E27FC236}">
                  <a16:creationId xmlns:a16="http://schemas.microsoft.com/office/drawing/2014/main" id="{535AF6F4-13C4-294E-89D4-0F6A8ED17831}"/>
                </a:ext>
              </a:extLst>
            </p:cNvPr>
            <p:cNvSpPr/>
            <p:nvPr/>
          </p:nvSpPr>
          <p:spPr>
            <a:xfrm>
              <a:off x="16002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5" name="Rectangle 1124">
              <a:extLst>
                <a:ext uri="{FF2B5EF4-FFF2-40B4-BE49-F238E27FC236}">
                  <a16:creationId xmlns:a16="http://schemas.microsoft.com/office/drawing/2014/main" id="{53BA0862-55E5-9944-AEEF-5E54CDA7149C}"/>
                </a:ext>
              </a:extLst>
            </p:cNvPr>
            <p:cNvSpPr/>
            <p:nvPr/>
          </p:nvSpPr>
          <p:spPr>
            <a:xfrm>
              <a:off x="18288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6" name="Rectangle 1125">
              <a:extLst>
                <a:ext uri="{FF2B5EF4-FFF2-40B4-BE49-F238E27FC236}">
                  <a16:creationId xmlns:a16="http://schemas.microsoft.com/office/drawing/2014/main" id="{567103D2-8111-AF4F-AF11-8F18D7FBE66C}"/>
                </a:ext>
              </a:extLst>
            </p:cNvPr>
            <p:cNvSpPr/>
            <p:nvPr/>
          </p:nvSpPr>
          <p:spPr>
            <a:xfrm>
              <a:off x="20574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7" name="Rectangle 1126">
              <a:extLst>
                <a:ext uri="{FF2B5EF4-FFF2-40B4-BE49-F238E27FC236}">
                  <a16:creationId xmlns:a16="http://schemas.microsoft.com/office/drawing/2014/main" id="{9812572B-037C-A348-B804-7581472D642D}"/>
                </a:ext>
              </a:extLst>
            </p:cNvPr>
            <p:cNvSpPr/>
            <p:nvPr/>
          </p:nvSpPr>
          <p:spPr>
            <a:xfrm>
              <a:off x="4572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8" name="Rectangle 1127">
              <a:extLst>
                <a:ext uri="{FF2B5EF4-FFF2-40B4-BE49-F238E27FC236}">
                  <a16:creationId xmlns:a16="http://schemas.microsoft.com/office/drawing/2014/main" id="{B847AC17-7EF4-D04E-BADD-BF2AE6AC008F}"/>
                </a:ext>
              </a:extLst>
            </p:cNvPr>
            <p:cNvSpPr/>
            <p:nvPr/>
          </p:nvSpPr>
          <p:spPr>
            <a:xfrm>
              <a:off x="6858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9" name="Rectangle 1128">
              <a:extLst>
                <a:ext uri="{FF2B5EF4-FFF2-40B4-BE49-F238E27FC236}">
                  <a16:creationId xmlns:a16="http://schemas.microsoft.com/office/drawing/2014/main" id="{E5DFE174-E253-C141-9662-8BE2B0B5DE69}"/>
                </a:ext>
              </a:extLst>
            </p:cNvPr>
            <p:cNvSpPr/>
            <p:nvPr/>
          </p:nvSpPr>
          <p:spPr>
            <a:xfrm>
              <a:off x="9144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0" name="Rectangle 1129">
              <a:extLst>
                <a:ext uri="{FF2B5EF4-FFF2-40B4-BE49-F238E27FC236}">
                  <a16:creationId xmlns:a16="http://schemas.microsoft.com/office/drawing/2014/main" id="{9EE91E5F-7F53-2E42-8906-A8F653AFD79A}"/>
                </a:ext>
              </a:extLst>
            </p:cNvPr>
            <p:cNvSpPr/>
            <p:nvPr/>
          </p:nvSpPr>
          <p:spPr>
            <a:xfrm>
              <a:off x="11430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1" name="Rectangle 1130">
              <a:extLst>
                <a:ext uri="{FF2B5EF4-FFF2-40B4-BE49-F238E27FC236}">
                  <a16:creationId xmlns:a16="http://schemas.microsoft.com/office/drawing/2014/main" id="{8CF39E77-C3B6-724C-9A71-9B6F4FF5455C}"/>
                </a:ext>
              </a:extLst>
            </p:cNvPr>
            <p:cNvSpPr/>
            <p:nvPr/>
          </p:nvSpPr>
          <p:spPr>
            <a:xfrm>
              <a:off x="1371600" y="28956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2" name="Rectangle 1131">
              <a:extLst>
                <a:ext uri="{FF2B5EF4-FFF2-40B4-BE49-F238E27FC236}">
                  <a16:creationId xmlns:a16="http://schemas.microsoft.com/office/drawing/2014/main" id="{9B142FB5-1734-B545-BC46-420D6021FE43}"/>
                </a:ext>
              </a:extLst>
            </p:cNvPr>
            <p:cNvSpPr/>
            <p:nvPr/>
          </p:nvSpPr>
          <p:spPr>
            <a:xfrm>
              <a:off x="16002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3" name="Rectangle 1132">
              <a:extLst>
                <a:ext uri="{FF2B5EF4-FFF2-40B4-BE49-F238E27FC236}">
                  <a16:creationId xmlns:a16="http://schemas.microsoft.com/office/drawing/2014/main" id="{84728DA0-6E8E-0E49-806D-F1A10F4ACB14}"/>
                </a:ext>
              </a:extLst>
            </p:cNvPr>
            <p:cNvSpPr/>
            <p:nvPr/>
          </p:nvSpPr>
          <p:spPr>
            <a:xfrm>
              <a:off x="18288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4" name="Rectangle 1133">
              <a:extLst>
                <a:ext uri="{FF2B5EF4-FFF2-40B4-BE49-F238E27FC236}">
                  <a16:creationId xmlns:a16="http://schemas.microsoft.com/office/drawing/2014/main" id="{0C0997C0-DD9D-BA44-B58B-C11E04DC86D4}"/>
                </a:ext>
              </a:extLst>
            </p:cNvPr>
            <p:cNvSpPr/>
            <p:nvPr/>
          </p:nvSpPr>
          <p:spPr>
            <a:xfrm>
              <a:off x="20574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5" name="Rectangle 1134">
              <a:extLst>
                <a:ext uri="{FF2B5EF4-FFF2-40B4-BE49-F238E27FC236}">
                  <a16:creationId xmlns:a16="http://schemas.microsoft.com/office/drawing/2014/main" id="{CA9111E4-60EB-5D4D-B764-6173301D754B}"/>
                </a:ext>
              </a:extLst>
            </p:cNvPr>
            <p:cNvSpPr/>
            <p:nvPr/>
          </p:nvSpPr>
          <p:spPr>
            <a:xfrm>
              <a:off x="4572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6" name="Rectangle 1135">
              <a:extLst>
                <a:ext uri="{FF2B5EF4-FFF2-40B4-BE49-F238E27FC236}">
                  <a16:creationId xmlns:a16="http://schemas.microsoft.com/office/drawing/2014/main" id="{D860CFE1-C306-3D48-BF58-4B90683D5FB6}"/>
                </a:ext>
              </a:extLst>
            </p:cNvPr>
            <p:cNvSpPr/>
            <p:nvPr/>
          </p:nvSpPr>
          <p:spPr>
            <a:xfrm>
              <a:off x="6858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7" name="Rectangle 1136">
              <a:extLst>
                <a:ext uri="{FF2B5EF4-FFF2-40B4-BE49-F238E27FC236}">
                  <a16:creationId xmlns:a16="http://schemas.microsoft.com/office/drawing/2014/main" id="{87E4B076-C811-8D47-97F9-6AD99134A783}"/>
                </a:ext>
              </a:extLst>
            </p:cNvPr>
            <p:cNvSpPr/>
            <p:nvPr/>
          </p:nvSpPr>
          <p:spPr>
            <a:xfrm>
              <a:off x="9144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8" name="Rectangle 1137">
              <a:extLst>
                <a:ext uri="{FF2B5EF4-FFF2-40B4-BE49-F238E27FC236}">
                  <a16:creationId xmlns:a16="http://schemas.microsoft.com/office/drawing/2014/main" id="{811D82BE-40C1-B84C-97DA-9749FE95A1D5}"/>
                </a:ext>
              </a:extLst>
            </p:cNvPr>
            <p:cNvSpPr/>
            <p:nvPr/>
          </p:nvSpPr>
          <p:spPr>
            <a:xfrm>
              <a:off x="11430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9" name="Rectangle 1138">
              <a:extLst>
                <a:ext uri="{FF2B5EF4-FFF2-40B4-BE49-F238E27FC236}">
                  <a16:creationId xmlns:a16="http://schemas.microsoft.com/office/drawing/2014/main" id="{06D7674B-86EA-9843-9E6A-A3407C1F8D00}"/>
                </a:ext>
              </a:extLst>
            </p:cNvPr>
            <p:cNvSpPr/>
            <p:nvPr/>
          </p:nvSpPr>
          <p:spPr>
            <a:xfrm>
              <a:off x="13716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0" name="Rectangle 1139">
              <a:extLst>
                <a:ext uri="{FF2B5EF4-FFF2-40B4-BE49-F238E27FC236}">
                  <a16:creationId xmlns:a16="http://schemas.microsoft.com/office/drawing/2014/main" id="{954B6EA4-FAE2-F44B-A305-93653E874B5B}"/>
                </a:ext>
              </a:extLst>
            </p:cNvPr>
            <p:cNvSpPr/>
            <p:nvPr/>
          </p:nvSpPr>
          <p:spPr>
            <a:xfrm>
              <a:off x="16002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1" name="Rectangle 1140">
              <a:extLst>
                <a:ext uri="{FF2B5EF4-FFF2-40B4-BE49-F238E27FC236}">
                  <a16:creationId xmlns:a16="http://schemas.microsoft.com/office/drawing/2014/main" id="{DCA76550-94EA-E440-9528-922003BD5085}"/>
                </a:ext>
              </a:extLst>
            </p:cNvPr>
            <p:cNvSpPr/>
            <p:nvPr/>
          </p:nvSpPr>
          <p:spPr>
            <a:xfrm>
              <a:off x="18288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2" name="Rectangle 1141">
              <a:extLst>
                <a:ext uri="{FF2B5EF4-FFF2-40B4-BE49-F238E27FC236}">
                  <a16:creationId xmlns:a16="http://schemas.microsoft.com/office/drawing/2014/main" id="{C3763F48-B612-F146-BFC7-9FA57419039F}"/>
                </a:ext>
              </a:extLst>
            </p:cNvPr>
            <p:cNvSpPr/>
            <p:nvPr/>
          </p:nvSpPr>
          <p:spPr>
            <a:xfrm>
              <a:off x="20574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3" name="Rectangle 1142">
              <a:extLst>
                <a:ext uri="{FF2B5EF4-FFF2-40B4-BE49-F238E27FC236}">
                  <a16:creationId xmlns:a16="http://schemas.microsoft.com/office/drawing/2014/main" id="{082E36AD-1CDD-484D-9332-A9F3B0562634}"/>
                </a:ext>
              </a:extLst>
            </p:cNvPr>
            <p:cNvSpPr/>
            <p:nvPr/>
          </p:nvSpPr>
          <p:spPr>
            <a:xfrm>
              <a:off x="457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4" name="Rectangle 1143">
              <a:extLst>
                <a:ext uri="{FF2B5EF4-FFF2-40B4-BE49-F238E27FC236}">
                  <a16:creationId xmlns:a16="http://schemas.microsoft.com/office/drawing/2014/main" id="{4E845C55-96C7-694B-91DD-0D413C9C3845}"/>
                </a:ext>
              </a:extLst>
            </p:cNvPr>
            <p:cNvSpPr/>
            <p:nvPr/>
          </p:nvSpPr>
          <p:spPr>
            <a:xfrm>
              <a:off x="685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5" name="Rectangle 1144">
              <a:extLst>
                <a:ext uri="{FF2B5EF4-FFF2-40B4-BE49-F238E27FC236}">
                  <a16:creationId xmlns:a16="http://schemas.microsoft.com/office/drawing/2014/main" id="{46788991-E8C7-AC4E-A039-F866209780AE}"/>
                </a:ext>
              </a:extLst>
            </p:cNvPr>
            <p:cNvSpPr/>
            <p:nvPr/>
          </p:nvSpPr>
          <p:spPr>
            <a:xfrm>
              <a:off x="914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6" name="Rectangle 1145">
              <a:extLst>
                <a:ext uri="{FF2B5EF4-FFF2-40B4-BE49-F238E27FC236}">
                  <a16:creationId xmlns:a16="http://schemas.microsoft.com/office/drawing/2014/main" id="{AAC7461B-16B2-9947-91F9-47199D226F71}"/>
                </a:ext>
              </a:extLst>
            </p:cNvPr>
            <p:cNvSpPr/>
            <p:nvPr/>
          </p:nvSpPr>
          <p:spPr>
            <a:xfrm>
              <a:off x="1143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7" name="Rectangle 1146">
              <a:extLst>
                <a:ext uri="{FF2B5EF4-FFF2-40B4-BE49-F238E27FC236}">
                  <a16:creationId xmlns:a16="http://schemas.microsoft.com/office/drawing/2014/main" id="{48494219-7EBE-CB4E-B90D-AAC26CBE24A2}"/>
                </a:ext>
              </a:extLst>
            </p:cNvPr>
            <p:cNvSpPr/>
            <p:nvPr/>
          </p:nvSpPr>
          <p:spPr>
            <a:xfrm>
              <a:off x="1371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8" name="Rectangle 1147">
              <a:extLst>
                <a:ext uri="{FF2B5EF4-FFF2-40B4-BE49-F238E27FC236}">
                  <a16:creationId xmlns:a16="http://schemas.microsoft.com/office/drawing/2014/main" id="{6DDD9ED8-2DE2-C445-814D-C16001F683B0}"/>
                </a:ext>
              </a:extLst>
            </p:cNvPr>
            <p:cNvSpPr/>
            <p:nvPr/>
          </p:nvSpPr>
          <p:spPr>
            <a:xfrm>
              <a:off x="1600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9" name="Rectangle 1148">
              <a:extLst>
                <a:ext uri="{FF2B5EF4-FFF2-40B4-BE49-F238E27FC236}">
                  <a16:creationId xmlns:a16="http://schemas.microsoft.com/office/drawing/2014/main" id="{141FC28F-E4D7-5C45-889C-255165E686CC}"/>
                </a:ext>
              </a:extLst>
            </p:cNvPr>
            <p:cNvSpPr/>
            <p:nvPr/>
          </p:nvSpPr>
          <p:spPr>
            <a:xfrm>
              <a:off x="1828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0" name="Rectangle 1149">
              <a:extLst>
                <a:ext uri="{FF2B5EF4-FFF2-40B4-BE49-F238E27FC236}">
                  <a16:creationId xmlns:a16="http://schemas.microsoft.com/office/drawing/2014/main" id="{0FDF1727-EF17-0840-AA57-85853BD17A9F}"/>
                </a:ext>
              </a:extLst>
            </p:cNvPr>
            <p:cNvSpPr/>
            <p:nvPr/>
          </p:nvSpPr>
          <p:spPr>
            <a:xfrm>
              <a:off x="2057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1" name="Rectangle 1150">
              <a:extLst>
                <a:ext uri="{FF2B5EF4-FFF2-40B4-BE49-F238E27FC236}">
                  <a16:creationId xmlns:a16="http://schemas.microsoft.com/office/drawing/2014/main" id="{B2343928-F93E-124F-B8F1-7E9598BBECA2}"/>
                </a:ext>
              </a:extLst>
            </p:cNvPr>
            <p:cNvSpPr/>
            <p:nvPr/>
          </p:nvSpPr>
          <p:spPr>
            <a:xfrm>
              <a:off x="457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2" name="Rectangle 1151">
              <a:extLst>
                <a:ext uri="{FF2B5EF4-FFF2-40B4-BE49-F238E27FC236}">
                  <a16:creationId xmlns:a16="http://schemas.microsoft.com/office/drawing/2014/main" id="{05F04153-A616-5747-9C6C-00A7994F671B}"/>
                </a:ext>
              </a:extLst>
            </p:cNvPr>
            <p:cNvSpPr/>
            <p:nvPr/>
          </p:nvSpPr>
          <p:spPr>
            <a:xfrm>
              <a:off x="685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3" name="Rectangle 1152">
              <a:extLst>
                <a:ext uri="{FF2B5EF4-FFF2-40B4-BE49-F238E27FC236}">
                  <a16:creationId xmlns:a16="http://schemas.microsoft.com/office/drawing/2014/main" id="{29573CC5-40BA-E849-B1CA-95798F880C3B}"/>
                </a:ext>
              </a:extLst>
            </p:cNvPr>
            <p:cNvSpPr/>
            <p:nvPr/>
          </p:nvSpPr>
          <p:spPr>
            <a:xfrm>
              <a:off x="914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4" name="Rectangle 1153">
              <a:extLst>
                <a:ext uri="{FF2B5EF4-FFF2-40B4-BE49-F238E27FC236}">
                  <a16:creationId xmlns:a16="http://schemas.microsoft.com/office/drawing/2014/main" id="{CF9ADD6C-57BE-674A-ADDE-8449D462C2EA}"/>
                </a:ext>
              </a:extLst>
            </p:cNvPr>
            <p:cNvSpPr/>
            <p:nvPr/>
          </p:nvSpPr>
          <p:spPr>
            <a:xfrm>
              <a:off x="1143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5" name="Rectangle 1154">
              <a:extLst>
                <a:ext uri="{FF2B5EF4-FFF2-40B4-BE49-F238E27FC236}">
                  <a16:creationId xmlns:a16="http://schemas.microsoft.com/office/drawing/2014/main" id="{77E9DDAE-6FAE-A649-B1D9-0E225C8241DE}"/>
                </a:ext>
              </a:extLst>
            </p:cNvPr>
            <p:cNvSpPr/>
            <p:nvPr/>
          </p:nvSpPr>
          <p:spPr>
            <a:xfrm>
              <a:off x="1371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6" name="Rectangle 1155">
              <a:extLst>
                <a:ext uri="{FF2B5EF4-FFF2-40B4-BE49-F238E27FC236}">
                  <a16:creationId xmlns:a16="http://schemas.microsoft.com/office/drawing/2014/main" id="{EDAC1C3D-4B4B-9F47-8B31-F4CC2ABFE456}"/>
                </a:ext>
              </a:extLst>
            </p:cNvPr>
            <p:cNvSpPr/>
            <p:nvPr/>
          </p:nvSpPr>
          <p:spPr>
            <a:xfrm>
              <a:off x="1600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7" name="Rectangle 1156">
              <a:extLst>
                <a:ext uri="{FF2B5EF4-FFF2-40B4-BE49-F238E27FC236}">
                  <a16:creationId xmlns:a16="http://schemas.microsoft.com/office/drawing/2014/main" id="{428B4E8C-D937-0C47-BCD8-3A6D9DFCF6AC}"/>
                </a:ext>
              </a:extLst>
            </p:cNvPr>
            <p:cNvSpPr/>
            <p:nvPr/>
          </p:nvSpPr>
          <p:spPr>
            <a:xfrm>
              <a:off x="1828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8" name="Rectangle 1157">
              <a:extLst>
                <a:ext uri="{FF2B5EF4-FFF2-40B4-BE49-F238E27FC236}">
                  <a16:creationId xmlns:a16="http://schemas.microsoft.com/office/drawing/2014/main" id="{72762EF3-1657-E040-AC76-E5C83CC53DA6}"/>
                </a:ext>
              </a:extLst>
            </p:cNvPr>
            <p:cNvSpPr/>
            <p:nvPr/>
          </p:nvSpPr>
          <p:spPr>
            <a:xfrm>
              <a:off x="2057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9" name="Rectangle 1158">
              <a:extLst>
                <a:ext uri="{FF2B5EF4-FFF2-40B4-BE49-F238E27FC236}">
                  <a16:creationId xmlns:a16="http://schemas.microsoft.com/office/drawing/2014/main" id="{6BB1722D-A4CA-E844-B612-A4420FCFE3A6}"/>
                </a:ext>
              </a:extLst>
            </p:cNvPr>
            <p:cNvSpPr/>
            <p:nvPr/>
          </p:nvSpPr>
          <p:spPr>
            <a:xfrm>
              <a:off x="457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0" name="Rectangle 1159">
              <a:extLst>
                <a:ext uri="{FF2B5EF4-FFF2-40B4-BE49-F238E27FC236}">
                  <a16:creationId xmlns:a16="http://schemas.microsoft.com/office/drawing/2014/main" id="{9A8249E2-5F9D-C44B-86FC-0EBC107E05C8}"/>
                </a:ext>
              </a:extLst>
            </p:cNvPr>
            <p:cNvSpPr/>
            <p:nvPr/>
          </p:nvSpPr>
          <p:spPr>
            <a:xfrm>
              <a:off x="685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1" name="Rectangle 1160">
              <a:extLst>
                <a:ext uri="{FF2B5EF4-FFF2-40B4-BE49-F238E27FC236}">
                  <a16:creationId xmlns:a16="http://schemas.microsoft.com/office/drawing/2014/main" id="{7215B284-A3BB-4E4B-AD7B-5EE71FD85DF8}"/>
                </a:ext>
              </a:extLst>
            </p:cNvPr>
            <p:cNvSpPr/>
            <p:nvPr/>
          </p:nvSpPr>
          <p:spPr>
            <a:xfrm>
              <a:off x="914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2" name="Rectangle 1161">
              <a:extLst>
                <a:ext uri="{FF2B5EF4-FFF2-40B4-BE49-F238E27FC236}">
                  <a16:creationId xmlns:a16="http://schemas.microsoft.com/office/drawing/2014/main" id="{267C3445-303E-E540-A71A-4C4F5487F309}"/>
                </a:ext>
              </a:extLst>
            </p:cNvPr>
            <p:cNvSpPr/>
            <p:nvPr/>
          </p:nvSpPr>
          <p:spPr>
            <a:xfrm>
              <a:off x="1143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3" name="Rectangle 1162">
              <a:extLst>
                <a:ext uri="{FF2B5EF4-FFF2-40B4-BE49-F238E27FC236}">
                  <a16:creationId xmlns:a16="http://schemas.microsoft.com/office/drawing/2014/main" id="{9D5CD2C3-48E3-9A4B-9D6E-CFF23528C43D}"/>
                </a:ext>
              </a:extLst>
            </p:cNvPr>
            <p:cNvSpPr/>
            <p:nvPr/>
          </p:nvSpPr>
          <p:spPr>
            <a:xfrm>
              <a:off x="1371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4" name="Rectangle 1163">
              <a:extLst>
                <a:ext uri="{FF2B5EF4-FFF2-40B4-BE49-F238E27FC236}">
                  <a16:creationId xmlns:a16="http://schemas.microsoft.com/office/drawing/2014/main" id="{07AAD4A3-922A-E74B-87A2-EA5FDA1517D4}"/>
                </a:ext>
              </a:extLst>
            </p:cNvPr>
            <p:cNvSpPr/>
            <p:nvPr/>
          </p:nvSpPr>
          <p:spPr>
            <a:xfrm>
              <a:off x="1600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5" name="Rectangle 1164">
              <a:extLst>
                <a:ext uri="{FF2B5EF4-FFF2-40B4-BE49-F238E27FC236}">
                  <a16:creationId xmlns:a16="http://schemas.microsoft.com/office/drawing/2014/main" id="{5DCEAD83-561E-534A-8E41-84092D223459}"/>
                </a:ext>
              </a:extLst>
            </p:cNvPr>
            <p:cNvSpPr/>
            <p:nvPr/>
          </p:nvSpPr>
          <p:spPr>
            <a:xfrm>
              <a:off x="1828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6" name="Rectangle 1165">
              <a:extLst>
                <a:ext uri="{FF2B5EF4-FFF2-40B4-BE49-F238E27FC236}">
                  <a16:creationId xmlns:a16="http://schemas.microsoft.com/office/drawing/2014/main" id="{A39763CF-1012-DB48-BC56-A8E5A6E58B7A}"/>
                </a:ext>
              </a:extLst>
            </p:cNvPr>
            <p:cNvSpPr/>
            <p:nvPr/>
          </p:nvSpPr>
          <p:spPr>
            <a:xfrm>
              <a:off x="2057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7" name="Rectangle 1166">
              <a:extLst>
                <a:ext uri="{FF2B5EF4-FFF2-40B4-BE49-F238E27FC236}">
                  <a16:creationId xmlns:a16="http://schemas.microsoft.com/office/drawing/2014/main" id="{312D8EC0-0485-9647-926E-D92EE84C011A}"/>
                </a:ext>
              </a:extLst>
            </p:cNvPr>
            <p:cNvSpPr/>
            <p:nvPr/>
          </p:nvSpPr>
          <p:spPr>
            <a:xfrm>
              <a:off x="457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8" name="Rectangle 1167">
              <a:extLst>
                <a:ext uri="{FF2B5EF4-FFF2-40B4-BE49-F238E27FC236}">
                  <a16:creationId xmlns:a16="http://schemas.microsoft.com/office/drawing/2014/main" id="{131C7D0A-CDE0-8247-92D1-9299EBAC088E}"/>
                </a:ext>
              </a:extLst>
            </p:cNvPr>
            <p:cNvSpPr/>
            <p:nvPr/>
          </p:nvSpPr>
          <p:spPr>
            <a:xfrm>
              <a:off x="685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9" name="Rectangle 1168">
              <a:extLst>
                <a:ext uri="{FF2B5EF4-FFF2-40B4-BE49-F238E27FC236}">
                  <a16:creationId xmlns:a16="http://schemas.microsoft.com/office/drawing/2014/main" id="{CC14A008-C9D3-F44A-A6DC-F8974B2AFF13}"/>
                </a:ext>
              </a:extLst>
            </p:cNvPr>
            <p:cNvSpPr/>
            <p:nvPr/>
          </p:nvSpPr>
          <p:spPr>
            <a:xfrm>
              <a:off x="9144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0" name="Rectangle 1169">
              <a:extLst>
                <a:ext uri="{FF2B5EF4-FFF2-40B4-BE49-F238E27FC236}">
                  <a16:creationId xmlns:a16="http://schemas.microsoft.com/office/drawing/2014/main" id="{87DA2068-204D-3A4B-8E76-7891B3366E17}"/>
                </a:ext>
              </a:extLst>
            </p:cNvPr>
            <p:cNvSpPr/>
            <p:nvPr/>
          </p:nvSpPr>
          <p:spPr>
            <a:xfrm>
              <a:off x="11430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1" name="Rectangle 1170">
              <a:extLst>
                <a:ext uri="{FF2B5EF4-FFF2-40B4-BE49-F238E27FC236}">
                  <a16:creationId xmlns:a16="http://schemas.microsoft.com/office/drawing/2014/main" id="{BC6FA083-84B2-8C44-967A-B26F5348FF18}"/>
                </a:ext>
              </a:extLst>
            </p:cNvPr>
            <p:cNvSpPr/>
            <p:nvPr/>
          </p:nvSpPr>
          <p:spPr>
            <a:xfrm>
              <a:off x="13716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2" name="Rectangle 1171">
              <a:extLst>
                <a:ext uri="{FF2B5EF4-FFF2-40B4-BE49-F238E27FC236}">
                  <a16:creationId xmlns:a16="http://schemas.microsoft.com/office/drawing/2014/main" id="{5E7B7F01-5D28-FB4B-96D4-CF31F38012CA}"/>
                </a:ext>
              </a:extLst>
            </p:cNvPr>
            <p:cNvSpPr/>
            <p:nvPr/>
          </p:nvSpPr>
          <p:spPr>
            <a:xfrm>
              <a:off x="1600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3" name="Rectangle 1172">
              <a:extLst>
                <a:ext uri="{FF2B5EF4-FFF2-40B4-BE49-F238E27FC236}">
                  <a16:creationId xmlns:a16="http://schemas.microsoft.com/office/drawing/2014/main" id="{2617155B-74BB-F945-82EF-82FD17B846CF}"/>
                </a:ext>
              </a:extLst>
            </p:cNvPr>
            <p:cNvSpPr/>
            <p:nvPr/>
          </p:nvSpPr>
          <p:spPr>
            <a:xfrm>
              <a:off x="1828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4" name="Rectangle 1173">
              <a:extLst>
                <a:ext uri="{FF2B5EF4-FFF2-40B4-BE49-F238E27FC236}">
                  <a16:creationId xmlns:a16="http://schemas.microsoft.com/office/drawing/2014/main" id="{FEE9DC31-C4E9-5046-B0DB-66F41AF65030}"/>
                </a:ext>
              </a:extLst>
            </p:cNvPr>
            <p:cNvSpPr/>
            <p:nvPr/>
          </p:nvSpPr>
          <p:spPr>
            <a:xfrm>
              <a:off x="20574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5" name="Rectangle 1174">
              <a:extLst>
                <a:ext uri="{FF2B5EF4-FFF2-40B4-BE49-F238E27FC236}">
                  <a16:creationId xmlns:a16="http://schemas.microsoft.com/office/drawing/2014/main" id="{9C7F44D7-DE08-024A-BF70-CAF8495F2B98}"/>
                </a:ext>
              </a:extLst>
            </p:cNvPr>
            <p:cNvSpPr/>
            <p:nvPr/>
          </p:nvSpPr>
          <p:spPr>
            <a:xfrm>
              <a:off x="457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6" name="Rectangle 1175">
              <a:extLst>
                <a:ext uri="{FF2B5EF4-FFF2-40B4-BE49-F238E27FC236}">
                  <a16:creationId xmlns:a16="http://schemas.microsoft.com/office/drawing/2014/main" id="{7F5F7F98-962D-BB41-BCB8-5551B83F3E67}"/>
                </a:ext>
              </a:extLst>
            </p:cNvPr>
            <p:cNvSpPr/>
            <p:nvPr/>
          </p:nvSpPr>
          <p:spPr>
            <a:xfrm>
              <a:off x="685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7" name="Rectangle 1176">
              <a:extLst>
                <a:ext uri="{FF2B5EF4-FFF2-40B4-BE49-F238E27FC236}">
                  <a16:creationId xmlns:a16="http://schemas.microsoft.com/office/drawing/2014/main" id="{0B586E3D-DBF4-1247-9ABB-EE5D39B8CF46}"/>
                </a:ext>
              </a:extLst>
            </p:cNvPr>
            <p:cNvSpPr/>
            <p:nvPr/>
          </p:nvSpPr>
          <p:spPr>
            <a:xfrm>
              <a:off x="914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8" name="Rectangle 1177">
              <a:extLst>
                <a:ext uri="{FF2B5EF4-FFF2-40B4-BE49-F238E27FC236}">
                  <a16:creationId xmlns:a16="http://schemas.microsoft.com/office/drawing/2014/main" id="{D5A8658D-EBBA-484C-96B3-11E852C4A075}"/>
                </a:ext>
              </a:extLst>
            </p:cNvPr>
            <p:cNvSpPr/>
            <p:nvPr/>
          </p:nvSpPr>
          <p:spPr>
            <a:xfrm>
              <a:off x="1143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9" name="Rectangle 1178">
              <a:extLst>
                <a:ext uri="{FF2B5EF4-FFF2-40B4-BE49-F238E27FC236}">
                  <a16:creationId xmlns:a16="http://schemas.microsoft.com/office/drawing/2014/main" id="{F4D47731-EDA2-C045-BB81-99ADA210B8C9}"/>
                </a:ext>
              </a:extLst>
            </p:cNvPr>
            <p:cNvSpPr/>
            <p:nvPr/>
          </p:nvSpPr>
          <p:spPr>
            <a:xfrm>
              <a:off x="1371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0" name="Rectangle 1179">
              <a:extLst>
                <a:ext uri="{FF2B5EF4-FFF2-40B4-BE49-F238E27FC236}">
                  <a16:creationId xmlns:a16="http://schemas.microsoft.com/office/drawing/2014/main" id="{4D6DA2C1-4E88-BA49-8D19-68E6887B4198}"/>
                </a:ext>
              </a:extLst>
            </p:cNvPr>
            <p:cNvSpPr/>
            <p:nvPr/>
          </p:nvSpPr>
          <p:spPr>
            <a:xfrm>
              <a:off x="1600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1" name="Rectangle 1180">
              <a:extLst>
                <a:ext uri="{FF2B5EF4-FFF2-40B4-BE49-F238E27FC236}">
                  <a16:creationId xmlns:a16="http://schemas.microsoft.com/office/drawing/2014/main" id="{E48B88BB-B92C-564B-95A5-D767CDB27F25}"/>
                </a:ext>
              </a:extLst>
            </p:cNvPr>
            <p:cNvSpPr/>
            <p:nvPr/>
          </p:nvSpPr>
          <p:spPr>
            <a:xfrm>
              <a:off x="1828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2" name="Rectangle 1181">
              <a:extLst>
                <a:ext uri="{FF2B5EF4-FFF2-40B4-BE49-F238E27FC236}">
                  <a16:creationId xmlns:a16="http://schemas.microsoft.com/office/drawing/2014/main" id="{59034638-B652-BA41-86E1-8840C22BF3B4}"/>
                </a:ext>
              </a:extLst>
            </p:cNvPr>
            <p:cNvSpPr/>
            <p:nvPr/>
          </p:nvSpPr>
          <p:spPr>
            <a:xfrm>
              <a:off x="2057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3" name="Rectangle 1182">
              <a:extLst>
                <a:ext uri="{FF2B5EF4-FFF2-40B4-BE49-F238E27FC236}">
                  <a16:creationId xmlns:a16="http://schemas.microsoft.com/office/drawing/2014/main" id="{EFFFFD8A-6CAB-134D-A4B1-9CE7E71C726D}"/>
                </a:ext>
              </a:extLst>
            </p:cNvPr>
            <p:cNvSpPr/>
            <p:nvPr/>
          </p:nvSpPr>
          <p:spPr>
            <a:xfrm>
              <a:off x="457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4" name="Rectangle 1183">
              <a:extLst>
                <a:ext uri="{FF2B5EF4-FFF2-40B4-BE49-F238E27FC236}">
                  <a16:creationId xmlns:a16="http://schemas.microsoft.com/office/drawing/2014/main" id="{30509281-88FA-A342-811A-C849C1BF2A64}"/>
                </a:ext>
              </a:extLst>
            </p:cNvPr>
            <p:cNvSpPr/>
            <p:nvPr/>
          </p:nvSpPr>
          <p:spPr>
            <a:xfrm>
              <a:off x="685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5" name="Rectangle 1184">
              <a:extLst>
                <a:ext uri="{FF2B5EF4-FFF2-40B4-BE49-F238E27FC236}">
                  <a16:creationId xmlns:a16="http://schemas.microsoft.com/office/drawing/2014/main" id="{6BDE3BE2-0468-5F4B-8949-AAE297011C61}"/>
                </a:ext>
              </a:extLst>
            </p:cNvPr>
            <p:cNvSpPr/>
            <p:nvPr/>
          </p:nvSpPr>
          <p:spPr>
            <a:xfrm>
              <a:off x="914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6" name="Rectangle 1185">
              <a:extLst>
                <a:ext uri="{FF2B5EF4-FFF2-40B4-BE49-F238E27FC236}">
                  <a16:creationId xmlns:a16="http://schemas.microsoft.com/office/drawing/2014/main" id="{1DEFEE22-B187-1C43-99C9-E91435CD508C}"/>
                </a:ext>
              </a:extLst>
            </p:cNvPr>
            <p:cNvSpPr/>
            <p:nvPr/>
          </p:nvSpPr>
          <p:spPr>
            <a:xfrm>
              <a:off x="1143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7" name="Rectangle 1186">
              <a:extLst>
                <a:ext uri="{FF2B5EF4-FFF2-40B4-BE49-F238E27FC236}">
                  <a16:creationId xmlns:a16="http://schemas.microsoft.com/office/drawing/2014/main" id="{12382783-8EAE-4047-8DD6-4B4890C0C682}"/>
                </a:ext>
              </a:extLst>
            </p:cNvPr>
            <p:cNvSpPr/>
            <p:nvPr/>
          </p:nvSpPr>
          <p:spPr>
            <a:xfrm>
              <a:off x="1371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8" name="Rectangle 1187">
              <a:extLst>
                <a:ext uri="{FF2B5EF4-FFF2-40B4-BE49-F238E27FC236}">
                  <a16:creationId xmlns:a16="http://schemas.microsoft.com/office/drawing/2014/main" id="{4CC17E82-2E11-894C-B2DE-0AFF4C6AF7C4}"/>
                </a:ext>
              </a:extLst>
            </p:cNvPr>
            <p:cNvSpPr/>
            <p:nvPr/>
          </p:nvSpPr>
          <p:spPr>
            <a:xfrm>
              <a:off x="1600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9" name="Rectangle 1188">
              <a:extLst>
                <a:ext uri="{FF2B5EF4-FFF2-40B4-BE49-F238E27FC236}">
                  <a16:creationId xmlns:a16="http://schemas.microsoft.com/office/drawing/2014/main" id="{923606FA-D82B-9C40-B637-FD33D1D3D9F7}"/>
                </a:ext>
              </a:extLst>
            </p:cNvPr>
            <p:cNvSpPr/>
            <p:nvPr/>
          </p:nvSpPr>
          <p:spPr>
            <a:xfrm>
              <a:off x="1828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0" name="Rectangle 1189">
              <a:extLst>
                <a:ext uri="{FF2B5EF4-FFF2-40B4-BE49-F238E27FC236}">
                  <a16:creationId xmlns:a16="http://schemas.microsoft.com/office/drawing/2014/main" id="{46D155E2-B953-8C45-A4D7-C07276695468}"/>
                </a:ext>
              </a:extLst>
            </p:cNvPr>
            <p:cNvSpPr/>
            <p:nvPr/>
          </p:nvSpPr>
          <p:spPr>
            <a:xfrm>
              <a:off x="2057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1" name="Rectangle 1190">
              <a:extLst>
                <a:ext uri="{FF2B5EF4-FFF2-40B4-BE49-F238E27FC236}">
                  <a16:creationId xmlns:a16="http://schemas.microsoft.com/office/drawing/2014/main" id="{B692B99C-AE28-3B45-A924-4E3BD25D4557}"/>
                </a:ext>
              </a:extLst>
            </p:cNvPr>
            <p:cNvSpPr/>
            <p:nvPr/>
          </p:nvSpPr>
          <p:spPr>
            <a:xfrm>
              <a:off x="4572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2" name="Rectangle 1191">
              <a:extLst>
                <a:ext uri="{FF2B5EF4-FFF2-40B4-BE49-F238E27FC236}">
                  <a16:creationId xmlns:a16="http://schemas.microsoft.com/office/drawing/2014/main" id="{B3EF65E9-517E-8140-BD0F-308DE7A31F30}"/>
                </a:ext>
              </a:extLst>
            </p:cNvPr>
            <p:cNvSpPr/>
            <p:nvPr/>
          </p:nvSpPr>
          <p:spPr>
            <a:xfrm>
              <a:off x="6858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3" name="Rectangle 1192">
              <a:extLst>
                <a:ext uri="{FF2B5EF4-FFF2-40B4-BE49-F238E27FC236}">
                  <a16:creationId xmlns:a16="http://schemas.microsoft.com/office/drawing/2014/main" id="{8AD5FD40-0932-F643-9E17-27834869FA59}"/>
                </a:ext>
              </a:extLst>
            </p:cNvPr>
            <p:cNvSpPr/>
            <p:nvPr/>
          </p:nvSpPr>
          <p:spPr>
            <a:xfrm>
              <a:off x="9144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4" name="Rectangle 1193">
              <a:extLst>
                <a:ext uri="{FF2B5EF4-FFF2-40B4-BE49-F238E27FC236}">
                  <a16:creationId xmlns:a16="http://schemas.microsoft.com/office/drawing/2014/main" id="{5B04A1C1-AB9B-234F-9200-964765BB3960}"/>
                </a:ext>
              </a:extLst>
            </p:cNvPr>
            <p:cNvSpPr/>
            <p:nvPr/>
          </p:nvSpPr>
          <p:spPr>
            <a:xfrm>
              <a:off x="11430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5" name="Rectangle 1194">
              <a:extLst>
                <a:ext uri="{FF2B5EF4-FFF2-40B4-BE49-F238E27FC236}">
                  <a16:creationId xmlns:a16="http://schemas.microsoft.com/office/drawing/2014/main" id="{D6971945-8E20-874B-BA50-9865BF786D29}"/>
                </a:ext>
              </a:extLst>
            </p:cNvPr>
            <p:cNvSpPr/>
            <p:nvPr/>
          </p:nvSpPr>
          <p:spPr>
            <a:xfrm>
              <a:off x="1371600" y="47244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6" name="Rectangle 1195">
              <a:extLst>
                <a:ext uri="{FF2B5EF4-FFF2-40B4-BE49-F238E27FC236}">
                  <a16:creationId xmlns:a16="http://schemas.microsoft.com/office/drawing/2014/main" id="{14B84812-98FC-054F-AA29-7C1598CB907A}"/>
                </a:ext>
              </a:extLst>
            </p:cNvPr>
            <p:cNvSpPr/>
            <p:nvPr/>
          </p:nvSpPr>
          <p:spPr>
            <a:xfrm>
              <a:off x="16002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7" name="Rectangle 1196">
              <a:extLst>
                <a:ext uri="{FF2B5EF4-FFF2-40B4-BE49-F238E27FC236}">
                  <a16:creationId xmlns:a16="http://schemas.microsoft.com/office/drawing/2014/main" id="{B71EC231-DD64-8A4E-8A71-947F1F258F55}"/>
                </a:ext>
              </a:extLst>
            </p:cNvPr>
            <p:cNvSpPr/>
            <p:nvPr/>
          </p:nvSpPr>
          <p:spPr>
            <a:xfrm>
              <a:off x="18288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8" name="Rectangle 1197">
              <a:extLst>
                <a:ext uri="{FF2B5EF4-FFF2-40B4-BE49-F238E27FC236}">
                  <a16:creationId xmlns:a16="http://schemas.microsoft.com/office/drawing/2014/main" id="{C441C9BC-FF7E-1D4A-9233-A8A5A56C66E3}"/>
                </a:ext>
              </a:extLst>
            </p:cNvPr>
            <p:cNvSpPr/>
            <p:nvPr/>
          </p:nvSpPr>
          <p:spPr>
            <a:xfrm>
              <a:off x="20574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9" name="Rectangle 1198">
              <a:extLst>
                <a:ext uri="{FF2B5EF4-FFF2-40B4-BE49-F238E27FC236}">
                  <a16:creationId xmlns:a16="http://schemas.microsoft.com/office/drawing/2014/main" id="{3F104D61-745E-F147-BB27-3B7E1400B63B}"/>
                </a:ext>
              </a:extLst>
            </p:cNvPr>
            <p:cNvSpPr/>
            <p:nvPr/>
          </p:nvSpPr>
          <p:spPr>
            <a:xfrm>
              <a:off x="457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0" name="Rectangle 1199">
              <a:extLst>
                <a:ext uri="{FF2B5EF4-FFF2-40B4-BE49-F238E27FC236}">
                  <a16:creationId xmlns:a16="http://schemas.microsoft.com/office/drawing/2014/main" id="{24D671EB-769F-124A-9C71-DD992680D837}"/>
                </a:ext>
              </a:extLst>
            </p:cNvPr>
            <p:cNvSpPr/>
            <p:nvPr/>
          </p:nvSpPr>
          <p:spPr>
            <a:xfrm>
              <a:off x="685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1" name="Rectangle 1200">
              <a:extLst>
                <a:ext uri="{FF2B5EF4-FFF2-40B4-BE49-F238E27FC236}">
                  <a16:creationId xmlns:a16="http://schemas.microsoft.com/office/drawing/2014/main" id="{34149520-FE9B-E742-9815-4328132B102E}"/>
                </a:ext>
              </a:extLst>
            </p:cNvPr>
            <p:cNvSpPr/>
            <p:nvPr/>
          </p:nvSpPr>
          <p:spPr>
            <a:xfrm>
              <a:off x="9144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2" name="Rectangle 1201">
              <a:extLst>
                <a:ext uri="{FF2B5EF4-FFF2-40B4-BE49-F238E27FC236}">
                  <a16:creationId xmlns:a16="http://schemas.microsoft.com/office/drawing/2014/main" id="{75E69041-7230-934A-9DF5-25E2121AADCD}"/>
                </a:ext>
              </a:extLst>
            </p:cNvPr>
            <p:cNvSpPr/>
            <p:nvPr/>
          </p:nvSpPr>
          <p:spPr>
            <a:xfrm>
              <a:off x="1143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3" name="Rectangle 1202">
              <a:extLst>
                <a:ext uri="{FF2B5EF4-FFF2-40B4-BE49-F238E27FC236}">
                  <a16:creationId xmlns:a16="http://schemas.microsoft.com/office/drawing/2014/main" id="{7A719616-4A08-6848-88F9-684052E5A073}"/>
                </a:ext>
              </a:extLst>
            </p:cNvPr>
            <p:cNvSpPr/>
            <p:nvPr/>
          </p:nvSpPr>
          <p:spPr>
            <a:xfrm>
              <a:off x="1371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4" name="Rectangle 1203">
              <a:extLst>
                <a:ext uri="{FF2B5EF4-FFF2-40B4-BE49-F238E27FC236}">
                  <a16:creationId xmlns:a16="http://schemas.microsoft.com/office/drawing/2014/main" id="{14D13729-DE22-8241-B78B-ACE84C5285F5}"/>
                </a:ext>
              </a:extLst>
            </p:cNvPr>
            <p:cNvSpPr/>
            <p:nvPr/>
          </p:nvSpPr>
          <p:spPr>
            <a:xfrm>
              <a:off x="1600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5" name="Rectangle 1204">
              <a:extLst>
                <a:ext uri="{FF2B5EF4-FFF2-40B4-BE49-F238E27FC236}">
                  <a16:creationId xmlns:a16="http://schemas.microsoft.com/office/drawing/2014/main" id="{9E64BD90-CAA1-AB4A-97A5-E84FDDACAD03}"/>
                </a:ext>
              </a:extLst>
            </p:cNvPr>
            <p:cNvSpPr/>
            <p:nvPr/>
          </p:nvSpPr>
          <p:spPr>
            <a:xfrm>
              <a:off x="1828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6" name="Rectangle 1205">
              <a:extLst>
                <a:ext uri="{FF2B5EF4-FFF2-40B4-BE49-F238E27FC236}">
                  <a16:creationId xmlns:a16="http://schemas.microsoft.com/office/drawing/2014/main" id="{81CA904F-41C7-284E-8478-DF9C4C4E82CB}"/>
                </a:ext>
              </a:extLst>
            </p:cNvPr>
            <p:cNvSpPr/>
            <p:nvPr/>
          </p:nvSpPr>
          <p:spPr>
            <a:xfrm>
              <a:off x="20574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7" name="Rectangle 1206">
              <a:extLst>
                <a:ext uri="{FF2B5EF4-FFF2-40B4-BE49-F238E27FC236}">
                  <a16:creationId xmlns:a16="http://schemas.microsoft.com/office/drawing/2014/main" id="{620BDEF2-593B-C341-94BF-77AD7E1EC481}"/>
                </a:ext>
              </a:extLst>
            </p:cNvPr>
            <p:cNvSpPr/>
            <p:nvPr/>
          </p:nvSpPr>
          <p:spPr>
            <a:xfrm>
              <a:off x="457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8" name="Rectangle 1207">
              <a:extLst>
                <a:ext uri="{FF2B5EF4-FFF2-40B4-BE49-F238E27FC236}">
                  <a16:creationId xmlns:a16="http://schemas.microsoft.com/office/drawing/2014/main" id="{47502FA3-7C0D-E342-B6DC-616FA83E2824}"/>
                </a:ext>
              </a:extLst>
            </p:cNvPr>
            <p:cNvSpPr/>
            <p:nvPr/>
          </p:nvSpPr>
          <p:spPr>
            <a:xfrm>
              <a:off x="685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9" name="Rectangle 1208">
              <a:extLst>
                <a:ext uri="{FF2B5EF4-FFF2-40B4-BE49-F238E27FC236}">
                  <a16:creationId xmlns:a16="http://schemas.microsoft.com/office/drawing/2014/main" id="{2083A34E-4D3E-4144-A019-1C7E353F87A6}"/>
                </a:ext>
              </a:extLst>
            </p:cNvPr>
            <p:cNvSpPr/>
            <p:nvPr/>
          </p:nvSpPr>
          <p:spPr>
            <a:xfrm>
              <a:off x="9144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0" name="Rectangle 1209">
              <a:extLst>
                <a:ext uri="{FF2B5EF4-FFF2-40B4-BE49-F238E27FC236}">
                  <a16:creationId xmlns:a16="http://schemas.microsoft.com/office/drawing/2014/main" id="{1E4D637D-F93E-A74C-BBE9-655CEF13F6D0}"/>
                </a:ext>
              </a:extLst>
            </p:cNvPr>
            <p:cNvSpPr/>
            <p:nvPr/>
          </p:nvSpPr>
          <p:spPr>
            <a:xfrm>
              <a:off x="1143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1" name="Rectangle 1210">
              <a:extLst>
                <a:ext uri="{FF2B5EF4-FFF2-40B4-BE49-F238E27FC236}">
                  <a16:creationId xmlns:a16="http://schemas.microsoft.com/office/drawing/2014/main" id="{4B9191CC-8497-6941-BD5F-186C8EDF3B9D}"/>
                </a:ext>
              </a:extLst>
            </p:cNvPr>
            <p:cNvSpPr/>
            <p:nvPr/>
          </p:nvSpPr>
          <p:spPr>
            <a:xfrm>
              <a:off x="1371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2" name="Rectangle 1211">
              <a:extLst>
                <a:ext uri="{FF2B5EF4-FFF2-40B4-BE49-F238E27FC236}">
                  <a16:creationId xmlns:a16="http://schemas.microsoft.com/office/drawing/2014/main" id="{AD75EA1E-E7CE-894C-A52C-0E4FE4DEFEC5}"/>
                </a:ext>
              </a:extLst>
            </p:cNvPr>
            <p:cNvSpPr/>
            <p:nvPr/>
          </p:nvSpPr>
          <p:spPr>
            <a:xfrm>
              <a:off x="1600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3" name="Rectangle 1212">
              <a:extLst>
                <a:ext uri="{FF2B5EF4-FFF2-40B4-BE49-F238E27FC236}">
                  <a16:creationId xmlns:a16="http://schemas.microsoft.com/office/drawing/2014/main" id="{AD08B4C3-C828-394F-9F83-C769ADD17267}"/>
                </a:ext>
              </a:extLst>
            </p:cNvPr>
            <p:cNvSpPr/>
            <p:nvPr/>
          </p:nvSpPr>
          <p:spPr>
            <a:xfrm>
              <a:off x="1828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4" name="Rectangle 1213">
              <a:extLst>
                <a:ext uri="{FF2B5EF4-FFF2-40B4-BE49-F238E27FC236}">
                  <a16:creationId xmlns:a16="http://schemas.microsoft.com/office/drawing/2014/main" id="{FA1746D3-6222-144A-8120-4DCFD2CEF873}"/>
                </a:ext>
              </a:extLst>
            </p:cNvPr>
            <p:cNvSpPr/>
            <p:nvPr/>
          </p:nvSpPr>
          <p:spPr>
            <a:xfrm>
              <a:off x="20574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5" name="Rectangle 1214">
              <a:extLst>
                <a:ext uri="{FF2B5EF4-FFF2-40B4-BE49-F238E27FC236}">
                  <a16:creationId xmlns:a16="http://schemas.microsoft.com/office/drawing/2014/main" id="{EBD69213-32A7-0743-A004-3B2FB86FD916}"/>
                </a:ext>
              </a:extLst>
            </p:cNvPr>
            <p:cNvSpPr/>
            <p:nvPr/>
          </p:nvSpPr>
          <p:spPr>
            <a:xfrm>
              <a:off x="457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6" name="Rectangle 1215">
              <a:extLst>
                <a:ext uri="{FF2B5EF4-FFF2-40B4-BE49-F238E27FC236}">
                  <a16:creationId xmlns:a16="http://schemas.microsoft.com/office/drawing/2014/main" id="{AA106027-81FC-4347-A595-4286B9E3531E}"/>
                </a:ext>
              </a:extLst>
            </p:cNvPr>
            <p:cNvSpPr/>
            <p:nvPr/>
          </p:nvSpPr>
          <p:spPr>
            <a:xfrm>
              <a:off x="685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7" name="Rectangle 1216">
              <a:extLst>
                <a:ext uri="{FF2B5EF4-FFF2-40B4-BE49-F238E27FC236}">
                  <a16:creationId xmlns:a16="http://schemas.microsoft.com/office/drawing/2014/main" id="{CA6C506C-890E-684E-BC67-788DE6C4CE5E}"/>
                </a:ext>
              </a:extLst>
            </p:cNvPr>
            <p:cNvSpPr/>
            <p:nvPr/>
          </p:nvSpPr>
          <p:spPr>
            <a:xfrm>
              <a:off x="9144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8" name="Rectangle 1217">
              <a:extLst>
                <a:ext uri="{FF2B5EF4-FFF2-40B4-BE49-F238E27FC236}">
                  <a16:creationId xmlns:a16="http://schemas.microsoft.com/office/drawing/2014/main" id="{A1E93278-33A1-6544-BE58-AD80945991D7}"/>
                </a:ext>
              </a:extLst>
            </p:cNvPr>
            <p:cNvSpPr/>
            <p:nvPr/>
          </p:nvSpPr>
          <p:spPr>
            <a:xfrm>
              <a:off x="1143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9" name="Rectangle 1218">
              <a:extLst>
                <a:ext uri="{FF2B5EF4-FFF2-40B4-BE49-F238E27FC236}">
                  <a16:creationId xmlns:a16="http://schemas.microsoft.com/office/drawing/2014/main" id="{939BD3B8-C3EB-944B-832B-BA7856B83466}"/>
                </a:ext>
              </a:extLst>
            </p:cNvPr>
            <p:cNvSpPr/>
            <p:nvPr/>
          </p:nvSpPr>
          <p:spPr>
            <a:xfrm>
              <a:off x="1371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0" name="Rectangle 1219">
              <a:extLst>
                <a:ext uri="{FF2B5EF4-FFF2-40B4-BE49-F238E27FC236}">
                  <a16:creationId xmlns:a16="http://schemas.microsoft.com/office/drawing/2014/main" id="{0681FBB3-B85B-6249-A562-F1EDFF7D0C01}"/>
                </a:ext>
              </a:extLst>
            </p:cNvPr>
            <p:cNvSpPr/>
            <p:nvPr/>
          </p:nvSpPr>
          <p:spPr>
            <a:xfrm>
              <a:off x="1600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1" name="Rectangle 1220">
              <a:extLst>
                <a:ext uri="{FF2B5EF4-FFF2-40B4-BE49-F238E27FC236}">
                  <a16:creationId xmlns:a16="http://schemas.microsoft.com/office/drawing/2014/main" id="{F9340F09-A2EB-B94A-A66E-F2A074891666}"/>
                </a:ext>
              </a:extLst>
            </p:cNvPr>
            <p:cNvSpPr/>
            <p:nvPr/>
          </p:nvSpPr>
          <p:spPr>
            <a:xfrm>
              <a:off x="1828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2" name="Rectangle 1221">
              <a:extLst>
                <a:ext uri="{FF2B5EF4-FFF2-40B4-BE49-F238E27FC236}">
                  <a16:creationId xmlns:a16="http://schemas.microsoft.com/office/drawing/2014/main" id="{2C907144-894A-D742-898A-7BA25164EA42}"/>
                </a:ext>
              </a:extLst>
            </p:cNvPr>
            <p:cNvSpPr/>
            <p:nvPr/>
          </p:nvSpPr>
          <p:spPr>
            <a:xfrm>
              <a:off x="20574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3" name="Rectangle 1222">
              <a:extLst>
                <a:ext uri="{FF2B5EF4-FFF2-40B4-BE49-F238E27FC236}">
                  <a16:creationId xmlns:a16="http://schemas.microsoft.com/office/drawing/2014/main" id="{3D0E111C-5293-E142-B630-1CF9A7627A21}"/>
                </a:ext>
              </a:extLst>
            </p:cNvPr>
            <p:cNvSpPr/>
            <p:nvPr/>
          </p:nvSpPr>
          <p:spPr>
            <a:xfrm>
              <a:off x="457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4" name="Rectangle 1223">
              <a:extLst>
                <a:ext uri="{FF2B5EF4-FFF2-40B4-BE49-F238E27FC236}">
                  <a16:creationId xmlns:a16="http://schemas.microsoft.com/office/drawing/2014/main" id="{E245A710-A44B-0343-95C3-32B28A2EED77}"/>
                </a:ext>
              </a:extLst>
            </p:cNvPr>
            <p:cNvSpPr/>
            <p:nvPr/>
          </p:nvSpPr>
          <p:spPr>
            <a:xfrm>
              <a:off x="685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5" name="Rectangle 1224">
              <a:extLst>
                <a:ext uri="{FF2B5EF4-FFF2-40B4-BE49-F238E27FC236}">
                  <a16:creationId xmlns:a16="http://schemas.microsoft.com/office/drawing/2014/main" id="{4AF83896-FB43-CD48-9F7A-2B73447B676E}"/>
                </a:ext>
              </a:extLst>
            </p:cNvPr>
            <p:cNvSpPr/>
            <p:nvPr/>
          </p:nvSpPr>
          <p:spPr>
            <a:xfrm>
              <a:off x="9144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6" name="Rectangle 1225">
              <a:extLst>
                <a:ext uri="{FF2B5EF4-FFF2-40B4-BE49-F238E27FC236}">
                  <a16:creationId xmlns:a16="http://schemas.microsoft.com/office/drawing/2014/main" id="{A0F8B682-3F12-F342-8953-08F84EBD9AC8}"/>
                </a:ext>
              </a:extLst>
            </p:cNvPr>
            <p:cNvSpPr/>
            <p:nvPr/>
          </p:nvSpPr>
          <p:spPr>
            <a:xfrm>
              <a:off x="1143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7" name="Rectangle 1226">
              <a:extLst>
                <a:ext uri="{FF2B5EF4-FFF2-40B4-BE49-F238E27FC236}">
                  <a16:creationId xmlns:a16="http://schemas.microsoft.com/office/drawing/2014/main" id="{4CF92855-6899-0342-AB92-CAD6284E8197}"/>
                </a:ext>
              </a:extLst>
            </p:cNvPr>
            <p:cNvSpPr/>
            <p:nvPr/>
          </p:nvSpPr>
          <p:spPr>
            <a:xfrm>
              <a:off x="1371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8" name="Rectangle 1227">
              <a:extLst>
                <a:ext uri="{FF2B5EF4-FFF2-40B4-BE49-F238E27FC236}">
                  <a16:creationId xmlns:a16="http://schemas.microsoft.com/office/drawing/2014/main" id="{B54E5D02-A2D4-EE48-B947-6DAD2A353DDF}"/>
                </a:ext>
              </a:extLst>
            </p:cNvPr>
            <p:cNvSpPr/>
            <p:nvPr/>
          </p:nvSpPr>
          <p:spPr>
            <a:xfrm>
              <a:off x="1600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9" name="Rectangle 1228">
              <a:extLst>
                <a:ext uri="{FF2B5EF4-FFF2-40B4-BE49-F238E27FC236}">
                  <a16:creationId xmlns:a16="http://schemas.microsoft.com/office/drawing/2014/main" id="{D0CA21F0-23F1-D241-BD2D-B341E4225FEB}"/>
                </a:ext>
              </a:extLst>
            </p:cNvPr>
            <p:cNvSpPr/>
            <p:nvPr/>
          </p:nvSpPr>
          <p:spPr>
            <a:xfrm>
              <a:off x="1828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0" name="Rectangle 1229">
              <a:extLst>
                <a:ext uri="{FF2B5EF4-FFF2-40B4-BE49-F238E27FC236}">
                  <a16:creationId xmlns:a16="http://schemas.microsoft.com/office/drawing/2014/main" id="{A8B95775-0B54-8440-96E9-E0AB94A1E983}"/>
                </a:ext>
              </a:extLst>
            </p:cNvPr>
            <p:cNvSpPr/>
            <p:nvPr/>
          </p:nvSpPr>
          <p:spPr>
            <a:xfrm>
              <a:off x="20574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1" name="Rectangle 1230">
              <a:extLst>
                <a:ext uri="{FF2B5EF4-FFF2-40B4-BE49-F238E27FC236}">
                  <a16:creationId xmlns:a16="http://schemas.microsoft.com/office/drawing/2014/main" id="{4EF90BCE-A63C-8C44-A6E5-D739699687EB}"/>
                </a:ext>
              </a:extLst>
            </p:cNvPr>
            <p:cNvSpPr/>
            <p:nvPr/>
          </p:nvSpPr>
          <p:spPr>
            <a:xfrm>
              <a:off x="457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2" name="Rectangle 1231">
              <a:extLst>
                <a:ext uri="{FF2B5EF4-FFF2-40B4-BE49-F238E27FC236}">
                  <a16:creationId xmlns:a16="http://schemas.microsoft.com/office/drawing/2014/main" id="{DB94704B-8418-984A-A2EB-E8EDF67CC85C}"/>
                </a:ext>
              </a:extLst>
            </p:cNvPr>
            <p:cNvSpPr/>
            <p:nvPr/>
          </p:nvSpPr>
          <p:spPr>
            <a:xfrm>
              <a:off x="685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3" name="Rectangle 1232">
              <a:extLst>
                <a:ext uri="{FF2B5EF4-FFF2-40B4-BE49-F238E27FC236}">
                  <a16:creationId xmlns:a16="http://schemas.microsoft.com/office/drawing/2014/main" id="{8BC79BF9-D3D3-1740-AE0E-E8E71E3F52E8}"/>
                </a:ext>
              </a:extLst>
            </p:cNvPr>
            <p:cNvSpPr/>
            <p:nvPr/>
          </p:nvSpPr>
          <p:spPr>
            <a:xfrm>
              <a:off x="9144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4" name="Rectangle 1233">
              <a:extLst>
                <a:ext uri="{FF2B5EF4-FFF2-40B4-BE49-F238E27FC236}">
                  <a16:creationId xmlns:a16="http://schemas.microsoft.com/office/drawing/2014/main" id="{7AB1CE75-15F7-C04E-BEA6-D6CFEBAACE83}"/>
                </a:ext>
              </a:extLst>
            </p:cNvPr>
            <p:cNvSpPr/>
            <p:nvPr/>
          </p:nvSpPr>
          <p:spPr>
            <a:xfrm>
              <a:off x="1143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5" name="Rectangle 1234">
              <a:extLst>
                <a:ext uri="{FF2B5EF4-FFF2-40B4-BE49-F238E27FC236}">
                  <a16:creationId xmlns:a16="http://schemas.microsoft.com/office/drawing/2014/main" id="{C2A7674A-C744-DB46-8D2D-476A66980ACD}"/>
                </a:ext>
              </a:extLst>
            </p:cNvPr>
            <p:cNvSpPr/>
            <p:nvPr/>
          </p:nvSpPr>
          <p:spPr>
            <a:xfrm>
              <a:off x="1371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6" name="Rectangle 1235">
              <a:extLst>
                <a:ext uri="{FF2B5EF4-FFF2-40B4-BE49-F238E27FC236}">
                  <a16:creationId xmlns:a16="http://schemas.microsoft.com/office/drawing/2014/main" id="{A0400D89-B118-4D42-9FCB-E57F6C7ED01C}"/>
                </a:ext>
              </a:extLst>
            </p:cNvPr>
            <p:cNvSpPr/>
            <p:nvPr/>
          </p:nvSpPr>
          <p:spPr>
            <a:xfrm>
              <a:off x="1600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7" name="Rectangle 1236">
              <a:extLst>
                <a:ext uri="{FF2B5EF4-FFF2-40B4-BE49-F238E27FC236}">
                  <a16:creationId xmlns:a16="http://schemas.microsoft.com/office/drawing/2014/main" id="{3F8E3976-CFF3-4A4A-AF6C-407E09CAD12B}"/>
                </a:ext>
              </a:extLst>
            </p:cNvPr>
            <p:cNvSpPr/>
            <p:nvPr/>
          </p:nvSpPr>
          <p:spPr>
            <a:xfrm>
              <a:off x="1828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8" name="Rectangle 1237">
              <a:extLst>
                <a:ext uri="{FF2B5EF4-FFF2-40B4-BE49-F238E27FC236}">
                  <a16:creationId xmlns:a16="http://schemas.microsoft.com/office/drawing/2014/main" id="{021497CB-8E41-BE40-BE81-C725266337F1}"/>
                </a:ext>
              </a:extLst>
            </p:cNvPr>
            <p:cNvSpPr/>
            <p:nvPr/>
          </p:nvSpPr>
          <p:spPr>
            <a:xfrm>
              <a:off x="20574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9" name="Rectangle 1238">
              <a:extLst>
                <a:ext uri="{FF2B5EF4-FFF2-40B4-BE49-F238E27FC236}">
                  <a16:creationId xmlns:a16="http://schemas.microsoft.com/office/drawing/2014/main" id="{E0DECAC7-BF3D-2B4A-8207-BBFDCD186ECE}"/>
                </a:ext>
              </a:extLst>
            </p:cNvPr>
            <p:cNvSpPr/>
            <p:nvPr/>
          </p:nvSpPr>
          <p:spPr>
            <a:xfrm>
              <a:off x="457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0" name="Rectangle 1239">
              <a:extLst>
                <a:ext uri="{FF2B5EF4-FFF2-40B4-BE49-F238E27FC236}">
                  <a16:creationId xmlns:a16="http://schemas.microsoft.com/office/drawing/2014/main" id="{B5ACA7B2-0F7A-6541-BCB7-8A0E131F275C}"/>
                </a:ext>
              </a:extLst>
            </p:cNvPr>
            <p:cNvSpPr/>
            <p:nvPr/>
          </p:nvSpPr>
          <p:spPr>
            <a:xfrm>
              <a:off x="685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1" name="Rectangle 1240">
              <a:extLst>
                <a:ext uri="{FF2B5EF4-FFF2-40B4-BE49-F238E27FC236}">
                  <a16:creationId xmlns:a16="http://schemas.microsoft.com/office/drawing/2014/main" id="{7346710E-3FA6-0E46-8F4C-B08E3F500059}"/>
                </a:ext>
              </a:extLst>
            </p:cNvPr>
            <p:cNvSpPr/>
            <p:nvPr/>
          </p:nvSpPr>
          <p:spPr>
            <a:xfrm>
              <a:off x="914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2" name="Rectangle 1241">
              <a:extLst>
                <a:ext uri="{FF2B5EF4-FFF2-40B4-BE49-F238E27FC236}">
                  <a16:creationId xmlns:a16="http://schemas.microsoft.com/office/drawing/2014/main" id="{9E9155D1-2D42-C84D-A802-53C3DEE05D5E}"/>
                </a:ext>
              </a:extLst>
            </p:cNvPr>
            <p:cNvSpPr/>
            <p:nvPr/>
          </p:nvSpPr>
          <p:spPr>
            <a:xfrm>
              <a:off x="1143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3" name="Rectangle 1242">
              <a:extLst>
                <a:ext uri="{FF2B5EF4-FFF2-40B4-BE49-F238E27FC236}">
                  <a16:creationId xmlns:a16="http://schemas.microsoft.com/office/drawing/2014/main" id="{A7D0696B-E2FD-3841-A912-6BA8914E65AC}"/>
                </a:ext>
              </a:extLst>
            </p:cNvPr>
            <p:cNvSpPr/>
            <p:nvPr/>
          </p:nvSpPr>
          <p:spPr>
            <a:xfrm>
              <a:off x="13716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4" name="Rectangle 1243">
              <a:extLst>
                <a:ext uri="{FF2B5EF4-FFF2-40B4-BE49-F238E27FC236}">
                  <a16:creationId xmlns:a16="http://schemas.microsoft.com/office/drawing/2014/main" id="{13AC5CCA-A2A0-DA4C-8CD2-FA1780059E05}"/>
                </a:ext>
              </a:extLst>
            </p:cNvPr>
            <p:cNvSpPr/>
            <p:nvPr/>
          </p:nvSpPr>
          <p:spPr>
            <a:xfrm>
              <a:off x="1600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5" name="Rectangle 1244">
              <a:extLst>
                <a:ext uri="{FF2B5EF4-FFF2-40B4-BE49-F238E27FC236}">
                  <a16:creationId xmlns:a16="http://schemas.microsoft.com/office/drawing/2014/main" id="{159998F5-6087-504F-860A-4AC0CA41C948}"/>
                </a:ext>
              </a:extLst>
            </p:cNvPr>
            <p:cNvSpPr/>
            <p:nvPr/>
          </p:nvSpPr>
          <p:spPr>
            <a:xfrm>
              <a:off x="1828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6" name="Rectangle 1245">
              <a:extLst>
                <a:ext uri="{FF2B5EF4-FFF2-40B4-BE49-F238E27FC236}">
                  <a16:creationId xmlns:a16="http://schemas.microsoft.com/office/drawing/2014/main" id="{5146A94A-2B51-A345-AEB8-3E1C8B15F401}"/>
                </a:ext>
              </a:extLst>
            </p:cNvPr>
            <p:cNvSpPr/>
            <p:nvPr/>
          </p:nvSpPr>
          <p:spPr>
            <a:xfrm>
              <a:off x="2057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7" name="Rectangle 1246">
              <a:extLst>
                <a:ext uri="{FF2B5EF4-FFF2-40B4-BE49-F238E27FC236}">
                  <a16:creationId xmlns:a16="http://schemas.microsoft.com/office/drawing/2014/main" id="{4B763B8E-BC8A-F543-8433-58C55B22A734}"/>
                </a:ext>
              </a:extLst>
            </p:cNvPr>
            <p:cNvSpPr/>
            <p:nvPr/>
          </p:nvSpPr>
          <p:spPr>
            <a:xfrm>
              <a:off x="457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8" name="Rectangle 1247">
              <a:extLst>
                <a:ext uri="{FF2B5EF4-FFF2-40B4-BE49-F238E27FC236}">
                  <a16:creationId xmlns:a16="http://schemas.microsoft.com/office/drawing/2014/main" id="{6437D5E7-265F-6D4F-A8CA-4798B2143963}"/>
                </a:ext>
              </a:extLst>
            </p:cNvPr>
            <p:cNvSpPr/>
            <p:nvPr/>
          </p:nvSpPr>
          <p:spPr>
            <a:xfrm>
              <a:off x="685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9" name="Rectangle 1248">
              <a:extLst>
                <a:ext uri="{FF2B5EF4-FFF2-40B4-BE49-F238E27FC236}">
                  <a16:creationId xmlns:a16="http://schemas.microsoft.com/office/drawing/2014/main" id="{D97A6391-41E9-A54C-BBD5-7B03B72B1EC1}"/>
                </a:ext>
              </a:extLst>
            </p:cNvPr>
            <p:cNvSpPr/>
            <p:nvPr/>
          </p:nvSpPr>
          <p:spPr>
            <a:xfrm>
              <a:off x="914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0" name="Rectangle 1249">
              <a:extLst>
                <a:ext uri="{FF2B5EF4-FFF2-40B4-BE49-F238E27FC236}">
                  <a16:creationId xmlns:a16="http://schemas.microsoft.com/office/drawing/2014/main" id="{E9F33A8F-9DEC-B045-B6B7-EA5989CE912A}"/>
                </a:ext>
              </a:extLst>
            </p:cNvPr>
            <p:cNvSpPr/>
            <p:nvPr/>
          </p:nvSpPr>
          <p:spPr>
            <a:xfrm>
              <a:off x="1143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1" name="Rectangle 1250">
              <a:extLst>
                <a:ext uri="{FF2B5EF4-FFF2-40B4-BE49-F238E27FC236}">
                  <a16:creationId xmlns:a16="http://schemas.microsoft.com/office/drawing/2014/main" id="{0B286E99-4786-A64B-B7EC-8DB3CAA20F63}"/>
                </a:ext>
              </a:extLst>
            </p:cNvPr>
            <p:cNvSpPr/>
            <p:nvPr/>
          </p:nvSpPr>
          <p:spPr>
            <a:xfrm>
              <a:off x="1371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2" name="Rectangle 1251">
              <a:extLst>
                <a:ext uri="{FF2B5EF4-FFF2-40B4-BE49-F238E27FC236}">
                  <a16:creationId xmlns:a16="http://schemas.microsoft.com/office/drawing/2014/main" id="{1AD22A28-A808-5D46-BE3C-E6623FE1B9AE}"/>
                </a:ext>
              </a:extLst>
            </p:cNvPr>
            <p:cNvSpPr/>
            <p:nvPr/>
          </p:nvSpPr>
          <p:spPr>
            <a:xfrm>
              <a:off x="1600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3" name="Rectangle 1252">
              <a:extLst>
                <a:ext uri="{FF2B5EF4-FFF2-40B4-BE49-F238E27FC236}">
                  <a16:creationId xmlns:a16="http://schemas.microsoft.com/office/drawing/2014/main" id="{C2AC1B2F-DC04-5B4D-A6F7-624E30A1F6A9}"/>
                </a:ext>
              </a:extLst>
            </p:cNvPr>
            <p:cNvSpPr/>
            <p:nvPr/>
          </p:nvSpPr>
          <p:spPr>
            <a:xfrm>
              <a:off x="1828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4" name="Rectangle 1253">
              <a:extLst>
                <a:ext uri="{FF2B5EF4-FFF2-40B4-BE49-F238E27FC236}">
                  <a16:creationId xmlns:a16="http://schemas.microsoft.com/office/drawing/2014/main" id="{0C92F580-25E7-2B4A-AA74-70DA1709927D}"/>
                </a:ext>
              </a:extLst>
            </p:cNvPr>
            <p:cNvSpPr/>
            <p:nvPr/>
          </p:nvSpPr>
          <p:spPr>
            <a:xfrm>
              <a:off x="2057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5" name="Rectangle 1254">
              <a:extLst>
                <a:ext uri="{FF2B5EF4-FFF2-40B4-BE49-F238E27FC236}">
                  <a16:creationId xmlns:a16="http://schemas.microsoft.com/office/drawing/2014/main" id="{5387F807-0988-7644-B138-4BD565158E5C}"/>
                </a:ext>
              </a:extLst>
            </p:cNvPr>
            <p:cNvSpPr/>
            <p:nvPr/>
          </p:nvSpPr>
          <p:spPr>
            <a:xfrm>
              <a:off x="4572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6" name="Rectangle 1255">
              <a:extLst>
                <a:ext uri="{FF2B5EF4-FFF2-40B4-BE49-F238E27FC236}">
                  <a16:creationId xmlns:a16="http://schemas.microsoft.com/office/drawing/2014/main" id="{7969D7C3-6F11-9C48-A9F6-8E9332565D82}"/>
                </a:ext>
              </a:extLst>
            </p:cNvPr>
            <p:cNvSpPr/>
            <p:nvPr/>
          </p:nvSpPr>
          <p:spPr>
            <a:xfrm>
              <a:off x="685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7" name="Rectangle 1256">
              <a:extLst>
                <a:ext uri="{FF2B5EF4-FFF2-40B4-BE49-F238E27FC236}">
                  <a16:creationId xmlns:a16="http://schemas.microsoft.com/office/drawing/2014/main" id="{6AC888D6-B241-B548-9CBC-948BFA282913}"/>
                </a:ext>
              </a:extLst>
            </p:cNvPr>
            <p:cNvSpPr/>
            <p:nvPr/>
          </p:nvSpPr>
          <p:spPr>
            <a:xfrm>
              <a:off x="9144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8" name="Rectangle 1257">
              <a:extLst>
                <a:ext uri="{FF2B5EF4-FFF2-40B4-BE49-F238E27FC236}">
                  <a16:creationId xmlns:a16="http://schemas.microsoft.com/office/drawing/2014/main" id="{CDE64BEC-3F52-C74E-BD3A-A946973088E7}"/>
                </a:ext>
              </a:extLst>
            </p:cNvPr>
            <p:cNvSpPr/>
            <p:nvPr/>
          </p:nvSpPr>
          <p:spPr>
            <a:xfrm>
              <a:off x="11430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9" name="Rectangle 1258">
              <a:extLst>
                <a:ext uri="{FF2B5EF4-FFF2-40B4-BE49-F238E27FC236}">
                  <a16:creationId xmlns:a16="http://schemas.microsoft.com/office/drawing/2014/main" id="{07ED79B9-5290-E048-9C6A-E9438D0457E6}"/>
                </a:ext>
              </a:extLst>
            </p:cNvPr>
            <p:cNvSpPr/>
            <p:nvPr/>
          </p:nvSpPr>
          <p:spPr>
            <a:xfrm>
              <a:off x="1371600" y="65532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0" name="Rectangle 1259">
              <a:extLst>
                <a:ext uri="{FF2B5EF4-FFF2-40B4-BE49-F238E27FC236}">
                  <a16:creationId xmlns:a16="http://schemas.microsoft.com/office/drawing/2014/main" id="{D6323085-F44F-114E-AF41-99617C872AD5}"/>
                </a:ext>
              </a:extLst>
            </p:cNvPr>
            <p:cNvSpPr/>
            <p:nvPr/>
          </p:nvSpPr>
          <p:spPr>
            <a:xfrm>
              <a:off x="16002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1" name="Rectangle 1260">
              <a:extLst>
                <a:ext uri="{FF2B5EF4-FFF2-40B4-BE49-F238E27FC236}">
                  <a16:creationId xmlns:a16="http://schemas.microsoft.com/office/drawing/2014/main" id="{A03EC024-9A3B-3D44-BCA1-1073E48BD378}"/>
                </a:ext>
              </a:extLst>
            </p:cNvPr>
            <p:cNvSpPr/>
            <p:nvPr/>
          </p:nvSpPr>
          <p:spPr>
            <a:xfrm>
              <a:off x="1828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2" name="Rectangle 1261">
              <a:extLst>
                <a:ext uri="{FF2B5EF4-FFF2-40B4-BE49-F238E27FC236}">
                  <a16:creationId xmlns:a16="http://schemas.microsoft.com/office/drawing/2014/main" id="{D72086E9-358E-D64E-9ED0-309CD6D50213}"/>
                </a:ext>
              </a:extLst>
            </p:cNvPr>
            <p:cNvSpPr/>
            <p:nvPr/>
          </p:nvSpPr>
          <p:spPr>
            <a:xfrm>
              <a:off x="20574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3" name="Rectangle 1262">
              <a:extLst>
                <a:ext uri="{FF2B5EF4-FFF2-40B4-BE49-F238E27FC236}">
                  <a16:creationId xmlns:a16="http://schemas.microsoft.com/office/drawing/2014/main" id="{A0FDBD3C-2030-0B4B-BDFB-7822D8F1CD20}"/>
                </a:ext>
              </a:extLst>
            </p:cNvPr>
            <p:cNvSpPr/>
            <p:nvPr/>
          </p:nvSpPr>
          <p:spPr>
            <a:xfrm>
              <a:off x="457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4" name="Rectangle 1263">
              <a:extLst>
                <a:ext uri="{FF2B5EF4-FFF2-40B4-BE49-F238E27FC236}">
                  <a16:creationId xmlns:a16="http://schemas.microsoft.com/office/drawing/2014/main" id="{E6E69E97-30E9-6246-B5B8-DF5C1D63F0B7}"/>
                </a:ext>
              </a:extLst>
            </p:cNvPr>
            <p:cNvSpPr/>
            <p:nvPr/>
          </p:nvSpPr>
          <p:spPr>
            <a:xfrm>
              <a:off x="685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5" name="Rectangle 1264">
              <a:extLst>
                <a:ext uri="{FF2B5EF4-FFF2-40B4-BE49-F238E27FC236}">
                  <a16:creationId xmlns:a16="http://schemas.microsoft.com/office/drawing/2014/main" id="{77B8DB3D-223C-1F4B-A9DE-8E0F40A433DB}"/>
                </a:ext>
              </a:extLst>
            </p:cNvPr>
            <p:cNvSpPr/>
            <p:nvPr/>
          </p:nvSpPr>
          <p:spPr>
            <a:xfrm>
              <a:off x="914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6" name="Rectangle 1265">
              <a:extLst>
                <a:ext uri="{FF2B5EF4-FFF2-40B4-BE49-F238E27FC236}">
                  <a16:creationId xmlns:a16="http://schemas.microsoft.com/office/drawing/2014/main" id="{7F334B28-CFA3-4746-A423-4942EDF46B62}"/>
                </a:ext>
              </a:extLst>
            </p:cNvPr>
            <p:cNvSpPr/>
            <p:nvPr/>
          </p:nvSpPr>
          <p:spPr>
            <a:xfrm>
              <a:off x="1143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7" name="Rectangle 1266">
              <a:extLst>
                <a:ext uri="{FF2B5EF4-FFF2-40B4-BE49-F238E27FC236}">
                  <a16:creationId xmlns:a16="http://schemas.microsoft.com/office/drawing/2014/main" id="{CF48A5ED-5D6A-1B49-B0ED-AE57BF08F4EB}"/>
                </a:ext>
              </a:extLst>
            </p:cNvPr>
            <p:cNvSpPr/>
            <p:nvPr/>
          </p:nvSpPr>
          <p:spPr>
            <a:xfrm>
              <a:off x="1371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8" name="Rectangle 1267">
              <a:extLst>
                <a:ext uri="{FF2B5EF4-FFF2-40B4-BE49-F238E27FC236}">
                  <a16:creationId xmlns:a16="http://schemas.microsoft.com/office/drawing/2014/main" id="{93D72B7F-616D-D549-BF88-B2B464C42917}"/>
                </a:ext>
              </a:extLst>
            </p:cNvPr>
            <p:cNvSpPr/>
            <p:nvPr/>
          </p:nvSpPr>
          <p:spPr>
            <a:xfrm>
              <a:off x="1600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9" name="Rectangle 1268">
              <a:extLst>
                <a:ext uri="{FF2B5EF4-FFF2-40B4-BE49-F238E27FC236}">
                  <a16:creationId xmlns:a16="http://schemas.microsoft.com/office/drawing/2014/main" id="{D09C483F-7BAD-F447-958F-8AF53711AE3E}"/>
                </a:ext>
              </a:extLst>
            </p:cNvPr>
            <p:cNvSpPr/>
            <p:nvPr/>
          </p:nvSpPr>
          <p:spPr>
            <a:xfrm>
              <a:off x="1828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0" name="Rectangle 1269">
              <a:extLst>
                <a:ext uri="{FF2B5EF4-FFF2-40B4-BE49-F238E27FC236}">
                  <a16:creationId xmlns:a16="http://schemas.microsoft.com/office/drawing/2014/main" id="{0AF8462D-EFD2-7D4E-A2F5-9963DEAEF5FF}"/>
                </a:ext>
              </a:extLst>
            </p:cNvPr>
            <p:cNvSpPr/>
            <p:nvPr/>
          </p:nvSpPr>
          <p:spPr>
            <a:xfrm>
              <a:off x="2057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1" name="Rectangle 1270">
              <a:extLst>
                <a:ext uri="{FF2B5EF4-FFF2-40B4-BE49-F238E27FC236}">
                  <a16:creationId xmlns:a16="http://schemas.microsoft.com/office/drawing/2014/main" id="{A4C15A0F-4C4F-C84C-99E5-CA7DDEC63CC7}"/>
                </a:ext>
              </a:extLst>
            </p:cNvPr>
            <p:cNvSpPr/>
            <p:nvPr/>
          </p:nvSpPr>
          <p:spPr>
            <a:xfrm>
              <a:off x="457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2" name="Rectangle 1271">
              <a:extLst>
                <a:ext uri="{FF2B5EF4-FFF2-40B4-BE49-F238E27FC236}">
                  <a16:creationId xmlns:a16="http://schemas.microsoft.com/office/drawing/2014/main" id="{11AD0A05-60EA-844F-898E-179C1DC01455}"/>
                </a:ext>
              </a:extLst>
            </p:cNvPr>
            <p:cNvSpPr/>
            <p:nvPr/>
          </p:nvSpPr>
          <p:spPr>
            <a:xfrm>
              <a:off x="685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3" name="Rectangle 1272">
              <a:extLst>
                <a:ext uri="{FF2B5EF4-FFF2-40B4-BE49-F238E27FC236}">
                  <a16:creationId xmlns:a16="http://schemas.microsoft.com/office/drawing/2014/main" id="{F947BB7E-089B-EA4E-A4A6-2628C4E6E89F}"/>
                </a:ext>
              </a:extLst>
            </p:cNvPr>
            <p:cNvSpPr/>
            <p:nvPr/>
          </p:nvSpPr>
          <p:spPr>
            <a:xfrm>
              <a:off x="914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4" name="Rectangle 1273">
              <a:extLst>
                <a:ext uri="{FF2B5EF4-FFF2-40B4-BE49-F238E27FC236}">
                  <a16:creationId xmlns:a16="http://schemas.microsoft.com/office/drawing/2014/main" id="{DC6966FF-3552-844B-B5CF-5E29D40158AF}"/>
                </a:ext>
              </a:extLst>
            </p:cNvPr>
            <p:cNvSpPr/>
            <p:nvPr/>
          </p:nvSpPr>
          <p:spPr>
            <a:xfrm>
              <a:off x="1143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5" name="Rectangle 1274">
              <a:extLst>
                <a:ext uri="{FF2B5EF4-FFF2-40B4-BE49-F238E27FC236}">
                  <a16:creationId xmlns:a16="http://schemas.microsoft.com/office/drawing/2014/main" id="{8508A9B2-499C-2548-8CB3-E3CDD9BC695D}"/>
                </a:ext>
              </a:extLst>
            </p:cNvPr>
            <p:cNvSpPr/>
            <p:nvPr/>
          </p:nvSpPr>
          <p:spPr>
            <a:xfrm>
              <a:off x="1371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6" name="Rectangle 1275">
              <a:extLst>
                <a:ext uri="{FF2B5EF4-FFF2-40B4-BE49-F238E27FC236}">
                  <a16:creationId xmlns:a16="http://schemas.microsoft.com/office/drawing/2014/main" id="{5C513E35-AD23-424D-BF08-0FFA53AF55CA}"/>
                </a:ext>
              </a:extLst>
            </p:cNvPr>
            <p:cNvSpPr/>
            <p:nvPr/>
          </p:nvSpPr>
          <p:spPr>
            <a:xfrm>
              <a:off x="1600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7" name="Rectangle 1276">
              <a:extLst>
                <a:ext uri="{FF2B5EF4-FFF2-40B4-BE49-F238E27FC236}">
                  <a16:creationId xmlns:a16="http://schemas.microsoft.com/office/drawing/2014/main" id="{880B0A86-93D5-7945-9007-04118DB749A2}"/>
                </a:ext>
              </a:extLst>
            </p:cNvPr>
            <p:cNvSpPr/>
            <p:nvPr/>
          </p:nvSpPr>
          <p:spPr>
            <a:xfrm>
              <a:off x="1828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8" name="Rectangle 1277">
              <a:extLst>
                <a:ext uri="{FF2B5EF4-FFF2-40B4-BE49-F238E27FC236}">
                  <a16:creationId xmlns:a16="http://schemas.microsoft.com/office/drawing/2014/main" id="{8FEE478C-DEEC-9F46-BB9C-11DAF081B032}"/>
                </a:ext>
              </a:extLst>
            </p:cNvPr>
            <p:cNvSpPr/>
            <p:nvPr/>
          </p:nvSpPr>
          <p:spPr>
            <a:xfrm>
              <a:off x="2057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9" name="Rectangle 1278">
              <a:extLst>
                <a:ext uri="{FF2B5EF4-FFF2-40B4-BE49-F238E27FC236}">
                  <a16:creationId xmlns:a16="http://schemas.microsoft.com/office/drawing/2014/main" id="{FB78DF8E-AA2E-F74F-8E88-105079FFA62B}"/>
                </a:ext>
              </a:extLst>
            </p:cNvPr>
            <p:cNvSpPr/>
            <p:nvPr/>
          </p:nvSpPr>
          <p:spPr>
            <a:xfrm>
              <a:off x="457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0" name="Rectangle 1279">
              <a:extLst>
                <a:ext uri="{FF2B5EF4-FFF2-40B4-BE49-F238E27FC236}">
                  <a16:creationId xmlns:a16="http://schemas.microsoft.com/office/drawing/2014/main" id="{231C9BD6-F3F1-9741-91CD-00524F22236C}"/>
                </a:ext>
              </a:extLst>
            </p:cNvPr>
            <p:cNvSpPr/>
            <p:nvPr/>
          </p:nvSpPr>
          <p:spPr>
            <a:xfrm>
              <a:off x="685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1" name="Rectangle 1280">
              <a:extLst>
                <a:ext uri="{FF2B5EF4-FFF2-40B4-BE49-F238E27FC236}">
                  <a16:creationId xmlns:a16="http://schemas.microsoft.com/office/drawing/2014/main" id="{0B684F24-50AF-E644-AE29-B58CA57960E5}"/>
                </a:ext>
              </a:extLst>
            </p:cNvPr>
            <p:cNvSpPr/>
            <p:nvPr/>
          </p:nvSpPr>
          <p:spPr>
            <a:xfrm>
              <a:off x="914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2" name="Rectangle 1281">
              <a:extLst>
                <a:ext uri="{FF2B5EF4-FFF2-40B4-BE49-F238E27FC236}">
                  <a16:creationId xmlns:a16="http://schemas.microsoft.com/office/drawing/2014/main" id="{73D9AC5A-6914-F44D-B563-09470A7EBBA7}"/>
                </a:ext>
              </a:extLst>
            </p:cNvPr>
            <p:cNvSpPr/>
            <p:nvPr/>
          </p:nvSpPr>
          <p:spPr>
            <a:xfrm>
              <a:off x="1143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3" name="Rectangle 1282">
              <a:extLst>
                <a:ext uri="{FF2B5EF4-FFF2-40B4-BE49-F238E27FC236}">
                  <a16:creationId xmlns:a16="http://schemas.microsoft.com/office/drawing/2014/main" id="{D4C87EED-6C57-714D-AD75-33936E3DA69D}"/>
                </a:ext>
              </a:extLst>
            </p:cNvPr>
            <p:cNvSpPr/>
            <p:nvPr/>
          </p:nvSpPr>
          <p:spPr>
            <a:xfrm>
              <a:off x="1371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4" name="Rectangle 1283">
              <a:extLst>
                <a:ext uri="{FF2B5EF4-FFF2-40B4-BE49-F238E27FC236}">
                  <a16:creationId xmlns:a16="http://schemas.microsoft.com/office/drawing/2014/main" id="{E98A2F09-648F-5D4A-830F-1C4C9A751814}"/>
                </a:ext>
              </a:extLst>
            </p:cNvPr>
            <p:cNvSpPr/>
            <p:nvPr/>
          </p:nvSpPr>
          <p:spPr>
            <a:xfrm>
              <a:off x="1600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5" name="Rectangle 1284">
              <a:extLst>
                <a:ext uri="{FF2B5EF4-FFF2-40B4-BE49-F238E27FC236}">
                  <a16:creationId xmlns:a16="http://schemas.microsoft.com/office/drawing/2014/main" id="{2708DD6F-08B7-E449-8B23-9A859AA24E87}"/>
                </a:ext>
              </a:extLst>
            </p:cNvPr>
            <p:cNvSpPr/>
            <p:nvPr/>
          </p:nvSpPr>
          <p:spPr>
            <a:xfrm>
              <a:off x="1828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6" name="Rectangle 1285">
              <a:extLst>
                <a:ext uri="{FF2B5EF4-FFF2-40B4-BE49-F238E27FC236}">
                  <a16:creationId xmlns:a16="http://schemas.microsoft.com/office/drawing/2014/main" id="{EB801A8E-0AC3-3547-9CE2-DD693FA61694}"/>
                </a:ext>
              </a:extLst>
            </p:cNvPr>
            <p:cNvSpPr/>
            <p:nvPr/>
          </p:nvSpPr>
          <p:spPr>
            <a:xfrm>
              <a:off x="2057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7" name="Rectangle 1286">
              <a:extLst>
                <a:ext uri="{FF2B5EF4-FFF2-40B4-BE49-F238E27FC236}">
                  <a16:creationId xmlns:a16="http://schemas.microsoft.com/office/drawing/2014/main" id="{8343F742-5915-C046-AF14-1D371887D979}"/>
                </a:ext>
              </a:extLst>
            </p:cNvPr>
            <p:cNvSpPr/>
            <p:nvPr/>
          </p:nvSpPr>
          <p:spPr>
            <a:xfrm>
              <a:off x="2286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8" name="Rectangle 1287">
              <a:extLst>
                <a:ext uri="{FF2B5EF4-FFF2-40B4-BE49-F238E27FC236}">
                  <a16:creationId xmlns:a16="http://schemas.microsoft.com/office/drawing/2014/main" id="{D7FE5BCC-9F53-BC4B-ACF2-8E934CD2C196}"/>
                </a:ext>
              </a:extLst>
            </p:cNvPr>
            <p:cNvSpPr/>
            <p:nvPr/>
          </p:nvSpPr>
          <p:spPr>
            <a:xfrm>
              <a:off x="2514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9" name="Rectangle 1288">
              <a:extLst>
                <a:ext uri="{FF2B5EF4-FFF2-40B4-BE49-F238E27FC236}">
                  <a16:creationId xmlns:a16="http://schemas.microsoft.com/office/drawing/2014/main" id="{2877E415-6C4F-AD47-8151-D28AD1CB9FEB}"/>
                </a:ext>
              </a:extLst>
            </p:cNvPr>
            <p:cNvSpPr/>
            <p:nvPr/>
          </p:nvSpPr>
          <p:spPr>
            <a:xfrm>
              <a:off x="2743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0" name="Rectangle 1289">
              <a:extLst>
                <a:ext uri="{FF2B5EF4-FFF2-40B4-BE49-F238E27FC236}">
                  <a16:creationId xmlns:a16="http://schemas.microsoft.com/office/drawing/2014/main" id="{D16D0D9D-F863-BE44-BB04-DE09FC4AB7DF}"/>
                </a:ext>
              </a:extLst>
            </p:cNvPr>
            <p:cNvSpPr/>
            <p:nvPr/>
          </p:nvSpPr>
          <p:spPr>
            <a:xfrm>
              <a:off x="2971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1" name="Rectangle 1290">
              <a:extLst>
                <a:ext uri="{FF2B5EF4-FFF2-40B4-BE49-F238E27FC236}">
                  <a16:creationId xmlns:a16="http://schemas.microsoft.com/office/drawing/2014/main" id="{F5F22167-3142-6C41-8ACC-8AA4312E55F1}"/>
                </a:ext>
              </a:extLst>
            </p:cNvPr>
            <p:cNvSpPr/>
            <p:nvPr/>
          </p:nvSpPr>
          <p:spPr>
            <a:xfrm>
              <a:off x="3200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2" name="Rectangle 1291">
              <a:extLst>
                <a:ext uri="{FF2B5EF4-FFF2-40B4-BE49-F238E27FC236}">
                  <a16:creationId xmlns:a16="http://schemas.microsoft.com/office/drawing/2014/main" id="{9624B679-FA50-6B40-86C7-C26B1228A792}"/>
                </a:ext>
              </a:extLst>
            </p:cNvPr>
            <p:cNvSpPr/>
            <p:nvPr/>
          </p:nvSpPr>
          <p:spPr>
            <a:xfrm>
              <a:off x="3429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3" name="Rectangle 1292">
              <a:extLst>
                <a:ext uri="{FF2B5EF4-FFF2-40B4-BE49-F238E27FC236}">
                  <a16:creationId xmlns:a16="http://schemas.microsoft.com/office/drawing/2014/main" id="{6289B4ED-D06C-AC4F-86BB-A9154CFEF774}"/>
                </a:ext>
              </a:extLst>
            </p:cNvPr>
            <p:cNvSpPr/>
            <p:nvPr/>
          </p:nvSpPr>
          <p:spPr>
            <a:xfrm>
              <a:off x="3657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4" name="Rectangle 1293">
              <a:extLst>
                <a:ext uri="{FF2B5EF4-FFF2-40B4-BE49-F238E27FC236}">
                  <a16:creationId xmlns:a16="http://schemas.microsoft.com/office/drawing/2014/main" id="{9FD2F87F-0C4D-E84A-BF9C-4142C0BB7E71}"/>
                </a:ext>
              </a:extLst>
            </p:cNvPr>
            <p:cNvSpPr/>
            <p:nvPr/>
          </p:nvSpPr>
          <p:spPr>
            <a:xfrm>
              <a:off x="3886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5" name="Rectangle 1294">
              <a:extLst>
                <a:ext uri="{FF2B5EF4-FFF2-40B4-BE49-F238E27FC236}">
                  <a16:creationId xmlns:a16="http://schemas.microsoft.com/office/drawing/2014/main" id="{8B28CA86-4D5C-FE4E-A96C-F04888BB6358}"/>
                </a:ext>
              </a:extLst>
            </p:cNvPr>
            <p:cNvSpPr/>
            <p:nvPr/>
          </p:nvSpPr>
          <p:spPr>
            <a:xfrm>
              <a:off x="2286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6" name="Rectangle 1295">
              <a:extLst>
                <a:ext uri="{FF2B5EF4-FFF2-40B4-BE49-F238E27FC236}">
                  <a16:creationId xmlns:a16="http://schemas.microsoft.com/office/drawing/2014/main" id="{BA9BA417-46B8-3D4D-BEB4-40090CEA24C9}"/>
                </a:ext>
              </a:extLst>
            </p:cNvPr>
            <p:cNvSpPr/>
            <p:nvPr/>
          </p:nvSpPr>
          <p:spPr>
            <a:xfrm>
              <a:off x="2514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7" name="Rectangle 1296">
              <a:extLst>
                <a:ext uri="{FF2B5EF4-FFF2-40B4-BE49-F238E27FC236}">
                  <a16:creationId xmlns:a16="http://schemas.microsoft.com/office/drawing/2014/main" id="{03644FD6-A1FC-894A-B846-CACD24BCFDDF}"/>
                </a:ext>
              </a:extLst>
            </p:cNvPr>
            <p:cNvSpPr/>
            <p:nvPr/>
          </p:nvSpPr>
          <p:spPr>
            <a:xfrm>
              <a:off x="2743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8" name="Rectangle 1297">
              <a:extLst>
                <a:ext uri="{FF2B5EF4-FFF2-40B4-BE49-F238E27FC236}">
                  <a16:creationId xmlns:a16="http://schemas.microsoft.com/office/drawing/2014/main" id="{C9038437-13BB-8845-96D6-FCE7AB7EF360}"/>
                </a:ext>
              </a:extLst>
            </p:cNvPr>
            <p:cNvSpPr/>
            <p:nvPr/>
          </p:nvSpPr>
          <p:spPr>
            <a:xfrm>
              <a:off x="2971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9" name="Rectangle 1298">
              <a:extLst>
                <a:ext uri="{FF2B5EF4-FFF2-40B4-BE49-F238E27FC236}">
                  <a16:creationId xmlns:a16="http://schemas.microsoft.com/office/drawing/2014/main" id="{EE9ABAD1-849E-2F45-AF31-C4088331A68F}"/>
                </a:ext>
              </a:extLst>
            </p:cNvPr>
            <p:cNvSpPr/>
            <p:nvPr/>
          </p:nvSpPr>
          <p:spPr>
            <a:xfrm>
              <a:off x="3200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0" name="Rectangle 1299">
              <a:extLst>
                <a:ext uri="{FF2B5EF4-FFF2-40B4-BE49-F238E27FC236}">
                  <a16:creationId xmlns:a16="http://schemas.microsoft.com/office/drawing/2014/main" id="{DBC742DB-825C-804F-B351-60DF3455BCB9}"/>
                </a:ext>
              </a:extLst>
            </p:cNvPr>
            <p:cNvSpPr/>
            <p:nvPr/>
          </p:nvSpPr>
          <p:spPr>
            <a:xfrm>
              <a:off x="3429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1" name="Rectangle 1300">
              <a:extLst>
                <a:ext uri="{FF2B5EF4-FFF2-40B4-BE49-F238E27FC236}">
                  <a16:creationId xmlns:a16="http://schemas.microsoft.com/office/drawing/2014/main" id="{95A928CB-948C-2F4A-8742-17DC778BA5DA}"/>
                </a:ext>
              </a:extLst>
            </p:cNvPr>
            <p:cNvSpPr/>
            <p:nvPr/>
          </p:nvSpPr>
          <p:spPr>
            <a:xfrm>
              <a:off x="3657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2" name="Rectangle 1301">
              <a:extLst>
                <a:ext uri="{FF2B5EF4-FFF2-40B4-BE49-F238E27FC236}">
                  <a16:creationId xmlns:a16="http://schemas.microsoft.com/office/drawing/2014/main" id="{78619574-4A0F-0447-B006-85A7ED9E4698}"/>
                </a:ext>
              </a:extLst>
            </p:cNvPr>
            <p:cNvSpPr/>
            <p:nvPr/>
          </p:nvSpPr>
          <p:spPr>
            <a:xfrm>
              <a:off x="3886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3" name="Rectangle 1302">
              <a:extLst>
                <a:ext uri="{FF2B5EF4-FFF2-40B4-BE49-F238E27FC236}">
                  <a16:creationId xmlns:a16="http://schemas.microsoft.com/office/drawing/2014/main" id="{CEDCBF2A-ACC7-0C48-971C-8181D261E06C}"/>
                </a:ext>
              </a:extLst>
            </p:cNvPr>
            <p:cNvSpPr/>
            <p:nvPr/>
          </p:nvSpPr>
          <p:spPr>
            <a:xfrm>
              <a:off x="2286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4" name="Rectangle 1303">
              <a:extLst>
                <a:ext uri="{FF2B5EF4-FFF2-40B4-BE49-F238E27FC236}">
                  <a16:creationId xmlns:a16="http://schemas.microsoft.com/office/drawing/2014/main" id="{4C49C2E1-B304-8547-B2F9-ED39A161B2EE}"/>
                </a:ext>
              </a:extLst>
            </p:cNvPr>
            <p:cNvSpPr/>
            <p:nvPr/>
          </p:nvSpPr>
          <p:spPr>
            <a:xfrm>
              <a:off x="2514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5" name="Rectangle 1304">
              <a:extLst>
                <a:ext uri="{FF2B5EF4-FFF2-40B4-BE49-F238E27FC236}">
                  <a16:creationId xmlns:a16="http://schemas.microsoft.com/office/drawing/2014/main" id="{902842B2-FAC3-5049-93F4-E5914E408682}"/>
                </a:ext>
              </a:extLst>
            </p:cNvPr>
            <p:cNvSpPr/>
            <p:nvPr/>
          </p:nvSpPr>
          <p:spPr>
            <a:xfrm>
              <a:off x="2743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6" name="Rectangle 1305">
              <a:extLst>
                <a:ext uri="{FF2B5EF4-FFF2-40B4-BE49-F238E27FC236}">
                  <a16:creationId xmlns:a16="http://schemas.microsoft.com/office/drawing/2014/main" id="{86B41CFC-FE6A-7148-80C8-D93B9E512C9D}"/>
                </a:ext>
              </a:extLst>
            </p:cNvPr>
            <p:cNvSpPr/>
            <p:nvPr/>
          </p:nvSpPr>
          <p:spPr>
            <a:xfrm>
              <a:off x="2971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7" name="Rectangle 1306">
              <a:extLst>
                <a:ext uri="{FF2B5EF4-FFF2-40B4-BE49-F238E27FC236}">
                  <a16:creationId xmlns:a16="http://schemas.microsoft.com/office/drawing/2014/main" id="{B6005DEF-019D-8E4D-A8B0-80A8152FE932}"/>
                </a:ext>
              </a:extLst>
            </p:cNvPr>
            <p:cNvSpPr/>
            <p:nvPr/>
          </p:nvSpPr>
          <p:spPr>
            <a:xfrm>
              <a:off x="3200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8" name="Rectangle 1307">
              <a:extLst>
                <a:ext uri="{FF2B5EF4-FFF2-40B4-BE49-F238E27FC236}">
                  <a16:creationId xmlns:a16="http://schemas.microsoft.com/office/drawing/2014/main" id="{2C9918E7-32AE-DF43-A7FC-BD7CF041A4CE}"/>
                </a:ext>
              </a:extLst>
            </p:cNvPr>
            <p:cNvSpPr/>
            <p:nvPr/>
          </p:nvSpPr>
          <p:spPr>
            <a:xfrm>
              <a:off x="3429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9" name="Rectangle 1308">
              <a:extLst>
                <a:ext uri="{FF2B5EF4-FFF2-40B4-BE49-F238E27FC236}">
                  <a16:creationId xmlns:a16="http://schemas.microsoft.com/office/drawing/2014/main" id="{0BEAFCB0-FD7E-A04E-A7DB-3E653DB504B2}"/>
                </a:ext>
              </a:extLst>
            </p:cNvPr>
            <p:cNvSpPr/>
            <p:nvPr/>
          </p:nvSpPr>
          <p:spPr>
            <a:xfrm>
              <a:off x="3657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0" name="Rectangle 1309">
              <a:extLst>
                <a:ext uri="{FF2B5EF4-FFF2-40B4-BE49-F238E27FC236}">
                  <a16:creationId xmlns:a16="http://schemas.microsoft.com/office/drawing/2014/main" id="{4627F34E-48F3-A242-AAB7-88887365DCEA}"/>
                </a:ext>
              </a:extLst>
            </p:cNvPr>
            <p:cNvSpPr/>
            <p:nvPr/>
          </p:nvSpPr>
          <p:spPr>
            <a:xfrm>
              <a:off x="3886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1" name="Rectangle 1310">
              <a:extLst>
                <a:ext uri="{FF2B5EF4-FFF2-40B4-BE49-F238E27FC236}">
                  <a16:creationId xmlns:a16="http://schemas.microsoft.com/office/drawing/2014/main" id="{733E10E3-ACC5-9343-B1D8-B69B17318345}"/>
                </a:ext>
              </a:extLst>
            </p:cNvPr>
            <p:cNvSpPr/>
            <p:nvPr/>
          </p:nvSpPr>
          <p:spPr>
            <a:xfrm>
              <a:off x="22860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2" name="Rectangle 1311">
              <a:extLst>
                <a:ext uri="{FF2B5EF4-FFF2-40B4-BE49-F238E27FC236}">
                  <a16:creationId xmlns:a16="http://schemas.microsoft.com/office/drawing/2014/main" id="{100ACC8F-D972-9841-92CC-08747E953DF0}"/>
                </a:ext>
              </a:extLst>
            </p:cNvPr>
            <p:cNvSpPr/>
            <p:nvPr/>
          </p:nvSpPr>
          <p:spPr>
            <a:xfrm>
              <a:off x="25146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3" name="Rectangle 1312">
              <a:extLst>
                <a:ext uri="{FF2B5EF4-FFF2-40B4-BE49-F238E27FC236}">
                  <a16:creationId xmlns:a16="http://schemas.microsoft.com/office/drawing/2014/main" id="{AFA360FB-0251-4A4C-A72E-1693C2F99E26}"/>
                </a:ext>
              </a:extLst>
            </p:cNvPr>
            <p:cNvSpPr/>
            <p:nvPr/>
          </p:nvSpPr>
          <p:spPr>
            <a:xfrm>
              <a:off x="27432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4" name="Rectangle 1313">
              <a:extLst>
                <a:ext uri="{FF2B5EF4-FFF2-40B4-BE49-F238E27FC236}">
                  <a16:creationId xmlns:a16="http://schemas.microsoft.com/office/drawing/2014/main" id="{2B775F6A-A0E4-6441-93B1-CC42BB4F9B1F}"/>
                </a:ext>
              </a:extLst>
            </p:cNvPr>
            <p:cNvSpPr/>
            <p:nvPr/>
          </p:nvSpPr>
          <p:spPr>
            <a:xfrm>
              <a:off x="29718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5" name="Rectangle 1314">
              <a:extLst>
                <a:ext uri="{FF2B5EF4-FFF2-40B4-BE49-F238E27FC236}">
                  <a16:creationId xmlns:a16="http://schemas.microsoft.com/office/drawing/2014/main" id="{2ADE6EF4-934E-DA4E-BAE2-EFE51167BE4F}"/>
                </a:ext>
              </a:extLst>
            </p:cNvPr>
            <p:cNvSpPr/>
            <p:nvPr/>
          </p:nvSpPr>
          <p:spPr>
            <a:xfrm>
              <a:off x="32004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6" name="Rectangle 1315">
              <a:extLst>
                <a:ext uri="{FF2B5EF4-FFF2-40B4-BE49-F238E27FC236}">
                  <a16:creationId xmlns:a16="http://schemas.microsoft.com/office/drawing/2014/main" id="{1F55280D-7F8F-3F48-B955-9968722A7482}"/>
                </a:ext>
              </a:extLst>
            </p:cNvPr>
            <p:cNvSpPr/>
            <p:nvPr/>
          </p:nvSpPr>
          <p:spPr>
            <a:xfrm>
              <a:off x="34290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7" name="Rectangle 1316">
              <a:extLst>
                <a:ext uri="{FF2B5EF4-FFF2-40B4-BE49-F238E27FC236}">
                  <a16:creationId xmlns:a16="http://schemas.microsoft.com/office/drawing/2014/main" id="{7C10560F-B555-DF44-8366-A269D56E762A}"/>
                </a:ext>
              </a:extLst>
            </p:cNvPr>
            <p:cNvSpPr/>
            <p:nvPr/>
          </p:nvSpPr>
          <p:spPr>
            <a:xfrm>
              <a:off x="36576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8" name="Rectangle 1317">
              <a:extLst>
                <a:ext uri="{FF2B5EF4-FFF2-40B4-BE49-F238E27FC236}">
                  <a16:creationId xmlns:a16="http://schemas.microsoft.com/office/drawing/2014/main" id="{9B4A909D-D86F-DE4F-816C-C30AD7A58051}"/>
                </a:ext>
              </a:extLst>
            </p:cNvPr>
            <p:cNvSpPr/>
            <p:nvPr/>
          </p:nvSpPr>
          <p:spPr>
            <a:xfrm>
              <a:off x="38862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9" name="Rectangle 1318">
              <a:extLst>
                <a:ext uri="{FF2B5EF4-FFF2-40B4-BE49-F238E27FC236}">
                  <a16:creationId xmlns:a16="http://schemas.microsoft.com/office/drawing/2014/main" id="{49F592E2-9085-F14B-85D8-0D8026DCF72C}"/>
                </a:ext>
              </a:extLst>
            </p:cNvPr>
            <p:cNvSpPr/>
            <p:nvPr/>
          </p:nvSpPr>
          <p:spPr>
            <a:xfrm>
              <a:off x="22860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0" name="Rectangle 1319">
              <a:extLst>
                <a:ext uri="{FF2B5EF4-FFF2-40B4-BE49-F238E27FC236}">
                  <a16:creationId xmlns:a16="http://schemas.microsoft.com/office/drawing/2014/main" id="{4A147C0C-91DE-334C-95DE-BD70AC87FC75}"/>
                </a:ext>
              </a:extLst>
            </p:cNvPr>
            <p:cNvSpPr/>
            <p:nvPr/>
          </p:nvSpPr>
          <p:spPr>
            <a:xfrm>
              <a:off x="25146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1" name="Rectangle 1320">
              <a:extLst>
                <a:ext uri="{FF2B5EF4-FFF2-40B4-BE49-F238E27FC236}">
                  <a16:creationId xmlns:a16="http://schemas.microsoft.com/office/drawing/2014/main" id="{3384260C-FCFA-0344-AA1E-1D1A4439414F}"/>
                </a:ext>
              </a:extLst>
            </p:cNvPr>
            <p:cNvSpPr/>
            <p:nvPr/>
          </p:nvSpPr>
          <p:spPr>
            <a:xfrm>
              <a:off x="27432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2" name="Rectangle 1321">
              <a:extLst>
                <a:ext uri="{FF2B5EF4-FFF2-40B4-BE49-F238E27FC236}">
                  <a16:creationId xmlns:a16="http://schemas.microsoft.com/office/drawing/2014/main" id="{F612445F-D924-304C-8F5A-45F193225E15}"/>
                </a:ext>
              </a:extLst>
            </p:cNvPr>
            <p:cNvSpPr/>
            <p:nvPr/>
          </p:nvSpPr>
          <p:spPr>
            <a:xfrm>
              <a:off x="29718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3" name="Rectangle 1322">
              <a:extLst>
                <a:ext uri="{FF2B5EF4-FFF2-40B4-BE49-F238E27FC236}">
                  <a16:creationId xmlns:a16="http://schemas.microsoft.com/office/drawing/2014/main" id="{11227838-C754-DE4F-92B1-65A973E14331}"/>
                </a:ext>
              </a:extLst>
            </p:cNvPr>
            <p:cNvSpPr/>
            <p:nvPr/>
          </p:nvSpPr>
          <p:spPr>
            <a:xfrm>
              <a:off x="3200400" y="10668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4" name="Rectangle 1323">
              <a:extLst>
                <a:ext uri="{FF2B5EF4-FFF2-40B4-BE49-F238E27FC236}">
                  <a16:creationId xmlns:a16="http://schemas.microsoft.com/office/drawing/2014/main" id="{011E293B-F740-124F-BD7B-1993F300AA30}"/>
                </a:ext>
              </a:extLst>
            </p:cNvPr>
            <p:cNvSpPr/>
            <p:nvPr/>
          </p:nvSpPr>
          <p:spPr>
            <a:xfrm>
              <a:off x="34290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5" name="Rectangle 1324">
              <a:extLst>
                <a:ext uri="{FF2B5EF4-FFF2-40B4-BE49-F238E27FC236}">
                  <a16:creationId xmlns:a16="http://schemas.microsoft.com/office/drawing/2014/main" id="{BBD44974-FED5-E146-94EB-61EE5CDFCE0D}"/>
                </a:ext>
              </a:extLst>
            </p:cNvPr>
            <p:cNvSpPr/>
            <p:nvPr/>
          </p:nvSpPr>
          <p:spPr>
            <a:xfrm>
              <a:off x="36576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6" name="Rectangle 1325">
              <a:extLst>
                <a:ext uri="{FF2B5EF4-FFF2-40B4-BE49-F238E27FC236}">
                  <a16:creationId xmlns:a16="http://schemas.microsoft.com/office/drawing/2014/main" id="{813A0563-5686-D440-B26E-9988AE3ABD0A}"/>
                </a:ext>
              </a:extLst>
            </p:cNvPr>
            <p:cNvSpPr/>
            <p:nvPr/>
          </p:nvSpPr>
          <p:spPr>
            <a:xfrm>
              <a:off x="38862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7" name="Rectangle 1326">
              <a:extLst>
                <a:ext uri="{FF2B5EF4-FFF2-40B4-BE49-F238E27FC236}">
                  <a16:creationId xmlns:a16="http://schemas.microsoft.com/office/drawing/2014/main" id="{874B1075-B046-7C48-9D89-FA3A3C8E0C4F}"/>
                </a:ext>
              </a:extLst>
            </p:cNvPr>
            <p:cNvSpPr/>
            <p:nvPr/>
          </p:nvSpPr>
          <p:spPr>
            <a:xfrm>
              <a:off x="2286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8" name="Rectangle 1327">
              <a:extLst>
                <a:ext uri="{FF2B5EF4-FFF2-40B4-BE49-F238E27FC236}">
                  <a16:creationId xmlns:a16="http://schemas.microsoft.com/office/drawing/2014/main" id="{F9CA205B-B03D-474D-A037-AEBA7E4A3D84}"/>
                </a:ext>
              </a:extLst>
            </p:cNvPr>
            <p:cNvSpPr/>
            <p:nvPr/>
          </p:nvSpPr>
          <p:spPr>
            <a:xfrm>
              <a:off x="2514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9" name="Rectangle 1328">
              <a:extLst>
                <a:ext uri="{FF2B5EF4-FFF2-40B4-BE49-F238E27FC236}">
                  <a16:creationId xmlns:a16="http://schemas.microsoft.com/office/drawing/2014/main" id="{85A70ED7-EDFA-C549-9BC2-8D6481E3A0B3}"/>
                </a:ext>
              </a:extLst>
            </p:cNvPr>
            <p:cNvSpPr/>
            <p:nvPr/>
          </p:nvSpPr>
          <p:spPr>
            <a:xfrm>
              <a:off x="2743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0" name="Rectangle 1329">
              <a:extLst>
                <a:ext uri="{FF2B5EF4-FFF2-40B4-BE49-F238E27FC236}">
                  <a16:creationId xmlns:a16="http://schemas.microsoft.com/office/drawing/2014/main" id="{ED3AC24D-4DB9-7349-A97B-A9EAA4D1EE1D}"/>
                </a:ext>
              </a:extLst>
            </p:cNvPr>
            <p:cNvSpPr/>
            <p:nvPr/>
          </p:nvSpPr>
          <p:spPr>
            <a:xfrm>
              <a:off x="2971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1" name="Rectangle 1330">
              <a:extLst>
                <a:ext uri="{FF2B5EF4-FFF2-40B4-BE49-F238E27FC236}">
                  <a16:creationId xmlns:a16="http://schemas.microsoft.com/office/drawing/2014/main" id="{5158534B-B23D-4640-B17D-BC2A106A170B}"/>
                </a:ext>
              </a:extLst>
            </p:cNvPr>
            <p:cNvSpPr/>
            <p:nvPr/>
          </p:nvSpPr>
          <p:spPr>
            <a:xfrm>
              <a:off x="3200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2" name="Rectangle 1331">
              <a:extLst>
                <a:ext uri="{FF2B5EF4-FFF2-40B4-BE49-F238E27FC236}">
                  <a16:creationId xmlns:a16="http://schemas.microsoft.com/office/drawing/2014/main" id="{74B32669-6576-DD4A-A4AC-6EE71DD1B5DB}"/>
                </a:ext>
              </a:extLst>
            </p:cNvPr>
            <p:cNvSpPr/>
            <p:nvPr/>
          </p:nvSpPr>
          <p:spPr>
            <a:xfrm>
              <a:off x="3429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3" name="Rectangle 1332">
              <a:extLst>
                <a:ext uri="{FF2B5EF4-FFF2-40B4-BE49-F238E27FC236}">
                  <a16:creationId xmlns:a16="http://schemas.microsoft.com/office/drawing/2014/main" id="{FCA7803A-E226-894C-98DB-39E11985CE18}"/>
                </a:ext>
              </a:extLst>
            </p:cNvPr>
            <p:cNvSpPr/>
            <p:nvPr/>
          </p:nvSpPr>
          <p:spPr>
            <a:xfrm>
              <a:off x="3657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4" name="Rectangle 1333">
              <a:extLst>
                <a:ext uri="{FF2B5EF4-FFF2-40B4-BE49-F238E27FC236}">
                  <a16:creationId xmlns:a16="http://schemas.microsoft.com/office/drawing/2014/main" id="{5FDA02CF-45F6-3D4B-B14B-853D958E7777}"/>
                </a:ext>
              </a:extLst>
            </p:cNvPr>
            <p:cNvSpPr/>
            <p:nvPr/>
          </p:nvSpPr>
          <p:spPr>
            <a:xfrm>
              <a:off x="3886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5" name="Rectangle 1334">
              <a:extLst>
                <a:ext uri="{FF2B5EF4-FFF2-40B4-BE49-F238E27FC236}">
                  <a16:creationId xmlns:a16="http://schemas.microsoft.com/office/drawing/2014/main" id="{DF64854D-475B-794E-86A6-355F1EE84D55}"/>
                </a:ext>
              </a:extLst>
            </p:cNvPr>
            <p:cNvSpPr/>
            <p:nvPr/>
          </p:nvSpPr>
          <p:spPr>
            <a:xfrm>
              <a:off x="2286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6" name="Rectangle 1335">
              <a:extLst>
                <a:ext uri="{FF2B5EF4-FFF2-40B4-BE49-F238E27FC236}">
                  <a16:creationId xmlns:a16="http://schemas.microsoft.com/office/drawing/2014/main" id="{9A75463E-E60A-634F-9B5E-E3BAA784EC35}"/>
                </a:ext>
              </a:extLst>
            </p:cNvPr>
            <p:cNvSpPr/>
            <p:nvPr/>
          </p:nvSpPr>
          <p:spPr>
            <a:xfrm>
              <a:off x="2514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7" name="Rectangle 1336">
              <a:extLst>
                <a:ext uri="{FF2B5EF4-FFF2-40B4-BE49-F238E27FC236}">
                  <a16:creationId xmlns:a16="http://schemas.microsoft.com/office/drawing/2014/main" id="{FC81BE85-742F-1A49-AC59-7368ED7E3774}"/>
                </a:ext>
              </a:extLst>
            </p:cNvPr>
            <p:cNvSpPr/>
            <p:nvPr/>
          </p:nvSpPr>
          <p:spPr>
            <a:xfrm>
              <a:off x="2743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8" name="Rectangle 1337">
              <a:extLst>
                <a:ext uri="{FF2B5EF4-FFF2-40B4-BE49-F238E27FC236}">
                  <a16:creationId xmlns:a16="http://schemas.microsoft.com/office/drawing/2014/main" id="{44C06D23-4018-264F-ABE1-542898D8F760}"/>
                </a:ext>
              </a:extLst>
            </p:cNvPr>
            <p:cNvSpPr/>
            <p:nvPr/>
          </p:nvSpPr>
          <p:spPr>
            <a:xfrm>
              <a:off x="2971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9" name="Rectangle 1338">
              <a:extLst>
                <a:ext uri="{FF2B5EF4-FFF2-40B4-BE49-F238E27FC236}">
                  <a16:creationId xmlns:a16="http://schemas.microsoft.com/office/drawing/2014/main" id="{5B901F98-2DA5-C049-913D-F6ECA2226620}"/>
                </a:ext>
              </a:extLst>
            </p:cNvPr>
            <p:cNvSpPr/>
            <p:nvPr/>
          </p:nvSpPr>
          <p:spPr>
            <a:xfrm>
              <a:off x="3200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0" name="Rectangle 1339">
              <a:extLst>
                <a:ext uri="{FF2B5EF4-FFF2-40B4-BE49-F238E27FC236}">
                  <a16:creationId xmlns:a16="http://schemas.microsoft.com/office/drawing/2014/main" id="{4A95CAB5-3BDD-E74C-8FBE-C057D4FB5EFA}"/>
                </a:ext>
              </a:extLst>
            </p:cNvPr>
            <p:cNvSpPr/>
            <p:nvPr/>
          </p:nvSpPr>
          <p:spPr>
            <a:xfrm>
              <a:off x="3429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1" name="Rectangle 1340">
              <a:extLst>
                <a:ext uri="{FF2B5EF4-FFF2-40B4-BE49-F238E27FC236}">
                  <a16:creationId xmlns:a16="http://schemas.microsoft.com/office/drawing/2014/main" id="{3B9AE47E-ED0F-FA4D-B661-E5F9388E9F0B}"/>
                </a:ext>
              </a:extLst>
            </p:cNvPr>
            <p:cNvSpPr/>
            <p:nvPr/>
          </p:nvSpPr>
          <p:spPr>
            <a:xfrm>
              <a:off x="3657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2" name="Rectangle 1341">
              <a:extLst>
                <a:ext uri="{FF2B5EF4-FFF2-40B4-BE49-F238E27FC236}">
                  <a16:creationId xmlns:a16="http://schemas.microsoft.com/office/drawing/2014/main" id="{7F63DAA4-A0C4-8944-A3EE-1A19EDC20E7D}"/>
                </a:ext>
              </a:extLst>
            </p:cNvPr>
            <p:cNvSpPr/>
            <p:nvPr/>
          </p:nvSpPr>
          <p:spPr>
            <a:xfrm>
              <a:off x="3886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3" name="Rectangle 1342">
              <a:extLst>
                <a:ext uri="{FF2B5EF4-FFF2-40B4-BE49-F238E27FC236}">
                  <a16:creationId xmlns:a16="http://schemas.microsoft.com/office/drawing/2014/main" id="{EB0C6852-EF5D-E548-845A-D787CD937A33}"/>
                </a:ext>
              </a:extLst>
            </p:cNvPr>
            <p:cNvSpPr/>
            <p:nvPr/>
          </p:nvSpPr>
          <p:spPr>
            <a:xfrm>
              <a:off x="2286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4" name="Rectangle 1343">
              <a:extLst>
                <a:ext uri="{FF2B5EF4-FFF2-40B4-BE49-F238E27FC236}">
                  <a16:creationId xmlns:a16="http://schemas.microsoft.com/office/drawing/2014/main" id="{6F905943-04EC-1A4C-9569-BBDCE16FACDC}"/>
                </a:ext>
              </a:extLst>
            </p:cNvPr>
            <p:cNvSpPr/>
            <p:nvPr/>
          </p:nvSpPr>
          <p:spPr>
            <a:xfrm>
              <a:off x="2514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5" name="Rectangle 1344">
              <a:extLst>
                <a:ext uri="{FF2B5EF4-FFF2-40B4-BE49-F238E27FC236}">
                  <a16:creationId xmlns:a16="http://schemas.microsoft.com/office/drawing/2014/main" id="{4546AAD1-CDDB-5243-B665-B3F810956843}"/>
                </a:ext>
              </a:extLst>
            </p:cNvPr>
            <p:cNvSpPr/>
            <p:nvPr/>
          </p:nvSpPr>
          <p:spPr>
            <a:xfrm>
              <a:off x="2743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6" name="Rectangle 1345">
              <a:extLst>
                <a:ext uri="{FF2B5EF4-FFF2-40B4-BE49-F238E27FC236}">
                  <a16:creationId xmlns:a16="http://schemas.microsoft.com/office/drawing/2014/main" id="{275BC52F-3A29-0944-B1BD-C9CADB45A89F}"/>
                </a:ext>
              </a:extLst>
            </p:cNvPr>
            <p:cNvSpPr/>
            <p:nvPr/>
          </p:nvSpPr>
          <p:spPr>
            <a:xfrm>
              <a:off x="2971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7" name="Rectangle 1346">
              <a:extLst>
                <a:ext uri="{FF2B5EF4-FFF2-40B4-BE49-F238E27FC236}">
                  <a16:creationId xmlns:a16="http://schemas.microsoft.com/office/drawing/2014/main" id="{7EC71EAF-69E5-6843-B5EE-4782184A5A47}"/>
                </a:ext>
              </a:extLst>
            </p:cNvPr>
            <p:cNvSpPr/>
            <p:nvPr/>
          </p:nvSpPr>
          <p:spPr>
            <a:xfrm>
              <a:off x="3200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8" name="Rectangle 1347">
              <a:extLst>
                <a:ext uri="{FF2B5EF4-FFF2-40B4-BE49-F238E27FC236}">
                  <a16:creationId xmlns:a16="http://schemas.microsoft.com/office/drawing/2014/main" id="{3F81A20F-A57B-A74F-AC3E-1150799213AA}"/>
                </a:ext>
              </a:extLst>
            </p:cNvPr>
            <p:cNvSpPr/>
            <p:nvPr/>
          </p:nvSpPr>
          <p:spPr>
            <a:xfrm>
              <a:off x="3429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9" name="Rectangle 1348">
              <a:extLst>
                <a:ext uri="{FF2B5EF4-FFF2-40B4-BE49-F238E27FC236}">
                  <a16:creationId xmlns:a16="http://schemas.microsoft.com/office/drawing/2014/main" id="{8F85A095-29B8-6746-8BB1-AAE5E8F07E3C}"/>
                </a:ext>
              </a:extLst>
            </p:cNvPr>
            <p:cNvSpPr/>
            <p:nvPr/>
          </p:nvSpPr>
          <p:spPr>
            <a:xfrm>
              <a:off x="3657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0" name="Rectangle 1349">
              <a:extLst>
                <a:ext uri="{FF2B5EF4-FFF2-40B4-BE49-F238E27FC236}">
                  <a16:creationId xmlns:a16="http://schemas.microsoft.com/office/drawing/2014/main" id="{DA0BCF2E-294B-B149-8E95-45978DE2907D}"/>
                </a:ext>
              </a:extLst>
            </p:cNvPr>
            <p:cNvSpPr/>
            <p:nvPr/>
          </p:nvSpPr>
          <p:spPr>
            <a:xfrm>
              <a:off x="3886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1" name="Rectangle 1350">
              <a:extLst>
                <a:ext uri="{FF2B5EF4-FFF2-40B4-BE49-F238E27FC236}">
                  <a16:creationId xmlns:a16="http://schemas.microsoft.com/office/drawing/2014/main" id="{F4AF00B2-1379-1A4B-8174-31F7A0252E1E}"/>
                </a:ext>
              </a:extLst>
            </p:cNvPr>
            <p:cNvSpPr/>
            <p:nvPr/>
          </p:nvSpPr>
          <p:spPr>
            <a:xfrm>
              <a:off x="2286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2" name="Rectangle 1351">
              <a:extLst>
                <a:ext uri="{FF2B5EF4-FFF2-40B4-BE49-F238E27FC236}">
                  <a16:creationId xmlns:a16="http://schemas.microsoft.com/office/drawing/2014/main" id="{D567C6D3-7F91-F04A-A31C-1C6163593560}"/>
                </a:ext>
              </a:extLst>
            </p:cNvPr>
            <p:cNvSpPr/>
            <p:nvPr/>
          </p:nvSpPr>
          <p:spPr>
            <a:xfrm>
              <a:off x="2514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3" name="Rectangle 1352">
              <a:extLst>
                <a:ext uri="{FF2B5EF4-FFF2-40B4-BE49-F238E27FC236}">
                  <a16:creationId xmlns:a16="http://schemas.microsoft.com/office/drawing/2014/main" id="{D30959A5-8525-8244-A559-FCDA6E8B10B5}"/>
                </a:ext>
              </a:extLst>
            </p:cNvPr>
            <p:cNvSpPr/>
            <p:nvPr/>
          </p:nvSpPr>
          <p:spPr>
            <a:xfrm>
              <a:off x="2743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4" name="Rectangle 1353">
              <a:extLst>
                <a:ext uri="{FF2B5EF4-FFF2-40B4-BE49-F238E27FC236}">
                  <a16:creationId xmlns:a16="http://schemas.microsoft.com/office/drawing/2014/main" id="{4ADA76DD-91C7-C04E-ABFD-8D9058A40C5E}"/>
                </a:ext>
              </a:extLst>
            </p:cNvPr>
            <p:cNvSpPr/>
            <p:nvPr/>
          </p:nvSpPr>
          <p:spPr>
            <a:xfrm>
              <a:off x="2971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5" name="Rectangle 1354">
              <a:extLst>
                <a:ext uri="{FF2B5EF4-FFF2-40B4-BE49-F238E27FC236}">
                  <a16:creationId xmlns:a16="http://schemas.microsoft.com/office/drawing/2014/main" id="{4CDA2A3B-0F52-084A-8088-AC6D2C9804DC}"/>
                </a:ext>
              </a:extLst>
            </p:cNvPr>
            <p:cNvSpPr/>
            <p:nvPr/>
          </p:nvSpPr>
          <p:spPr>
            <a:xfrm>
              <a:off x="3200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6" name="Rectangle 1355">
              <a:extLst>
                <a:ext uri="{FF2B5EF4-FFF2-40B4-BE49-F238E27FC236}">
                  <a16:creationId xmlns:a16="http://schemas.microsoft.com/office/drawing/2014/main" id="{68ED0093-4787-8B45-900D-A3D9B551AC20}"/>
                </a:ext>
              </a:extLst>
            </p:cNvPr>
            <p:cNvSpPr/>
            <p:nvPr/>
          </p:nvSpPr>
          <p:spPr>
            <a:xfrm>
              <a:off x="3429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7" name="Rectangle 1356">
              <a:extLst>
                <a:ext uri="{FF2B5EF4-FFF2-40B4-BE49-F238E27FC236}">
                  <a16:creationId xmlns:a16="http://schemas.microsoft.com/office/drawing/2014/main" id="{066280DF-9BE6-EB46-B4BC-00B7D1F68F6A}"/>
                </a:ext>
              </a:extLst>
            </p:cNvPr>
            <p:cNvSpPr/>
            <p:nvPr/>
          </p:nvSpPr>
          <p:spPr>
            <a:xfrm>
              <a:off x="3657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8" name="Rectangle 1357">
              <a:extLst>
                <a:ext uri="{FF2B5EF4-FFF2-40B4-BE49-F238E27FC236}">
                  <a16:creationId xmlns:a16="http://schemas.microsoft.com/office/drawing/2014/main" id="{FB07C16C-484B-A846-B890-FA1EF8A14A29}"/>
                </a:ext>
              </a:extLst>
            </p:cNvPr>
            <p:cNvSpPr/>
            <p:nvPr/>
          </p:nvSpPr>
          <p:spPr>
            <a:xfrm>
              <a:off x="3886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9" name="Rectangle 1358">
              <a:extLst>
                <a:ext uri="{FF2B5EF4-FFF2-40B4-BE49-F238E27FC236}">
                  <a16:creationId xmlns:a16="http://schemas.microsoft.com/office/drawing/2014/main" id="{8D8DBFFB-1324-7B4F-91BF-9969F1C7029C}"/>
                </a:ext>
              </a:extLst>
            </p:cNvPr>
            <p:cNvSpPr/>
            <p:nvPr/>
          </p:nvSpPr>
          <p:spPr>
            <a:xfrm>
              <a:off x="2286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0" name="Rectangle 1359">
              <a:extLst>
                <a:ext uri="{FF2B5EF4-FFF2-40B4-BE49-F238E27FC236}">
                  <a16:creationId xmlns:a16="http://schemas.microsoft.com/office/drawing/2014/main" id="{3163F8AB-A7ED-8043-8D59-D0BA6670946C}"/>
                </a:ext>
              </a:extLst>
            </p:cNvPr>
            <p:cNvSpPr/>
            <p:nvPr/>
          </p:nvSpPr>
          <p:spPr>
            <a:xfrm>
              <a:off x="2514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1" name="Rectangle 1360">
              <a:extLst>
                <a:ext uri="{FF2B5EF4-FFF2-40B4-BE49-F238E27FC236}">
                  <a16:creationId xmlns:a16="http://schemas.microsoft.com/office/drawing/2014/main" id="{979CD5A4-E091-3349-BE45-E5E58CFDE419}"/>
                </a:ext>
              </a:extLst>
            </p:cNvPr>
            <p:cNvSpPr/>
            <p:nvPr/>
          </p:nvSpPr>
          <p:spPr>
            <a:xfrm>
              <a:off x="2743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2" name="Rectangle 1361">
              <a:extLst>
                <a:ext uri="{FF2B5EF4-FFF2-40B4-BE49-F238E27FC236}">
                  <a16:creationId xmlns:a16="http://schemas.microsoft.com/office/drawing/2014/main" id="{4125B175-11E2-D24F-9CD0-5801BAFF99C2}"/>
                </a:ext>
              </a:extLst>
            </p:cNvPr>
            <p:cNvSpPr/>
            <p:nvPr/>
          </p:nvSpPr>
          <p:spPr>
            <a:xfrm>
              <a:off x="2971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3" name="Rectangle 1362">
              <a:extLst>
                <a:ext uri="{FF2B5EF4-FFF2-40B4-BE49-F238E27FC236}">
                  <a16:creationId xmlns:a16="http://schemas.microsoft.com/office/drawing/2014/main" id="{53056BF0-C59F-1B45-BCA0-F3BBB97D340F}"/>
                </a:ext>
              </a:extLst>
            </p:cNvPr>
            <p:cNvSpPr/>
            <p:nvPr/>
          </p:nvSpPr>
          <p:spPr>
            <a:xfrm>
              <a:off x="3200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4" name="Rectangle 1363">
              <a:extLst>
                <a:ext uri="{FF2B5EF4-FFF2-40B4-BE49-F238E27FC236}">
                  <a16:creationId xmlns:a16="http://schemas.microsoft.com/office/drawing/2014/main" id="{77376065-A2BA-AE4B-ACA9-E1036A14DED4}"/>
                </a:ext>
              </a:extLst>
            </p:cNvPr>
            <p:cNvSpPr/>
            <p:nvPr/>
          </p:nvSpPr>
          <p:spPr>
            <a:xfrm>
              <a:off x="3429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5" name="Rectangle 1364">
              <a:extLst>
                <a:ext uri="{FF2B5EF4-FFF2-40B4-BE49-F238E27FC236}">
                  <a16:creationId xmlns:a16="http://schemas.microsoft.com/office/drawing/2014/main" id="{36178195-4C2D-CC47-B103-96D4048D8BC6}"/>
                </a:ext>
              </a:extLst>
            </p:cNvPr>
            <p:cNvSpPr/>
            <p:nvPr/>
          </p:nvSpPr>
          <p:spPr>
            <a:xfrm>
              <a:off x="3657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6" name="Rectangle 1365">
              <a:extLst>
                <a:ext uri="{FF2B5EF4-FFF2-40B4-BE49-F238E27FC236}">
                  <a16:creationId xmlns:a16="http://schemas.microsoft.com/office/drawing/2014/main" id="{66D04AA7-18F7-5A4A-800B-AE82B6CD090F}"/>
                </a:ext>
              </a:extLst>
            </p:cNvPr>
            <p:cNvSpPr/>
            <p:nvPr/>
          </p:nvSpPr>
          <p:spPr>
            <a:xfrm>
              <a:off x="3886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7" name="Rectangle 1366">
              <a:extLst>
                <a:ext uri="{FF2B5EF4-FFF2-40B4-BE49-F238E27FC236}">
                  <a16:creationId xmlns:a16="http://schemas.microsoft.com/office/drawing/2014/main" id="{7B822BF2-EA3C-634E-857A-61780968532C}"/>
                </a:ext>
              </a:extLst>
            </p:cNvPr>
            <p:cNvSpPr/>
            <p:nvPr/>
          </p:nvSpPr>
          <p:spPr>
            <a:xfrm>
              <a:off x="22860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8" name="Rectangle 1367">
              <a:extLst>
                <a:ext uri="{FF2B5EF4-FFF2-40B4-BE49-F238E27FC236}">
                  <a16:creationId xmlns:a16="http://schemas.microsoft.com/office/drawing/2014/main" id="{BF5A7563-1E8B-D148-9D1C-4103F8B8AE4C}"/>
                </a:ext>
              </a:extLst>
            </p:cNvPr>
            <p:cNvSpPr/>
            <p:nvPr/>
          </p:nvSpPr>
          <p:spPr>
            <a:xfrm>
              <a:off x="25146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9" name="Rectangle 1368">
              <a:extLst>
                <a:ext uri="{FF2B5EF4-FFF2-40B4-BE49-F238E27FC236}">
                  <a16:creationId xmlns:a16="http://schemas.microsoft.com/office/drawing/2014/main" id="{66094F0F-0BFB-744F-A5C1-AA444FAF0E54}"/>
                </a:ext>
              </a:extLst>
            </p:cNvPr>
            <p:cNvSpPr/>
            <p:nvPr/>
          </p:nvSpPr>
          <p:spPr>
            <a:xfrm>
              <a:off x="27432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0" name="Rectangle 1369">
              <a:extLst>
                <a:ext uri="{FF2B5EF4-FFF2-40B4-BE49-F238E27FC236}">
                  <a16:creationId xmlns:a16="http://schemas.microsoft.com/office/drawing/2014/main" id="{C84F4B55-65DC-D140-AAD9-45F15C0CEEDE}"/>
                </a:ext>
              </a:extLst>
            </p:cNvPr>
            <p:cNvSpPr/>
            <p:nvPr/>
          </p:nvSpPr>
          <p:spPr>
            <a:xfrm>
              <a:off x="29718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1" name="Rectangle 1370">
              <a:extLst>
                <a:ext uri="{FF2B5EF4-FFF2-40B4-BE49-F238E27FC236}">
                  <a16:creationId xmlns:a16="http://schemas.microsoft.com/office/drawing/2014/main" id="{12F33CA6-4CB8-4E4A-8012-DADC08D2700D}"/>
                </a:ext>
              </a:extLst>
            </p:cNvPr>
            <p:cNvSpPr/>
            <p:nvPr/>
          </p:nvSpPr>
          <p:spPr>
            <a:xfrm>
              <a:off x="32004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2" name="Rectangle 1371">
              <a:extLst>
                <a:ext uri="{FF2B5EF4-FFF2-40B4-BE49-F238E27FC236}">
                  <a16:creationId xmlns:a16="http://schemas.microsoft.com/office/drawing/2014/main" id="{175E8052-E49E-1545-918D-FF7A725DF221}"/>
                </a:ext>
              </a:extLst>
            </p:cNvPr>
            <p:cNvSpPr/>
            <p:nvPr/>
          </p:nvSpPr>
          <p:spPr>
            <a:xfrm>
              <a:off x="34290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3" name="Rectangle 1372">
              <a:extLst>
                <a:ext uri="{FF2B5EF4-FFF2-40B4-BE49-F238E27FC236}">
                  <a16:creationId xmlns:a16="http://schemas.microsoft.com/office/drawing/2014/main" id="{3EDBB6E0-5D76-B24A-9195-BA0497B8CC31}"/>
                </a:ext>
              </a:extLst>
            </p:cNvPr>
            <p:cNvSpPr/>
            <p:nvPr/>
          </p:nvSpPr>
          <p:spPr>
            <a:xfrm>
              <a:off x="36576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4" name="Rectangle 1373">
              <a:extLst>
                <a:ext uri="{FF2B5EF4-FFF2-40B4-BE49-F238E27FC236}">
                  <a16:creationId xmlns:a16="http://schemas.microsoft.com/office/drawing/2014/main" id="{18E5B32A-A9EC-1845-88A8-5C9BCD9211B6}"/>
                </a:ext>
              </a:extLst>
            </p:cNvPr>
            <p:cNvSpPr/>
            <p:nvPr/>
          </p:nvSpPr>
          <p:spPr>
            <a:xfrm>
              <a:off x="38862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5" name="Rectangle 1374">
              <a:extLst>
                <a:ext uri="{FF2B5EF4-FFF2-40B4-BE49-F238E27FC236}">
                  <a16:creationId xmlns:a16="http://schemas.microsoft.com/office/drawing/2014/main" id="{E87F2D33-7286-6F44-96C3-2D9DC5F4227F}"/>
                </a:ext>
              </a:extLst>
            </p:cNvPr>
            <p:cNvSpPr/>
            <p:nvPr/>
          </p:nvSpPr>
          <p:spPr>
            <a:xfrm>
              <a:off x="22860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6" name="Rectangle 1375">
              <a:extLst>
                <a:ext uri="{FF2B5EF4-FFF2-40B4-BE49-F238E27FC236}">
                  <a16:creationId xmlns:a16="http://schemas.microsoft.com/office/drawing/2014/main" id="{7576F810-2C29-6C41-8790-432A99D4C627}"/>
                </a:ext>
              </a:extLst>
            </p:cNvPr>
            <p:cNvSpPr/>
            <p:nvPr/>
          </p:nvSpPr>
          <p:spPr>
            <a:xfrm>
              <a:off x="25146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7" name="Rectangle 1376">
              <a:extLst>
                <a:ext uri="{FF2B5EF4-FFF2-40B4-BE49-F238E27FC236}">
                  <a16:creationId xmlns:a16="http://schemas.microsoft.com/office/drawing/2014/main" id="{56F34627-6980-9340-B193-F6C271D14204}"/>
                </a:ext>
              </a:extLst>
            </p:cNvPr>
            <p:cNvSpPr/>
            <p:nvPr/>
          </p:nvSpPr>
          <p:spPr>
            <a:xfrm>
              <a:off x="27432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8" name="Rectangle 1377">
              <a:extLst>
                <a:ext uri="{FF2B5EF4-FFF2-40B4-BE49-F238E27FC236}">
                  <a16:creationId xmlns:a16="http://schemas.microsoft.com/office/drawing/2014/main" id="{43C360B8-3B63-CD48-A668-422864F2DBF0}"/>
                </a:ext>
              </a:extLst>
            </p:cNvPr>
            <p:cNvSpPr/>
            <p:nvPr/>
          </p:nvSpPr>
          <p:spPr>
            <a:xfrm>
              <a:off x="29718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9" name="Rectangle 1378">
              <a:extLst>
                <a:ext uri="{FF2B5EF4-FFF2-40B4-BE49-F238E27FC236}">
                  <a16:creationId xmlns:a16="http://schemas.microsoft.com/office/drawing/2014/main" id="{3D50EE7D-CA91-8B45-839D-D6EE6862A802}"/>
                </a:ext>
              </a:extLst>
            </p:cNvPr>
            <p:cNvSpPr/>
            <p:nvPr/>
          </p:nvSpPr>
          <p:spPr>
            <a:xfrm>
              <a:off x="32004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0" name="Rectangle 1379">
              <a:extLst>
                <a:ext uri="{FF2B5EF4-FFF2-40B4-BE49-F238E27FC236}">
                  <a16:creationId xmlns:a16="http://schemas.microsoft.com/office/drawing/2014/main" id="{E216C454-3566-2D4B-B534-6A63319A3BBD}"/>
                </a:ext>
              </a:extLst>
            </p:cNvPr>
            <p:cNvSpPr/>
            <p:nvPr/>
          </p:nvSpPr>
          <p:spPr>
            <a:xfrm>
              <a:off x="34290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1" name="Rectangle 1380">
              <a:extLst>
                <a:ext uri="{FF2B5EF4-FFF2-40B4-BE49-F238E27FC236}">
                  <a16:creationId xmlns:a16="http://schemas.microsoft.com/office/drawing/2014/main" id="{3A7288DC-6058-2F46-ADDA-534FBE852F85}"/>
                </a:ext>
              </a:extLst>
            </p:cNvPr>
            <p:cNvSpPr/>
            <p:nvPr/>
          </p:nvSpPr>
          <p:spPr>
            <a:xfrm>
              <a:off x="36576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2" name="Rectangle 1381">
              <a:extLst>
                <a:ext uri="{FF2B5EF4-FFF2-40B4-BE49-F238E27FC236}">
                  <a16:creationId xmlns:a16="http://schemas.microsoft.com/office/drawing/2014/main" id="{536F3525-06AA-274D-81A9-2C5669FEDF90}"/>
                </a:ext>
              </a:extLst>
            </p:cNvPr>
            <p:cNvSpPr/>
            <p:nvPr/>
          </p:nvSpPr>
          <p:spPr>
            <a:xfrm>
              <a:off x="38862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3" name="Rectangle 1382">
              <a:extLst>
                <a:ext uri="{FF2B5EF4-FFF2-40B4-BE49-F238E27FC236}">
                  <a16:creationId xmlns:a16="http://schemas.microsoft.com/office/drawing/2014/main" id="{7EA37162-69A2-C641-BE28-CC057B8A2387}"/>
                </a:ext>
              </a:extLst>
            </p:cNvPr>
            <p:cNvSpPr/>
            <p:nvPr/>
          </p:nvSpPr>
          <p:spPr>
            <a:xfrm>
              <a:off x="22860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4" name="Rectangle 1383">
              <a:extLst>
                <a:ext uri="{FF2B5EF4-FFF2-40B4-BE49-F238E27FC236}">
                  <a16:creationId xmlns:a16="http://schemas.microsoft.com/office/drawing/2014/main" id="{B04E6F24-56A2-FB4A-B212-760A67694341}"/>
                </a:ext>
              </a:extLst>
            </p:cNvPr>
            <p:cNvSpPr/>
            <p:nvPr/>
          </p:nvSpPr>
          <p:spPr>
            <a:xfrm>
              <a:off x="25146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5" name="Rectangle 1384">
              <a:extLst>
                <a:ext uri="{FF2B5EF4-FFF2-40B4-BE49-F238E27FC236}">
                  <a16:creationId xmlns:a16="http://schemas.microsoft.com/office/drawing/2014/main" id="{3D04F1EA-BF34-4342-ABB9-004D1733F08B}"/>
                </a:ext>
              </a:extLst>
            </p:cNvPr>
            <p:cNvSpPr/>
            <p:nvPr/>
          </p:nvSpPr>
          <p:spPr>
            <a:xfrm>
              <a:off x="27432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6" name="Rectangle 1385">
              <a:extLst>
                <a:ext uri="{FF2B5EF4-FFF2-40B4-BE49-F238E27FC236}">
                  <a16:creationId xmlns:a16="http://schemas.microsoft.com/office/drawing/2014/main" id="{1F1B73C5-52BF-044A-A1C4-4EC69528F3EA}"/>
                </a:ext>
              </a:extLst>
            </p:cNvPr>
            <p:cNvSpPr/>
            <p:nvPr/>
          </p:nvSpPr>
          <p:spPr>
            <a:xfrm>
              <a:off x="29718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7" name="Rectangle 1386">
              <a:extLst>
                <a:ext uri="{FF2B5EF4-FFF2-40B4-BE49-F238E27FC236}">
                  <a16:creationId xmlns:a16="http://schemas.microsoft.com/office/drawing/2014/main" id="{33113D7C-8FB4-9C41-A11C-10F8F67D001C}"/>
                </a:ext>
              </a:extLst>
            </p:cNvPr>
            <p:cNvSpPr/>
            <p:nvPr/>
          </p:nvSpPr>
          <p:spPr>
            <a:xfrm>
              <a:off x="3200400" y="28956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8" name="Rectangle 1387">
              <a:extLst>
                <a:ext uri="{FF2B5EF4-FFF2-40B4-BE49-F238E27FC236}">
                  <a16:creationId xmlns:a16="http://schemas.microsoft.com/office/drawing/2014/main" id="{9DC88CE9-6E17-BF48-9798-EEDAC1B2224A}"/>
                </a:ext>
              </a:extLst>
            </p:cNvPr>
            <p:cNvSpPr/>
            <p:nvPr/>
          </p:nvSpPr>
          <p:spPr>
            <a:xfrm>
              <a:off x="34290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9" name="Rectangle 1388">
              <a:extLst>
                <a:ext uri="{FF2B5EF4-FFF2-40B4-BE49-F238E27FC236}">
                  <a16:creationId xmlns:a16="http://schemas.microsoft.com/office/drawing/2014/main" id="{057540C6-373E-6742-9CB0-015A0EDB8224}"/>
                </a:ext>
              </a:extLst>
            </p:cNvPr>
            <p:cNvSpPr/>
            <p:nvPr/>
          </p:nvSpPr>
          <p:spPr>
            <a:xfrm>
              <a:off x="36576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0" name="Rectangle 1389">
              <a:extLst>
                <a:ext uri="{FF2B5EF4-FFF2-40B4-BE49-F238E27FC236}">
                  <a16:creationId xmlns:a16="http://schemas.microsoft.com/office/drawing/2014/main" id="{ED9CC6A7-818F-6245-BBA4-FB3C5A2F0C3D}"/>
                </a:ext>
              </a:extLst>
            </p:cNvPr>
            <p:cNvSpPr/>
            <p:nvPr/>
          </p:nvSpPr>
          <p:spPr>
            <a:xfrm>
              <a:off x="38862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1" name="Rectangle 1390">
              <a:extLst>
                <a:ext uri="{FF2B5EF4-FFF2-40B4-BE49-F238E27FC236}">
                  <a16:creationId xmlns:a16="http://schemas.microsoft.com/office/drawing/2014/main" id="{0993C3B7-2E5C-DB4B-AC65-D49D9AAA32E5}"/>
                </a:ext>
              </a:extLst>
            </p:cNvPr>
            <p:cNvSpPr/>
            <p:nvPr/>
          </p:nvSpPr>
          <p:spPr>
            <a:xfrm>
              <a:off x="22860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2" name="Rectangle 1391">
              <a:extLst>
                <a:ext uri="{FF2B5EF4-FFF2-40B4-BE49-F238E27FC236}">
                  <a16:creationId xmlns:a16="http://schemas.microsoft.com/office/drawing/2014/main" id="{B193FE7D-67F9-FA41-837E-0CB838752CF8}"/>
                </a:ext>
              </a:extLst>
            </p:cNvPr>
            <p:cNvSpPr/>
            <p:nvPr/>
          </p:nvSpPr>
          <p:spPr>
            <a:xfrm>
              <a:off x="25146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3" name="Rectangle 1392">
              <a:extLst>
                <a:ext uri="{FF2B5EF4-FFF2-40B4-BE49-F238E27FC236}">
                  <a16:creationId xmlns:a16="http://schemas.microsoft.com/office/drawing/2014/main" id="{418CD2B9-33B8-8B40-B311-C8E512F09F42}"/>
                </a:ext>
              </a:extLst>
            </p:cNvPr>
            <p:cNvSpPr/>
            <p:nvPr/>
          </p:nvSpPr>
          <p:spPr>
            <a:xfrm>
              <a:off x="27432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4" name="Rectangle 1393">
              <a:extLst>
                <a:ext uri="{FF2B5EF4-FFF2-40B4-BE49-F238E27FC236}">
                  <a16:creationId xmlns:a16="http://schemas.microsoft.com/office/drawing/2014/main" id="{01D02AE7-F37A-BF49-AA41-2CF9A7FF54FC}"/>
                </a:ext>
              </a:extLst>
            </p:cNvPr>
            <p:cNvSpPr/>
            <p:nvPr/>
          </p:nvSpPr>
          <p:spPr>
            <a:xfrm>
              <a:off x="29718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5" name="Rectangle 1394">
              <a:extLst>
                <a:ext uri="{FF2B5EF4-FFF2-40B4-BE49-F238E27FC236}">
                  <a16:creationId xmlns:a16="http://schemas.microsoft.com/office/drawing/2014/main" id="{540AB98C-8C61-BB41-8152-0DB6D489389D}"/>
                </a:ext>
              </a:extLst>
            </p:cNvPr>
            <p:cNvSpPr/>
            <p:nvPr/>
          </p:nvSpPr>
          <p:spPr>
            <a:xfrm>
              <a:off x="32004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6" name="Rectangle 1395">
              <a:extLst>
                <a:ext uri="{FF2B5EF4-FFF2-40B4-BE49-F238E27FC236}">
                  <a16:creationId xmlns:a16="http://schemas.microsoft.com/office/drawing/2014/main" id="{C6EEB99A-5079-8449-8905-66ACEDD4D6FD}"/>
                </a:ext>
              </a:extLst>
            </p:cNvPr>
            <p:cNvSpPr/>
            <p:nvPr/>
          </p:nvSpPr>
          <p:spPr>
            <a:xfrm>
              <a:off x="34290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7" name="Rectangle 1396">
              <a:extLst>
                <a:ext uri="{FF2B5EF4-FFF2-40B4-BE49-F238E27FC236}">
                  <a16:creationId xmlns:a16="http://schemas.microsoft.com/office/drawing/2014/main" id="{05C8C4B8-3615-DC4A-B272-8BAACA386DB3}"/>
                </a:ext>
              </a:extLst>
            </p:cNvPr>
            <p:cNvSpPr/>
            <p:nvPr/>
          </p:nvSpPr>
          <p:spPr>
            <a:xfrm>
              <a:off x="36576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8" name="Rectangle 1397">
              <a:extLst>
                <a:ext uri="{FF2B5EF4-FFF2-40B4-BE49-F238E27FC236}">
                  <a16:creationId xmlns:a16="http://schemas.microsoft.com/office/drawing/2014/main" id="{67A1E8FA-12AE-EF43-AA24-A3E151032492}"/>
                </a:ext>
              </a:extLst>
            </p:cNvPr>
            <p:cNvSpPr/>
            <p:nvPr/>
          </p:nvSpPr>
          <p:spPr>
            <a:xfrm>
              <a:off x="38862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9" name="Rectangle 1398">
              <a:extLst>
                <a:ext uri="{FF2B5EF4-FFF2-40B4-BE49-F238E27FC236}">
                  <a16:creationId xmlns:a16="http://schemas.microsoft.com/office/drawing/2014/main" id="{ED1398F7-0D9E-7840-9509-93012D13DB5A}"/>
                </a:ext>
              </a:extLst>
            </p:cNvPr>
            <p:cNvSpPr/>
            <p:nvPr/>
          </p:nvSpPr>
          <p:spPr>
            <a:xfrm>
              <a:off x="2286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0" name="Rectangle 1399">
              <a:extLst>
                <a:ext uri="{FF2B5EF4-FFF2-40B4-BE49-F238E27FC236}">
                  <a16:creationId xmlns:a16="http://schemas.microsoft.com/office/drawing/2014/main" id="{3D8016FC-533E-6B41-A7B3-4327E8F992EA}"/>
                </a:ext>
              </a:extLst>
            </p:cNvPr>
            <p:cNvSpPr/>
            <p:nvPr/>
          </p:nvSpPr>
          <p:spPr>
            <a:xfrm>
              <a:off x="2514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1" name="Rectangle 1400">
              <a:extLst>
                <a:ext uri="{FF2B5EF4-FFF2-40B4-BE49-F238E27FC236}">
                  <a16:creationId xmlns:a16="http://schemas.microsoft.com/office/drawing/2014/main" id="{909709AA-73FF-F44F-82B5-3D250A863A3A}"/>
                </a:ext>
              </a:extLst>
            </p:cNvPr>
            <p:cNvSpPr/>
            <p:nvPr/>
          </p:nvSpPr>
          <p:spPr>
            <a:xfrm>
              <a:off x="2743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2" name="Rectangle 1401">
              <a:extLst>
                <a:ext uri="{FF2B5EF4-FFF2-40B4-BE49-F238E27FC236}">
                  <a16:creationId xmlns:a16="http://schemas.microsoft.com/office/drawing/2014/main" id="{3FD72327-9B35-614D-B230-54DD9B382FD6}"/>
                </a:ext>
              </a:extLst>
            </p:cNvPr>
            <p:cNvSpPr/>
            <p:nvPr/>
          </p:nvSpPr>
          <p:spPr>
            <a:xfrm>
              <a:off x="2971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3" name="Rectangle 1402">
              <a:extLst>
                <a:ext uri="{FF2B5EF4-FFF2-40B4-BE49-F238E27FC236}">
                  <a16:creationId xmlns:a16="http://schemas.microsoft.com/office/drawing/2014/main" id="{0B01227E-39C5-2A41-BC40-041FFAF1EE5E}"/>
                </a:ext>
              </a:extLst>
            </p:cNvPr>
            <p:cNvSpPr/>
            <p:nvPr/>
          </p:nvSpPr>
          <p:spPr>
            <a:xfrm>
              <a:off x="3200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4" name="Rectangle 1403">
              <a:extLst>
                <a:ext uri="{FF2B5EF4-FFF2-40B4-BE49-F238E27FC236}">
                  <a16:creationId xmlns:a16="http://schemas.microsoft.com/office/drawing/2014/main" id="{A76639E5-875D-6B43-BBFD-A4060BA08A6E}"/>
                </a:ext>
              </a:extLst>
            </p:cNvPr>
            <p:cNvSpPr/>
            <p:nvPr/>
          </p:nvSpPr>
          <p:spPr>
            <a:xfrm>
              <a:off x="3429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5" name="Rectangle 1404">
              <a:extLst>
                <a:ext uri="{FF2B5EF4-FFF2-40B4-BE49-F238E27FC236}">
                  <a16:creationId xmlns:a16="http://schemas.microsoft.com/office/drawing/2014/main" id="{F5CBCFF2-D0CF-8C45-81FF-E5114D2D1928}"/>
                </a:ext>
              </a:extLst>
            </p:cNvPr>
            <p:cNvSpPr/>
            <p:nvPr/>
          </p:nvSpPr>
          <p:spPr>
            <a:xfrm>
              <a:off x="3657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6" name="Rectangle 1405">
              <a:extLst>
                <a:ext uri="{FF2B5EF4-FFF2-40B4-BE49-F238E27FC236}">
                  <a16:creationId xmlns:a16="http://schemas.microsoft.com/office/drawing/2014/main" id="{5184F382-DFC5-0544-89FB-544BC2C3FEBE}"/>
                </a:ext>
              </a:extLst>
            </p:cNvPr>
            <p:cNvSpPr/>
            <p:nvPr/>
          </p:nvSpPr>
          <p:spPr>
            <a:xfrm>
              <a:off x="3886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7" name="Rectangle 1406">
              <a:extLst>
                <a:ext uri="{FF2B5EF4-FFF2-40B4-BE49-F238E27FC236}">
                  <a16:creationId xmlns:a16="http://schemas.microsoft.com/office/drawing/2014/main" id="{EBFBD012-F6DB-C746-A454-F5A876EAD8CE}"/>
                </a:ext>
              </a:extLst>
            </p:cNvPr>
            <p:cNvSpPr/>
            <p:nvPr/>
          </p:nvSpPr>
          <p:spPr>
            <a:xfrm>
              <a:off x="2286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8" name="Rectangle 1407">
              <a:extLst>
                <a:ext uri="{FF2B5EF4-FFF2-40B4-BE49-F238E27FC236}">
                  <a16:creationId xmlns:a16="http://schemas.microsoft.com/office/drawing/2014/main" id="{5119B1D7-3C35-F646-B9C4-8B75D07F669E}"/>
                </a:ext>
              </a:extLst>
            </p:cNvPr>
            <p:cNvSpPr/>
            <p:nvPr/>
          </p:nvSpPr>
          <p:spPr>
            <a:xfrm>
              <a:off x="2514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9" name="Rectangle 1408">
              <a:extLst>
                <a:ext uri="{FF2B5EF4-FFF2-40B4-BE49-F238E27FC236}">
                  <a16:creationId xmlns:a16="http://schemas.microsoft.com/office/drawing/2014/main" id="{E9AC8420-5B97-D242-8A4C-594D09DA602E}"/>
                </a:ext>
              </a:extLst>
            </p:cNvPr>
            <p:cNvSpPr/>
            <p:nvPr/>
          </p:nvSpPr>
          <p:spPr>
            <a:xfrm>
              <a:off x="2743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0" name="Rectangle 1409">
              <a:extLst>
                <a:ext uri="{FF2B5EF4-FFF2-40B4-BE49-F238E27FC236}">
                  <a16:creationId xmlns:a16="http://schemas.microsoft.com/office/drawing/2014/main" id="{ED240117-8FAF-1C4B-9F7E-374A8179D692}"/>
                </a:ext>
              </a:extLst>
            </p:cNvPr>
            <p:cNvSpPr/>
            <p:nvPr/>
          </p:nvSpPr>
          <p:spPr>
            <a:xfrm>
              <a:off x="2971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1" name="Rectangle 1410">
              <a:extLst>
                <a:ext uri="{FF2B5EF4-FFF2-40B4-BE49-F238E27FC236}">
                  <a16:creationId xmlns:a16="http://schemas.microsoft.com/office/drawing/2014/main" id="{FE347DA8-7C29-8B4E-B1CF-98C9F17B8DBC}"/>
                </a:ext>
              </a:extLst>
            </p:cNvPr>
            <p:cNvSpPr/>
            <p:nvPr/>
          </p:nvSpPr>
          <p:spPr>
            <a:xfrm>
              <a:off x="3200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2" name="Rectangle 1411">
              <a:extLst>
                <a:ext uri="{FF2B5EF4-FFF2-40B4-BE49-F238E27FC236}">
                  <a16:creationId xmlns:a16="http://schemas.microsoft.com/office/drawing/2014/main" id="{4874239F-B808-5545-93F4-CD84935BD952}"/>
                </a:ext>
              </a:extLst>
            </p:cNvPr>
            <p:cNvSpPr/>
            <p:nvPr/>
          </p:nvSpPr>
          <p:spPr>
            <a:xfrm>
              <a:off x="3429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3" name="Rectangle 1412">
              <a:extLst>
                <a:ext uri="{FF2B5EF4-FFF2-40B4-BE49-F238E27FC236}">
                  <a16:creationId xmlns:a16="http://schemas.microsoft.com/office/drawing/2014/main" id="{FC876A28-D5CE-1244-BD36-76D0C36D467D}"/>
                </a:ext>
              </a:extLst>
            </p:cNvPr>
            <p:cNvSpPr/>
            <p:nvPr/>
          </p:nvSpPr>
          <p:spPr>
            <a:xfrm>
              <a:off x="3657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4" name="Rectangle 1413">
              <a:extLst>
                <a:ext uri="{FF2B5EF4-FFF2-40B4-BE49-F238E27FC236}">
                  <a16:creationId xmlns:a16="http://schemas.microsoft.com/office/drawing/2014/main" id="{777A643E-4150-5844-B549-E95D535098CC}"/>
                </a:ext>
              </a:extLst>
            </p:cNvPr>
            <p:cNvSpPr/>
            <p:nvPr/>
          </p:nvSpPr>
          <p:spPr>
            <a:xfrm>
              <a:off x="3886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5" name="Rectangle 1414">
              <a:extLst>
                <a:ext uri="{FF2B5EF4-FFF2-40B4-BE49-F238E27FC236}">
                  <a16:creationId xmlns:a16="http://schemas.microsoft.com/office/drawing/2014/main" id="{41F4C1A3-5F41-B246-937C-292B1D0AF2AD}"/>
                </a:ext>
              </a:extLst>
            </p:cNvPr>
            <p:cNvSpPr/>
            <p:nvPr/>
          </p:nvSpPr>
          <p:spPr>
            <a:xfrm>
              <a:off x="2286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6" name="Rectangle 1415">
              <a:extLst>
                <a:ext uri="{FF2B5EF4-FFF2-40B4-BE49-F238E27FC236}">
                  <a16:creationId xmlns:a16="http://schemas.microsoft.com/office/drawing/2014/main" id="{C9D6ADF3-0185-864F-AAE0-009E9B122866}"/>
                </a:ext>
              </a:extLst>
            </p:cNvPr>
            <p:cNvSpPr/>
            <p:nvPr/>
          </p:nvSpPr>
          <p:spPr>
            <a:xfrm>
              <a:off x="2514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7" name="Rectangle 1416">
              <a:extLst>
                <a:ext uri="{FF2B5EF4-FFF2-40B4-BE49-F238E27FC236}">
                  <a16:creationId xmlns:a16="http://schemas.microsoft.com/office/drawing/2014/main" id="{2FAABB1B-529A-034E-94F7-8463A19E7C86}"/>
                </a:ext>
              </a:extLst>
            </p:cNvPr>
            <p:cNvSpPr/>
            <p:nvPr/>
          </p:nvSpPr>
          <p:spPr>
            <a:xfrm>
              <a:off x="2743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8" name="Rectangle 1417">
              <a:extLst>
                <a:ext uri="{FF2B5EF4-FFF2-40B4-BE49-F238E27FC236}">
                  <a16:creationId xmlns:a16="http://schemas.microsoft.com/office/drawing/2014/main" id="{5F04E99C-9268-1646-B893-6960F966241C}"/>
                </a:ext>
              </a:extLst>
            </p:cNvPr>
            <p:cNvSpPr/>
            <p:nvPr/>
          </p:nvSpPr>
          <p:spPr>
            <a:xfrm>
              <a:off x="2971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9" name="Rectangle 1418">
              <a:extLst>
                <a:ext uri="{FF2B5EF4-FFF2-40B4-BE49-F238E27FC236}">
                  <a16:creationId xmlns:a16="http://schemas.microsoft.com/office/drawing/2014/main" id="{68C1DCDA-70BE-2042-B3C9-6BB7AD018987}"/>
                </a:ext>
              </a:extLst>
            </p:cNvPr>
            <p:cNvSpPr/>
            <p:nvPr/>
          </p:nvSpPr>
          <p:spPr>
            <a:xfrm>
              <a:off x="3200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0" name="Rectangle 1419">
              <a:extLst>
                <a:ext uri="{FF2B5EF4-FFF2-40B4-BE49-F238E27FC236}">
                  <a16:creationId xmlns:a16="http://schemas.microsoft.com/office/drawing/2014/main" id="{7A42D80A-2C64-0046-8502-55F10FFF4E02}"/>
                </a:ext>
              </a:extLst>
            </p:cNvPr>
            <p:cNvSpPr/>
            <p:nvPr/>
          </p:nvSpPr>
          <p:spPr>
            <a:xfrm>
              <a:off x="3429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1" name="Rectangle 1420">
              <a:extLst>
                <a:ext uri="{FF2B5EF4-FFF2-40B4-BE49-F238E27FC236}">
                  <a16:creationId xmlns:a16="http://schemas.microsoft.com/office/drawing/2014/main" id="{449E0275-CE3B-814A-886E-3BF96A02E5EC}"/>
                </a:ext>
              </a:extLst>
            </p:cNvPr>
            <p:cNvSpPr/>
            <p:nvPr/>
          </p:nvSpPr>
          <p:spPr>
            <a:xfrm>
              <a:off x="3657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2" name="Rectangle 1421">
              <a:extLst>
                <a:ext uri="{FF2B5EF4-FFF2-40B4-BE49-F238E27FC236}">
                  <a16:creationId xmlns:a16="http://schemas.microsoft.com/office/drawing/2014/main" id="{EE10E582-4C1A-7847-A22D-698BDCC28F8D}"/>
                </a:ext>
              </a:extLst>
            </p:cNvPr>
            <p:cNvSpPr/>
            <p:nvPr/>
          </p:nvSpPr>
          <p:spPr>
            <a:xfrm>
              <a:off x="3886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3" name="Rectangle 1422">
              <a:extLst>
                <a:ext uri="{FF2B5EF4-FFF2-40B4-BE49-F238E27FC236}">
                  <a16:creationId xmlns:a16="http://schemas.microsoft.com/office/drawing/2014/main" id="{7D935F19-7BF5-E04B-829A-34DF2C8E94F4}"/>
                </a:ext>
              </a:extLst>
            </p:cNvPr>
            <p:cNvSpPr/>
            <p:nvPr/>
          </p:nvSpPr>
          <p:spPr>
            <a:xfrm>
              <a:off x="22860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4" name="Rectangle 1423">
              <a:extLst>
                <a:ext uri="{FF2B5EF4-FFF2-40B4-BE49-F238E27FC236}">
                  <a16:creationId xmlns:a16="http://schemas.microsoft.com/office/drawing/2014/main" id="{45836E05-CB7E-ED48-B2CB-B5FF15A334D8}"/>
                </a:ext>
              </a:extLst>
            </p:cNvPr>
            <p:cNvSpPr/>
            <p:nvPr/>
          </p:nvSpPr>
          <p:spPr>
            <a:xfrm>
              <a:off x="25146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5" name="Rectangle 1424">
              <a:extLst>
                <a:ext uri="{FF2B5EF4-FFF2-40B4-BE49-F238E27FC236}">
                  <a16:creationId xmlns:a16="http://schemas.microsoft.com/office/drawing/2014/main" id="{51D4BAB1-C959-3E46-8563-83005A855521}"/>
                </a:ext>
              </a:extLst>
            </p:cNvPr>
            <p:cNvSpPr/>
            <p:nvPr/>
          </p:nvSpPr>
          <p:spPr>
            <a:xfrm>
              <a:off x="2743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6" name="Rectangle 1425">
              <a:extLst>
                <a:ext uri="{FF2B5EF4-FFF2-40B4-BE49-F238E27FC236}">
                  <a16:creationId xmlns:a16="http://schemas.microsoft.com/office/drawing/2014/main" id="{6540C237-ADF4-4D46-8289-B43743BC6395}"/>
                </a:ext>
              </a:extLst>
            </p:cNvPr>
            <p:cNvSpPr/>
            <p:nvPr/>
          </p:nvSpPr>
          <p:spPr>
            <a:xfrm>
              <a:off x="2971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7" name="Rectangle 1426">
              <a:extLst>
                <a:ext uri="{FF2B5EF4-FFF2-40B4-BE49-F238E27FC236}">
                  <a16:creationId xmlns:a16="http://schemas.microsoft.com/office/drawing/2014/main" id="{3752D86E-BFA0-DA4F-AE13-9A032A972502}"/>
                </a:ext>
              </a:extLst>
            </p:cNvPr>
            <p:cNvSpPr/>
            <p:nvPr/>
          </p:nvSpPr>
          <p:spPr>
            <a:xfrm>
              <a:off x="32004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8" name="Rectangle 1427">
              <a:extLst>
                <a:ext uri="{FF2B5EF4-FFF2-40B4-BE49-F238E27FC236}">
                  <a16:creationId xmlns:a16="http://schemas.microsoft.com/office/drawing/2014/main" id="{9ED7F6E8-26DA-574F-B8C7-8975DE23FEC9}"/>
                </a:ext>
              </a:extLst>
            </p:cNvPr>
            <p:cNvSpPr/>
            <p:nvPr/>
          </p:nvSpPr>
          <p:spPr>
            <a:xfrm>
              <a:off x="34290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9" name="Rectangle 1428">
              <a:extLst>
                <a:ext uri="{FF2B5EF4-FFF2-40B4-BE49-F238E27FC236}">
                  <a16:creationId xmlns:a16="http://schemas.microsoft.com/office/drawing/2014/main" id="{33F38893-CF20-454C-A15B-92AB0ECFB0C0}"/>
                </a:ext>
              </a:extLst>
            </p:cNvPr>
            <p:cNvSpPr/>
            <p:nvPr/>
          </p:nvSpPr>
          <p:spPr>
            <a:xfrm>
              <a:off x="36576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0" name="Rectangle 1429">
              <a:extLst>
                <a:ext uri="{FF2B5EF4-FFF2-40B4-BE49-F238E27FC236}">
                  <a16:creationId xmlns:a16="http://schemas.microsoft.com/office/drawing/2014/main" id="{F13D6CB9-63B2-AE44-B2DD-0ED7CC7151C8}"/>
                </a:ext>
              </a:extLst>
            </p:cNvPr>
            <p:cNvSpPr/>
            <p:nvPr/>
          </p:nvSpPr>
          <p:spPr>
            <a:xfrm>
              <a:off x="3886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1" name="Rectangle 1430">
              <a:extLst>
                <a:ext uri="{FF2B5EF4-FFF2-40B4-BE49-F238E27FC236}">
                  <a16:creationId xmlns:a16="http://schemas.microsoft.com/office/drawing/2014/main" id="{258B5FDD-88B1-9C45-8EE2-21FAF0757A1D}"/>
                </a:ext>
              </a:extLst>
            </p:cNvPr>
            <p:cNvSpPr/>
            <p:nvPr/>
          </p:nvSpPr>
          <p:spPr>
            <a:xfrm>
              <a:off x="2286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2" name="Rectangle 1431">
              <a:extLst>
                <a:ext uri="{FF2B5EF4-FFF2-40B4-BE49-F238E27FC236}">
                  <a16:creationId xmlns:a16="http://schemas.microsoft.com/office/drawing/2014/main" id="{43648A64-15C0-CC45-A5E4-D228806C2213}"/>
                </a:ext>
              </a:extLst>
            </p:cNvPr>
            <p:cNvSpPr/>
            <p:nvPr/>
          </p:nvSpPr>
          <p:spPr>
            <a:xfrm>
              <a:off x="2514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3" name="Rectangle 1432">
              <a:extLst>
                <a:ext uri="{FF2B5EF4-FFF2-40B4-BE49-F238E27FC236}">
                  <a16:creationId xmlns:a16="http://schemas.microsoft.com/office/drawing/2014/main" id="{FF296F96-36C6-314C-913E-6E9D51C63C2C}"/>
                </a:ext>
              </a:extLst>
            </p:cNvPr>
            <p:cNvSpPr/>
            <p:nvPr/>
          </p:nvSpPr>
          <p:spPr>
            <a:xfrm>
              <a:off x="2743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4" name="Rectangle 1433">
              <a:extLst>
                <a:ext uri="{FF2B5EF4-FFF2-40B4-BE49-F238E27FC236}">
                  <a16:creationId xmlns:a16="http://schemas.microsoft.com/office/drawing/2014/main" id="{8BF6A15D-0F1D-5549-B7A4-68F75D833375}"/>
                </a:ext>
              </a:extLst>
            </p:cNvPr>
            <p:cNvSpPr/>
            <p:nvPr/>
          </p:nvSpPr>
          <p:spPr>
            <a:xfrm>
              <a:off x="2971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5" name="Rectangle 1434">
              <a:extLst>
                <a:ext uri="{FF2B5EF4-FFF2-40B4-BE49-F238E27FC236}">
                  <a16:creationId xmlns:a16="http://schemas.microsoft.com/office/drawing/2014/main" id="{5D5CEC29-709C-6B40-927C-23CC1BED706F}"/>
                </a:ext>
              </a:extLst>
            </p:cNvPr>
            <p:cNvSpPr/>
            <p:nvPr/>
          </p:nvSpPr>
          <p:spPr>
            <a:xfrm>
              <a:off x="3200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6" name="Rectangle 1435">
              <a:extLst>
                <a:ext uri="{FF2B5EF4-FFF2-40B4-BE49-F238E27FC236}">
                  <a16:creationId xmlns:a16="http://schemas.microsoft.com/office/drawing/2014/main" id="{7D5D7EE1-79C2-344E-BF2C-50C7541CCD62}"/>
                </a:ext>
              </a:extLst>
            </p:cNvPr>
            <p:cNvSpPr/>
            <p:nvPr/>
          </p:nvSpPr>
          <p:spPr>
            <a:xfrm>
              <a:off x="3429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7" name="Rectangle 1436">
              <a:extLst>
                <a:ext uri="{FF2B5EF4-FFF2-40B4-BE49-F238E27FC236}">
                  <a16:creationId xmlns:a16="http://schemas.microsoft.com/office/drawing/2014/main" id="{5E404C8C-895A-8F42-BF6F-BE56595D2779}"/>
                </a:ext>
              </a:extLst>
            </p:cNvPr>
            <p:cNvSpPr/>
            <p:nvPr/>
          </p:nvSpPr>
          <p:spPr>
            <a:xfrm>
              <a:off x="3657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8" name="Rectangle 1437">
              <a:extLst>
                <a:ext uri="{FF2B5EF4-FFF2-40B4-BE49-F238E27FC236}">
                  <a16:creationId xmlns:a16="http://schemas.microsoft.com/office/drawing/2014/main" id="{620D3E4B-E286-F240-AD4D-11D9BC670E11}"/>
                </a:ext>
              </a:extLst>
            </p:cNvPr>
            <p:cNvSpPr/>
            <p:nvPr/>
          </p:nvSpPr>
          <p:spPr>
            <a:xfrm>
              <a:off x="3886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9" name="Rectangle 1438">
              <a:extLst>
                <a:ext uri="{FF2B5EF4-FFF2-40B4-BE49-F238E27FC236}">
                  <a16:creationId xmlns:a16="http://schemas.microsoft.com/office/drawing/2014/main" id="{5E17615A-9C9F-9043-AADD-AEEB3D2EBFC6}"/>
                </a:ext>
              </a:extLst>
            </p:cNvPr>
            <p:cNvSpPr/>
            <p:nvPr/>
          </p:nvSpPr>
          <p:spPr>
            <a:xfrm>
              <a:off x="2286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0" name="Rectangle 1439">
              <a:extLst>
                <a:ext uri="{FF2B5EF4-FFF2-40B4-BE49-F238E27FC236}">
                  <a16:creationId xmlns:a16="http://schemas.microsoft.com/office/drawing/2014/main" id="{E34FC971-9471-824F-8081-8CE625FDE346}"/>
                </a:ext>
              </a:extLst>
            </p:cNvPr>
            <p:cNvSpPr/>
            <p:nvPr/>
          </p:nvSpPr>
          <p:spPr>
            <a:xfrm>
              <a:off x="2514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1" name="Rectangle 1440">
              <a:extLst>
                <a:ext uri="{FF2B5EF4-FFF2-40B4-BE49-F238E27FC236}">
                  <a16:creationId xmlns:a16="http://schemas.microsoft.com/office/drawing/2014/main" id="{99B2EB54-36DE-8240-BE3A-E4DEECF140AD}"/>
                </a:ext>
              </a:extLst>
            </p:cNvPr>
            <p:cNvSpPr/>
            <p:nvPr/>
          </p:nvSpPr>
          <p:spPr>
            <a:xfrm>
              <a:off x="2743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2" name="Rectangle 1441">
              <a:extLst>
                <a:ext uri="{FF2B5EF4-FFF2-40B4-BE49-F238E27FC236}">
                  <a16:creationId xmlns:a16="http://schemas.microsoft.com/office/drawing/2014/main" id="{146DFC7B-DB3F-A94E-BB61-35A545F4A7AE}"/>
                </a:ext>
              </a:extLst>
            </p:cNvPr>
            <p:cNvSpPr/>
            <p:nvPr/>
          </p:nvSpPr>
          <p:spPr>
            <a:xfrm>
              <a:off x="2971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3" name="Rectangle 1442">
              <a:extLst>
                <a:ext uri="{FF2B5EF4-FFF2-40B4-BE49-F238E27FC236}">
                  <a16:creationId xmlns:a16="http://schemas.microsoft.com/office/drawing/2014/main" id="{84186078-C5A7-D542-A5E9-091B3AA4455B}"/>
                </a:ext>
              </a:extLst>
            </p:cNvPr>
            <p:cNvSpPr/>
            <p:nvPr/>
          </p:nvSpPr>
          <p:spPr>
            <a:xfrm>
              <a:off x="3200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4" name="Rectangle 1443">
              <a:extLst>
                <a:ext uri="{FF2B5EF4-FFF2-40B4-BE49-F238E27FC236}">
                  <a16:creationId xmlns:a16="http://schemas.microsoft.com/office/drawing/2014/main" id="{645652F1-E469-174D-B8A5-76898EE55D3D}"/>
                </a:ext>
              </a:extLst>
            </p:cNvPr>
            <p:cNvSpPr/>
            <p:nvPr/>
          </p:nvSpPr>
          <p:spPr>
            <a:xfrm>
              <a:off x="3429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5" name="Rectangle 1444">
              <a:extLst>
                <a:ext uri="{FF2B5EF4-FFF2-40B4-BE49-F238E27FC236}">
                  <a16:creationId xmlns:a16="http://schemas.microsoft.com/office/drawing/2014/main" id="{429B8CDA-B140-F04C-8B07-AF06AB6AF761}"/>
                </a:ext>
              </a:extLst>
            </p:cNvPr>
            <p:cNvSpPr/>
            <p:nvPr/>
          </p:nvSpPr>
          <p:spPr>
            <a:xfrm>
              <a:off x="3657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6" name="Rectangle 1445">
              <a:extLst>
                <a:ext uri="{FF2B5EF4-FFF2-40B4-BE49-F238E27FC236}">
                  <a16:creationId xmlns:a16="http://schemas.microsoft.com/office/drawing/2014/main" id="{7C2448D9-C97B-D44E-86CD-4F885AAFAE93}"/>
                </a:ext>
              </a:extLst>
            </p:cNvPr>
            <p:cNvSpPr/>
            <p:nvPr/>
          </p:nvSpPr>
          <p:spPr>
            <a:xfrm>
              <a:off x="3886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7" name="Rectangle 1446">
              <a:extLst>
                <a:ext uri="{FF2B5EF4-FFF2-40B4-BE49-F238E27FC236}">
                  <a16:creationId xmlns:a16="http://schemas.microsoft.com/office/drawing/2014/main" id="{8CD04107-89C8-0243-8BCF-124B149DD0D0}"/>
                </a:ext>
              </a:extLst>
            </p:cNvPr>
            <p:cNvSpPr/>
            <p:nvPr/>
          </p:nvSpPr>
          <p:spPr>
            <a:xfrm>
              <a:off x="22860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8" name="Rectangle 1447">
              <a:extLst>
                <a:ext uri="{FF2B5EF4-FFF2-40B4-BE49-F238E27FC236}">
                  <a16:creationId xmlns:a16="http://schemas.microsoft.com/office/drawing/2014/main" id="{8AD02A35-E80D-4547-AFD8-0A7B73A1F075}"/>
                </a:ext>
              </a:extLst>
            </p:cNvPr>
            <p:cNvSpPr/>
            <p:nvPr/>
          </p:nvSpPr>
          <p:spPr>
            <a:xfrm>
              <a:off x="25146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9" name="Rectangle 1448">
              <a:extLst>
                <a:ext uri="{FF2B5EF4-FFF2-40B4-BE49-F238E27FC236}">
                  <a16:creationId xmlns:a16="http://schemas.microsoft.com/office/drawing/2014/main" id="{90796EBD-5DFC-FF4F-AF48-F336A8F5AEB2}"/>
                </a:ext>
              </a:extLst>
            </p:cNvPr>
            <p:cNvSpPr/>
            <p:nvPr/>
          </p:nvSpPr>
          <p:spPr>
            <a:xfrm>
              <a:off x="27432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0" name="Rectangle 1449">
              <a:extLst>
                <a:ext uri="{FF2B5EF4-FFF2-40B4-BE49-F238E27FC236}">
                  <a16:creationId xmlns:a16="http://schemas.microsoft.com/office/drawing/2014/main" id="{26F3CD81-C347-5947-87CF-CC7893394CAE}"/>
                </a:ext>
              </a:extLst>
            </p:cNvPr>
            <p:cNvSpPr/>
            <p:nvPr/>
          </p:nvSpPr>
          <p:spPr>
            <a:xfrm>
              <a:off x="29718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1" name="Rectangle 1450">
              <a:extLst>
                <a:ext uri="{FF2B5EF4-FFF2-40B4-BE49-F238E27FC236}">
                  <a16:creationId xmlns:a16="http://schemas.microsoft.com/office/drawing/2014/main" id="{61037B98-9F90-7947-946C-55ECE6338A47}"/>
                </a:ext>
              </a:extLst>
            </p:cNvPr>
            <p:cNvSpPr/>
            <p:nvPr/>
          </p:nvSpPr>
          <p:spPr>
            <a:xfrm>
              <a:off x="3200400" y="47244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2" name="Rectangle 1451">
              <a:extLst>
                <a:ext uri="{FF2B5EF4-FFF2-40B4-BE49-F238E27FC236}">
                  <a16:creationId xmlns:a16="http://schemas.microsoft.com/office/drawing/2014/main" id="{04E3E8B8-4C01-6249-B5B1-2C630C7DF8B1}"/>
                </a:ext>
              </a:extLst>
            </p:cNvPr>
            <p:cNvSpPr/>
            <p:nvPr/>
          </p:nvSpPr>
          <p:spPr>
            <a:xfrm>
              <a:off x="34290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3" name="Rectangle 1452">
              <a:extLst>
                <a:ext uri="{FF2B5EF4-FFF2-40B4-BE49-F238E27FC236}">
                  <a16:creationId xmlns:a16="http://schemas.microsoft.com/office/drawing/2014/main" id="{7D24304D-BE57-1D41-9BC4-5FCBE20842E5}"/>
                </a:ext>
              </a:extLst>
            </p:cNvPr>
            <p:cNvSpPr/>
            <p:nvPr/>
          </p:nvSpPr>
          <p:spPr>
            <a:xfrm>
              <a:off x="36576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4" name="Rectangle 1453">
              <a:extLst>
                <a:ext uri="{FF2B5EF4-FFF2-40B4-BE49-F238E27FC236}">
                  <a16:creationId xmlns:a16="http://schemas.microsoft.com/office/drawing/2014/main" id="{CE01CB0D-9151-FB4E-AB45-E7A054378F1F}"/>
                </a:ext>
              </a:extLst>
            </p:cNvPr>
            <p:cNvSpPr/>
            <p:nvPr/>
          </p:nvSpPr>
          <p:spPr>
            <a:xfrm>
              <a:off x="38862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5" name="Rectangle 1454">
              <a:extLst>
                <a:ext uri="{FF2B5EF4-FFF2-40B4-BE49-F238E27FC236}">
                  <a16:creationId xmlns:a16="http://schemas.microsoft.com/office/drawing/2014/main" id="{B3E00C7F-1EAE-2A49-848A-8CD9C4C361B7}"/>
                </a:ext>
              </a:extLst>
            </p:cNvPr>
            <p:cNvSpPr/>
            <p:nvPr/>
          </p:nvSpPr>
          <p:spPr>
            <a:xfrm>
              <a:off x="2286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6" name="Rectangle 1455">
              <a:extLst>
                <a:ext uri="{FF2B5EF4-FFF2-40B4-BE49-F238E27FC236}">
                  <a16:creationId xmlns:a16="http://schemas.microsoft.com/office/drawing/2014/main" id="{1345FE1A-9CA9-6A4B-9116-B52BD8F9960B}"/>
                </a:ext>
              </a:extLst>
            </p:cNvPr>
            <p:cNvSpPr/>
            <p:nvPr/>
          </p:nvSpPr>
          <p:spPr>
            <a:xfrm>
              <a:off x="2514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7" name="Rectangle 1456">
              <a:extLst>
                <a:ext uri="{FF2B5EF4-FFF2-40B4-BE49-F238E27FC236}">
                  <a16:creationId xmlns:a16="http://schemas.microsoft.com/office/drawing/2014/main" id="{D40D0112-1510-9F4D-978E-A3667B071715}"/>
                </a:ext>
              </a:extLst>
            </p:cNvPr>
            <p:cNvSpPr/>
            <p:nvPr/>
          </p:nvSpPr>
          <p:spPr>
            <a:xfrm>
              <a:off x="2743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8" name="Rectangle 1457">
              <a:extLst>
                <a:ext uri="{FF2B5EF4-FFF2-40B4-BE49-F238E27FC236}">
                  <a16:creationId xmlns:a16="http://schemas.microsoft.com/office/drawing/2014/main" id="{C41A9F24-D9A7-C842-9289-545F68E5BE49}"/>
                </a:ext>
              </a:extLst>
            </p:cNvPr>
            <p:cNvSpPr/>
            <p:nvPr/>
          </p:nvSpPr>
          <p:spPr>
            <a:xfrm>
              <a:off x="2971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9" name="Rectangle 1458">
              <a:extLst>
                <a:ext uri="{FF2B5EF4-FFF2-40B4-BE49-F238E27FC236}">
                  <a16:creationId xmlns:a16="http://schemas.microsoft.com/office/drawing/2014/main" id="{0FEB3096-78EB-2C4E-94C2-0E5071C3CA16}"/>
                </a:ext>
              </a:extLst>
            </p:cNvPr>
            <p:cNvSpPr/>
            <p:nvPr/>
          </p:nvSpPr>
          <p:spPr>
            <a:xfrm>
              <a:off x="32004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0" name="Rectangle 1459">
              <a:extLst>
                <a:ext uri="{FF2B5EF4-FFF2-40B4-BE49-F238E27FC236}">
                  <a16:creationId xmlns:a16="http://schemas.microsoft.com/office/drawing/2014/main" id="{7415DA50-FAFF-7E43-916B-E5D468B2EC85}"/>
                </a:ext>
              </a:extLst>
            </p:cNvPr>
            <p:cNvSpPr/>
            <p:nvPr/>
          </p:nvSpPr>
          <p:spPr>
            <a:xfrm>
              <a:off x="3429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1" name="Rectangle 1460">
              <a:extLst>
                <a:ext uri="{FF2B5EF4-FFF2-40B4-BE49-F238E27FC236}">
                  <a16:creationId xmlns:a16="http://schemas.microsoft.com/office/drawing/2014/main" id="{04DD5789-DD67-B245-86CE-8E73EFF36100}"/>
                </a:ext>
              </a:extLst>
            </p:cNvPr>
            <p:cNvSpPr/>
            <p:nvPr/>
          </p:nvSpPr>
          <p:spPr>
            <a:xfrm>
              <a:off x="3657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2" name="Rectangle 1461">
              <a:extLst>
                <a:ext uri="{FF2B5EF4-FFF2-40B4-BE49-F238E27FC236}">
                  <a16:creationId xmlns:a16="http://schemas.microsoft.com/office/drawing/2014/main" id="{FCB20891-DD34-964E-B442-C267BBBA56DE}"/>
                </a:ext>
              </a:extLst>
            </p:cNvPr>
            <p:cNvSpPr/>
            <p:nvPr/>
          </p:nvSpPr>
          <p:spPr>
            <a:xfrm>
              <a:off x="3886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3" name="Rectangle 1462">
              <a:extLst>
                <a:ext uri="{FF2B5EF4-FFF2-40B4-BE49-F238E27FC236}">
                  <a16:creationId xmlns:a16="http://schemas.microsoft.com/office/drawing/2014/main" id="{EB3ACD71-095D-1742-BB48-68F83E46551F}"/>
                </a:ext>
              </a:extLst>
            </p:cNvPr>
            <p:cNvSpPr/>
            <p:nvPr/>
          </p:nvSpPr>
          <p:spPr>
            <a:xfrm>
              <a:off x="2286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4" name="Rectangle 1463">
              <a:extLst>
                <a:ext uri="{FF2B5EF4-FFF2-40B4-BE49-F238E27FC236}">
                  <a16:creationId xmlns:a16="http://schemas.microsoft.com/office/drawing/2014/main" id="{E9F9EB04-2E0B-FA46-A861-4B5AB92E01F2}"/>
                </a:ext>
              </a:extLst>
            </p:cNvPr>
            <p:cNvSpPr/>
            <p:nvPr/>
          </p:nvSpPr>
          <p:spPr>
            <a:xfrm>
              <a:off x="2514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5" name="Rectangle 1464">
              <a:extLst>
                <a:ext uri="{FF2B5EF4-FFF2-40B4-BE49-F238E27FC236}">
                  <a16:creationId xmlns:a16="http://schemas.microsoft.com/office/drawing/2014/main" id="{63206BF6-5CA0-6347-9CD3-1EF36B4AC331}"/>
                </a:ext>
              </a:extLst>
            </p:cNvPr>
            <p:cNvSpPr/>
            <p:nvPr/>
          </p:nvSpPr>
          <p:spPr>
            <a:xfrm>
              <a:off x="2743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6" name="Rectangle 1465">
              <a:extLst>
                <a:ext uri="{FF2B5EF4-FFF2-40B4-BE49-F238E27FC236}">
                  <a16:creationId xmlns:a16="http://schemas.microsoft.com/office/drawing/2014/main" id="{3E51B117-6074-054E-85D7-D37420276F54}"/>
                </a:ext>
              </a:extLst>
            </p:cNvPr>
            <p:cNvSpPr/>
            <p:nvPr/>
          </p:nvSpPr>
          <p:spPr>
            <a:xfrm>
              <a:off x="2971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7" name="Rectangle 1466">
              <a:extLst>
                <a:ext uri="{FF2B5EF4-FFF2-40B4-BE49-F238E27FC236}">
                  <a16:creationId xmlns:a16="http://schemas.microsoft.com/office/drawing/2014/main" id="{4BB1D8BE-EBE6-A140-81CE-7B6FD63B1DF1}"/>
                </a:ext>
              </a:extLst>
            </p:cNvPr>
            <p:cNvSpPr/>
            <p:nvPr/>
          </p:nvSpPr>
          <p:spPr>
            <a:xfrm>
              <a:off x="32004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8" name="Rectangle 1467">
              <a:extLst>
                <a:ext uri="{FF2B5EF4-FFF2-40B4-BE49-F238E27FC236}">
                  <a16:creationId xmlns:a16="http://schemas.microsoft.com/office/drawing/2014/main" id="{AD9443B6-D4E4-8A46-BA39-5929A3E285BC}"/>
                </a:ext>
              </a:extLst>
            </p:cNvPr>
            <p:cNvSpPr/>
            <p:nvPr/>
          </p:nvSpPr>
          <p:spPr>
            <a:xfrm>
              <a:off x="3429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9" name="Rectangle 1468">
              <a:extLst>
                <a:ext uri="{FF2B5EF4-FFF2-40B4-BE49-F238E27FC236}">
                  <a16:creationId xmlns:a16="http://schemas.microsoft.com/office/drawing/2014/main" id="{9053F894-4917-F246-A122-0738BD5BECCF}"/>
                </a:ext>
              </a:extLst>
            </p:cNvPr>
            <p:cNvSpPr/>
            <p:nvPr/>
          </p:nvSpPr>
          <p:spPr>
            <a:xfrm>
              <a:off x="3657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0" name="Rectangle 1469">
              <a:extLst>
                <a:ext uri="{FF2B5EF4-FFF2-40B4-BE49-F238E27FC236}">
                  <a16:creationId xmlns:a16="http://schemas.microsoft.com/office/drawing/2014/main" id="{BE3B9D7E-0FFF-684C-848C-8AC31ADE8932}"/>
                </a:ext>
              </a:extLst>
            </p:cNvPr>
            <p:cNvSpPr/>
            <p:nvPr/>
          </p:nvSpPr>
          <p:spPr>
            <a:xfrm>
              <a:off x="3886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1" name="Rectangle 1470">
              <a:extLst>
                <a:ext uri="{FF2B5EF4-FFF2-40B4-BE49-F238E27FC236}">
                  <a16:creationId xmlns:a16="http://schemas.microsoft.com/office/drawing/2014/main" id="{50776CCA-1BD3-CA48-9528-508FCBE76C38}"/>
                </a:ext>
              </a:extLst>
            </p:cNvPr>
            <p:cNvSpPr/>
            <p:nvPr/>
          </p:nvSpPr>
          <p:spPr>
            <a:xfrm>
              <a:off x="2286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2" name="Rectangle 1471">
              <a:extLst>
                <a:ext uri="{FF2B5EF4-FFF2-40B4-BE49-F238E27FC236}">
                  <a16:creationId xmlns:a16="http://schemas.microsoft.com/office/drawing/2014/main" id="{E0CBE903-A37E-EE40-B1F8-E3D81E4058E6}"/>
                </a:ext>
              </a:extLst>
            </p:cNvPr>
            <p:cNvSpPr/>
            <p:nvPr/>
          </p:nvSpPr>
          <p:spPr>
            <a:xfrm>
              <a:off x="2514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3" name="Rectangle 1472">
              <a:extLst>
                <a:ext uri="{FF2B5EF4-FFF2-40B4-BE49-F238E27FC236}">
                  <a16:creationId xmlns:a16="http://schemas.microsoft.com/office/drawing/2014/main" id="{5047F18C-2678-2F47-A5AC-92329B3DA8D0}"/>
                </a:ext>
              </a:extLst>
            </p:cNvPr>
            <p:cNvSpPr/>
            <p:nvPr/>
          </p:nvSpPr>
          <p:spPr>
            <a:xfrm>
              <a:off x="2743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4" name="Rectangle 1473">
              <a:extLst>
                <a:ext uri="{FF2B5EF4-FFF2-40B4-BE49-F238E27FC236}">
                  <a16:creationId xmlns:a16="http://schemas.microsoft.com/office/drawing/2014/main" id="{B66F42D7-B0F6-9042-BA66-B310608C8A1A}"/>
                </a:ext>
              </a:extLst>
            </p:cNvPr>
            <p:cNvSpPr/>
            <p:nvPr/>
          </p:nvSpPr>
          <p:spPr>
            <a:xfrm>
              <a:off x="2971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5" name="Rectangle 1474">
              <a:extLst>
                <a:ext uri="{FF2B5EF4-FFF2-40B4-BE49-F238E27FC236}">
                  <a16:creationId xmlns:a16="http://schemas.microsoft.com/office/drawing/2014/main" id="{69EF0908-7328-D149-A036-92CE46E689BA}"/>
                </a:ext>
              </a:extLst>
            </p:cNvPr>
            <p:cNvSpPr/>
            <p:nvPr/>
          </p:nvSpPr>
          <p:spPr>
            <a:xfrm>
              <a:off x="32004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6" name="Rectangle 1475">
              <a:extLst>
                <a:ext uri="{FF2B5EF4-FFF2-40B4-BE49-F238E27FC236}">
                  <a16:creationId xmlns:a16="http://schemas.microsoft.com/office/drawing/2014/main" id="{D9ACF58B-7F98-8044-8AED-FB3D43551FC9}"/>
                </a:ext>
              </a:extLst>
            </p:cNvPr>
            <p:cNvSpPr/>
            <p:nvPr/>
          </p:nvSpPr>
          <p:spPr>
            <a:xfrm>
              <a:off x="3429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7" name="Rectangle 1476">
              <a:extLst>
                <a:ext uri="{FF2B5EF4-FFF2-40B4-BE49-F238E27FC236}">
                  <a16:creationId xmlns:a16="http://schemas.microsoft.com/office/drawing/2014/main" id="{DAA2BFF8-8247-214B-9B8F-0380E87802B5}"/>
                </a:ext>
              </a:extLst>
            </p:cNvPr>
            <p:cNvSpPr/>
            <p:nvPr/>
          </p:nvSpPr>
          <p:spPr>
            <a:xfrm>
              <a:off x="3657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8" name="Rectangle 1477">
              <a:extLst>
                <a:ext uri="{FF2B5EF4-FFF2-40B4-BE49-F238E27FC236}">
                  <a16:creationId xmlns:a16="http://schemas.microsoft.com/office/drawing/2014/main" id="{AED3D03F-CA54-0B47-A0A3-B5C0CB4CBA48}"/>
                </a:ext>
              </a:extLst>
            </p:cNvPr>
            <p:cNvSpPr/>
            <p:nvPr/>
          </p:nvSpPr>
          <p:spPr>
            <a:xfrm>
              <a:off x="3886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9" name="Rectangle 1478">
              <a:extLst>
                <a:ext uri="{FF2B5EF4-FFF2-40B4-BE49-F238E27FC236}">
                  <a16:creationId xmlns:a16="http://schemas.microsoft.com/office/drawing/2014/main" id="{C401EDEA-624F-1542-8DBD-1DA081A42B5A}"/>
                </a:ext>
              </a:extLst>
            </p:cNvPr>
            <p:cNvSpPr/>
            <p:nvPr/>
          </p:nvSpPr>
          <p:spPr>
            <a:xfrm>
              <a:off x="2286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0" name="Rectangle 1479">
              <a:extLst>
                <a:ext uri="{FF2B5EF4-FFF2-40B4-BE49-F238E27FC236}">
                  <a16:creationId xmlns:a16="http://schemas.microsoft.com/office/drawing/2014/main" id="{6964377C-D085-044D-8D33-D38ECDE2026C}"/>
                </a:ext>
              </a:extLst>
            </p:cNvPr>
            <p:cNvSpPr/>
            <p:nvPr/>
          </p:nvSpPr>
          <p:spPr>
            <a:xfrm>
              <a:off x="2514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1" name="Rectangle 1480">
              <a:extLst>
                <a:ext uri="{FF2B5EF4-FFF2-40B4-BE49-F238E27FC236}">
                  <a16:creationId xmlns:a16="http://schemas.microsoft.com/office/drawing/2014/main" id="{BD9CCACC-AA2E-B745-8B68-518530CF6F35}"/>
                </a:ext>
              </a:extLst>
            </p:cNvPr>
            <p:cNvSpPr/>
            <p:nvPr/>
          </p:nvSpPr>
          <p:spPr>
            <a:xfrm>
              <a:off x="2743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2" name="Rectangle 1481">
              <a:extLst>
                <a:ext uri="{FF2B5EF4-FFF2-40B4-BE49-F238E27FC236}">
                  <a16:creationId xmlns:a16="http://schemas.microsoft.com/office/drawing/2014/main" id="{5E7DE9CD-4B32-B84B-8D60-B304A8A1D113}"/>
                </a:ext>
              </a:extLst>
            </p:cNvPr>
            <p:cNvSpPr/>
            <p:nvPr/>
          </p:nvSpPr>
          <p:spPr>
            <a:xfrm>
              <a:off x="2971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3" name="Rectangle 1482">
              <a:extLst>
                <a:ext uri="{FF2B5EF4-FFF2-40B4-BE49-F238E27FC236}">
                  <a16:creationId xmlns:a16="http://schemas.microsoft.com/office/drawing/2014/main" id="{847DD54F-DF10-6148-9098-86C96EDDF6B3}"/>
                </a:ext>
              </a:extLst>
            </p:cNvPr>
            <p:cNvSpPr/>
            <p:nvPr/>
          </p:nvSpPr>
          <p:spPr>
            <a:xfrm>
              <a:off x="32004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4" name="Rectangle 1483">
              <a:extLst>
                <a:ext uri="{FF2B5EF4-FFF2-40B4-BE49-F238E27FC236}">
                  <a16:creationId xmlns:a16="http://schemas.microsoft.com/office/drawing/2014/main" id="{73AD5A37-84F8-314B-A53F-3544DA16A1B8}"/>
                </a:ext>
              </a:extLst>
            </p:cNvPr>
            <p:cNvSpPr/>
            <p:nvPr/>
          </p:nvSpPr>
          <p:spPr>
            <a:xfrm>
              <a:off x="3429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5" name="Rectangle 1484">
              <a:extLst>
                <a:ext uri="{FF2B5EF4-FFF2-40B4-BE49-F238E27FC236}">
                  <a16:creationId xmlns:a16="http://schemas.microsoft.com/office/drawing/2014/main" id="{CF63A1D8-2122-464C-94DC-4D06E8D5B768}"/>
                </a:ext>
              </a:extLst>
            </p:cNvPr>
            <p:cNvSpPr/>
            <p:nvPr/>
          </p:nvSpPr>
          <p:spPr>
            <a:xfrm>
              <a:off x="3657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6" name="Rectangle 1485">
              <a:extLst>
                <a:ext uri="{FF2B5EF4-FFF2-40B4-BE49-F238E27FC236}">
                  <a16:creationId xmlns:a16="http://schemas.microsoft.com/office/drawing/2014/main" id="{18AD780A-D3C2-0448-87AF-F66353AE270F}"/>
                </a:ext>
              </a:extLst>
            </p:cNvPr>
            <p:cNvSpPr/>
            <p:nvPr/>
          </p:nvSpPr>
          <p:spPr>
            <a:xfrm>
              <a:off x="3886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7" name="Rectangle 1486">
              <a:extLst>
                <a:ext uri="{FF2B5EF4-FFF2-40B4-BE49-F238E27FC236}">
                  <a16:creationId xmlns:a16="http://schemas.microsoft.com/office/drawing/2014/main" id="{7E81FCE2-6A65-2649-B098-E206DDD73852}"/>
                </a:ext>
              </a:extLst>
            </p:cNvPr>
            <p:cNvSpPr/>
            <p:nvPr/>
          </p:nvSpPr>
          <p:spPr>
            <a:xfrm>
              <a:off x="2286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8" name="Rectangle 1487">
              <a:extLst>
                <a:ext uri="{FF2B5EF4-FFF2-40B4-BE49-F238E27FC236}">
                  <a16:creationId xmlns:a16="http://schemas.microsoft.com/office/drawing/2014/main" id="{54EEFEF7-7041-E74C-B5EB-F58400401DE9}"/>
                </a:ext>
              </a:extLst>
            </p:cNvPr>
            <p:cNvSpPr/>
            <p:nvPr/>
          </p:nvSpPr>
          <p:spPr>
            <a:xfrm>
              <a:off x="2514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9" name="Rectangle 1488">
              <a:extLst>
                <a:ext uri="{FF2B5EF4-FFF2-40B4-BE49-F238E27FC236}">
                  <a16:creationId xmlns:a16="http://schemas.microsoft.com/office/drawing/2014/main" id="{C26D3E2B-A052-374B-96E1-9B071929C88E}"/>
                </a:ext>
              </a:extLst>
            </p:cNvPr>
            <p:cNvSpPr/>
            <p:nvPr/>
          </p:nvSpPr>
          <p:spPr>
            <a:xfrm>
              <a:off x="2743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0" name="Rectangle 1489">
              <a:extLst>
                <a:ext uri="{FF2B5EF4-FFF2-40B4-BE49-F238E27FC236}">
                  <a16:creationId xmlns:a16="http://schemas.microsoft.com/office/drawing/2014/main" id="{DB64CBA2-7EA4-464B-92ED-798A37D2DEBE}"/>
                </a:ext>
              </a:extLst>
            </p:cNvPr>
            <p:cNvSpPr/>
            <p:nvPr/>
          </p:nvSpPr>
          <p:spPr>
            <a:xfrm>
              <a:off x="2971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1" name="Rectangle 1490">
              <a:extLst>
                <a:ext uri="{FF2B5EF4-FFF2-40B4-BE49-F238E27FC236}">
                  <a16:creationId xmlns:a16="http://schemas.microsoft.com/office/drawing/2014/main" id="{5AF56E19-9E4B-0448-AA7F-D795398BFCF9}"/>
                </a:ext>
              </a:extLst>
            </p:cNvPr>
            <p:cNvSpPr/>
            <p:nvPr/>
          </p:nvSpPr>
          <p:spPr>
            <a:xfrm>
              <a:off x="32004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2" name="Rectangle 1491">
              <a:extLst>
                <a:ext uri="{FF2B5EF4-FFF2-40B4-BE49-F238E27FC236}">
                  <a16:creationId xmlns:a16="http://schemas.microsoft.com/office/drawing/2014/main" id="{74E7FA00-EDE8-F94E-ABA6-ABABFE4CA06D}"/>
                </a:ext>
              </a:extLst>
            </p:cNvPr>
            <p:cNvSpPr/>
            <p:nvPr/>
          </p:nvSpPr>
          <p:spPr>
            <a:xfrm>
              <a:off x="3429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3" name="Rectangle 1492">
              <a:extLst>
                <a:ext uri="{FF2B5EF4-FFF2-40B4-BE49-F238E27FC236}">
                  <a16:creationId xmlns:a16="http://schemas.microsoft.com/office/drawing/2014/main" id="{034BBED0-545C-BB49-8707-483B0604B411}"/>
                </a:ext>
              </a:extLst>
            </p:cNvPr>
            <p:cNvSpPr/>
            <p:nvPr/>
          </p:nvSpPr>
          <p:spPr>
            <a:xfrm>
              <a:off x="3657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4" name="Rectangle 1493">
              <a:extLst>
                <a:ext uri="{FF2B5EF4-FFF2-40B4-BE49-F238E27FC236}">
                  <a16:creationId xmlns:a16="http://schemas.microsoft.com/office/drawing/2014/main" id="{006061CF-F524-744E-AED8-B61831193581}"/>
                </a:ext>
              </a:extLst>
            </p:cNvPr>
            <p:cNvSpPr/>
            <p:nvPr/>
          </p:nvSpPr>
          <p:spPr>
            <a:xfrm>
              <a:off x="3886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5" name="Rectangle 1494">
              <a:extLst>
                <a:ext uri="{FF2B5EF4-FFF2-40B4-BE49-F238E27FC236}">
                  <a16:creationId xmlns:a16="http://schemas.microsoft.com/office/drawing/2014/main" id="{FC579E8F-716D-0A4F-92A5-3E1D0A73974F}"/>
                </a:ext>
              </a:extLst>
            </p:cNvPr>
            <p:cNvSpPr/>
            <p:nvPr/>
          </p:nvSpPr>
          <p:spPr>
            <a:xfrm>
              <a:off x="2286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6" name="Rectangle 1495">
              <a:extLst>
                <a:ext uri="{FF2B5EF4-FFF2-40B4-BE49-F238E27FC236}">
                  <a16:creationId xmlns:a16="http://schemas.microsoft.com/office/drawing/2014/main" id="{EE912790-F9BA-B240-80F0-47E624F3FD61}"/>
                </a:ext>
              </a:extLst>
            </p:cNvPr>
            <p:cNvSpPr/>
            <p:nvPr/>
          </p:nvSpPr>
          <p:spPr>
            <a:xfrm>
              <a:off x="25146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7" name="Rectangle 1496">
              <a:extLst>
                <a:ext uri="{FF2B5EF4-FFF2-40B4-BE49-F238E27FC236}">
                  <a16:creationId xmlns:a16="http://schemas.microsoft.com/office/drawing/2014/main" id="{202AB7DB-B813-1649-9B3D-42AEE2D76881}"/>
                </a:ext>
              </a:extLst>
            </p:cNvPr>
            <p:cNvSpPr/>
            <p:nvPr/>
          </p:nvSpPr>
          <p:spPr>
            <a:xfrm>
              <a:off x="2743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8" name="Rectangle 1497">
              <a:extLst>
                <a:ext uri="{FF2B5EF4-FFF2-40B4-BE49-F238E27FC236}">
                  <a16:creationId xmlns:a16="http://schemas.microsoft.com/office/drawing/2014/main" id="{806672BE-8DE5-FB43-8F2C-AD8C1ACE3D18}"/>
                </a:ext>
              </a:extLst>
            </p:cNvPr>
            <p:cNvSpPr/>
            <p:nvPr/>
          </p:nvSpPr>
          <p:spPr>
            <a:xfrm>
              <a:off x="2971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9" name="Rectangle 1498">
              <a:extLst>
                <a:ext uri="{FF2B5EF4-FFF2-40B4-BE49-F238E27FC236}">
                  <a16:creationId xmlns:a16="http://schemas.microsoft.com/office/drawing/2014/main" id="{51917235-F8BC-5549-9524-1B110FE34BF8}"/>
                </a:ext>
              </a:extLst>
            </p:cNvPr>
            <p:cNvSpPr/>
            <p:nvPr/>
          </p:nvSpPr>
          <p:spPr>
            <a:xfrm>
              <a:off x="3200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0" name="Rectangle 1499">
              <a:extLst>
                <a:ext uri="{FF2B5EF4-FFF2-40B4-BE49-F238E27FC236}">
                  <a16:creationId xmlns:a16="http://schemas.microsoft.com/office/drawing/2014/main" id="{E906A8A9-AF54-9644-8086-8BF27AB7D7DE}"/>
                </a:ext>
              </a:extLst>
            </p:cNvPr>
            <p:cNvSpPr/>
            <p:nvPr/>
          </p:nvSpPr>
          <p:spPr>
            <a:xfrm>
              <a:off x="3429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1" name="Rectangle 1500">
              <a:extLst>
                <a:ext uri="{FF2B5EF4-FFF2-40B4-BE49-F238E27FC236}">
                  <a16:creationId xmlns:a16="http://schemas.microsoft.com/office/drawing/2014/main" id="{7B60FFB9-F16E-F042-AD2A-149BF2B1C9A4}"/>
                </a:ext>
              </a:extLst>
            </p:cNvPr>
            <p:cNvSpPr/>
            <p:nvPr/>
          </p:nvSpPr>
          <p:spPr>
            <a:xfrm>
              <a:off x="36576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2" name="Rectangle 1501">
              <a:extLst>
                <a:ext uri="{FF2B5EF4-FFF2-40B4-BE49-F238E27FC236}">
                  <a16:creationId xmlns:a16="http://schemas.microsoft.com/office/drawing/2014/main" id="{26A82968-8F68-3249-ADD5-A494E4F564F9}"/>
                </a:ext>
              </a:extLst>
            </p:cNvPr>
            <p:cNvSpPr/>
            <p:nvPr/>
          </p:nvSpPr>
          <p:spPr>
            <a:xfrm>
              <a:off x="3886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3" name="Rectangle 1502">
              <a:extLst>
                <a:ext uri="{FF2B5EF4-FFF2-40B4-BE49-F238E27FC236}">
                  <a16:creationId xmlns:a16="http://schemas.microsoft.com/office/drawing/2014/main" id="{D66430E7-3E1F-B949-B7E6-745ED41FE6B4}"/>
                </a:ext>
              </a:extLst>
            </p:cNvPr>
            <p:cNvSpPr/>
            <p:nvPr/>
          </p:nvSpPr>
          <p:spPr>
            <a:xfrm>
              <a:off x="2286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4" name="Rectangle 1503">
              <a:extLst>
                <a:ext uri="{FF2B5EF4-FFF2-40B4-BE49-F238E27FC236}">
                  <a16:creationId xmlns:a16="http://schemas.microsoft.com/office/drawing/2014/main" id="{05C54301-66BC-D743-B131-8C79D967427B}"/>
                </a:ext>
              </a:extLst>
            </p:cNvPr>
            <p:cNvSpPr/>
            <p:nvPr/>
          </p:nvSpPr>
          <p:spPr>
            <a:xfrm>
              <a:off x="2514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5" name="Rectangle 1504">
              <a:extLst>
                <a:ext uri="{FF2B5EF4-FFF2-40B4-BE49-F238E27FC236}">
                  <a16:creationId xmlns:a16="http://schemas.microsoft.com/office/drawing/2014/main" id="{9FBDB9AF-E5E9-4040-A0B7-EC11A32B5676}"/>
                </a:ext>
              </a:extLst>
            </p:cNvPr>
            <p:cNvSpPr/>
            <p:nvPr/>
          </p:nvSpPr>
          <p:spPr>
            <a:xfrm>
              <a:off x="2743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6" name="Rectangle 1505">
              <a:extLst>
                <a:ext uri="{FF2B5EF4-FFF2-40B4-BE49-F238E27FC236}">
                  <a16:creationId xmlns:a16="http://schemas.microsoft.com/office/drawing/2014/main" id="{F8E3CFE4-D91B-5C4D-BD6C-67BA5E7CE657}"/>
                </a:ext>
              </a:extLst>
            </p:cNvPr>
            <p:cNvSpPr/>
            <p:nvPr/>
          </p:nvSpPr>
          <p:spPr>
            <a:xfrm>
              <a:off x="2971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7" name="Rectangle 1506">
              <a:extLst>
                <a:ext uri="{FF2B5EF4-FFF2-40B4-BE49-F238E27FC236}">
                  <a16:creationId xmlns:a16="http://schemas.microsoft.com/office/drawing/2014/main" id="{1F2F3804-698B-7F4C-8885-205BDC1C422C}"/>
                </a:ext>
              </a:extLst>
            </p:cNvPr>
            <p:cNvSpPr/>
            <p:nvPr/>
          </p:nvSpPr>
          <p:spPr>
            <a:xfrm>
              <a:off x="3200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8" name="Rectangle 1507">
              <a:extLst>
                <a:ext uri="{FF2B5EF4-FFF2-40B4-BE49-F238E27FC236}">
                  <a16:creationId xmlns:a16="http://schemas.microsoft.com/office/drawing/2014/main" id="{95D3D020-BF38-B549-B504-92D7E4613884}"/>
                </a:ext>
              </a:extLst>
            </p:cNvPr>
            <p:cNvSpPr/>
            <p:nvPr/>
          </p:nvSpPr>
          <p:spPr>
            <a:xfrm>
              <a:off x="3429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9" name="Rectangle 1508">
              <a:extLst>
                <a:ext uri="{FF2B5EF4-FFF2-40B4-BE49-F238E27FC236}">
                  <a16:creationId xmlns:a16="http://schemas.microsoft.com/office/drawing/2014/main" id="{D52735A8-C7C5-7744-8433-76AC55FB6AAF}"/>
                </a:ext>
              </a:extLst>
            </p:cNvPr>
            <p:cNvSpPr/>
            <p:nvPr/>
          </p:nvSpPr>
          <p:spPr>
            <a:xfrm>
              <a:off x="3657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0" name="Rectangle 1509">
              <a:extLst>
                <a:ext uri="{FF2B5EF4-FFF2-40B4-BE49-F238E27FC236}">
                  <a16:creationId xmlns:a16="http://schemas.microsoft.com/office/drawing/2014/main" id="{D179A9C7-E540-CA45-9A89-13D0B46FDB33}"/>
                </a:ext>
              </a:extLst>
            </p:cNvPr>
            <p:cNvSpPr/>
            <p:nvPr/>
          </p:nvSpPr>
          <p:spPr>
            <a:xfrm>
              <a:off x="3886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1" name="Rectangle 1510">
              <a:extLst>
                <a:ext uri="{FF2B5EF4-FFF2-40B4-BE49-F238E27FC236}">
                  <a16:creationId xmlns:a16="http://schemas.microsoft.com/office/drawing/2014/main" id="{768A5846-DC80-734F-B4A1-E3C521E077EB}"/>
                </a:ext>
              </a:extLst>
            </p:cNvPr>
            <p:cNvSpPr/>
            <p:nvPr/>
          </p:nvSpPr>
          <p:spPr>
            <a:xfrm>
              <a:off x="22860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2" name="Rectangle 1511">
              <a:extLst>
                <a:ext uri="{FF2B5EF4-FFF2-40B4-BE49-F238E27FC236}">
                  <a16:creationId xmlns:a16="http://schemas.microsoft.com/office/drawing/2014/main" id="{35A1487F-1FF0-8441-923B-AE570C709FBC}"/>
                </a:ext>
              </a:extLst>
            </p:cNvPr>
            <p:cNvSpPr/>
            <p:nvPr/>
          </p:nvSpPr>
          <p:spPr>
            <a:xfrm>
              <a:off x="25146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3" name="Rectangle 1512">
              <a:extLst>
                <a:ext uri="{FF2B5EF4-FFF2-40B4-BE49-F238E27FC236}">
                  <a16:creationId xmlns:a16="http://schemas.microsoft.com/office/drawing/2014/main" id="{4412C8C1-1E75-A244-8DDC-705A9EEE3A53}"/>
                </a:ext>
              </a:extLst>
            </p:cNvPr>
            <p:cNvSpPr/>
            <p:nvPr/>
          </p:nvSpPr>
          <p:spPr>
            <a:xfrm>
              <a:off x="27432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4" name="Rectangle 1513">
              <a:extLst>
                <a:ext uri="{FF2B5EF4-FFF2-40B4-BE49-F238E27FC236}">
                  <a16:creationId xmlns:a16="http://schemas.microsoft.com/office/drawing/2014/main" id="{7F462371-7F42-6D49-86FD-244B8CF70762}"/>
                </a:ext>
              </a:extLst>
            </p:cNvPr>
            <p:cNvSpPr/>
            <p:nvPr/>
          </p:nvSpPr>
          <p:spPr>
            <a:xfrm>
              <a:off x="2971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5" name="Rectangle 1514">
              <a:extLst>
                <a:ext uri="{FF2B5EF4-FFF2-40B4-BE49-F238E27FC236}">
                  <a16:creationId xmlns:a16="http://schemas.microsoft.com/office/drawing/2014/main" id="{2FD1A14A-32F7-3044-90D4-B173DB6C8E7B}"/>
                </a:ext>
              </a:extLst>
            </p:cNvPr>
            <p:cNvSpPr/>
            <p:nvPr/>
          </p:nvSpPr>
          <p:spPr>
            <a:xfrm>
              <a:off x="3200400" y="65532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6" name="Rectangle 1515">
              <a:extLst>
                <a:ext uri="{FF2B5EF4-FFF2-40B4-BE49-F238E27FC236}">
                  <a16:creationId xmlns:a16="http://schemas.microsoft.com/office/drawing/2014/main" id="{10113336-A611-4D41-97ED-1F528F525C50}"/>
                </a:ext>
              </a:extLst>
            </p:cNvPr>
            <p:cNvSpPr/>
            <p:nvPr/>
          </p:nvSpPr>
          <p:spPr>
            <a:xfrm>
              <a:off x="34290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7" name="Rectangle 1516">
              <a:extLst>
                <a:ext uri="{FF2B5EF4-FFF2-40B4-BE49-F238E27FC236}">
                  <a16:creationId xmlns:a16="http://schemas.microsoft.com/office/drawing/2014/main" id="{CE5FC304-B781-9B47-A4EF-FC1C9068CA8E}"/>
                </a:ext>
              </a:extLst>
            </p:cNvPr>
            <p:cNvSpPr/>
            <p:nvPr/>
          </p:nvSpPr>
          <p:spPr>
            <a:xfrm>
              <a:off x="36576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8" name="Rectangle 1517">
              <a:extLst>
                <a:ext uri="{FF2B5EF4-FFF2-40B4-BE49-F238E27FC236}">
                  <a16:creationId xmlns:a16="http://schemas.microsoft.com/office/drawing/2014/main" id="{125EB731-0F08-8B45-BFC4-9B99BBA323DD}"/>
                </a:ext>
              </a:extLst>
            </p:cNvPr>
            <p:cNvSpPr/>
            <p:nvPr/>
          </p:nvSpPr>
          <p:spPr>
            <a:xfrm>
              <a:off x="38862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9" name="Rectangle 1518">
              <a:extLst>
                <a:ext uri="{FF2B5EF4-FFF2-40B4-BE49-F238E27FC236}">
                  <a16:creationId xmlns:a16="http://schemas.microsoft.com/office/drawing/2014/main" id="{7858CB80-9C02-0747-8171-5D24D9277176}"/>
                </a:ext>
              </a:extLst>
            </p:cNvPr>
            <p:cNvSpPr/>
            <p:nvPr/>
          </p:nvSpPr>
          <p:spPr>
            <a:xfrm>
              <a:off x="2286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0" name="Rectangle 1519">
              <a:extLst>
                <a:ext uri="{FF2B5EF4-FFF2-40B4-BE49-F238E27FC236}">
                  <a16:creationId xmlns:a16="http://schemas.microsoft.com/office/drawing/2014/main" id="{B644E79C-9427-8547-A90D-47F028BA10D6}"/>
                </a:ext>
              </a:extLst>
            </p:cNvPr>
            <p:cNvSpPr/>
            <p:nvPr/>
          </p:nvSpPr>
          <p:spPr>
            <a:xfrm>
              <a:off x="2514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1" name="Rectangle 1520">
              <a:extLst>
                <a:ext uri="{FF2B5EF4-FFF2-40B4-BE49-F238E27FC236}">
                  <a16:creationId xmlns:a16="http://schemas.microsoft.com/office/drawing/2014/main" id="{8B525317-AF20-4D4E-A791-7E2F6E1106E2}"/>
                </a:ext>
              </a:extLst>
            </p:cNvPr>
            <p:cNvSpPr/>
            <p:nvPr/>
          </p:nvSpPr>
          <p:spPr>
            <a:xfrm>
              <a:off x="2743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2" name="Rectangle 1521">
              <a:extLst>
                <a:ext uri="{FF2B5EF4-FFF2-40B4-BE49-F238E27FC236}">
                  <a16:creationId xmlns:a16="http://schemas.microsoft.com/office/drawing/2014/main" id="{AEE3B73C-B466-2241-B747-23429E0B1A14}"/>
                </a:ext>
              </a:extLst>
            </p:cNvPr>
            <p:cNvSpPr/>
            <p:nvPr/>
          </p:nvSpPr>
          <p:spPr>
            <a:xfrm>
              <a:off x="2971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3" name="Rectangle 1522">
              <a:extLst>
                <a:ext uri="{FF2B5EF4-FFF2-40B4-BE49-F238E27FC236}">
                  <a16:creationId xmlns:a16="http://schemas.microsoft.com/office/drawing/2014/main" id="{C573C4B5-1598-974F-AE4A-F684BED155EE}"/>
                </a:ext>
              </a:extLst>
            </p:cNvPr>
            <p:cNvSpPr/>
            <p:nvPr/>
          </p:nvSpPr>
          <p:spPr>
            <a:xfrm>
              <a:off x="3200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4" name="Rectangle 1523">
              <a:extLst>
                <a:ext uri="{FF2B5EF4-FFF2-40B4-BE49-F238E27FC236}">
                  <a16:creationId xmlns:a16="http://schemas.microsoft.com/office/drawing/2014/main" id="{165FF3FB-BA6A-BE4F-92B5-914FE4AB512F}"/>
                </a:ext>
              </a:extLst>
            </p:cNvPr>
            <p:cNvSpPr/>
            <p:nvPr/>
          </p:nvSpPr>
          <p:spPr>
            <a:xfrm>
              <a:off x="3429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5" name="Rectangle 1524">
              <a:extLst>
                <a:ext uri="{FF2B5EF4-FFF2-40B4-BE49-F238E27FC236}">
                  <a16:creationId xmlns:a16="http://schemas.microsoft.com/office/drawing/2014/main" id="{1C34D439-97E3-A04E-84F6-2189E323612B}"/>
                </a:ext>
              </a:extLst>
            </p:cNvPr>
            <p:cNvSpPr/>
            <p:nvPr/>
          </p:nvSpPr>
          <p:spPr>
            <a:xfrm>
              <a:off x="3657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6" name="Rectangle 1525">
              <a:extLst>
                <a:ext uri="{FF2B5EF4-FFF2-40B4-BE49-F238E27FC236}">
                  <a16:creationId xmlns:a16="http://schemas.microsoft.com/office/drawing/2014/main" id="{E1F76B3B-EC15-AE4E-95C8-5E4CC925A0D5}"/>
                </a:ext>
              </a:extLst>
            </p:cNvPr>
            <p:cNvSpPr/>
            <p:nvPr/>
          </p:nvSpPr>
          <p:spPr>
            <a:xfrm>
              <a:off x="3886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7" name="Rectangle 1526">
              <a:extLst>
                <a:ext uri="{FF2B5EF4-FFF2-40B4-BE49-F238E27FC236}">
                  <a16:creationId xmlns:a16="http://schemas.microsoft.com/office/drawing/2014/main" id="{A4293CCC-720D-484D-91C1-8C9D20219DC4}"/>
                </a:ext>
              </a:extLst>
            </p:cNvPr>
            <p:cNvSpPr/>
            <p:nvPr/>
          </p:nvSpPr>
          <p:spPr>
            <a:xfrm>
              <a:off x="2286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8" name="Rectangle 1527">
              <a:extLst>
                <a:ext uri="{FF2B5EF4-FFF2-40B4-BE49-F238E27FC236}">
                  <a16:creationId xmlns:a16="http://schemas.microsoft.com/office/drawing/2014/main" id="{8317B458-1D1F-1D49-81CE-6C551CE3FE6E}"/>
                </a:ext>
              </a:extLst>
            </p:cNvPr>
            <p:cNvSpPr/>
            <p:nvPr/>
          </p:nvSpPr>
          <p:spPr>
            <a:xfrm>
              <a:off x="2514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9" name="Rectangle 1528">
              <a:extLst>
                <a:ext uri="{FF2B5EF4-FFF2-40B4-BE49-F238E27FC236}">
                  <a16:creationId xmlns:a16="http://schemas.microsoft.com/office/drawing/2014/main" id="{97568931-F997-5347-AB38-B15904A3BF66}"/>
                </a:ext>
              </a:extLst>
            </p:cNvPr>
            <p:cNvSpPr/>
            <p:nvPr/>
          </p:nvSpPr>
          <p:spPr>
            <a:xfrm>
              <a:off x="2743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0" name="Rectangle 1529">
              <a:extLst>
                <a:ext uri="{FF2B5EF4-FFF2-40B4-BE49-F238E27FC236}">
                  <a16:creationId xmlns:a16="http://schemas.microsoft.com/office/drawing/2014/main" id="{666EACC9-91F0-8C4B-9A21-D875B4966203}"/>
                </a:ext>
              </a:extLst>
            </p:cNvPr>
            <p:cNvSpPr/>
            <p:nvPr/>
          </p:nvSpPr>
          <p:spPr>
            <a:xfrm>
              <a:off x="2971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1" name="Rectangle 1530">
              <a:extLst>
                <a:ext uri="{FF2B5EF4-FFF2-40B4-BE49-F238E27FC236}">
                  <a16:creationId xmlns:a16="http://schemas.microsoft.com/office/drawing/2014/main" id="{9176222A-CFDF-D94C-9632-14505F93DF69}"/>
                </a:ext>
              </a:extLst>
            </p:cNvPr>
            <p:cNvSpPr/>
            <p:nvPr/>
          </p:nvSpPr>
          <p:spPr>
            <a:xfrm>
              <a:off x="3200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2" name="Rectangle 1531">
              <a:extLst>
                <a:ext uri="{FF2B5EF4-FFF2-40B4-BE49-F238E27FC236}">
                  <a16:creationId xmlns:a16="http://schemas.microsoft.com/office/drawing/2014/main" id="{16028E38-A3F4-7E42-9BBD-004F60CA33E4}"/>
                </a:ext>
              </a:extLst>
            </p:cNvPr>
            <p:cNvSpPr/>
            <p:nvPr/>
          </p:nvSpPr>
          <p:spPr>
            <a:xfrm>
              <a:off x="3429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3" name="Rectangle 1532">
              <a:extLst>
                <a:ext uri="{FF2B5EF4-FFF2-40B4-BE49-F238E27FC236}">
                  <a16:creationId xmlns:a16="http://schemas.microsoft.com/office/drawing/2014/main" id="{9DF38FC2-0C1A-FA42-8DA6-B2B3B8769F5A}"/>
                </a:ext>
              </a:extLst>
            </p:cNvPr>
            <p:cNvSpPr/>
            <p:nvPr/>
          </p:nvSpPr>
          <p:spPr>
            <a:xfrm>
              <a:off x="3657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4" name="Rectangle 1533">
              <a:extLst>
                <a:ext uri="{FF2B5EF4-FFF2-40B4-BE49-F238E27FC236}">
                  <a16:creationId xmlns:a16="http://schemas.microsoft.com/office/drawing/2014/main" id="{0053F589-01B8-FC49-B45F-1EA87FF3B12E}"/>
                </a:ext>
              </a:extLst>
            </p:cNvPr>
            <p:cNvSpPr/>
            <p:nvPr/>
          </p:nvSpPr>
          <p:spPr>
            <a:xfrm>
              <a:off x="3886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5" name="Rectangle 1534">
              <a:extLst>
                <a:ext uri="{FF2B5EF4-FFF2-40B4-BE49-F238E27FC236}">
                  <a16:creationId xmlns:a16="http://schemas.microsoft.com/office/drawing/2014/main" id="{307D9FCC-8314-484B-A1D5-7AA2E1E4DDFD}"/>
                </a:ext>
              </a:extLst>
            </p:cNvPr>
            <p:cNvSpPr/>
            <p:nvPr/>
          </p:nvSpPr>
          <p:spPr>
            <a:xfrm>
              <a:off x="2286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6" name="Rectangle 1535">
              <a:extLst>
                <a:ext uri="{FF2B5EF4-FFF2-40B4-BE49-F238E27FC236}">
                  <a16:creationId xmlns:a16="http://schemas.microsoft.com/office/drawing/2014/main" id="{4C7455DC-0266-134F-A09A-03619EC896D6}"/>
                </a:ext>
              </a:extLst>
            </p:cNvPr>
            <p:cNvSpPr/>
            <p:nvPr/>
          </p:nvSpPr>
          <p:spPr>
            <a:xfrm>
              <a:off x="2514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7" name="Rectangle 1536">
              <a:extLst>
                <a:ext uri="{FF2B5EF4-FFF2-40B4-BE49-F238E27FC236}">
                  <a16:creationId xmlns:a16="http://schemas.microsoft.com/office/drawing/2014/main" id="{74E8AEF1-95F5-0D44-A287-D5E33908D3BE}"/>
                </a:ext>
              </a:extLst>
            </p:cNvPr>
            <p:cNvSpPr/>
            <p:nvPr/>
          </p:nvSpPr>
          <p:spPr>
            <a:xfrm>
              <a:off x="2743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8" name="Rectangle 1537">
              <a:extLst>
                <a:ext uri="{FF2B5EF4-FFF2-40B4-BE49-F238E27FC236}">
                  <a16:creationId xmlns:a16="http://schemas.microsoft.com/office/drawing/2014/main" id="{B3D69E22-8221-9846-BD21-B5F6F62F054E}"/>
                </a:ext>
              </a:extLst>
            </p:cNvPr>
            <p:cNvSpPr/>
            <p:nvPr/>
          </p:nvSpPr>
          <p:spPr>
            <a:xfrm>
              <a:off x="2971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9" name="Rectangle 1538">
              <a:extLst>
                <a:ext uri="{FF2B5EF4-FFF2-40B4-BE49-F238E27FC236}">
                  <a16:creationId xmlns:a16="http://schemas.microsoft.com/office/drawing/2014/main" id="{A6DDDC3B-3990-1945-ABEF-20260C3BCEF4}"/>
                </a:ext>
              </a:extLst>
            </p:cNvPr>
            <p:cNvSpPr/>
            <p:nvPr/>
          </p:nvSpPr>
          <p:spPr>
            <a:xfrm>
              <a:off x="3200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0" name="Rectangle 1539">
              <a:extLst>
                <a:ext uri="{FF2B5EF4-FFF2-40B4-BE49-F238E27FC236}">
                  <a16:creationId xmlns:a16="http://schemas.microsoft.com/office/drawing/2014/main" id="{F39DABF8-60E6-0C47-A663-3C6055844D1A}"/>
                </a:ext>
              </a:extLst>
            </p:cNvPr>
            <p:cNvSpPr/>
            <p:nvPr/>
          </p:nvSpPr>
          <p:spPr>
            <a:xfrm>
              <a:off x="3429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1" name="Rectangle 1540">
              <a:extLst>
                <a:ext uri="{FF2B5EF4-FFF2-40B4-BE49-F238E27FC236}">
                  <a16:creationId xmlns:a16="http://schemas.microsoft.com/office/drawing/2014/main" id="{C9710228-5691-7242-BCEA-7B53895F8361}"/>
                </a:ext>
              </a:extLst>
            </p:cNvPr>
            <p:cNvSpPr/>
            <p:nvPr/>
          </p:nvSpPr>
          <p:spPr>
            <a:xfrm>
              <a:off x="3657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2" name="Rectangle 1541">
              <a:extLst>
                <a:ext uri="{FF2B5EF4-FFF2-40B4-BE49-F238E27FC236}">
                  <a16:creationId xmlns:a16="http://schemas.microsoft.com/office/drawing/2014/main" id="{74BB8E20-BF67-BA48-A0FC-C221A9B56A83}"/>
                </a:ext>
              </a:extLst>
            </p:cNvPr>
            <p:cNvSpPr/>
            <p:nvPr/>
          </p:nvSpPr>
          <p:spPr>
            <a:xfrm>
              <a:off x="3886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3" name="Rectangle 1542">
              <a:extLst>
                <a:ext uri="{FF2B5EF4-FFF2-40B4-BE49-F238E27FC236}">
                  <a16:creationId xmlns:a16="http://schemas.microsoft.com/office/drawing/2014/main" id="{01F41404-350A-FE40-9731-715DC84410BB}"/>
                </a:ext>
              </a:extLst>
            </p:cNvPr>
            <p:cNvSpPr/>
            <p:nvPr/>
          </p:nvSpPr>
          <p:spPr>
            <a:xfrm>
              <a:off x="4114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4" name="Rectangle 1543">
              <a:extLst>
                <a:ext uri="{FF2B5EF4-FFF2-40B4-BE49-F238E27FC236}">
                  <a16:creationId xmlns:a16="http://schemas.microsoft.com/office/drawing/2014/main" id="{2894D87B-30E4-B741-8819-AA20B8F8D346}"/>
                </a:ext>
              </a:extLst>
            </p:cNvPr>
            <p:cNvSpPr/>
            <p:nvPr/>
          </p:nvSpPr>
          <p:spPr>
            <a:xfrm>
              <a:off x="4343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5" name="Rectangle 1544">
              <a:extLst>
                <a:ext uri="{FF2B5EF4-FFF2-40B4-BE49-F238E27FC236}">
                  <a16:creationId xmlns:a16="http://schemas.microsoft.com/office/drawing/2014/main" id="{118DA737-56BC-4B4D-8179-9549E9A4B37B}"/>
                </a:ext>
              </a:extLst>
            </p:cNvPr>
            <p:cNvSpPr/>
            <p:nvPr/>
          </p:nvSpPr>
          <p:spPr>
            <a:xfrm>
              <a:off x="4572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6" name="Rectangle 1545">
              <a:extLst>
                <a:ext uri="{FF2B5EF4-FFF2-40B4-BE49-F238E27FC236}">
                  <a16:creationId xmlns:a16="http://schemas.microsoft.com/office/drawing/2014/main" id="{8F411920-BA74-D748-AF7F-908191305B8F}"/>
                </a:ext>
              </a:extLst>
            </p:cNvPr>
            <p:cNvSpPr/>
            <p:nvPr/>
          </p:nvSpPr>
          <p:spPr>
            <a:xfrm>
              <a:off x="4800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7" name="Rectangle 1546">
              <a:extLst>
                <a:ext uri="{FF2B5EF4-FFF2-40B4-BE49-F238E27FC236}">
                  <a16:creationId xmlns:a16="http://schemas.microsoft.com/office/drawing/2014/main" id="{EAD624F8-7C0A-604D-95DC-BC4F83839CF0}"/>
                </a:ext>
              </a:extLst>
            </p:cNvPr>
            <p:cNvSpPr/>
            <p:nvPr/>
          </p:nvSpPr>
          <p:spPr>
            <a:xfrm>
              <a:off x="5029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8" name="Rectangle 1547">
              <a:extLst>
                <a:ext uri="{FF2B5EF4-FFF2-40B4-BE49-F238E27FC236}">
                  <a16:creationId xmlns:a16="http://schemas.microsoft.com/office/drawing/2014/main" id="{4756A4A4-16C6-C34C-8ED6-FA7DAB5E41E1}"/>
                </a:ext>
              </a:extLst>
            </p:cNvPr>
            <p:cNvSpPr/>
            <p:nvPr/>
          </p:nvSpPr>
          <p:spPr>
            <a:xfrm>
              <a:off x="5257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9" name="Rectangle 1548">
              <a:extLst>
                <a:ext uri="{FF2B5EF4-FFF2-40B4-BE49-F238E27FC236}">
                  <a16:creationId xmlns:a16="http://schemas.microsoft.com/office/drawing/2014/main" id="{80855017-5141-794D-969E-1CE35C371CE2}"/>
                </a:ext>
              </a:extLst>
            </p:cNvPr>
            <p:cNvSpPr/>
            <p:nvPr/>
          </p:nvSpPr>
          <p:spPr>
            <a:xfrm>
              <a:off x="5486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0" name="Rectangle 1549">
              <a:extLst>
                <a:ext uri="{FF2B5EF4-FFF2-40B4-BE49-F238E27FC236}">
                  <a16:creationId xmlns:a16="http://schemas.microsoft.com/office/drawing/2014/main" id="{ACA3EFA7-F134-5D4E-A15A-F5CBC5202B36}"/>
                </a:ext>
              </a:extLst>
            </p:cNvPr>
            <p:cNvSpPr/>
            <p:nvPr/>
          </p:nvSpPr>
          <p:spPr>
            <a:xfrm>
              <a:off x="5715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1" name="Rectangle 1550">
              <a:extLst>
                <a:ext uri="{FF2B5EF4-FFF2-40B4-BE49-F238E27FC236}">
                  <a16:creationId xmlns:a16="http://schemas.microsoft.com/office/drawing/2014/main" id="{7612CF9F-D2A5-2644-B9C3-D46558B02F8E}"/>
                </a:ext>
              </a:extLst>
            </p:cNvPr>
            <p:cNvSpPr/>
            <p:nvPr/>
          </p:nvSpPr>
          <p:spPr>
            <a:xfrm>
              <a:off x="4114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2" name="Rectangle 1551">
              <a:extLst>
                <a:ext uri="{FF2B5EF4-FFF2-40B4-BE49-F238E27FC236}">
                  <a16:creationId xmlns:a16="http://schemas.microsoft.com/office/drawing/2014/main" id="{EA768E67-3360-3D4F-B646-409CC233DF0F}"/>
                </a:ext>
              </a:extLst>
            </p:cNvPr>
            <p:cNvSpPr/>
            <p:nvPr/>
          </p:nvSpPr>
          <p:spPr>
            <a:xfrm>
              <a:off x="4343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3" name="Rectangle 1552">
              <a:extLst>
                <a:ext uri="{FF2B5EF4-FFF2-40B4-BE49-F238E27FC236}">
                  <a16:creationId xmlns:a16="http://schemas.microsoft.com/office/drawing/2014/main" id="{85A79761-A10C-DE4A-A17F-E6063CBC1994}"/>
                </a:ext>
              </a:extLst>
            </p:cNvPr>
            <p:cNvSpPr/>
            <p:nvPr/>
          </p:nvSpPr>
          <p:spPr>
            <a:xfrm>
              <a:off x="4572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4" name="Rectangle 1553">
              <a:extLst>
                <a:ext uri="{FF2B5EF4-FFF2-40B4-BE49-F238E27FC236}">
                  <a16:creationId xmlns:a16="http://schemas.microsoft.com/office/drawing/2014/main" id="{9E98AC84-70F8-594E-B034-BFE1C849E0DC}"/>
                </a:ext>
              </a:extLst>
            </p:cNvPr>
            <p:cNvSpPr/>
            <p:nvPr/>
          </p:nvSpPr>
          <p:spPr>
            <a:xfrm>
              <a:off x="4800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5" name="Rectangle 1554">
              <a:extLst>
                <a:ext uri="{FF2B5EF4-FFF2-40B4-BE49-F238E27FC236}">
                  <a16:creationId xmlns:a16="http://schemas.microsoft.com/office/drawing/2014/main" id="{2BC4ECFA-2701-504F-BBEB-28461AF56935}"/>
                </a:ext>
              </a:extLst>
            </p:cNvPr>
            <p:cNvSpPr/>
            <p:nvPr/>
          </p:nvSpPr>
          <p:spPr>
            <a:xfrm>
              <a:off x="5029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6" name="Rectangle 1555">
              <a:extLst>
                <a:ext uri="{FF2B5EF4-FFF2-40B4-BE49-F238E27FC236}">
                  <a16:creationId xmlns:a16="http://schemas.microsoft.com/office/drawing/2014/main" id="{CEF72114-7841-A44E-9D52-6049409770A1}"/>
                </a:ext>
              </a:extLst>
            </p:cNvPr>
            <p:cNvSpPr/>
            <p:nvPr/>
          </p:nvSpPr>
          <p:spPr>
            <a:xfrm>
              <a:off x="5257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7" name="Rectangle 1556">
              <a:extLst>
                <a:ext uri="{FF2B5EF4-FFF2-40B4-BE49-F238E27FC236}">
                  <a16:creationId xmlns:a16="http://schemas.microsoft.com/office/drawing/2014/main" id="{ABBC00EB-2085-0941-9861-88F087335922}"/>
                </a:ext>
              </a:extLst>
            </p:cNvPr>
            <p:cNvSpPr/>
            <p:nvPr/>
          </p:nvSpPr>
          <p:spPr>
            <a:xfrm>
              <a:off x="5486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8" name="Rectangle 1557">
              <a:extLst>
                <a:ext uri="{FF2B5EF4-FFF2-40B4-BE49-F238E27FC236}">
                  <a16:creationId xmlns:a16="http://schemas.microsoft.com/office/drawing/2014/main" id="{9FF28E3A-43C2-5340-9641-8E068D45B817}"/>
                </a:ext>
              </a:extLst>
            </p:cNvPr>
            <p:cNvSpPr/>
            <p:nvPr/>
          </p:nvSpPr>
          <p:spPr>
            <a:xfrm>
              <a:off x="5715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9" name="Rectangle 1558">
              <a:extLst>
                <a:ext uri="{FF2B5EF4-FFF2-40B4-BE49-F238E27FC236}">
                  <a16:creationId xmlns:a16="http://schemas.microsoft.com/office/drawing/2014/main" id="{3FDC1F91-4267-5E49-9124-0A6548383A25}"/>
                </a:ext>
              </a:extLst>
            </p:cNvPr>
            <p:cNvSpPr/>
            <p:nvPr/>
          </p:nvSpPr>
          <p:spPr>
            <a:xfrm>
              <a:off x="4114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0" name="Rectangle 1559">
              <a:extLst>
                <a:ext uri="{FF2B5EF4-FFF2-40B4-BE49-F238E27FC236}">
                  <a16:creationId xmlns:a16="http://schemas.microsoft.com/office/drawing/2014/main" id="{A20CE286-0F52-9F4A-BD6D-0D40D218EDDD}"/>
                </a:ext>
              </a:extLst>
            </p:cNvPr>
            <p:cNvSpPr/>
            <p:nvPr/>
          </p:nvSpPr>
          <p:spPr>
            <a:xfrm>
              <a:off x="4343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1" name="Rectangle 1560">
              <a:extLst>
                <a:ext uri="{FF2B5EF4-FFF2-40B4-BE49-F238E27FC236}">
                  <a16:creationId xmlns:a16="http://schemas.microsoft.com/office/drawing/2014/main" id="{09E2C7E2-54E0-834C-BC39-94B33CED79BE}"/>
                </a:ext>
              </a:extLst>
            </p:cNvPr>
            <p:cNvSpPr/>
            <p:nvPr/>
          </p:nvSpPr>
          <p:spPr>
            <a:xfrm>
              <a:off x="4572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2" name="Rectangle 1561">
              <a:extLst>
                <a:ext uri="{FF2B5EF4-FFF2-40B4-BE49-F238E27FC236}">
                  <a16:creationId xmlns:a16="http://schemas.microsoft.com/office/drawing/2014/main" id="{185F8ECB-52DD-B843-90AF-F7B978CDD49F}"/>
                </a:ext>
              </a:extLst>
            </p:cNvPr>
            <p:cNvSpPr/>
            <p:nvPr/>
          </p:nvSpPr>
          <p:spPr>
            <a:xfrm>
              <a:off x="4800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3" name="Rectangle 1562">
              <a:extLst>
                <a:ext uri="{FF2B5EF4-FFF2-40B4-BE49-F238E27FC236}">
                  <a16:creationId xmlns:a16="http://schemas.microsoft.com/office/drawing/2014/main" id="{20F7F1C2-7A2D-6B48-A357-6476E7B1BB50}"/>
                </a:ext>
              </a:extLst>
            </p:cNvPr>
            <p:cNvSpPr/>
            <p:nvPr/>
          </p:nvSpPr>
          <p:spPr>
            <a:xfrm>
              <a:off x="5029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4" name="Rectangle 1563">
              <a:extLst>
                <a:ext uri="{FF2B5EF4-FFF2-40B4-BE49-F238E27FC236}">
                  <a16:creationId xmlns:a16="http://schemas.microsoft.com/office/drawing/2014/main" id="{4676AB93-AE1F-994E-B604-136AD08031F2}"/>
                </a:ext>
              </a:extLst>
            </p:cNvPr>
            <p:cNvSpPr/>
            <p:nvPr/>
          </p:nvSpPr>
          <p:spPr>
            <a:xfrm>
              <a:off x="5257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5" name="Rectangle 1564">
              <a:extLst>
                <a:ext uri="{FF2B5EF4-FFF2-40B4-BE49-F238E27FC236}">
                  <a16:creationId xmlns:a16="http://schemas.microsoft.com/office/drawing/2014/main" id="{620FDE59-8963-F245-AF4B-31C823A7518C}"/>
                </a:ext>
              </a:extLst>
            </p:cNvPr>
            <p:cNvSpPr/>
            <p:nvPr/>
          </p:nvSpPr>
          <p:spPr>
            <a:xfrm>
              <a:off x="5486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6" name="Rectangle 1565">
              <a:extLst>
                <a:ext uri="{FF2B5EF4-FFF2-40B4-BE49-F238E27FC236}">
                  <a16:creationId xmlns:a16="http://schemas.microsoft.com/office/drawing/2014/main" id="{468457A1-17FD-AE4E-8EB1-73B78753DCE5}"/>
                </a:ext>
              </a:extLst>
            </p:cNvPr>
            <p:cNvSpPr/>
            <p:nvPr/>
          </p:nvSpPr>
          <p:spPr>
            <a:xfrm>
              <a:off x="5715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7" name="Rectangle 1566">
              <a:extLst>
                <a:ext uri="{FF2B5EF4-FFF2-40B4-BE49-F238E27FC236}">
                  <a16:creationId xmlns:a16="http://schemas.microsoft.com/office/drawing/2014/main" id="{ABB2A1ED-411A-9D4B-88B4-3C65C75AA0CF}"/>
                </a:ext>
              </a:extLst>
            </p:cNvPr>
            <p:cNvSpPr/>
            <p:nvPr/>
          </p:nvSpPr>
          <p:spPr>
            <a:xfrm>
              <a:off x="41148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8" name="Rectangle 1567">
              <a:extLst>
                <a:ext uri="{FF2B5EF4-FFF2-40B4-BE49-F238E27FC236}">
                  <a16:creationId xmlns:a16="http://schemas.microsoft.com/office/drawing/2014/main" id="{8F27D926-10B2-F546-A509-624853ACEFE0}"/>
                </a:ext>
              </a:extLst>
            </p:cNvPr>
            <p:cNvSpPr/>
            <p:nvPr/>
          </p:nvSpPr>
          <p:spPr>
            <a:xfrm>
              <a:off x="43434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9" name="Rectangle 1568">
              <a:extLst>
                <a:ext uri="{FF2B5EF4-FFF2-40B4-BE49-F238E27FC236}">
                  <a16:creationId xmlns:a16="http://schemas.microsoft.com/office/drawing/2014/main" id="{A7D114DC-8E74-AA45-8A7A-9BB9C73F60E8}"/>
                </a:ext>
              </a:extLst>
            </p:cNvPr>
            <p:cNvSpPr/>
            <p:nvPr/>
          </p:nvSpPr>
          <p:spPr>
            <a:xfrm>
              <a:off x="45720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0" name="Rectangle 1569">
              <a:extLst>
                <a:ext uri="{FF2B5EF4-FFF2-40B4-BE49-F238E27FC236}">
                  <a16:creationId xmlns:a16="http://schemas.microsoft.com/office/drawing/2014/main" id="{F51929D1-F69D-2C4D-B625-F162ABC15349}"/>
                </a:ext>
              </a:extLst>
            </p:cNvPr>
            <p:cNvSpPr/>
            <p:nvPr/>
          </p:nvSpPr>
          <p:spPr>
            <a:xfrm>
              <a:off x="48006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1" name="Rectangle 1570">
              <a:extLst>
                <a:ext uri="{FF2B5EF4-FFF2-40B4-BE49-F238E27FC236}">
                  <a16:creationId xmlns:a16="http://schemas.microsoft.com/office/drawing/2014/main" id="{FCF5D6D3-BE79-0B43-8AB7-186483109153}"/>
                </a:ext>
              </a:extLst>
            </p:cNvPr>
            <p:cNvSpPr/>
            <p:nvPr/>
          </p:nvSpPr>
          <p:spPr>
            <a:xfrm>
              <a:off x="50292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2" name="Rectangle 1571">
              <a:extLst>
                <a:ext uri="{FF2B5EF4-FFF2-40B4-BE49-F238E27FC236}">
                  <a16:creationId xmlns:a16="http://schemas.microsoft.com/office/drawing/2014/main" id="{9B5ECE40-37C7-754B-AD1E-BE39647FF84C}"/>
                </a:ext>
              </a:extLst>
            </p:cNvPr>
            <p:cNvSpPr/>
            <p:nvPr/>
          </p:nvSpPr>
          <p:spPr>
            <a:xfrm>
              <a:off x="52578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3" name="Rectangle 1572">
              <a:extLst>
                <a:ext uri="{FF2B5EF4-FFF2-40B4-BE49-F238E27FC236}">
                  <a16:creationId xmlns:a16="http://schemas.microsoft.com/office/drawing/2014/main" id="{E29B43B6-47CF-5145-9F99-E397B19C7171}"/>
                </a:ext>
              </a:extLst>
            </p:cNvPr>
            <p:cNvSpPr/>
            <p:nvPr/>
          </p:nvSpPr>
          <p:spPr>
            <a:xfrm>
              <a:off x="54864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4" name="Rectangle 1573">
              <a:extLst>
                <a:ext uri="{FF2B5EF4-FFF2-40B4-BE49-F238E27FC236}">
                  <a16:creationId xmlns:a16="http://schemas.microsoft.com/office/drawing/2014/main" id="{ABA9E026-DC07-DA45-8C7A-3AE2E3A8E033}"/>
                </a:ext>
              </a:extLst>
            </p:cNvPr>
            <p:cNvSpPr/>
            <p:nvPr/>
          </p:nvSpPr>
          <p:spPr>
            <a:xfrm>
              <a:off x="57150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5" name="Rectangle 1574">
              <a:extLst>
                <a:ext uri="{FF2B5EF4-FFF2-40B4-BE49-F238E27FC236}">
                  <a16:creationId xmlns:a16="http://schemas.microsoft.com/office/drawing/2014/main" id="{F4B35AE7-8048-724C-9631-2E966EAD0D30}"/>
                </a:ext>
              </a:extLst>
            </p:cNvPr>
            <p:cNvSpPr/>
            <p:nvPr/>
          </p:nvSpPr>
          <p:spPr>
            <a:xfrm>
              <a:off x="41148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6" name="Rectangle 1575">
              <a:extLst>
                <a:ext uri="{FF2B5EF4-FFF2-40B4-BE49-F238E27FC236}">
                  <a16:creationId xmlns:a16="http://schemas.microsoft.com/office/drawing/2014/main" id="{B7231315-CAF7-B344-8B23-0B210815C4A5}"/>
                </a:ext>
              </a:extLst>
            </p:cNvPr>
            <p:cNvSpPr/>
            <p:nvPr/>
          </p:nvSpPr>
          <p:spPr>
            <a:xfrm>
              <a:off x="43434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7" name="Rectangle 1576">
              <a:extLst>
                <a:ext uri="{FF2B5EF4-FFF2-40B4-BE49-F238E27FC236}">
                  <a16:creationId xmlns:a16="http://schemas.microsoft.com/office/drawing/2014/main" id="{39902F2E-ECE8-2D44-B173-384B16EC63CB}"/>
                </a:ext>
              </a:extLst>
            </p:cNvPr>
            <p:cNvSpPr/>
            <p:nvPr/>
          </p:nvSpPr>
          <p:spPr>
            <a:xfrm>
              <a:off x="45720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8" name="Rectangle 1577">
              <a:extLst>
                <a:ext uri="{FF2B5EF4-FFF2-40B4-BE49-F238E27FC236}">
                  <a16:creationId xmlns:a16="http://schemas.microsoft.com/office/drawing/2014/main" id="{5F89FC3A-7949-E64C-8F39-9DCB5DB97FB5}"/>
                </a:ext>
              </a:extLst>
            </p:cNvPr>
            <p:cNvSpPr/>
            <p:nvPr/>
          </p:nvSpPr>
          <p:spPr>
            <a:xfrm>
              <a:off x="48006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9" name="Rectangle 1578">
              <a:extLst>
                <a:ext uri="{FF2B5EF4-FFF2-40B4-BE49-F238E27FC236}">
                  <a16:creationId xmlns:a16="http://schemas.microsoft.com/office/drawing/2014/main" id="{8B7B87BB-F5D9-9342-9007-7F435B71F39D}"/>
                </a:ext>
              </a:extLst>
            </p:cNvPr>
            <p:cNvSpPr/>
            <p:nvPr/>
          </p:nvSpPr>
          <p:spPr>
            <a:xfrm>
              <a:off x="5029200" y="10668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0" name="Rectangle 1579">
              <a:extLst>
                <a:ext uri="{FF2B5EF4-FFF2-40B4-BE49-F238E27FC236}">
                  <a16:creationId xmlns:a16="http://schemas.microsoft.com/office/drawing/2014/main" id="{6F8D3DF8-1B59-5544-A54D-B178F627BD87}"/>
                </a:ext>
              </a:extLst>
            </p:cNvPr>
            <p:cNvSpPr/>
            <p:nvPr/>
          </p:nvSpPr>
          <p:spPr>
            <a:xfrm>
              <a:off x="52578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1" name="Rectangle 1580">
              <a:extLst>
                <a:ext uri="{FF2B5EF4-FFF2-40B4-BE49-F238E27FC236}">
                  <a16:creationId xmlns:a16="http://schemas.microsoft.com/office/drawing/2014/main" id="{CFD1B999-8218-C845-BF6E-83EBCE945F45}"/>
                </a:ext>
              </a:extLst>
            </p:cNvPr>
            <p:cNvSpPr/>
            <p:nvPr/>
          </p:nvSpPr>
          <p:spPr>
            <a:xfrm>
              <a:off x="54864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2" name="Rectangle 1581">
              <a:extLst>
                <a:ext uri="{FF2B5EF4-FFF2-40B4-BE49-F238E27FC236}">
                  <a16:creationId xmlns:a16="http://schemas.microsoft.com/office/drawing/2014/main" id="{2D30705F-0011-F74F-A1C1-87A958F1E812}"/>
                </a:ext>
              </a:extLst>
            </p:cNvPr>
            <p:cNvSpPr/>
            <p:nvPr/>
          </p:nvSpPr>
          <p:spPr>
            <a:xfrm>
              <a:off x="57150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3" name="Rectangle 1582">
              <a:extLst>
                <a:ext uri="{FF2B5EF4-FFF2-40B4-BE49-F238E27FC236}">
                  <a16:creationId xmlns:a16="http://schemas.microsoft.com/office/drawing/2014/main" id="{29354A4B-5786-EB4E-87FA-BEFDE6D8DC50}"/>
                </a:ext>
              </a:extLst>
            </p:cNvPr>
            <p:cNvSpPr/>
            <p:nvPr/>
          </p:nvSpPr>
          <p:spPr>
            <a:xfrm>
              <a:off x="4114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4" name="Rectangle 1583">
              <a:extLst>
                <a:ext uri="{FF2B5EF4-FFF2-40B4-BE49-F238E27FC236}">
                  <a16:creationId xmlns:a16="http://schemas.microsoft.com/office/drawing/2014/main" id="{0F681EA9-9226-3140-8732-F1D889C41710}"/>
                </a:ext>
              </a:extLst>
            </p:cNvPr>
            <p:cNvSpPr/>
            <p:nvPr/>
          </p:nvSpPr>
          <p:spPr>
            <a:xfrm>
              <a:off x="4343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5" name="Rectangle 1584">
              <a:extLst>
                <a:ext uri="{FF2B5EF4-FFF2-40B4-BE49-F238E27FC236}">
                  <a16:creationId xmlns:a16="http://schemas.microsoft.com/office/drawing/2014/main" id="{89397A00-B817-5D46-AB2E-EC568709FFB5}"/>
                </a:ext>
              </a:extLst>
            </p:cNvPr>
            <p:cNvSpPr/>
            <p:nvPr/>
          </p:nvSpPr>
          <p:spPr>
            <a:xfrm>
              <a:off x="4572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6" name="Rectangle 1585">
              <a:extLst>
                <a:ext uri="{FF2B5EF4-FFF2-40B4-BE49-F238E27FC236}">
                  <a16:creationId xmlns:a16="http://schemas.microsoft.com/office/drawing/2014/main" id="{17876120-55B0-AD48-9269-B8AFF5920F2F}"/>
                </a:ext>
              </a:extLst>
            </p:cNvPr>
            <p:cNvSpPr/>
            <p:nvPr/>
          </p:nvSpPr>
          <p:spPr>
            <a:xfrm>
              <a:off x="4800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7" name="Rectangle 1586">
              <a:extLst>
                <a:ext uri="{FF2B5EF4-FFF2-40B4-BE49-F238E27FC236}">
                  <a16:creationId xmlns:a16="http://schemas.microsoft.com/office/drawing/2014/main" id="{BBC4DA50-03D9-6748-BC3C-D3239EC8F075}"/>
                </a:ext>
              </a:extLst>
            </p:cNvPr>
            <p:cNvSpPr/>
            <p:nvPr/>
          </p:nvSpPr>
          <p:spPr>
            <a:xfrm>
              <a:off x="5029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8" name="Rectangle 1587">
              <a:extLst>
                <a:ext uri="{FF2B5EF4-FFF2-40B4-BE49-F238E27FC236}">
                  <a16:creationId xmlns:a16="http://schemas.microsoft.com/office/drawing/2014/main" id="{FD2E1972-8DCE-0E41-884D-732746EA5C87}"/>
                </a:ext>
              </a:extLst>
            </p:cNvPr>
            <p:cNvSpPr/>
            <p:nvPr/>
          </p:nvSpPr>
          <p:spPr>
            <a:xfrm>
              <a:off x="5257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9" name="Rectangle 1588">
              <a:extLst>
                <a:ext uri="{FF2B5EF4-FFF2-40B4-BE49-F238E27FC236}">
                  <a16:creationId xmlns:a16="http://schemas.microsoft.com/office/drawing/2014/main" id="{70E9D0B5-BD94-6E4F-A541-9FF23912D963}"/>
                </a:ext>
              </a:extLst>
            </p:cNvPr>
            <p:cNvSpPr/>
            <p:nvPr/>
          </p:nvSpPr>
          <p:spPr>
            <a:xfrm>
              <a:off x="5486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0" name="Rectangle 1589">
              <a:extLst>
                <a:ext uri="{FF2B5EF4-FFF2-40B4-BE49-F238E27FC236}">
                  <a16:creationId xmlns:a16="http://schemas.microsoft.com/office/drawing/2014/main" id="{C1EE282B-4EE4-C946-8CF9-A79F8F2C25B2}"/>
                </a:ext>
              </a:extLst>
            </p:cNvPr>
            <p:cNvSpPr/>
            <p:nvPr/>
          </p:nvSpPr>
          <p:spPr>
            <a:xfrm>
              <a:off x="5715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1" name="Rectangle 1590">
              <a:extLst>
                <a:ext uri="{FF2B5EF4-FFF2-40B4-BE49-F238E27FC236}">
                  <a16:creationId xmlns:a16="http://schemas.microsoft.com/office/drawing/2014/main" id="{B9E95854-12A5-1A4F-84E3-ABA16EE34AF9}"/>
                </a:ext>
              </a:extLst>
            </p:cNvPr>
            <p:cNvSpPr/>
            <p:nvPr/>
          </p:nvSpPr>
          <p:spPr>
            <a:xfrm>
              <a:off x="4114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2" name="Rectangle 1591">
              <a:extLst>
                <a:ext uri="{FF2B5EF4-FFF2-40B4-BE49-F238E27FC236}">
                  <a16:creationId xmlns:a16="http://schemas.microsoft.com/office/drawing/2014/main" id="{4ADF4833-AC3F-1A47-8A70-1586669A394B}"/>
                </a:ext>
              </a:extLst>
            </p:cNvPr>
            <p:cNvSpPr/>
            <p:nvPr/>
          </p:nvSpPr>
          <p:spPr>
            <a:xfrm>
              <a:off x="4343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3" name="Rectangle 1592">
              <a:extLst>
                <a:ext uri="{FF2B5EF4-FFF2-40B4-BE49-F238E27FC236}">
                  <a16:creationId xmlns:a16="http://schemas.microsoft.com/office/drawing/2014/main" id="{0EEEF925-F623-D542-B80D-D8EDE579B0E8}"/>
                </a:ext>
              </a:extLst>
            </p:cNvPr>
            <p:cNvSpPr/>
            <p:nvPr/>
          </p:nvSpPr>
          <p:spPr>
            <a:xfrm>
              <a:off x="4572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4" name="Rectangle 1593">
              <a:extLst>
                <a:ext uri="{FF2B5EF4-FFF2-40B4-BE49-F238E27FC236}">
                  <a16:creationId xmlns:a16="http://schemas.microsoft.com/office/drawing/2014/main" id="{E3ADEDF6-12BB-A04E-BD17-4F460200C4DD}"/>
                </a:ext>
              </a:extLst>
            </p:cNvPr>
            <p:cNvSpPr/>
            <p:nvPr/>
          </p:nvSpPr>
          <p:spPr>
            <a:xfrm>
              <a:off x="4800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5" name="Rectangle 1594">
              <a:extLst>
                <a:ext uri="{FF2B5EF4-FFF2-40B4-BE49-F238E27FC236}">
                  <a16:creationId xmlns:a16="http://schemas.microsoft.com/office/drawing/2014/main" id="{07093798-A582-5D46-B543-272C9BEC36E0}"/>
                </a:ext>
              </a:extLst>
            </p:cNvPr>
            <p:cNvSpPr/>
            <p:nvPr/>
          </p:nvSpPr>
          <p:spPr>
            <a:xfrm>
              <a:off x="5029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6" name="Rectangle 1595">
              <a:extLst>
                <a:ext uri="{FF2B5EF4-FFF2-40B4-BE49-F238E27FC236}">
                  <a16:creationId xmlns:a16="http://schemas.microsoft.com/office/drawing/2014/main" id="{57D03111-4425-104A-8391-333CF842F017}"/>
                </a:ext>
              </a:extLst>
            </p:cNvPr>
            <p:cNvSpPr/>
            <p:nvPr/>
          </p:nvSpPr>
          <p:spPr>
            <a:xfrm>
              <a:off x="5257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7" name="Rectangle 1596">
              <a:extLst>
                <a:ext uri="{FF2B5EF4-FFF2-40B4-BE49-F238E27FC236}">
                  <a16:creationId xmlns:a16="http://schemas.microsoft.com/office/drawing/2014/main" id="{896DB850-C81D-6D42-AF75-FDE51726AAC9}"/>
                </a:ext>
              </a:extLst>
            </p:cNvPr>
            <p:cNvSpPr/>
            <p:nvPr/>
          </p:nvSpPr>
          <p:spPr>
            <a:xfrm>
              <a:off x="5486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8" name="Rectangle 1597">
              <a:extLst>
                <a:ext uri="{FF2B5EF4-FFF2-40B4-BE49-F238E27FC236}">
                  <a16:creationId xmlns:a16="http://schemas.microsoft.com/office/drawing/2014/main" id="{4F36B18C-30F9-AE41-9D02-A3C3A8B5CE62}"/>
                </a:ext>
              </a:extLst>
            </p:cNvPr>
            <p:cNvSpPr/>
            <p:nvPr/>
          </p:nvSpPr>
          <p:spPr>
            <a:xfrm>
              <a:off x="5715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9" name="Rectangle 1598">
              <a:extLst>
                <a:ext uri="{FF2B5EF4-FFF2-40B4-BE49-F238E27FC236}">
                  <a16:creationId xmlns:a16="http://schemas.microsoft.com/office/drawing/2014/main" id="{8FCB35AF-67C9-6648-8844-C6F148D5AAC3}"/>
                </a:ext>
              </a:extLst>
            </p:cNvPr>
            <p:cNvSpPr/>
            <p:nvPr/>
          </p:nvSpPr>
          <p:spPr>
            <a:xfrm>
              <a:off x="4114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0" name="Rectangle 1599">
              <a:extLst>
                <a:ext uri="{FF2B5EF4-FFF2-40B4-BE49-F238E27FC236}">
                  <a16:creationId xmlns:a16="http://schemas.microsoft.com/office/drawing/2014/main" id="{8C850EDC-5E2B-CD4A-BC6F-A05FFC50E00F}"/>
                </a:ext>
              </a:extLst>
            </p:cNvPr>
            <p:cNvSpPr/>
            <p:nvPr/>
          </p:nvSpPr>
          <p:spPr>
            <a:xfrm>
              <a:off x="4343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1" name="Rectangle 1600">
              <a:extLst>
                <a:ext uri="{FF2B5EF4-FFF2-40B4-BE49-F238E27FC236}">
                  <a16:creationId xmlns:a16="http://schemas.microsoft.com/office/drawing/2014/main" id="{7FD0EB4C-A3CC-7443-AB57-037E9ECFF385}"/>
                </a:ext>
              </a:extLst>
            </p:cNvPr>
            <p:cNvSpPr/>
            <p:nvPr/>
          </p:nvSpPr>
          <p:spPr>
            <a:xfrm>
              <a:off x="4572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2" name="Rectangle 1601">
              <a:extLst>
                <a:ext uri="{FF2B5EF4-FFF2-40B4-BE49-F238E27FC236}">
                  <a16:creationId xmlns:a16="http://schemas.microsoft.com/office/drawing/2014/main" id="{E71923F4-DBDE-8A43-A1F3-BF2F578AF017}"/>
                </a:ext>
              </a:extLst>
            </p:cNvPr>
            <p:cNvSpPr/>
            <p:nvPr/>
          </p:nvSpPr>
          <p:spPr>
            <a:xfrm>
              <a:off x="4800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3" name="Rectangle 1602">
              <a:extLst>
                <a:ext uri="{FF2B5EF4-FFF2-40B4-BE49-F238E27FC236}">
                  <a16:creationId xmlns:a16="http://schemas.microsoft.com/office/drawing/2014/main" id="{B8896FDB-AD86-544D-9286-76A32963BD44}"/>
                </a:ext>
              </a:extLst>
            </p:cNvPr>
            <p:cNvSpPr/>
            <p:nvPr/>
          </p:nvSpPr>
          <p:spPr>
            <a:xfrm>
              <a:off x="5029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4" name="Rectangle 1603">
              <a:extLst>
                <a:ext uri="{FF2B5EF4-FFF2-40B4-BE49-F238E27FC236}">
                  <a16:creationId xmlns:a16="http://schemas.microsoft.com/office/drawing/2014/main" id="{30EADB1F-A37E-B845-8626-BF9401E23690}"/>
                </a:ext>
              </a:extLst>
            </p:cNvPr>
            <p:cNvSpPr/>
            <p:nvPr/>
          </p:nvSpPr>
          <p:spPr>
            <a:xfrm>
              <a:off x="5257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5" name="Rectangle 1604">
              <a:extLst>
                <a:ext uri="{FF2B5EF4-FFF2-40B4-BE49-F238E27FC236}">
                  <a16:creationId xmlns:a16="http://schemas.microsoft.com/office/drawing/2014/main" id="{CF9092E1-6DC7-4D45-8C60-ABC5CCA066F0}"/>
                </a:ext>
              </a:extLst>
            </p:cNvPr>
            <p:cNvSpPr/>
            <p:nvPr/>
          </p:nvSpPr>
          <p:spPr>
            <a:xfrm>
              <a:off x="5486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6" name="Rectangle 1605">
              <a:extLst>
                <a:ext uri="{FF2B5EF4-FFF2-40B4-BE49-F238E27FC236}">
                  <a16:creationId xmlns:a16="http://schemas.microsoft.com/office/drawing/2014/main" id="{BC61E147-A3B3-C848-9A90-EFAB9D1FC174}"/>
                </a:ext>
              </a:extLst>
            </p:cNvPr>
            <p:cNvSpPr/>
            <p:nvPr/>
          </p:nvSpPr>
          <p:spPr>
            <a:xfrm>
              <a:off x="5715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7" name="Rectangle 1606">
              <a:extLst>
                <a:ext uri="{FF2B5EF4-FFF2-40B4-BE49-F238E27FC236}">
                  <a16:creationId xmlns:a16="http://schemas.microsoft.com/office/drawing/2014/main" id="{CB080C20-8126-BD4B-A327-6021FDE4C188}"/>
                </a:ext>
              </a:extLst>
            </p:cNvPr>
            <p:cNvSpPr/>
            <p:nvPr/>
          </p:nvSpPr>
          <p:spPr>
            <a:xfrm>
              <a:off x="4114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8" name="Rectangle 1607">
              <a:extLst>
                <a:ext uri="{FF2B5EF4-FFF2-40B4-BE49-F238E27FC236}">
                  <a16:creationId xmlns:a16="http://schemas.microsoft.com/office/drawing/2014/main" id="{DA8EC702-86F4-D64D-93AB-A9A5169C3FDD}"/>
                </a:ext>
              </a:extLst>
            </p:cNvPr>
            <p:cNvSpPr/>
            <p:nvPr/>
          </p:nvSpPr>
          <p:spPr>
            <a:xfrm>
              <a:off x="4343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9" name="Rectangle 1608">
              <a:extLst>
                <a:ext uri="{FF2B5EF4-FFF2-40B4-BE49-F238E27FC236}">
                  <a16:creationId xmlns:a16="http://schemas.microsoft.com/office/drawing/2014/main" id="{94A6DE94-A496-434A-8907-B66BA14666D9}"/>
                </a:ext>
              </a:extLst>
            </p:cNvPr>
            <p:cNvSpPr/>
            <p:nvPr/>
          </p:nvSpPr>
          <p:spPr>
            <a:xfrm>
              <a:off x="4572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0" name="Rectangle 1609">
              <a:extLst>
                <a:ext uri="{FF2B5EF4-FFF2-40B4-BE49-F238E27FC236}">
                  <a16:creationId xmlns:a16="http://schemas.microsoft.com/office/drawing/2014/main" id="{0CD329BD-56C9-C145-9697-6EB147A471D5}"/>
                </a:ext>
              </a:extLst>
            </p:cNvPr>
            <p:cNvSpPr/>
            <p:nvPr/>
          </p:nvSpPr>
          <p:spPr>
            <a:xfrm>
              <a:off x="4800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1" name="Rectangle 1610">
              <a:extLst>
                <a:ext uri="{FF2B5EF4-FFF2-40B4-BE49-F238E27FC236}">
                  <a16:creationId xmlns:a16="http://schemas.microsoft.com/office/drawing/2014/main" id="{78C8ED45-1DCA-5543-BC5F-DF992E248E91}"/>
                </a:ext>
              </a:extLst>
            </p:cNvPr>
            <p:cNvSpPr/>
            <p:nvPr/>
          </p:nvSpPr>
          <p:spPr>
            <a:xfrm>
              <a:off x="5029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2" name="Rectangle 1611">
              <a:extLst>
                <a:ext uri="{FF2B5EF4-FFF2-40B4-BE49-F238E27FC236}">
                  <a16:creationId xmlns:a16="http://schemas.microsoft.com/office/drawing/2014/main" id="{D3A6758B-84F3-CB47-B409-2C725CF57EB4}"/>
                </a:ext>
              </a:extLst>
            </p:cNvPr>
            <p:cNvSpPr/>
            <p:nvPr/>
          </p:nvSpPr>
          <p:spPr>
            <a:xfrm>
              <a:off x="5257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3" name="Rectangle 1612">
              <a:extLst>
                <a:ext uri="{FF2B5EF4-FFF2-40B4-BE49-F238E27FC236}">
                  <a16:creationId xmlns:a16="http://schemas.microsoft.com/office/drawing/2014/main" id="{E0B9E3C9-52BD-6949-820E-204DDCFFDF5C}"/>
                </a:ext>
              </a:extLst>
            </p:cNvPr>
            <p:cNvSpPr/>
            <p:nvPr/>
          </p:nvSpPr>
          <p:spPr>
            <a:xfrm>
              <a:off x="5486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4" name="Rectangle 1613">
              <a:extLst>
                <a:ext uri="{FF2B5EF4-FFF2-40B4-BE49-F238E27FC236}">
                  <a16:creationId xmlns:a16="http://schemas.microsoft.com/office/drawing/2014/main" id="{A25E5BE5-F1F5-6149-B443-022539466A26}"/>
                </a:ext>
              </a:extLst>
            </p:cNvPr>
            <p:cNvSpPr/>
            <p:nvPr/>
          </p:nvSpPr>
          <p:spPr>
            <a:xfrm>
              <a:off x="5715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5" name="Rectangle 1614">
              <a:extLst>
                <a:ext uri="{FF2B5EF4-FFF2-40B4-BE49-F238E27FC236}">
                  <a16:creationId xmlns:a16="http://schemas.microsoft.com/office/drawing/2014/main" id="{6DE4B671-6804-F549-A25C-4E701D8867E4}"/>
                </a:ext>
              </a:extLst>
            </p:cNvPr>
            <p:cNvSpPr/>
            <p:nvPr/>
          </p:nvSpPr>
          <p:spPr>
            <a:xfrm>
              <a:off x="4114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6" name="Rectangle 1615">
              <a:extLst>
                <a:ext uri="{FF2B5EF4-FFF2-40B4-BE49-F238E27FC236}">
                  <a16:creationId xmlns:a16="http://schemas.microsoft.com/office/drawing/2014/main" id="{C72339C4-7833-3E44-8E0C-7C616ABF2F05}"/>
                </a:ext>
              </a:extLst>
            </p:cNvPr>
            <p:cNvSpPr/>
            <p:nvPr/>
          </p:nvSpPr>
          <p:spPr>
            <a:xfrm>
              <a:off x="4343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7" name="Rectangle 1616">
              <a:extLst>
                <a:ext uri="{FF2B5EF4-FFF2-40B4-BE49-F238E27FC236}">
                  <a16:creationId xmlns:a16="http://schemas.microsoft.com/office/drawing/2014/main" id="{23553760-A5ED-934B-80AC-48CC04260166}"/>
                </a:ext>
              </a:extLst>
            </p:cNvPr>
            <p:cNvSpPr/>
            <p:nvPr/>
          </p:nvSpPr>
          <p:spPr>
            <a:xfrm>
              <a:off x="4572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8" name="Rectangle 1617">
              <a:extLst>
                <a:ext uri="{FF2B5EF4-FFF2-40B4-BE49-F238E27FC236}">
                  <a16:creationId xmlns:a16="http://schemas.microsoft.com/office/drawing/2014/main" id="{FD6B4A51-BBA8-474B-89AB-DF1F1C36479D}"/>
                </a:ext>
              </a:extLst>
            </p:cNvPr>
            <p:cNvSpPr/>
            <p:nvPr/>
          </p:nvSpPr>
          <p:spPr>
            <a:xfrm>
              <a:off x="4800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9" name="Rectangle 1618">
              <a:extLst>
                <a:ext uri="{FF2B5EF4-FFF2-40B4-BE49-F238E27FC236}">
                  <a16:creationId xmlns:a16="http://schemas.microsoft.com/office/drawing/2014/main" id="{E88B0E86-A4FB-0041-AB19-A14DA7D5A109}"/>
                </a:ext>
              </a:extLst>
            </p:cNvPr>
            <p:cNvSpPr/>
            <p:nvPr/>
          </p:nvSpPr>
          <p:spPr>
            <a:xfrm>
              <a:off x="5029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0" name="Rectangle 1619">
              <a:extLst>
                <a:ext uri="{FF2B5EF4-FFF2-40B4-BE49-F238E27FC236}">
                  <a16:creationId xmlns:a16="http://schemas.microsoft.com/office/drawing/2014/main" id="{D989EE00-5614-2D4E-AF2E-09B3B298C531}"/>
                </a:ext>
              </a:extLst>
            </p:cNvPr>
            <p:cNvSpPr/>
            <p:nvPr/>
          </p:nvSpPr>
          <p:spPr>
            <a:xfrm>
              <a:off x="5257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1" name="Rectangle 1620">
              <a:extLst>
                <a:ext uri="{FF2B5EF4-FFF2-40B4-BE49-F238E27FC236}">
                  <a16:creationId xmlns:a16="http://schemas.microsoft.com/office/drawing/2014/main" id="{0A65C0EB-991D-2D40-ADD8-9073F802E0C1}"/>
                </a:ext>
              </a:extLst>
            </p:cNvPr>
            <p:cNvSpPr/>
            <p:nvPr/>
          </p:nvSpPr>
          <p:spPr>
            <a:xfrm>
              <a:off x="5486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2" name="Rectangle 1621">
              <a:extLst>
                <a:ext uri="{FF2B5EF4-FFF2-40B4-BE49-F238E27FC236}">
                  <a16:creationId xmlns:a16="http://schemas.microsoft.com/office/drawing/2014/main" id="{408BE118-2F04-8246-AF40-D63785509257}"/>
                </a:ext>
              </a:extLst>
            </p:cNvPr>
            <p:cNvSpPr/>
            <p:nvPr/>
          </p:nvSpPr>
          <p:spPr>
            <a:xfrm>
              <a:off x="5715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3" name="Rectangle 1622">
              <a:extLst>
                <a:ext uri="{FF2B5EF4-FFF2-40B4-BE49-F238E27FC236}">
                  <a16:creationId xmlns:a16="http://schemas.microsoft.com/office/drawing/2014/main" id="{F8D05C62-FC12-6147-BBB8-2D0AB9897EF8}"/>
                </a:ext>
              </a:extLst>
            </p:cNvPr>
            <p:cNvSpPr/>
            <p:nvPr/>
          </p:nvSpPr>
          <p:spPr>
            <a:xfrm>
              <a:off x="41148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4" name="Rectangle 1623">
              <a:extLst>
                <a:ext uri="{FF2B5EF4-FFF2-40B4-BE49-F238E27FC236}">
                  <a16:creationId xmlns:a16="http://schemas.microsoft.com/office/drawing/2014/main" id="{5959CD72-F242-1F47-824F-B4376765C1CC}"/>
                </a:ext>
              </a:extLst>
            </p:cNvPr>
            <p:cNvSpPr/>
            <p:nvPr/>
          </p:nvSpPr>
          <p:spPr>
            <a:xfrm>
              <a:off x="43434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5" name="Rectangle 1624">
              <a:extLst>
                <a:ext uri="{FF2B5EF4-FFF2-40B4-BE49-F238E27FC236}">
                  <a16:creationId xmlns:a16="http://schemas.microsoft.com/office/drawing/2014/main" id="{9E2B073A-377D-AC45-96E3-C3586F96441E}"/>
                </a:ext>
              </a:extLst>
            </p:cNvPr>
            <p:cNvSpPr/>
            <p:nvPr/>
          </p:nvSpPr>
          <p:spPr>
            <a:xfrm>
              <a:off x="45720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6" name="Rectangle 1625">
              <a:extLst>
                <a:ext uri="{FF2B5EF4-FFF2-40B4-BE49-F238E27FC236}">
                  <a16:creationId xmlns:a16="http://schemas.microsoft.com/office/drawing/2014/main" id="{0F95C77B-4C2C-3248-9F5A-0189124DBABA}"/>
                </a:ext>
              </a:extLst>
            </p:cNvPr>
            <p:cNvSpPr/>
            <p:nvPr/>
          </p:nvSpPr>
          <p:spPr>
            <a:xfrm>
              <a:off x="48006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7" name="Rectangle 1626">
              <a:extLst>
                <a:ext uri="{FF2B5EF4-FFF2-40B4-BE49-F238E27FC236}">
                  <a16:creationId xmlns:a16="http://schemas.microsoft.com/office/drawing/2014/main" id="{FF468A1C-1F60-0341-8B6B-95F21ABA9E9F}"/>
                </a:ext>
              </a:extLst>
            </p:cNvPr>
            <p:cNvSpPr/>
            <p:nvPr/>
          </p:nvSpPr>
          <p:spPr>
            <a:xfrm>
              <a:off x="50292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8" name="Rectangle 1627">
              <a:extLst>
                <a:ext uri="{FF2B5EF4-FFF2-40B4-BE49-F238E27FC236}">
                  <a16:creationId xmlns:a16="http://schemas.microsoft.com/office/drawing/2014/main" id="{2CAE8428-BD60-2E49-BD74-FFAE9BBC0C91}"/>
                </a:ext>
              </a:extLst>
            </p:cNvPr>
            <p:cNvSpPr/>
            <p:nvPr/>
          </p:nvSpPr>
          <p:spPr>
            <a:xfrm>
              <a:off x="52578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9" name="Rectangle 1628">
              <a:extLst>
                <a:ext uri="{FF2B5EF4-FFF2-40B4-BE49-F238E27FC236}">
                  <a16:creationId xmlns:a16="http://schemas.microsoft.com/office/drawing/2014/main" id="{9683294C-0149-3346-98E9-FA4F15633E92}"/>
                </a:ext>
              </a:extLst>
            </p:cNvPr>
            <p:cNvSpPr/>
            <p:nvPr/>
          </p:nvSpPr>
          <p:spPr>
            <a:xfrm>
              <a:off x="54864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0" name="Rectangle 1629">
              <a:extLst>
                <a:ext uri="{FF2B5EF4-FFF2-40B4-BE49-F238E27FC236}">
                  <a16:creationId xmlns:a16="http://schemas.microsoft.com/office/drawing/2014/main" id="{A5ACE2ED-3E9D-DE4E-8951-790C3EDE7E36}"/>
                </a:ext>
              </a:extLst>
            </p:cNvPr>
            <p:cNvSpPr/>
            <p:nvPr/>
          </p:nvSpPr>
          <p:spPr>
            <a:xfrm>
              <a:off x="57150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1" name="Rectangle 1630">
              <a:extLst>
                <a:ext uri="{FF2B5EF4-FFF2-40B4-BE49-F238E27FC236}">
                  <a16:creationId xmlns:a16="http://schemas.microsoft.com/office/drawing/2014/main" id="{05E46F8C-7096-1A48-9286-5A19E00B4674}"/>
                </a:ext>
              </a:extLst>
            </p:cNvPr>
            <p:cNvSpPr/>
            <p:nvPr/>
          </p:nvSpPr>
          <p:spPr>
            <a:xfrm>
              <a:off x="41148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2" name="Rectangle 1631">
              <a:extLst>
                <a:ext uri="{FF2B5EF4-FFF2-40B4-BE49-F238E27FC236}">
                  <a16:creationId xmlns:a16="http://schemas.microsoft.com/office/drawing/2014/main" id="{CBD13348-743D-E74B-BF53-E4ABA3E4A359}"/>
                </a:ext>
              </a:extLst>
            </p:cNvPr>
            <p:cNvSpPr/>
            <p:nvPr/>
          </p:nvSpPr>
          <p:spPr>
            <a:xfrm>
              <a:off x="43434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3" name="Rectangle 1632">
              <a:extLst>
                <a:ext uri="{FF2B5EF4-FFF2-40B4-BE49-F238E27FC236}">
                  <a16:creationId xmlns:a16="http://schemas.microsoft.com/office/drawing/2014/main" id="{956DDAFA-4778-574F-91F1-E9CFCAB0FAD8}"/>
                </a:ext>
              </a:extLst>
            </p:cNvPr>
            <p:cNvSpPr/>
            <p:nvPr/>
          </p:nvSpPr>
          <p:spPr>
            <a:xfrm>
              <a:off x="45720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4" name="Rectangle 1633">
              <a:extLst>
                <a:ext uri="{FF2B5EF4-FFF2-40B4-BE49-F238E27FC236}">
                  <a16:creationId xmlns:a16="http://schemas.microsoft.com/office/drawing/2014/main" id="{8723A26F-FFCF-D144-ABD0-D7029879F0A7}"/>
                </a:ext>
              </a:extLst>
            </p:cNvPr>
            <p:cNvSpPr/>
            <p:nvPr/>
          </p:nvSpPr>
          <p:spPr>
            <a:xfrm>
              <a:off x="48006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5" name="Rectangle 1634">
              <a:extLst>
                <a:ext uri="{FF2B5EF4-FFF2-40B4-BE49-F238E27FC236}">
                  <a16:creationId xmlns:a16="http://schemas.microsoft.com/office/drawing/2014/main" id="{384E0227-5CFC-EB48-AA0F-3F95222B2F7E}"/>
                </a:ext>
              </a:extLst>
            </p:cNvPr>
            <p:cNvSpPr/>
            <p:nvPr/>
          </p:nvSpPr>
          <p:spPr>
            <a:xfrm>
              <a:off x="50292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6" name="Rectangle 1635">
              <a:extLst>
                <a:ext uri="{FF2B5EF4-FFF2-40B4-BE49-F238E27FC236}">
                  <a16:creationId xmlns:a16="http://schemas.microsoft.com/office/drawing/2014/main" id="{B3CDCA67-1276-4D4E-AE5E-94EE0F6B7193}"/>
                </a:ext>
              </a:extLst>
            </p:cNvPr>
            <p:cNvSpPr/>
            <p:nvPr/>
          </p:nvSpPr>
          <p:spPr>
            <a:xfrm>
              <a:off x="52578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7" name="Rectangle 1636">
              <a:extLst>
                <a:ext uri="{FF2B5EF4-FFF2-40B4-BE49-F238E27FC236}">
                  <a16:creationId xmlns:a16="http://schemas.microsoft.com/office/drawing/2014/main" id="{B093C121-25A9-4F40-B90C-52D9FBC6746D}"/>
                </a:ext>
              </a:extLst>
            </p:cNvPr>
            <p:cNvSpPr/>
            <p:nvPr/>
          </p:nvSpPr>
          <p:spPr>
            <a:xfrm>
              <a:off x="54864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8" name="Rectangle 1637">
              <a:extLst>
                <a:ext uri="{FF2B5EF4-FFF2-40B4-BE49-F238E27FC236}">
                  <a16:creationId xmlns:a16="http://schemas.microsoft.com/office/drawing/2014/main" id="{902525E8-BC8C-A04F-87CB-AD55AFE201DC}"/>
                </a:ext>
              </a:extLst>
            </p:cNvPr>
            <p:cNvSpPr/>
            <p:nvPr/>
          </p:nvSpPr>
          <p:spPr>
            <a:xfrm>
              <a:off x="57150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9" name="Rectangle 1638">
              <a:extLst>
                <a:ext uri="{FF2B5EF4-FFF2-40B4-BE49-F238E27FC236}">
                  <a16:creationId xmlns:a16="http://schemas.microsoft.com/office/drawing/2014/main" id="{F8DCE2E2-041C-1349-830F-E1333DB7470B}"/>
                </a:ext>
              </a:extLst>
            </p:cNvPr>
            <p:cNvSpPr/>
            <p:nvPr/>
          </p:nvSpPr>
          <p:spPr>
            <a:xfrm>
              <a:off x="41148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0" name="Rectangle 1639">
              <a:extLst>
                <a:ext uri="{FF2B5EF4-FFF2-40B4-BE49-F238E27FC236}">
                  <a16:creationId xmlns:a16="http://schemas.microsoft.com/office/drawing/2014/main" id="{BA6CAE0D-76DD-B242-B13C-46A88D10201A}"/>
                </a:ext>
              </a:extLst>
            </p:cNvPr>
            <p:cNvSpPr/>
            <p:nvPr/>
          </p:nvSpPr>
          <p:spPr>
            <a:xfrm>
              <a:off x="43434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1" name="Rectangle 1640">
              <a:extLst>
                <a:ext uri="{FF2B5EF4-FFF2-40B4-BE49-F238E27FC236}">
                  <a16:creationId xmlns:a16="http://schemas.microsoft.com/office/drawing/2014/main" id="{75337436-74A1-E54D-8EEE-85B04FD1E578}"/>
                </a:ext>
              </a:extLst>
            </p:cNvPr>
            <p:cNvSpPr/>
            <p:nvPr/>
          </p:nvSpPr>
          <p:spPr>
            <a:xfrm>
              <a:off x="45720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2" name="Rectangle 1641">
              <a:extLst>
                <a:ext uri="{FF2B5EF4-FFF2-40B4-BE49-F238E27FC236}">
                  <a16:creationId xmlns:a16="http://schemas.microsoft.com/office/drawing/2014/main" id="{580A099D-11FE-8B4E-930F-DBABCD4029D8}"/>
                </a:ext>
              </a:extLst>
            </p:cNvPr>
            <p:cNvSpPr/>
            <p:nvPr/>
          </p:nvSpPr>
          <p:spPr>
            <a:xfrm>
              <a:off x="48006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3" name="Rectangle 1642">
              <a:extLst>
                <a:ext uri="{FF2B5EF4-FFF2-40B4-BE49-F238E27FC236}">
                  <a16:creationId xmlns:a16="http://schemas.microsoft.com/office/drawing/2014/main" id="{1D93C532-409C-4145-B481-DF777BA8BD5B}"/>
                </a:ext>
              </a:extLst>
            </p:cNvPr>
            <p:cNvSpPr/>
            <p:nvPr/>
          </p:nvSpPr>
          <p:spPr>
            <a:xfrm>
              <a:off x="5029200" y="28956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4" name="Rectangle 1643">
              <a:extLst>
                <a:ext uri="{FF2B5EF4-FFF2-40B4-BE49-F238E27FC236}">
                  <a16:creationId xmlns:a16="http://schemas.microsoft.com/office/drawing/2014/main" id="{7EBA8DCD-1AC9-384E-8C44-5BCDD467D68E}"/>
                </a:ext>
              </a:extLst>
            </p:cNvPr>
            <p:cNvSpPr/>
            <p:nvPr/>
          </p:nvSpPr>
          <p:spPr>
            <a:xfrm>
              <a:off x="52578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5" name="Rectangle 1644">
              <a:extLst>
                <a:ext uri="{FF2B5EF4-FFF2-40B4-BE49-F238E27FC236}">
                  <a16:creationId xmlns:a16="http://schemas.microsoft.com/office/drawing/2014/main" id="{3CBF53AD-9120-6048-B08A-EF0B5B4A1DEE}"/>
                </a:ext>
              </a:extLst>
            </p:cNvPr>
            <p:cNvSpPr/>
            <p:nvPr/>
          </p:nvSpPr>
          <p:spPr>
            <a:xfrm>
              <a:off x="54864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6" name="Rectangle 1645">
              <a:extLst>
                <a:ext uri="{FF2B5EF4-FFF2-40B4-BE49-F238E27FC236}">
                  <a16:creationId xmlns:a16="http://schemas.microsoft.com/office/drawing/2014/main" id="{7D9E56B0-B299-C645-BB4B-A2D3B2472B69}"/>
                </a:ext>
              </a:extLst>
            </p:cNvPr>
            <p:cNvSpPr/>
            <p:nvPr/>
          </p:nvSpPr>
          <p:spPr>
            <a:xfrm>
              <a:off x="57150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7" name="Rectangle 1646">
              <a:extLst>
                <a:ext uri="{FF2B5EF4-FFF2-40B4-BE49-F238E27FC236}">
                  <a16:creationId xmlns:a16="http://schemas.microsoft.com/office/drawing/2014/main" id="{0F6C7F0B-77E4-3249-A24A-6ACA31B20355}"/>
                </a:ext>
              </a:extLst>
            </p:cNvPr>
            <p:cNvSpPr/>
            <p:nvPr/>
          </p:nvSpPr>
          <p:spPr>
            <a:xfrm>
              <a:off x="41148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8" name="Rectangle 1647">
              <a:extLst>
                <a:ext uri="{FF2B5EF4-FFF2-40B4-BE49-F238E27FC236}">
                  <a16:creationId xmlns:a16="http://schemas.microsoft.com/office/drawing/2014/main" id="{AF3903DE-97F4-7D4D-8BA4-DE224851C97C}"/>
                </a:ext>
              </a:extLst>
            </p:cNvPr>
            <p:cNvSpPr/>
            <p:nvPr/>
          </p:nvSpPr>
          <p:spPr>
            <a:xfrm>
              <a:off x="43434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9" name="Rectangle 1648">
              <a:extLst>
                <a:ext uri="{FF2B5EF4-FFF2-40B4-BE49-F238E27FC236}">
                  <a16:creationId xmlns:a16="http://schemas.microsoft.com/office/drawing/2014/main" id="{4C04F3F6-1907-0445-8491-15132FC85ED7}"/>
                </a:ext>
              </a:extLst>
            </p:cNvPr>
            <p:cNvSpPr/>
            <p:nvPr/>
          </p:nvSpPr>
          <p:spPr>
            <a:xfrm>
              <a:off x="45720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0" name="Rectangle 1649">
              <a:extLst>
                <a:ext uri="{FF2B5EF4-FFF2-40B4-BE49-F238E27FC236}">
                  <a16:creationId xmlns:a16="http://schemas.microsoft.com/office/drawing/2014/main" id="{79DBA884-03F1-FC4E-B7CF-9C6B28E448D8}"/>
                </a:ext>
              </a:extLst>
            </p:cNvPr>
            <p:cNvSpPr/>
            <p:nvPr/>
          </p:nvSpPr>
          <p:spPr>
            <a:xfrm>
              <a:off x="48006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1" name="Rectangle 1650">
              <a:extLst>
                <a:ext uri="{FF2B5EF4-FFF2-40B4-BE49-F238E27FC236}">
                  <a16:creationId xmlns:a16="http://schemas.microsoft.com/office/drawing/2014/main" id="{9AB9E3C4-0102-6046-8091-5EB7A05CACCF}"/>
                </a:ext>
              </a:extLst>
            </p:cNvPr>
            <p:cNvSpPr/>
            <p:nvPr/>
          </p:nvSpPr>
          <p:spPr>
            <a:xfrm>
              <a:off x="50292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2" name="Rectangle 1651">
              <a:extLst>
                <a:ext uri="{FF2B5EF4-FFF2-40B4-BE49-F238E27FC236}">
                  <a16:creationId xmlns:a16="http://schemas.microsoft.com/office/drawing/2014/main" id="{8A8C157A-E87B-394B-AA15-03D6162E4F7A}"/>
                </a:ext>
              </a:extLst>
            </p:cNvPr>
            <p:cNvSpPr/>
            <p:nvPr/>
          </p:nvSpPr>
          <p:spPr>
            <a:xfrm>
              <a:off x="52578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3" name="Rectangle 1652">
              <a:extLst>
                <a:ext uri="{FF2B5EF4-FFF2-40B4-BE49-F238E27FC236}">
                  <a16:creationId xmlns:a16="http://schemas.microsoft.com/office/drawing/2014/main" id="{20816A3D-8FD6-FA4B-94A2-74F03BF53618}"/>
                </a:ext>
              </a:extLst>
            </p:cNvPr>
            <p:cNvSpPr/>
            <p:nvPr/>
          </p:nvSpPr>
          <p:spPr>
            <a:xfrm>
              <a:off x="54864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4" name="Rectangle 1653">
              <a:extLst>
                <a:ext uri="{FF2B5EF4-FFF2-40B4-BE49-F238E27FC236}">
                  <a16:creationId xmlns:a16="http://schemas.microsoft.com/office/drawing/2014/main" id="{74511DCE-4FC5-5A46-B1F4-BCB0D66A9778}"/>
                </a:ext>
              </a:extLst>
            </p:cNvPr>
            <p:cNvSpPr/>
            <p:nvPr/>
          </p:nvSpPr>
          <p:spPr>
            <a:xfrm>
              <a:off x="57150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5" name="Rectangle 1654">
              <a:extLst>
                <a:ext uri="{FF2B5EF4-FFF2-40B4-BE49-F238E27FC236}">
                  <a16:creationId xmlns:a16="http://schemas.microsoft.com/office/drawing/2014/main" id="{449AD2F9-0F1A-9C4F-B3E0-67E21C7D7652}"/>
                </a:ext>
              </a:extLst>
            </p:cNvPr>
            <p:cNvSpPr/>
            <p:nvPr/>
          </p:nvSpPr>
          <p:spPr>
            <a:xfrm>
              <a:off x="4114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6" name="Rectangle 1655">
              <a:extLst>
                <a:ext uri="{FF2B5EF4-FFF2-40B4-BE49-F238E27FC236}">
                  <a16:creationId xmlns:a16="http://schemas.microsoft.com/office/drawing/2014/main" id="{AAFDAD99-6C81-9C4D-A8AC-CCEE5DF65F6E}"/>
                </a:ext>
              </a:extLst>
            </p:cNvPr>
            <p:cNvSpPr/>
            <p:nvPr/>
          </p:nvSpPr>
          <p:spPr>
            <a:xfrm>
              <a:off x="4343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7" name="Rectangle 1656">
              <a:extLst>
                <a:ext uri="{FF2B5EF4-FFF2-40B4-BE49-F238E27FC236}">
                  <a16:creationId xmlns:a16="http://schemas.microsoft.com/office/drawing/2014/main" id="{E8BCE14C-E038-9441-A8FB-62EBE77AA744}"/>
                </a:ext>
              </a:extLst>
            </p:cNvPr>
            <p:cNvSpPr/>
            <p:nvPr/>
          </p:nvSpPr>
          <p:spPr>
            <a:xfrm>
              <a:off x="4572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8" name="Rectangle 1657">
              <a:extLst>
                <a:ext uri="{FF2B5EF4-FFF2-40B4-BE49-F238E27FC236}">
                  <a16:creationId xmlns:a16="http://schemas.microsoft.com/office/drawing/2014/main" id="{93775ADD-308D-424A-92EC-DFAF1F43BBD4}"/>
                </a:ext>
              </a:extLst>
            </p:cNvPr>
            <p:cNvSpPr/>
            <p:nvPr/>
          </p:nvSpPr>
          <p:spPr>
            <a:xfrm>
              <a:off x="4800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9" name="Rectangle 1658">
              <a:extLst>
                <a:ext uri="{FF2B5EF4-FFF2-40B4-BE49-F238E27FC236}">
                  <a16:creationId xmlns:a16="http://schemas.microsoft.com/office/drawing/2014/main" id="{002A03B9-7E31-3A42-8F53-11ECCCEC464E}"/>
                </a:ext>
              </a:extLst>
            </p:cNvPr>
            <p:cNvSpPr/>
            <p:nvPr/>
          </p:nvSpPr>
          <p:spPr>
            <a:xfrm>
              <a:off x="5029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0" name="Rectangle 1659">
              <a:extLst>
                <a:ext uri="{FF2B5EF4-FFF2-40B4-BE49-F238E27FC236}">
                  <a16:creationId xmlns:a16="http://schemas.microsoft.com/office/drawing/2014/main" id="{B414DBE7-A099-0C40-AA72-E8580A1209DA}"/>
                </a:ext>
              </a:extLst>
            </p:cNvPr>
            <p:cNvSpPr/>
            <p:nvPr/>
          </p:nvSpPr>
          <p:spPr>
            <a:xfrm>
              <a:off x="5257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1" name="Rectangle 1660">
              <a:extLst>
                <a:ext uri="{FF2B5EF4-FFF2-40B4-BE49-F238E27FC236}">
                  <a16:creationId xmlns:a16="http://schemas.microsoft.com/office/drawing/2014/main" id="{8F069225-C00B-614A-974C-5B21FF786E9C}"/>
                </a:ext>
              </a:extLst>
            </p:cNvPr>
            <p:cNvSpPr/>
            <p:nvPr/>
          </p:nvSpPr>
          <p:spPr>
            <a:xfrm>
              <a:off x="5486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2" name="Rectangle 1661">
              <a:extLst>
                <a:ext uri="{FF2B5EF4-FFF2-40B4-BE49-F238E27FC236}">
                  <a16:creationId xmlns:a16="http://schemas.microsoft.com/office/drawing/2014/main" id="{9B86EEA7-6811-BD4F-9B0C-6AF819D27627}"/>
                </a:ext>
              </a:extLst>
            </p:cNvPr>
            <p:cNvSpPr/>
            <p:nvPr/>
          </p:nvSpPr>
          <p:spPr>
            <a:xfrm>
              <a:off x="5715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3" name="Rectangle 1662">
              <a:extLst>
                <a:ext uri="{FF2B5EF4-FFF2-40B4-BE49-F238E27FC236}">
                  <a16:creationId xmlns:a16="http://schemas.microsoft.com/office/drawing/2014/main" id="{2E63420B-091B-0247-9BB1-A9FD82FF97E9}"/>
                </a:ext>
              </a:extLst>
            </p:cNvPr>
            <p:cNvSpPr/>
            <p:nvPr/>
          </p:nvSpPr>
          <p:spPr>
            <a:xfrm>
              <a:off x="4114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4" name="Rectangle 1663">
              <a:extLst>
                <a:ext uri="{FF2B5EF4-FFF2-40B4-BE49-F238E27FC236}">
                  <a16:creationId xmlns:a16="http://schemas.microsoft.com/office/drawing/2014/main" id="{709944B1-8175-AF49-A214-26E941625472}"/>
                </a:ext>
              </a:extLst>
            </p:cNvPr>
            <p:cNvSpPr/>
            <p:nvPr/>
          </p:nvSpPr>
          <p:spPr>
            <a:xfrm>
              <a:off x="4343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5" name="Rectangle 1664">
              <a:extLst>
                <a:ext uri="{FF2B5EF4-FFF2-40B4-BE49-F238E27FC236}">
                  <a16:creationId xmlns:a16="http://schemas.microsoft.com/office/drawing/2014/main" id="{F89877F6-BA1C-AA46-B3E9-193D645B9EC1}"/>
                </a:ext>
              </a:extLst>
            </p:cNvPr>
            <p:cNvSpPr/>
            <p:nvPr/>
          </p:nvSpPr>
          <p:spPr>
            <a:xfrm>
              <a:off x="4572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6" name="Rectangle 1665">
              <a:extLst>
                <a:ext uri="{FF2B5EF4-FFF2-40B4-BE49-F238E27FC236}">
                  <a16:creationId xmlns:a16="http://schemas.microsoft.com/office/drawing/2014/main" id="{5C56B2F8-3EAE-6B47-AF8D-0FA14CE14E85}"/>
                </a:ext>
              </a:extLst>
            </p:cNvPr>
            <p:cNvSpPr/>
            <p:nvPr/>
          </p:nvSpPr>
          <p:spPr>
            <a:xfrm>
              <a:off x="4800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7" name="Rectangle 1666">
              <a:extLst>
                <a:ext uri="{FF2B5EF4-FFF2-40B4-BE49-F238E27FC236}">
                  <a16:creationId xmlns:a16="http://schemas.microsoft.com/office/drawing/2014/main" id="{9A91D3A8-99CE-6C4F-ADB6-92779EF12B68}"/>
                </a:ext>
              </a:extLst>
            </p:cNvPr>
            <p:cNvSpPr/>
            <p:nvPr/>
          </p:nvSpPr>
          <p:spPr>
            <a:xfrm>
              <a:off x="5029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8" name="Rectangle 1667">
              <a:extLst>
                <a:ext uri="{FF2B5EF4-FFF2-40B4-BE49-F238E27FC236}">
                  <a16:creationId xmlns:a16="http://schemas.microsoft.com/office/drawing/2014/main" id="{1DF9ED1F-DB72-4C49-A0FC-D0B64F4E8A85}"/>
                </a:ext>
              </a:extLst>
            </p:cNvPr>
            <p:cNvSpPr/>
            <p:nvPr/>
          </p:nvSpPr>
          <p:spPr>
            <a:xfrm>
              <a:off x="5257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9" name="Rectangle 1668">
              <a:extLst>
                <a:ext uri="{FF2B5EF4-FFF2-40B4-BE49-F238E27FC236}">
                  <a16:creationId xmlns:a16="http://schemas.microsoft.com/office/drawing/2014/main" id="{07B2C9B4-263A-174F-A2D4-9E9E39A6EEF3}"/>
                </a:ext>
              </a:extLst>
            </p:cNvPr>
            <p:cNvSpPr/>
            <p:nvPr/>
          </p:nvSpPr>
          <p:spPr>
            <a:xfrm>
              <a:off x="5486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0" name="Rectangle 1669">
              <a:extLst>
                <a:ext uri="{FF2B5EF4-FFF2-40B4-BE49-F238E27FC236}">
                  <a16:creationId xmlns:a16="http://schemas.microsoft.com/office/drawing/2014/main" id="{C9FC4485-44DC-5740-9B57-6A8B0D216BFA}"/>
                </a:ext>
              </a:extLst>
            </p:cNvPr>
            <p:cNvSpPr/>
            <p:nvPr/>
          </p:nvSpPr>
          <p:spPr>
            <a:xfrm>
              <a:off x="5715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1" name="Rectangle 1670">
              <a:extLst>
                <a:ext uri="{FF2B5EF4-FFF2-40B4-BE49-F238E27FC236}">
                  <a16:creationId xmlns:a16="http://schemas.microsoft.com/office/drawing/2014/main" id="{59B4E4AD-782E-9741-9F69-5E2148F241CB}"/>
                </a:ext>
              </a:extLst>
            </p:cNvPr>
            <p:cNvSpPr/>
            <p:nvPr/>
          </p:nvSpPr>
          <p:spPr>
            <a:xfrm>
              <a:off x="4114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2" name="Rectangle 1671">
              <a:extLst>
                <a:ext uri="{FF2B5EF4-FFF2-40B4-BE49-F238E27FC236}">
                  <a16:creationId xmlns:a16="http://schemas.microsoft.com/office/drawing/2014/main" id="{742D6217-4E29-7744-8990-8BD2CB45A56B}"/>
                </a:ext>
              </a:extLst>
            </p:cNvPr>
            <p:cNvSpPr/>
            <p:nvPr/>
          </p:nvSpPr>
          <p:spPr>
            <a:xfrm>
              <a:off x="4343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3" name="Rectangle 1672">
              <a:extLst>
                <a:ext uri="{FF2B5EF4-FFF2-40B4-BE49-F238E27FC236}">
                  <a16:creationId xmlns:a16="http://schemas.microsoft.com/office/drawing/2014/main" id="{5D2EB111-599F-8D4F-9A75-CE2F9087430A}"/>
                </a:ext>
              </a:extLst>
            </p:cNvPr>
            <p:cNvSpPr/>
            <p:nvPr/>
          </p:nvSpPr>
          <p:spPr>
            <a:xfrm>
              <a:off x="4572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4" name="Rectangle 1673">
              <a:extLst>
                <a:ext uri="{FF2B5EF4-FFF2-40B4-BE49-F238E27FC236}">
                  <a16:creationId xmlns:a16="http://schemas.microsoft.com/office/drawing/2014/main" id="{1D0658DD-FEF4-1C46-8710-94B225EBAF76}"/>
                </a:ext>
              </a:extLst>
            </p:cNvPr>
            <p:cNvSpPr/>
            <p:nvPr/>
          </p:nvSpPr>
          <p:spPr>
            <a:xfrm>
              <a:off x="4800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5" name="Rectangle 1674">
              <a:extLst>
                <a:ext uri="{FF2B5EF4-FFF2-40B4-BE49-F238E27FC236}">
                  <a16:creationId xmlns:a16="http://schemas.microsoft.com/office/drawing/2014/main" id="{8AB6ACA5-661F-9141-8940-8D7C23BDEB1A}"/>
                </a:ext>
              </a:extLst>
            </p:cNvPr>
            <p:cNvSpPr/>
            <p:nvPr/>
          </p:nvSpPr>
          <p:spPr>
            <a:xfrm>
              <a:off x="5029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6" name="Rectangle 1675">
              <a:extLst>
                <a:ext uri="{FF2B5EF4-FFF2-40B4-BE49-F238E27FC236}">
                  <a16:creationId xmlns:a16="http://schemas.microsoft.com/office/drawing/2014/main" id="{B6A1BA9E-FC9C-BB49-A84A-166AC5075279}"/>
                </a:ext>
              </a:extLst>
            </p:cNvPr>
            <p:cNvSpPr/>
            <p:nvPr/>
          </p:nvSpPr>
          <p:spPr>
            <a:xfrm>
              <a:off x="5257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7" name="Rectangle 1676">
              <a:extLst>
                <a:ext uri="{FF2B5EF4-FFF2-40B4-BE49-F238E27FC236}">
                  <a16:creationId xmlns:a16="http://schemas.microsoft.com/office/drawing/2014/main" id="{62EBA2C6-0700-1940-AD6A-9E46BAC27EEB}"/>
                </a:ext>
              </a:extLst>
            </p:cNvPr>
            <p:cNvSpPr/>
            <p:nvPr/>
          </p:nvSpPr>
          <p:spPr>
            <a:xfrm>
              <a:off x="5486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8" name="Rectangle 1677">
              <a:extLst>
                <a:ext uri="{FF2B5EF4-FFF2-40B4-BE49-F238E27FC236}">
                  <a16:creationId xmlns:a16="http://schemas.microsoft.com/office/drawing/2014/main" id="{C671F02C-EC74-8741-83AD-11D285FE04AB}"/>
                </a:ext>
              </a:extLst>
            </p:cNvPr>
            <p:cNvSpPr/>
            <p:nvPr/>
          </p:nvSpPr>
          <p:spPr>
            <a:xfrm>
              <a:off x="5715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9" name="Rectangle 1678">
              <a:extLst>
                <a:ext uri="{FF2B5EF4-FFF2-40B4-BE49-F238E27FC236}">
                  <a16:creationId xmlns:a16="http://schemas.microsoft.com/office/drawing/2014/main" id="{EC430672-5599-C840-8F5C-C82F92B528D6}"/>
                </a:ext>
              </a:extLst>
            </p:cNvPr>
            <p:cNvSpPr/>
            <p:nvPr/>
          </p:nvSpPr>
          <p:spPr>
            <a:xfrm>
              <a:off x="4114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0" name="Rectangle 1679">
              <a:extLst>
                <a:ext uri="{FF2B5EF4-FFF2-40B4-BE49-F238E27FC236}">
                  <a16:creationId xmlns:a16="http://schemas.microsoft.com/office/drawing/2014/main" id="{EFD7E776-DE4E-804A-BAB6-3CFAF3353070}"/>
                </a:ext>
              </a:extLst>
            </p:cNvPr>
            <p:cNvSpPr/>
            <p:nvPr/>
          </p:nvSpPr>
          <p:spPr>
            <a:xfrm>
              <a:off x="43434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1" name="Rectangle 1680">
              <a:extLst>
                <a:ext uri="{FF2B5EF4-FFF2-40B4-BE49-F238E27FC236}">
                  <a16:creationId xmlns:a16="http://schemas.microsoft.com/office/drawing/2014/main" id="{F72B0689-198F-0749-985E-085260AE7D88}"/>
                </a:ext>
              </a:extLst>
            </p:cNvPr>
            <p:cNvSpPr/>
            <p:nvPr/>
          </p:nvSpPr>
          <p:spPr>
            <a:xfrm>
              <a:off x="45720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2" name="Rectangle 1681">
              <a:extLst>
                <a:ext uri="{FF2B5EF4-FFF2-40B4-BE49-F238E27FC236}">
                  <a16:creationId xmlns:a16="http://schemas.microsoft.com/office/drawing/2014/main" id="{726C6A56-4117-114C-BDC9-D86E7337FCC2}"/>
                </a:ext>
              </a:extLst>
            </p:cNvPr>
            <p:cNvSpPr/>
            <p:nvPr/>
          </p:nvSpPr>
          <p:spPr>
            <a:xfrm>
              <a:off x="48006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3" name="Rectangle 1682">
              <a:extLst>
                <a:ext uri="{FF2B5EF4-FFF2-40B4-BE49-F238E27FC236}">
                  <a16:creationId xmlns:a16="http://schemas.microsoft.com/office/drawing/2014/main" id="{CB16D46E-5084-4847-B83E-9C78EB18D331}"/>
                </a:ext>
              </a:extLst>
            </p:cNvPr>
            <p:cNvSpPr/>
            <p:nvPr/>
          </p:nvSpPr>
          <p:spPr>
            <a:xfrm>
              <a:off x="5029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4" name="Rectangle 1683">
              <a:extLst>
                <a:ext uri="{FF2B5EF4-FFF2-40B4-BE49-F238E27FC236}">
                  <a16:creationId xmlns:a16="http://schemas.microsoft.com/office/drawing/2014/main" id="{8683249F-F58E-7741-96A3-F0035935D5B9}"/>
                </a:ext>
              </a:extLst>
            </p:cNvPr>
            <p:cNvSpPr/>
            <p:nvPr/>
          </p:nvSpPr>
          <p:spPr>
            <a:xfrm>
              <a:off x="5257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5" name="Rectangle 1684">
              <a:extLst>
                <a:ext uri="{FF2B5EF4-FFF2-40B4-BE49-F238E27FC236}">
                  <a16:creationId xmlns:a16="http://schemas.microsoft.com/office/drawing/2014/main" id="{C2209D21-DF3E-2043-974D-6E55C48820FB}"/>
                </a:ext>
              </a:extLst>
            </p:cNvPr>
            <p:cNvSpPr/>
            <p:nvPr/>
          </p:nvSpPr>
          <p:spPr>
            <a:xfrm>
              <a:off x="54864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6" name="Rectangle 1685">
              <a:extLst>
                <a:ext uri="{FF2B5EF4-FFF2-40B4-BE49-F238E27FC236}">
                  <a16:creationId xmlns:a16="http://schemas.microsoft.com/office/drawing/2014/main" id="{0388E579-7C46-FA4D-AF41-9A927D04BE81}"/>
                </a:ext>
              </a:extLst>
            </p:cNvPr>
            <p:cNvSpPr/>
            <p:nvPr/>
          </p:nvSpPr>
          <p:spPr>
            <a:xfrm>
              <a:off x="57150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7" name="Rectangle 1686">
              <a:extLst>
                <a:ext uri="{FF2B5EF4-FFF2-40B4-BE49-F238E27FC236}">
                  <a16:creationId xmlns:a16="http://schemas.microsoft.com/office/drawing/2014/main" id="{CB0FE047-3159-424E-B225-D1D512C109D6}"/>
                </a:ext>
              </a:extLst>
            </p:cNvPr>
            <p:cNvSpPr/>
            <p:nvPr/>
          </p:nvSpPr>
          <p:spPr>
            <a:xfrm>
              <a:off x="4114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8" name="Rectangle 1687">
              <a:extLst>
                <a:ext uri="{FF2B5EF4-FFF2-40B4-BE49-F238E27FC236}">
                  <a16:creationId xmlns:a16="http://schemas.microsoft.com/office/drawing/2014/main" id="{C5B37D11-305A-2C4D-ABD1-80AE543C1710}"/>
                </a:ext>
              </a:extLst>
            </p:cNvPr>
            <p:cNvSpPr/>
            <p:nvPr/>
          </p:nvSpPr>
          <p:spPr>
            <a:xfrm>
              <a:off x="4343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9" name="Rectangle 1688">
              <a:extLst>
                <a:ext uri="{FF2B5EF4-FFF2-40B4-BE49-F238E27FC236}">
                  <a16:creationId xmlns:a16="http://schemas.microsoft.com/office/drawing/2014/main" id="{2298D6CC-284B-F641-922B-867C6A25129A}"/>
                </a:ext>
              </a:extLst>
            </p:cNvPr>
            <p:cNvSpPr/>
            <p:nvPr/>
          </p:nvSpPr>
          <p:spPr>
            <a:xfrm>
              <a:off x="4572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0" name="Rectangle 1689">
              <a:extLst>
                <a:ext uri="{FF2B5EF4-FFF2-40B4-BE49-F238E27FC236}">
                  <a16:creationId xmlns:a16="http://schemas.microsoft.com/office/drawing/2014/main" id="{24337B4E-68C1-EF43-A95B-D0F636C3E13D}"/>
                </a:ext>
              </a:extLst>
            </p:cNvPr>
            <p:cNvSpPr/>
            <p:nvPr/>
          </p:nvSpPr>
          <p:spPr>
            <a:xfrm>
              <a:off x="4800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1" name="Rectangle 1690">
              <a:extLst>
                <a:ext uri="{FF2B5EF4-FFF2-40B4-BE49-F238E27FC236}">
                  <a16:creationId xmlns:a16="http://schemas.microsoft.com/office/drawing/2014/main" id="{F2AA0156-48AF-0C47-AC61-D7C3BB3E5435}"/>
                </a:ext>
              </a:extLst>
            </p:cNvPr>
            <p:cNvSpPr/>
            <p:nvPr/>
          </p:nvSpPr>
          <p:spPr>
            <a:xfrm>
              <a:off x="5029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2" name="Rectangle 1691">
              <a:extLst>
                <a:ext uri="{FF2B5EF4-FFF2-40B4-BE49-F238E27FC236}">
                  <a16:creationId xmlns:a16="http://schemas.microsoft.com/office/drawing/2014/main" id="{A84454FB-2E0B-A641-85C8-A092DE5DBA23}"/>
                </a:ext>
              </a:extLst>
            </p:cNvPr>
            <p:cNvSpPr/>
            <p:nvPr/>
          </p:nvSpPr>
          <p:spPr>
            <a:xfrm>
              <a:off x="5257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3" name="Rectangle 1692">
              <a:extLst>
                <a:ext uri="{FF2B5EF4-FFF2-40B4-BE49-F238E27FC236}">
                  <a16:creationId xmlns:a16="http://schemas.microsoft.com/office/drawing/2014/main" id="{2F29888B-FBE4-0946-8CFC-4CA59668D127}"/>
                </a:ext>
              </a:extLst>
            </p:cNvPr>
            <p:cNvSpPr/>
            <p:nvPr/>
          </p:nvSpPr>
          <p:spPr>
            <a:xfrm>
              <a:off x="5486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4" name="Rectangle 1693">
              <a:extLst>
                <a:ext uri="{FF2B5EF4-FFF2-40B4-BE49-F238E27FC236}">
                  <a16:creationId xmlns:a16="http://schemas.microsoft.com/office/drawing/2014/main" id="{861B7148-09E2-4E44-9990-0F9F62E2AA95}"/>
                </a:ext>
              </a:extLst>
            </p:cNvPr>
            <p:cNvSpPr/>
            <p:nvPr/>
          </p:nvSpPr>
          <p:spPr>
            <a:xfrm>
              <a:off x="5715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5" name="Rectangle 1694">
              <a:extLst>
                <a:ext uri="{FF2B5EF4-FFF2-40B4-BE49-F238E27FC236}">
                  <a16:creationId xmlns:a16="http://schemas.microsoft.com/office/drawing/2014/main" id="{99EB7B3B-1B3E-E045-AD58-BD8A66052954}"/>
                </a:ext>
              </a:extLst>
            </p:cNvPr>
            <p:cNvSpPr/>
            <p:nvPr/>
          </p:nvSpPr>
          <p:spPr>
            <a:xfrm>
              <a:off x="4114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6" name="Rectangle 1695">
              <a:extLst>
                <a:ext uri="{FF2B5EF4-FFF2-40B4-BE49-F238E27FC236}">
                  <a16:creationId xmlns:a16="http://schemas.microsoft.com/office/drawing/2014/main" id="{A45AADB0-EE84-BA4F-B2CB-930E3B5E340D}"/>
                </a:ext>
              </a:extLst>
            </p:cNvPr>
            <p:cNvSpPr/>
            <p:nvPr/>
          </p:nvSpPr>
          <p:spPr>
            <a:xfrm>
              <a:off x="4343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7" name="Rectangle 1696">
              <a:extLst>
                <a:ext uri="{FF2B5EF4-FFF2-40B4-BE49-F238E27FC236}">
                  <a16:creationId xmlns:a16="http://schemas.microsoft.com/office/drawing/2014/main" id="{1AA037D7-52CE-2341-A9CA-63AF3F4AA375}"/>
                </a:ext>
              </a:extLst>
            </p:cNvPr>
            <p:cNvSpPr/>
            <p:nvPr/>
          </p:nvSpPr>
          <p:spPr>
            <a:xfrm>
              <a:off x="4572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8" name="Rectangle 1697">
              <a:extLst>
                <a:ext uri="{FF2B5EF4-FFF2-40B4-BE49-F238E27FC236}">
                  <a16:creationId xmlns:a16="http://schemas.microsoft.com/office/drawing/2014/main" id="{375F2CCA-E5FE-DC45-8574-00EDDC80117C}"/>
                </a:ext>
              </a:extLst>
            </p:cNvPr>
            <p:cNvSpPr/>
            <p:nvPr/>
          </p:nvSpPr>
          <p:spPr>
            <a:xfrm>
              <a:off x="4800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9" name="Rectangle 1698">
              <a:extLst>
                <a:ext uri="{FF2B5EF4-FFF2-40B4-BE49-F238E27FC236}">
                  <a16:creationId xmlns:a16="http://schemas.microsoft.com/office/drawing/2014/main" id="{6C59A007-22C3-1B4B-A069-6CE0EC1C36D5}"/>
                </a:ext>
              </a:extLst>
            </p:cNvPr>
            <p:cNvSpPr/>
            <p:nvPr/>
          </p:nvSpPr>
          <p:spPr>
            <a:xfrm>
              <a:off x="5029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0" name="Rectangle 1699">
              <a:extLst>
                <a:ext uri="{FF2B5EF4-FFF2-40B4-BE49-F238E27FC236}">
                  <a16:creationId xmlns:a16="http://schemas.microsoft.com/office/drawing/2014/main" id="{AD812BC9-9931-1E43-AA19-F4F1E18A64A0}"/>
                </a:ext>
              </a:extLst>
            </p:cNvPr>
            <p:cNvSpPr/>
            <p:nvPr/>
          </p:nvSpPr>
          <p:spPr>
            <a:xfrm>
              <a:off x="5257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1" name="Rectangle 1700">
              <a:extLst>
                <a:ext uri="{FF2B5EF4-FFF2-40B4-BE49-F238E27FC236}">
                  <a16:creationId xmlns:a16="http://schemas.microsoft.com/office/drawing/2014/main" id="{312B6CCA-E37E-9C49-9857-DC1BB6E82425}"/>
                </a:ext>
              </a:extLst>
            </p:cNvPr>
            <p:cNvSpPr/>
            <p:nvPr/>
          </p:nvSpPr>
          <p:spPr>
            <a:xfrm>
              <a:off x="5486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2" name="Rectangle 1701">
              <a:extLst>
                <a:ext uri="{FF2B5EF4-FFF2-40B4-BE49-F238E27FC236}">
                  <a16:creationId xmlns:a16="http://schemas.microsoft.com/office/drawing/2014/main" id="{044BF124-26E8-1F4D-B1BC-23DCD2117451}"/>
                </a:ext>
              </a:extLst>
            </p:cNvPr>
            <p:cNvSpPr/>
            <p:nvPr/>
          </p:nvSpPr>
          <p:spPr>
            <a:xfrm>
              <a:off x="5715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3" name="Rectangle 1702">
              <a:extLst>
                <a:ext uri="{FF2B5EF4-FFF2-40B4-BE49-F238E27FC236}">
                  <a16:creationId xmlns:a16="http://schemas.microsoft.com/office/drawing/2014/main" id="{AC2F35C2-BC3E-DB4C-8687-E60ECD54F983}"/>
                </a:ext>
              </a:extLst>
            </p:cNvPr>
            <p:cNvSpPr/>
            <p:nvPr/>
          </p:nvSpPr>
          <p:spPr>
            <a:xfrm>
              <a:off x="41148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4" name="Rectangle 1703">
              <a:extLst>
                <a:ext uri="{FF2B5EF4-FFF2-40B4-BE49-F238E27FC236}">
                  <a16:creationId xmlns:a16="http://schemas.microsoft.com/office/drawing/2014/main" id="{B5B1D86B-7443-A840-BA98-05E5BE4430B2}"/>
                </a:ext>
              </a:extLst>
            </p:cNvPr>
            <p:cNvSpPr/>
            <p:nvPr/>
          </p:nvSpPr>
          <p:spPr>
            <a:xfrm>
              <a:off x="43434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5" name="Rectangle 1704">
              <a:extLst>
                <a:ext uri="{FF2B5EF4-FFF2-40B4-BE49-F238E27FC236}">
                  <a16:creationId xmlns:a16="http://schemas.microsoft.com/office/drawing/2014/main" id="{DBF86226-DB2E-2C40-86AA-3B912BD3F404}"/>
                </a:ext>
              </a:extLst>
            </p:cNvPr>
            <p:cNvSpPr/>
            <p:nvPr/>
          </p:nvSpPr>
          <p:spPr>
            <a:xfrm>
              <a:off x="45720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6" name="Rectangle 1705">
              <a:extLst>
                <a:ext uri="{FF2B5EF4-FFF2-40B4-BE49-F238E27FC236}">
                  <a16:creationId xmlns:a16="http://schemas.microsoft.com/office/drawing/2014/main" id="{B06BD6FA-557E-6F42-9C71-DF5DE8316B4D}"/>
                </a:ext>
              </a:extLst>
            </p:cNvPr>
            <p:cNvSpPr/>
            <p:nvPr/>
          </p:nvSpPr>
          <p:spPr>
            <a:xfrm>
              <a:off x="48006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7" name="Rectangle 1706">
              <a:extLst>
                <a:ext uri="{FF2B5EF4-FFF2-40B4-BE49-F238E27FC236}">
                  <a16:creationId xmlns:a16="http://schemas.microsoft.com/office/drawing/2014/main" id="{4974B109-6348-6D46-949A-E2022EFC5C7E}"/>
                </a:ext>
              </a:extLst>
            </p:cNvPr>
            <p:cNvSpPr/>
            <p:nvPr/>
          </p:nvSpPr>
          <p:spPr>
            <a:xfrm>
              <a:off x="5029200" y="47244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8" name="Rectangle 1707">
              <a:extLst>
                <a:ext uri="{FF2B5EF4-FFF2-40B4-BE49-F238E27FC236}">
                  <a16:creationId xmlns:a16="http://schemas.microsoft.com/office/drawing/2014/main" id="{C354FE66-ADB0-F245-929E-533E38AE387C}"/>
                </a:ext>
              </a:extLst>
            </p:cNvPr>
            <p:cNvSpPr/>
            <p:nvPr/>
          </p:nvSpPr>
          <p:spPr>
            <a:xfrm>
              <a:off x="52578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9" name="Rectangle 1708">
              <a:extLst>
                <a:ext uri="{FF2B5EF4-FFF2-40B4-BE49-F238E27FC236}">
                  <a16:creationId xmlns:a16="http://schemas.microsoft.com/office/drawing/2014/main" id="{0E57D6DB-ACF4-D243-BC4E-C8ED69F4B81C}"/>
                </a:ext>
              </a:extLst>
            </p:cNvPr>
            <p:cNvSpPr/>
            <p:nvPr/>
          </p:nvSpPr>
          <p:spPr>
            <a:xfrm>
              <a:off x="54864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0" name="Rectangle 1709">
              <a:extLst>
                <a:ext uri="{FF2B5EF4-FFF2-40B4-BE49-F238E27FC236}">
                  <a16:creationId xmlns:a16="http://schemas.microsoft.com/office/drawing/2014/main" id="{48BD2FAF-F602-D34F-8BAA-985283D1F9D9}"/>
                </a:ext>
              </a:extLst>
            </p:cNvPr>
            <p:cNvSpPr/>
            <p:nvPr/>
          </p:nvSpPr>
          <p:spPr>
            <a:xfrm>
              <a:off x="57150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1" name="Rectangle 1710">
              <a:extLst>
                <a:ext uri="{FF2B5EF4-FFF2-40B4-BE49-F238E27FC236}">
                  <a16:creationId xmlns:a16="http://schemas.microsoft.com/office/drawing/2014/main" id="{99049FF0-9E68-F349-9F89-1695891B9094}"/>
                </a:ext>
              </a:extLst>
            </p:cNvPr>
            <p:cNvSpPr/>
            <p:nvPr/>
          </p:nvSpPr>
          <p:spPr>
            <a:xfrm>
              <a:off x="4114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2" name="Rectangle 1711">
              <a:extLst>
                <a:ext uri="{FF2B5EF4-FFF2-40B4-BE49-F238E27FC236}">
                  <a16:creationId xmlns:a16="http://schemas.microsoft.com/office/drawing/2014/main" id="{4FD3EAF9-FA4D-434E-8013-C28312C4414A}"/>
                </a:ext>
              </a:extLst>
            </p:cNvPr>
            <p:cNvSpPr/>
            <p:nvPr/>
          </p:nvSpPr>
          <p:spPr>
            <a:xfrm>
              <a:off x="43434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3" name="Rectangle 1712">
              <a:extLst>
                <a:ext uri="{FF2B5EF4-FFF2-40B4-BE49-F238E27FC236}">
                  <a16:creationId xmlns:a16="http://schemas.microsoft.com/office/drawing/2014/main" id="{DE1FF2A5-44A3-084D-BDCF-F990AAFB0634}"/>
                </a:ext>
              </a:extLst>
            </p:cNvPr>
            <p:cNvSpPr/>
            <p:nvPr/>
          </p:nvSpPr>
          <p:spPr>
            <a:xfrm>
              <a:off x="4572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4" name="Rectangle 1713">
              <a:extLst>
                <a:ext uri="{FF2B5EF4-FFF2-40B4-BE49-F238E27FC236}">
                  <a16:creationId xmlns:a16="http://schemas.microsoft.com/office/drawing/2014/main" id="{E792D2BA-83FF-1545-A663-4BA4CB929BA4}"/>
                </a:ext>
              </a:extLst>
            </p:cNvPr>
            <p:cNvSpPr/>
            <p:nvPr/>
          </p:nvSpPr>
          <p:spPr>
            <a:xfrm>
              <a:off x="4800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5" name="Rectangle 1714">
              <a:extLst>
                <a:ext uri="{FF2B5EF4-FFF2-40B4-BE49-F238E27FC236}">
                  <a16:creationId xmlns:a16="http://schemas.microsoft.com/office/drawing/2014/main" id="{C698A55C-5FBB-EC4F-BEEA-018FC74DB8F3}"/>
                </a:ext>
              </a:extLst>
            </p:cNvPr>
            <p:cNvSpPr/>
            <p:nvPr/>
          </p:nvSpPr>
          <p:spPr>
            <a:xfrm>
              <a:off x="5029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6" name="Rectangle 1715">
              <a:extLst>
                <a:ext uri="{FF2B5EF4-FFF2-40B4-BE49-F238E27FC236}">
                  <a16:creationId xmlns:a16="http://schemas.microsoft.com/office/drawing/2014/main" id="{ACBD79A4-1E77-D943-84CE-F9B4EEE28B5C}"/>
                </a:ext>
              </a:extLst>
            </p:cNvPr>
            <p:cNvSpPr/>
            <p:nvPr/>
          </p:nvSpPr>
          <p:spPr>
            <a:xfrm>
              <a:off x="5257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7" name="Rectangle 1716">
              <a:extLst>
                <a:ext uri="{FF2B5EF4-FFF2-40B4-BE49-F238E27FC236}">
                  <a16:creationId xmlns:a16="http://schemas.microsoft.com/office/drawing/2014/main" id="{EFE75355-DB18-734F-B191-6C4CA3A7FD0C}"/>
                </a:ext>
              </a:extLst>
            </p:cNvPr>
            <p:cNvSpPr/>
            <p:nvPr/>
          </p:nvSpPr>
          <p:spPr>
            <a:xfrm>
              <a:off x="54864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8" name="Rectangle 1717">
              <a:extLst>
                <a:ext uri="{FF2B5EF4-FFF2-40B4-BE49-F238E27FC236}">
                  <a16:creationId xmlns:a16="http://schemas.microsoft.com/office/drawing/2014/main" id="{7A3E230D-6DD7-7746-9802-F4A02E61FBFE}"/>
                </a:ext>
              </a:extLst>
            </p:cNvPr>
            <p:cNvSpPr/>
            <p:nvPr/>
          </p:nvSpPr>
          <p:spPr>
            <a:xfrm>
              <a:off x="5715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9" name="Rectangle 1718">
              <a:extLst>
                <a:ext uri="{FF2B5EF4-FFF2-40B4-BE49-F238E27FC236}">
                  <a16:creationId xmlns:a16="http://schemas.microsoft.com/office/drawing/2014/main" id="{C596DB15-8625-644D-821D-DD0B5FEDC5F7}"/>
                </a:ext>
              </a:extLst>
            </p:cNvPr>
            <p:cNvSpPr/>
            <p:nvPr/>
          </p:nvSpPr>
          <p:spPr>
            <a:xfrm>
              <a:off x="4114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0" name="Rectangle 1719">
              <a:extLst>
                <a:ext uri="{FF2B5EF4-FFF2-40B4-BE49-F238E27FC236}">
                  <a16:creationId xmlns:a16="http://schemas.microsoft.com/office/drawing/2014/main" id="{29112672-304E-6A44-8866-CE16BD50D640}"/>
                </a:ext>
              </a:extLst>
            </p:cNvPr>
            <p:cNvSpPr/>
            <p:nvPr/>
          </p:nvSpPr>
          <p:spPr>
            <a:xfrm>
              <a:off x="43434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1" name="Rectangle 1720">
              <a:extLst>
                <a:ext uri="{FF2B5EF4-FFF2-40B4-BE49-F238E27FC236}">
                  <a16:creationId xmlns:a16="http://schemas.microsoft.com/office/drawing/2014/main" id="{CE038AC6-344C-3142-9D79-0BC96377411A}"/>
                </a:ext>
              </a:extLst>
            </p:cNvPr>
            <p:cNvSpPr/>
            <p:nvPr/>
          </p:nvSpPr>
          <p:spPr>
            <a:xfrm>
              <a:off x="4572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2" name="Rectangle 1721">
              <a:extLst>
                <a:ext uri="{FF2B5EF4-FFF2-40B4-BE49-F238E27FC236}">
                  <a16:creationId xmlns:a16="http://schemas.microsoft.com/office/drawing/2014/main" id="{FF01093E-C62C-C64B-8E5B-B019E1B91EC2}"/>
                </a:ext>
              </a:extLst>
            </p:cNvPr>
            <p:cNvSpPr/>
            <p:nvPr/>
          </p:nvSpPr>
          <p:spPr>
            <a:xfrm>
              <a:off x="4800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3" name="Rectangle 1722">
              <a:extLst>
                <a:ext uri="{FF2B5EF4-FFF2-40B4-BE49-F238E27FC236}">
                  <a16:creationId xmlns:a16="http://schemas.microsoft.com/office/drawing/2014/main" id="{7326C9D9-80C6-E242-8A6A-EAC4FF7C47EB}"/>
                </a:ext>
              </a:extLst>
            </p:cNvPr>
            <p:cNvSpPr/>
            <p:nvPr/>
          </p:nvSpPr>
          <p:spPr>
            <a:xfrm>
              <a:off x="5029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4" name="Rectangle 1723">
              <a:extLst>
                <a:ext uri="{FF2B5EF4-FFF2-40B4-BE49-F238E27FC236}">
                  <a16:creationId xmlns:a16="http://schemas.microsoft.com/office/drawing/2014/main" id="{6218AA97-3E70-3549-A302-6D4725294DF0}"/>
                </a:ext>
              </a:extLst>
            </p:cNvPr>
            <p:cNvSpPr/>
            <p:nvPr/>
          </p:nvSpPr>
          <p:spPr>
            <a:xfrm>
              <a:off x="5257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5" name="Rectangle 1724">
              <a:extLst>
                <a:ext uri="{FF2B5EF4-FFF2-40B4-BE49-F238E27FC236}">
                  <a16:creationId xmlns:a16="http://schemas.microsoft.com/office/drawing/2014/main" id="{F7168FD3-9CBC-FF4E-BE3C-90675D69F292}"/>
                </a:ext>
              </a:extLst>
            </p:cNvPr>
            <p:cNvSpPr/>
            <p:nvPr/>
          </p:nvSpPr>
          <p:spPr>
            <a:xfrm>
              <a:off x="54864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6" name="Rectangle 1725">
              <a:extLst>
                <a:ext uri="{FF2B5EF4-FFF2-40B4-BE49-F238E27FC236}">
                  <a16:creationId xmlns:a16="http://schemas.microsoft.com/office/drawing/2014/main" id="{86B3AE32-16C0-2549-95E3-9D408AC17776}"/>
                </a:ext>
              </a:extLst>
            </p:cNvPr>
            <p:cNvSpPr/>
            <p:nvPr/>
          </p:nvSpPr>
          <p:spPr>
            <a:xfrm>
              <a:off x="5715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7" name="Rectangle 1726">
              <a:extLst>
                <a:ext uri="{FF2B5EF4-FFF2-40B4-BE49-F238E27FC236}">
                  <a16:creationId xmlns:a16="http://schemas.microsoft.com/office/drawing/2014/main" id="{5361ADCE-908E-164C-925B-7EA70E63C27A}"/>
                </a:ext>
              </a:extLst>
            </p:cNvPr>
            <p:cNvSpPr/>
            <p:nvPr/>
          </p:nvSpPr>
          <p:spPr>
            <a:xfrm>
              <a:off x="4114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8" name="Rectangle 1727">
              <a:extLst>
                <a:ext uri="{FF2B5EF4-FFF2-40B4-BE49-F238E27FC236}">
                  <a16:creationId xmlns:a16="http://schemas.microsoft.com/office/drawing/2014/main" id="{563D19ED-4FF1-2E44-9427-7CE1CFBE653A}"/>
                </a:ext>
              </a:extLst>
            </p:cNvPr>
            <p:cNvSpPr/>
            <p:nvPr/>
          </p:nvSpPr>
          <p:spPr>
            <a:xfrm>
              <a:off x="43434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9" name="Rectangle 1728">
              <a:extLst>
                <a:ext uri="{FF2B5EF4-FFF2-40B4-BE49-F238E27FC236}">
                  <a16:creationId xmlns:a16="http://schemas.microsoft.com/office/drawing/2014/main" id="{A0E0F89E-711A-1E42-9720-9BAAACBA1589}"/>
                </a:ext>
              </a:extLst>
            </p:cNvPr>
            <p:cNvSpPr/>
            <p:nvPr/>
          </p:nvSpPr>
          <p:spPr>
            <a:xfrm>
              <a:off x="4572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0" name="Rectangle 1729">
              <a:extLst>
                <a:ext uri="{FF2B5EF4-FFF2-40B4-BE49-F238E27FC236}">
                  <a16:creationId xmlns:a16="http://schemas.microsoft.com/office/drawing/2014/main" id="{E9E3E27D-5DBD-4E4A-A92F-0067B06A5C97}"/>
                </a:ext>
              </a:extLst>
            </p:cNvPr>
            <p:cNvSpPr/>
            <p:nvPr/>
          </p:nvSpPr>
          <p:spPr>
            <a:xfrm>
              <a:off x="4800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1" name="Rectangle 1730">
              <a:extLst>
                <a:ext uri="{FF2B5EF4-FFF2-40B4-BE49-F238E27FC236}">
                  <a16:creationId xmlns:a16="http://schemas.microsoft.com/office/drawing/2014/main" id="{28BD89D0-3C99-EF49-B864-3A5854642545}"/>
                </a:ext>
              </a:extLst>
            </p:cNvPr>
            <p:cNvSpPr/>
            <p:nvPr/>
          </p:nvSpPr>
          <p:spPr>
            <a:xfrm>
              <a:off x="5029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2" name="Rectangle 1731">
              <a:extLst>
                <a:ext uri="{FF2B5EF4-FFF2-40B4-BE49-F238E27FC236}">
                  <a16:creationId xmlns:a16="http://schemas.microsoft.com/office/drawing/2014/main" id="{49781545-5F87-8043-A3ED-8319C07060C3}"/>
                </a:ext>
              </a:extLst>
            </p:cNvPr>
            <p:cNvSpPr/>
            <p:nvPr/>
          </p:nvSpPr>
          <p:spPr>
            <a:xfrm>
              <a:off x="5257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3" name="Rectangle 1732">
              <a:extLst>
                <a:ext uri="{FF2B5EF4-FFF2-40B4-BE49-F238E27FC236}">
                  <a16:creationId xmlns:a16="http://schemas.microsoft.com/office/drawing/2014/main" id="{E1E7ABC3-0FE8-3642-926B-9E0219CA4D90}"/>
                </a:ext>
              </a:extLst>
            </p:cNvPr>
            <p:cNvSpPr/>
            <p:nvPr/>
          </p:nvSpPr>
          <p:spPr>
            <a:xfrm>
              <a:off x="54864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4" name="Rectangle 1733">
              <a:extLst>
                <a:ext uri="{FF2B5EF4-FFF2-40B4-BE49-F238E27FC236}">
                  <a16:creationId xmlns:a16="http://schemas.microsoft.com/office/drawing/2014/main" id="{F5FE53A6-A9BC-3246-9F66-BC2D0C8B7A49}"/>
                </a:ext>
              </a:extLst>
            </p:cNvPr>
            <p:cNvSpPr/>
            <p:nvPr/>
          </p:nvSpPr>
          <p:spPr>
            <a:xfrm>
              <a:off x="5715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5" name="Rectangle 1734">
              <a:extLst>
                <a:ext uri="{FF2B5EF4-FFF2-40B4-BE49-F238E27FC236}">
                  <a16:creationId xmlns:a16="http://schemas.microsoft.com/office/drawing/2014/main" id="{E77A537D-3C41-D04C-BE49-57B1DBDAC434}"/>
                </a:ext>
              </a:extLst>
            </p:cNvPr>
            <p:cNvSpPr/>
            <p:nvPr/>
          </p:nvSpPr>
          <p:spPr>
            <a:xfrm>
              <a:off x="4114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6" name="Rectangle 1735">
              <a:extLst>
                <a:ext uri="{FF2B5EF4-FFF2-40B4-BE49-F238E27FC236}">
                  <a16:creationId xmlns:a16="http://schemas.microsoft.com/office/drawing/2014/main" id="{1C288F2F-68D4-5B41-B9D7-8A99EC1E2643}"/>
                </a:ext>
              </a:extLst>
            </p:cNvPr>
            <p:cNvSpPr/>
            <p:nvPr/>
          </p:nvSpPr>
          <p:spPr>
            <a:xfrm>
              <a:off x="43434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7" name="Rectangle 1736">
              <a:extLst>
                <a:ext uri="{FF2B5EF4-FFF2-40B4-BE49-F238E27FC236}">
                  <a16:creationId xmlns:a16="http://schemas.microsoft.com/office/drawing/2014/main" id="{F248429C-FD2B-6C4B-8B19-594D99F789E2}"/>
                </a:ext>
              </a:extLst>
            </p:cNvPr>
            <p:cNvSpPr/>
            <p:nvPr/>
          </p:nvSpPr>
          <p:spPr>
            <a:xfrm>
              <a:off x="4572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8" name="Rectangle 1737">
              <a:extLst>
                <a:ext uri="{FF2B5EF4-FFF2-40B4-BE49-F238E27FC236}">
                  <a16:creationId xmlns:a16="http://schemas.microsoft.com/office/drawing/2014/main" id="{5D183A8D-36AB-A94C-A0F6-B5E93539B45E}"/>
                </a:ext>
              </a:extLst>
            </p:cNvPr>
            <p:cNvSpPr/>
            <p:nvPr/>
          </p:nvSpPr>
          <p:spPr>
            <a:xfrm>
              <a:off x="4800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9" name="Rectangle 1738">
              <a:extLst>
                <a:ext uri="{FF2B5EF4-FFF2-40B4-BE49-F238E27FC236}">
                  <a16:creationId xmlns:a16="http://schemas.microsoft.com/office/drawing/2014/main" id="{8C813621-23AA-DE4D-BD88-435A117CF033}"/>
                </a:ext>
              </a:extLst>
            </p:cNvPr>
            <p:cNvSpPr/>
            <p:nvPr/>
          </p:nvSpPr>
          <p:spPr>
            <a:xfrm>
              <a:off x="5029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0" name="Rectangle 1739">
              <a:extLst>
                <a:ext uri="{FF2B5EF4-FFF2-40B4-BE49-F238E27FC236}">
                  <a16:creationId xmlns:a16="http://schemas.microsoft.com/office/drawing/2014/main" id="{EE1A322C-7D0A-9040-A4D4-1708ACCB29D1}"/>
                </a:ext>
              </a:extLst>
            </p:cNvPr>
            <p:cNvSpPr/>
            <p:nvPr/>
          </p:nvSpPr>
          <p:spPr>
            <a:xfrm>
              <a:off x="5257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1" name="Rectangle 1740">
              <a:extLst>
                <a:ext uri="{FF2B5EF4-FFF2-40B4-BE49-F238E27FC236}">
                  <a16:creationId xmlns:a16="http://schemas.microsoft.com/office/drawing/2014/main" id="{74F99BF2-861A-984B-BCB4-D75B5C0ECCF8}"/>
                </a:ext>
              </a:extLst>
            </p:cNvPr>
            <p:cNvSpPr/>
            <p:nvPr/>
          </p:nvSpPr>
          <p:spPr>
            <a:xfrm>
              <a:off x="54864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2" name="Rectangle 1741">
              <a:extLst>
                <a:ext uri="{FF2B5EF4-FFF2-40B4-BE49-F238E27FC236}">
                  <a16:creationId xmlns:a16="http://schemas.microsoft.com/office/drawing/2014/main" id="{B7DFDB03-CCF9-724B-86AB-DCD636A781F6}"/>
                </a:ext>
              </a:extLst>
            </p:cNvPr>
            <p:cNvSpPr/>
            <p:nvPr/>
          </p:nvSpPr>
          <p:spPr>
            <a:xfrm>
              <a:off x="5715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3" name="Rectangle 1742">
              <a:extLst>
                <a:ext uri="{FF2B5EF4-FFF2-40B4-BE49-F238E27FC236}">
                  <a16:creationId xmlns:a16="http://schemas.microsoft.com/office/drawing/2014/main" id="{47D5BD07-918E-3A44-833A-CBFE40B35B3D}"/>
                </a:ext>
              </a:extLst>
            </p:cNvPr>
            <p:cNvSpPr/>
            <p:nvPr/>
          </p:nvSpPr>
          <p:spPr>
            <a:xfrm>
              <a:off x="4114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4" name="Rectangle 1743">
              <a:extLst>
                <a:ext uri="{FF2B5EF4-FFF2-40B4-BE49-F238E27FC236}">
                  <a16:creationId xmlns:a16="http://schemas.microsoft.com/office/drawing/2014/main" id="{F217CED6-C6A9-4D46-B921-870C6C0CA51F}"/>
                </a:ext>
              </a:extLst>
            </p:cNvPr>
            <p:cNvSpPr/>
            <p:nvPr/>
          </p:nvSpPr>
          <p:spPr>
            <a:xfrm>
              <a:off x="43434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5" name="Rectangle 1744">
              <a:extLst>
                <a:ext uri="{FF2B5EF4-FFF2-40B4-BE49-F238E27FC236}">
                  <a16:creationId xmlns:a16="http://schemas.microsoft.com/office/drawing/2014/main" id="{73C3E73C-57EE-F649-A052-B82E57BB571E}"/>
                </a:ext>
              </a:extLst>
            </p:cNvPr>
            <p:cNvSpPr/>
            <p:nvPr/>
          </p:nvSpPr>
          <p:spPr>
            <a:xfrm>
              <a:off x="4572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6" name="Rectangle 1745">
              <a:extLst>
                <a:ext uri="{FF2B5EF4-FFF2-40B4-BE49-F238E27FC236}">
                  <a16:creationId xmlns:a16="http://schemas.microsoft.com/office/drawing/2014/main" id="{7C2F8266-DA69-6C43-856F-0ED5C65D1DF0}"/>
                </a:ext>
              </a:extLst>
            </p:cNvPr>
            <p:cNvSpPr/>
            <p:nvPr/>
          </p:nvSpPr>
          <p:spPr>
            <a:xfrm>
              <a:off x="4800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7" name="Rectangle 1746">
              <a:extLst>
                <a:ext uri="{FF2B5EF4-FFF2-40B4-BE49-F238E27FC236}">
                  <a16:creationId xmlns:a16="http://schemas.microsoft.com/office/drawing/2014/main" id="{A88345F6-2D51-7D4F-AD36-F1AED7F9F564}"/>
                </a:ext>
              </a:extLst>
            </p:cNvPr>
            <p:cNvSpPr/>
            <p:nvPr/>
          </p:nvSpPr>
          <p:spPr>
            <a:xfrm>
              <a:off x="5029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8" name="Rectangle 1747">
              <a:extLst>
                <a:ext uri="{FF2B5EF4-FFF2-40B4-BE49-F238E27FC236}">
                  <a16:creationId xmlns:a16="http://schemas.microsoft.com/office/drawing/2014/main" id="{868030CF-C74D-2E4E-83E3-7F8B9A6AFC98}"/>
                </a:ext>
              </a:extLst>
            </p:cNvPr>
            <p:cNvSpPr/>
            <p:nvPr/>
          </p:nvSpPr>
          <p:spPr>
            <a:xfrm>
              <a:off x="5257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9" name="Rectangle 1748">
              <a:extLst>
                <a:ext uri="{FF2B5EF4-FFF2-40B4-BE49-F238E27FC236}">
                  <a16:creationId xmlns:a16="http://schemas.microsoft.com/office/drawing/2014/main" id="{98B86AF4-624F-D049-914B-7740A09AF6E8}"/>
                </a:ext>
              </a:extLst>
            </p:cNvPr>
            <p:cNvSpPr/>
            <p:nvPr/>
          </p:nvSpPr>
          <p:spPr>
            <a:xfrm>
              <a:off x="54864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0" name="Rectangle 1749">
              <a:extLst>
                <a:ext uri="{FF2B5EF4-FFF2-40B4-BE49-F238E27FC236}">
                  <a16:creationId xmlns:a16="http://schemas.microsoft.com/office/drawing/2014/main" id="{D67DA23C-2FFD-8D4D-BECF-84C19D5F8E5C}"/>
                </a:ext>
              </a:extLst>
            </p:cNvPr>
            <p:cNvSpPr/>
            <p:nvPr/>
          </p:nvSpPr>
          <p:spPr>
            <a:xfrm>
              <a:off x="5715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1" name="Rectangle 1750">
              <a:extLst>
                <a:ext uri="{FF2B5EF4-FFF2-40B4-BE49-F238E27FC236}">
                  <a16:creationId xmlns:a16="http://schemas.microsoft.com/office/drawing/2014/main" id="{1610F6C9-4FCB-A641-8013-54A9755C2B09}"/>
                </a:ext>
              </a:extLst>
            </p:cNvPr>
            <p:cNvSpPr/>
            <p:nvPr/>
          </p:nvSpPr>
          <p:spPr>
            <a:xfrm>
              <a:off x="4114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2" name="Rectangle 1751">
              <a:extLst>
                <a:ext uri="{FF2B5EF4-FFF2-40B4-BE49-F238E27FC236}">
                  <a16:creationId xmlns:a16="http://schemas.microsoft.com/office/drawing/2014/main" id="{4626FCAD-4710-8243-80C4-2AB13DA2B840}"/>
                </a:ext>
              </a:extLst>
            </p:cNvPr>
            <p:cNvSpPr/>
            <p:nvPr/>
          </p:nvSpPr>
          <p:spPr>
            <a:xfrm>
              <a:off x="4343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3" name="Rectangle 1752">
              <a:extLst>
                <a:ext uri="{FF2B5EF4-FFF2-40B4-BE49-F238E27FC236}">
                  <a16:creationId xmlns:a16="http://schemas.microsoft.com/office/drawing/2014/main" id="{10F4499A-1F59-9941-ACE1-2649B851BCD7}"/>
                </a:ext>
              </a:extLst>
            </p:cNvPr>
            <p:cNvSpPr/>
            <p:nvPr/>
          </p:nvSpPr>
          <p:spPr>
            <a:xfrm>
              <a:off x="4572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4" name="Rectangle 1753">
              <a:extLst>
                <a:ext uri="{FF2B5EF4-FFF2-40B4-BE49-F238E27FC236}">
                  <a16:creationId xmlns:a16="http://schemas.microsoft.com/office/drawing/2014/main" id="{8D5BFA99-97BE-7647-9465-7F50A3C53723}"/>
                </a:ext>
              </a:extLst>
            </p:cNvPr>
            <p:cNvSpPr/>
            <p:nvPr/>
          </p:nvSpPr>
          <p:spPr>
            <a:xfrm>
              <a:off x="48006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5" name="Rectangle 1754">
              <a:extLst>
                <a:ext uri="{FF2B5EF4-FFF2-40B4-BE49-F238E27FC236}">
                  <a16:creationId xmlns:a16="http://schemas.microsoft.com/office/drawing/2014/main" id="{1264C822-3DC0-1F44-8F1C-8BF704F51147}"/>
                </a:ext>
              </a:extLst>
            </p:cNvPr>
            <p:cNvSpPr/>
            <p:nvPr/>
          </p:nvSpPr>
          <p:spPr>
            <a:xfrm>
              <a:off x="5029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6" name="Rectangle 1755">
              <a:extLst>
                <a:ext uri="{FF2B5EF4-FFF2-40B4-BE49-F238E27FC236}">
                  <a16:creationId xmlns:a16="http://schemas.microsoft.com/office/drawing/2014/main" id="{20FD5457-D8C0-9845-9526-1988D7F159A8}"/>
                </a:ext>
              </a:extLst>
            </p:cNvPr>
            <p:cNvSpPr/>
            <p:nvPr/>
          </p:nvSpPr>
          <p:spPr>
            <a:xfrm>
              <a:off x="5257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7" name="Rectangle 1756">
              <a:extLst>
                <a:ext uri="{FF2B5EF4-FFF2-40B4-BE49-F238E27FC236}">
                  <a16:creationId xmlns:a16="http://schemas.microsoft.com/office/drawing/2014/main" id="{4E8C1051-3E7D-6D4C-A49E-81A4CA8BD4D3}"/>
                </a:ext>
              </a:extLst>
            </p:cNvPr>
            <p:cNvSpPr/>
            <p:nvPr/>
          </p:nvSpPr>
          <p:spPr>
            <a:xfrm>
              <a:off x="5486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8" name="Rectangle 1757">
              <a:extLst>
                <a:ext uri="{FF2B5EF4-FFF2-40B4-BE49-F238E27FC236}">
                  <a16:creationId xmlns:a16="http://schemas.microsoft.com/office/drawing/2014/main" id="{13EF2974-7993-0841-AE28-1ABFA310255C}"/>
                </a:ext>
              </a:extLst>
            </p:cNvPr>
            <p:cNvSpPr/>
            <p:nvPr/>
          </p:nvSpPr>
          <p:spPr>
            <a:xfrm>
              <a:off x="5715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9" name="Rectangle 1758">
              <a:extLst>
                <a:ext uri="{FF2B5EF4-FFF2-40B4-BE49-F238E27FC236}">
                  <a16:creationId xmlns:a16="http://schemas.microsoft.com/office/drawing/2014/main" id="{735875D5-A1ED-EE47-AA7C-E4A653DC81C4}"/>
                </a:ext>
              </a:extLst>
            </p:cNvPr>
            <p:cNvSpPr/>
            <p:nvPr/>
          </p:nvSpPr>
          <p:spPr>
            <a:xfrm>
              <a:off x="4114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0" name="Rectangle 1759">
              <a:extLst>
                <a:ext uri="{FF2B5EF4-FFF2-40B4-BE49-F238E27FC236}">
                  <a16:creationId xmlns:a16="http://schemas.microsoft.com/office/drawing/2014/main" id="{B85E01D5-9D82-A54F-8129-12C68B19D29B}"/>
                </a:ext>
              </a:extLst>
            </p:cNvPr>
            <p:cNvSpPr/>
            <p:nvPr/>
          </p:nvSpPr>
          <p:spPr>
            <a:xfrm>
              <a:off x="4343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1" name="Rectangle 1760">
              <a:extLst>
                <a:ext uri="{FF2B5EF4-FFF2-40B4-BE49-F238E27FC236}">
                  <a16:creationId xmlns:a16="http://schemas.microsoft.com/office/drawing/2014/main" id="{C0D97C60-0530-1D44-9B23-34D4908B2F37}"/>
                </a:ext>
              </a:extLst>
            </p:cNvPr>
            <p:cNvSpPr/>
            <p:nvPr/>
          </p:nvSpPr>
          <p:spPr>
            <a:xfrm>
              <a:off x="4572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2" name="Rectangle 1761">
              <a:extLst>
                <a:ext uri="{FF2B5EF4-FFF2-40B4-BE49-F238E27FC236}">
                  <a16:creationId xmlns:a16="http://schemas.microsoft.com/office/drawing/2014/main" id="{E3577918-9030-F44B-9B2F-55274A184B00}"/>
                </a:ext>
              </a:extLst>
            </p:cNvPr>
            <p:cNvSpPr/>
            <p:nvPr/>
          </p:nvSpPr>
          <p:spPr>
            <a:xfrm>
              <a:off x="4800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3" name="Rectangle 1762">
              <a:extLst>
                <a:ext uri="{FF2B5EF4-FFF2-40B4-BE49-F238E27FC236}">
                  <a16:creationId xmlns:a16="http://schemas.microsoft.com/office/drawing/2014/main" id="{F19728C3-C94B-7E45-ABB9-09151D994E68}"/>
                </a:ext>
              </a:extLst>
            </p:cNvPr>
            <p:cNvSpPr/>
            <p:nvPr/>
          </p:nvSpPr>
          <p:spPr>
            <a:xfrm>
              <a:off x="5029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4" name="Rectangle 1763">
              <a:extLst>
                <a:ext uri="{FF2B5EF4-FFF2-40B4-BE49-F238E27FC236}">
                  <a16:creationId xmlns:a16="http://schemas.microsoft.com/office/drawing/2014/main" id="{C3B43D46-7693-4344-84AF-2ED200D51908}"/>
                </a:ext>
              </a:extLst>
            </p:cNvPr>
            <p:cNvSpPr/>
            <p:nvPr/>
          </p:nvSpPr>
          <p:spPr>
            <a:xfrm>
              <a:off x="5257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5" name="Rectangle 1764">
              <a:extLst>
                <a:ext uri="{FF2B5EF4-FFF2-40B4-BE49-F238E27FC236}">
                  <a16:creationId xmlns:a16="http://schemas.microsoft.com/office/drawing/2014/main" id="{C2929017-9C36-3448-BCE8-6BE9CD08F6B9}"/>
                </a:ext>
              </a:extLst>
            </p:cNvPr>
            <p:cNvSpPr/>
            <p:nvPr/>
          </p:nvSpPr>
          <p:spPr>
            <a:xfrm>
              <a:off x="5486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6" name="Rectangle 1765">
              <a:extLst>
                <a:ext uri="{FF2B5EF4-FFF2-40B4-BE49-F238E27FC236}">
                  <a16:creationId xmlns:a16="http://schemas.microsoft.com/office/drawing/2014/main" id="{6662A1DA-8F27-9B4B-A851-10FA33A9D2D0}"/>
                </a:ext>
              </a:extLst>
            </p:cNvPr>
            <p:cNvSpPr/>
            <p:nvPr/>
          </p:nvSpPr>
          <p:spPr>
            <a:xfrm>
              <a:off x="5715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7" name="Rectangle 1766">
              <a:extLst>
                <a:ext uri="{FF2B5EF4-FFF2-40B4-BE49-F238E27FC236}">
                  <a16:creationId xmlns:a16="http://schemas.microsoft.com/office/drawing/2014/main" id="{693977B6-941B-694A-B343-BEE9C847C424}"/>
                </a:ext>
              </a:extLst>
            </p:cNvPr>
            <p:cNvSpPr/>
            <p:nvPr/>
          </p:nvSpPr>
          <p:spPr>
            <a:xfrm>
              <a:off x="4114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8" name="Rectangle 1767">
              <a:extLst>
                <a:ext uri="{FF2B5EF4-FFF2-40B4-BE49-F238E27FC236}">
                  <a16:creationId xmlns:a16="http://schemas.microsoft.com/office/drawing/2014/main" id="{37D9B25F-277C-8743-B7A7-C39390E64217}"/>
                </a:ext>
              </a:extLst>
            </p:cNvPr>
            <p:cNvSpPr/>
            <p:nvPr/>
          </p:nvSpPr>
          <p:spPr>
            <a:xfrm>
              <a:off x="43434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9" name="Rectangle 1768">
              <a:extLst>
                <a:ext uri="{FF2B5EF4-FFF2-40B4-BE49-F238E27FC236}">
                  <a16:creationId xmlns:a16="http://schemas.microsoft.com/office/drawing/2014/main" id="{FEA2C10B-68AC-1644-BFE1-7B36B9298E9F}"/>
                </a:ext>
              </a:extLst>
            </p:cNvPr>
            <p:cNvSpPr/>
            <p:nvPr/>
          </p:nvSpPr>
          <p:spPr>
            <a:xfrm>
              <a:off x="45720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0" name="Rectangle 1769">
              <a:extLst>
                <a:ext uri="{FF2B5EF4-FFF2-40B4-BE49-F238E27FC236}">
                  <a16:creationId xmlns:a16="http://schemas.microsoft.com/office/drawing/2014/main" id="{AF3614C7-61BB-0C46-ACC7-EBABF0B2AF97}"/>
                </a:ext>
              </a:extLst>
            </p:cNvPr>
            <p:cNvSpPr/>
            <p:nvPr/>
          </p:nvSpPr>
          <p:spPr>
            <a:xfrm>
              <a:off x="48006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1" name="Rectangle 1770">
              <a:extLst>
                <a:ext uri="{FF2B5EF4-FFF2-40B4-BE49-F238E27FC236}">
                  <a16:creationId xmlns:a16="http://schemas.microsoft.com/office/drawing/2014/main" id="{A549C317-EACA-CA4C-B627-E73A5D212C6C}"/>
                </a:ext>
              </a:extLst>
            </p:cNvPr>
            <p:cNvSpPr/>
            <p:nvPr/>
          </p:nvSpPr>
          <p:spPr>
            <a:xfrm>
              <a:off x="5029200" y="65532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2" name="Rectangle 1771">
              <a:extLst>
                <a:ext uri="{FF2B5EF4-FFF2-40B4-BE49-F238E27FC236}">
                  <a16:creationId xmlns:a16="http://schemas.microsoft.com/office/drawing/2014/main" id="{A73A81BB-71AD-B640-9E3D-40A28D9A0AB9}"/>
                </a:ext>
              </a:extLst>
            </p:cNvPr>
            <p:cNvSpPr/>
            <p:nvPr/>
          </p:nvSpPr>
          <p:spPr>
            <a:xfrm>
              <a:off x="5257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3" name="Rectangle 1772">
              <a:extLst>
                <a:ext uri="{FF2B5EF4-FFF2-40B4-BE49-F238E27FC236}">
                  <a16:creationId xmlns:a16="http://schemas.microsoft.com/office/drawing/2014/main" id="{D4DD1DD0-F119-C44D-A2CC-9610B22827B7}"/>
                </a:ext>
              </a:extLst>
            </p:cNvPr>
            <p:cNvSpPr/>
            <p:nvPr/>
          </p:nvSpPr>
          <p:spPr>
            <a:xfrm>
              <a:off x="54864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4" name="Rectangle 1773">
              <a:extLst>
                <a:ext uri="{FF2B5EF4-FFF2-40B4-BE49-F238E27FC236}">
                  <a16:creationId xmlns:a16="http://schemas.microsoft.com/office/drawing/2014/main" id="{6126B239-BFE0-F649-A3C0-787867EE45C9}"/>
                </a:ext>
              </a:extLst>
            </p:cNvPr>
            <p:cNvSpPr/>
            <p:nvPr/>
          </p:nvSpPr>
          <p:spPr>
            <a:xfrm>
              <a:off x="57150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5" name="Rectangle 1774">
              <a:extLst>
                <a:ext uri="{FF2B5EF4-FFF2-40B4-BE49-F238E27FC236}">
                  <a16:creationId xmlns:a16="http://schemas.microsoft.com/office/drawing/2014/main" id="{0AEBC81E-B519-7849-920F-25A2E9110C8A}"/>
                </a:ext>
              </a:extLst>
            </p:cNvPr>
            <p:cNvSpPr/>
            <p:nvPr/>
          </p:nvSpPr>
          <p:spPr>
            <a:xfrm>
              <a:off x="4114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6" name="Rectangle 1775">
              <a:extLst>
                <a:ext uri="{FF2B5EF4-FFF2-40B4-BE49-F238E27FC236}">
                  <a16:creationId xmlns:a16="http://schemas.microsoft.com/office/drawing/2014/main" id="{C010597A-8D37-D940-869A-C822140C9696}"/>
                </a:ext>
              </a:extLst>
            </p:cNvPr>
            <p:cNvSpPr/>
            <p:nvPr/>
          </p:nvSpPr>
          <p:spPr>
            <a:xfrm>
              <a:off x="4343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7" name="Rectangle 1776">
              <a:extLst>
                <a:ext uri="{FF2B5EF4-FFF2-40B4-BE49-F238E27FC236}">
                  <a16:creationId xmlns:a16="http://schemas.microsoft.com/office/drawing/2014/main" id="{515FB47A-03C0-844A-98BF-D659E073C3F1}"/>
                </a:ext>
              </a:extLst>
            </p:cNvPr>
            <p:cNvSpPr/>
            <p:nvPr/>
          </p:nvSpPr>
          <p:spPr>
            <a:xfrm>
              <a:off x="4572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8" name="Rectangle 1777">
              <a:extLst>
                <a:ext uri="{FF2B5EF4-FFF2-40B4-BE49-F238E27FC236}">
                  <a16:creationId xmlns:a16="http://schemas.microsoft.com/office/drawing/2014/main" id="{0518465C-3342-3D48-B612-A36C68B5C362}"/>
                </a:ext>
              </a:extLst>
            </p:cNvPr>
            <p:cNvSpPr/>
            <p:nvPr/>
          </p:nvSpPr>
          <p:spPr>
            <a:xfrm>
              <a:off x="4800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9" name="Rectangle 1778">
              <a:extLst>
                <a:ext uri="{FF2B5EF4-FFF2-40B4-BE49-F238E27FC236}">
                  <a16:creationId xmlns:a16="http://schemas.microsoft.com/office/drawing/2014/main" id="{97287D00-21D8-0748-A3E4-D957DB07A406}"/>
                </a:ext>
              </a:extLst>
            </p:cNvPr>
            <p:cNvSpPr/>
            <p:nvPr/>
          </p:nvSpPr>
          <p:spPr>
            <a:xfrm>
              <a:off x="5029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0" name="Rectangle 1779">
              <a:extLst>
                <a:ext uri="{FF2B5EF4-FFF2-40B4-BE49-F238E27FC236}">
                  <a16:creationId xmlns:a16="http://schemas.microsoft.com/office/drawing/2014/main" id="{9D4A74A9-7D35-3249-A6BB-E7D1B37F85D0}"/>
                </a:ext>
              </a:extLst>
            </p:cNvPr>
            <p:cNvSpPr/>
            <p:nvPr/>
          </p:nvSpPr>
          <p:spPr>
            <a:xfrm>
              <a:off x="5257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1" name="Rectangle 1780">
              <a:extLst>
                <a:ext uri="{FF2B5EF4-FFF2-40B4-BE49-F238E27FC236}">
                  <a16:creationId xmlns:a16="http://schemas.microsoft.com/office/drawing/2014/main" id="{98807698-5FF8-CE4F-A421-0F8ECB7E08D6}"/>
                </a:ext>
              </a:extLst>
            </p:cNvPr>
            <p:cNvSpPr/>
            <p:nvPr/>
          </p:nvSpPr>
          <p:spPr>
            <a:xfrm>
              <a:off x="5486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2" name="Rectangle 1781">
              <a:extLst>
                <a:ext uri="{FF2B5EF4-FFF2-40B4-BE49-F238E27FC236}">
                  <a16:creationId xmlns:a16="http://schemas.microsoft.com/office/drawing/2014/main" id="{E45D5C9E-0BF7-854A-A71E-01F3280D1C9F}"/>
                </a:ext>
              </a:extLst>
            </p:cNvPr>
            <p:cNvSpPr/>
            <p:nvPr/>
          </p:nvSpPr>
          <p:spPr>
            <a:xfrm>
              <a:off x="5715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3" name="Rectangle 1782">
              <a:extLst>
                <a:ext uri="{FF2B5EF4-FFF2-40B4-BE49-F238E27FC236}">
                  <a16:creationId xmlns:a16="http://schemas.microsoft.com/office/drawing/2014/main" id="{96C3CAEF-D5D3-604D-83DF-0D233DA569E1}"/>
                </a:ext>
              </a:extLst>
            </p:cNvPr>
            <p:cNvSpPr/>
            <p:nvPr/>
          </p:nvSpPr>
          <p:spPr>
            <a:xfrm>
              <a:off x="4114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4" name="Rectangle 1783">
              <a:extLst>
                <a:ext uri="{FF2B5EF4-FFF2-40B4-BE49-F238E27FC236}">
                  <a16:creationId xmlns:a16="http://schemas.microsoft.com/office/drawing/2014/main" id="{0C9EF191-1C86-8D48-BA88-7DE1113BD0F7}"/>
                </a:ext>
              </a:extLst>
            </p:cNvPr>
            <p:cNvSpPr/>
            <p:nvPr/>
          </p:nvSpPr>
          <p:spPr>
            <a:xfrm>
              <a:off x="4343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5" name="Rectangle 1784">
              <a:extLst>
                <a:ext uri="{FF2B5EF4-FFF2-40B4-BE49-F238E27FC236}">
                  <a16:creationId xmlns:a16="http://schemas.microsoft.com/office/drawing/2014/main" id="{D389E230-7E52-C84C-B06E-874B2DADA1AE}"/>
                </a:ext>
              </a:extLst>
            </p:cNvPr>
            <p:cNvSpPr/>
            <p:nvPr/>
          </p:nvSpPr>
          <p:spPr>
            <a:xfrm>
              <a:off x="4572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6" name="Rectangle 1785">
              <a:extLst>
                <a:ext uri="{FF2B5EF4-FFF2-40B4-BE49-F238E27FC236}">
                  <a16:creationId xmlns:a16="http://schemas.microsoft.com/office/drawing/2014/main" id="{9B091CBB-E315-E641-9851-F24EDFD1BB3B}"/>
                </a:ext>
              </a:extLst>
            </p:cNvPr>
            <p:cNvSpPr/>
            <p:nvPr/>
          </p:nvSpPr>
          <p:spPr>
            <a:xfrm>
              <a:off x="4800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7" name="Rectangle 1786">
              <a:extLst>
                <a:ext uri="{FF2B5EF4-FFF2-40B4-BE49-F238E27FC236}">
                  <a16:creationId xmlns:a16="http://schemas.microsoft.com/office/drawing/2014/main" id="{F13C8BBF-71BE-9942-8590-9A9C8059F663}"/>
                </a:ext>
              </a:extLst>
            </p:cNvPr>
            <p:cNvSpPr/>
            <p:nvPr/>
          </p:nvSpPr>
          <p:spPr>
            <a:xfrm>
              <a:off x="5029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8" name="Rectangle 1787">
              <a:extLst>
                <a:ext uri="{FF2B5EF4-FFF2-40B4-BE49-F238E27FC236}">
                  <a16:creationId xmlns:a16="http://schemas.microsoft.com/office/drawing/2014/main" id="{42022015-EADC-A84B-AEC4-B03F2BF994A1}"/>
                </a:ext>
              </a:extLst>
            </p:cNvPr>
            <p:cNvSpPr/>
            <p:nvPr/>
          </p:nvSpPr>
          <p:spPr>
            <a:xfrm>
              <a:off x="5257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9" name="Rectangle 1788">
              <a:extLst>
                <a:ext uri="{FF2B5EF4-FFF2-40B4-BE49-F238E27FC236}">
                  <a16:creationId xmlns:a16="http://schemas.microsoft.com/office/drawing/2014/main" id="{5122E35A-FEAF-FF41-AB0E-93BB918AB6CF}"/>
                </a:ext>
              </a:extLst>
            </p:cNvPr>
            <p:cNvSpPr/>
            <p:nvPr/>
          </p:nvSpPr>
          <p:spPr>
            <a:xfrm>
              <a:off x="5486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0" name="Rectangle 1789">
              <a:extLst>
                <a:ext uri="{FF2B5EF4-FFF2-40B4-BE49-F238E27FC236}">
                  <a16:creationId xmlns:a16="http://schemas.microsoft.com/office/drawing/2014/main" id="{043938C0-3633-4448-8174-F3BC8F9317EB}"/>
                </a:ext>
              </a:extLst>
            </p:cNvPr>
            <p:cNvSpPr/>
            <p:nvPr/>
          </p:nvSpPr>
          <p:spPr>
            <a:xfrm>
              <a:off x="5715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1" name="Rectangle 1790">
              <a:extLst>
                <a:ext uri="{FF2B5EF4-FFF2-40B4-BE49-F238E27FC236}">
                  <a16:creationId xmlns:a16="http://schemas.microsoft.com/office/drawing/2014/main" id="{E3B52172-6691-5F47-93D2-EFE433D29DEA}"/>
                </a:ext>
              </a:extLst>
            </p:cNvPr>
            <p:cNvSpPr/>
            <p:nvPr/>
          </p:nvSpPr>
          <p:spPr>
            <a:xfrm>
              <a:off x="4114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2" name="Rectangle 1791">
              <a:extLst>
                <a:ext uri="{FF2B5EF4-FFF2-40B4-BE49-F238E27FC236}">
                  <a16:creationId xmlns:a16="http://schemas.microsoft.com/office/drawing/2014/main" id="{ACEF0FA0-BD42-4F44-9F7A-B09636F34E40}"/>
                </a:ext>
              </a:extLst>
            </p:cNvPr>
            <p:cNvSpPr/>
            <p:nvPr/>
          </p:nvSpPr>
          <p:spPr>
            <a:xfrm>
              <a:off x="4343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3" name="Rectangle 1792">
              <a:extLst>
                <a:ext uri="{FF2B5EF4-FFF2-40B4-BE49-F238E27FC236}">
                  <a16:creationId xmlns:a16="http://schemas.microsoft.com/office/drawing/2014/main" id="{E1E55EE2-FAD4-1848-B291-B2CE2316A53B}"/>
                </a:ext>
              </a:extLst>
            </p:cNvPr>
            <p:cNvSpPr/>
            <p:nvPr/>
          </p:nvSpPr>
          <p:spPr>
            <a:xfrm>
              <a:off x="4572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4" name="Rectangle 1793">
              <a:extLst>
                <a:ext uri="{FF2B5EF4-FFF2-40B4-BE49-F238E27FC236}">
                  <a16:creationId xmlns:a16="http://schemas.microsoft.com/office/drawing/2014/main" id="{8646C0C1-F50A-2D4D-BE04-BFB41454ED74}"/>
                </a:ext>
              </a:extLst>
            </p:cNvPr>
            <p:cNvSpPr/>
            <p:nvPr/>
          </p:nvSpPr>
          <p:spPr>
            <a:xfrm>
              <a:off x="4800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5" name="Rectangle 1794">
              <a:extLst>
                <a:ext uri="{FF2B5EF4-FFF2-40B4-BE49-F238E27FC236}">
                  <a16:creationId xmlns:a16="http://schemas.microsoft.com/office/drawing/2014/main" id="{A42AC671-FCE3-2248-970C-A0A6DC7D5912}"/>
                </a:ext>
              </a:extLst>
            </p:cNvPr>
            <p:cNvSpPr/>
            <p:nvPr/>
          </p:nvSpPr>
          <p:spPr>
            <a:xfrm>
              <a:off x="5029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6" name="Rectangle 1795">
              <a:extLst>
                <a:ext uri="{FF2B5EF4-FFF2-40B4-BE49-F238E27FC236}">
                  <a16:creationId xmlns:a16="http://schemas.microsoft.com/office/drawing/2014/main" id="{4CB67DD9-D6BE-C64F-80A9-A24A3AD4369A}"/>
                </a:ext>
              </a:extLst>
            </p:cNvPr>
            <p:cNvSpPr/>
            <p:nvPr/>
          </p:nvSpPr>
          <p:spPr>
            <a:xfrm>
              <a:off x="5257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7" name="Rectangle 1796">
              <a:extLst>
                <a:ext uri="{FF2B5EF4-FFF2-40B4-BE49-F238E27FC236}">
                  <a16:creationId xmlns:a16="http://schemas.microsoft.com/office/drawing/2014/main" id="{76208A66-13C6-BC4B-94AE-7C187FDF12DC}"/>
                </a:ext>
              </a:extLst>
            </p:cNvPr>
            <p:cNvSpPr/>
            <p:nvPr/>
          </p:nvSpPr>
          <p:spPr>
            <a:xfrm>
              <a:off x="5486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8" name="Rectangle 1797">
              <a:extLst>
                <a:ext uri="{FF2B5EF4-FFF2-40B4-BE49-F238E27FC236}">
                  <a16:creationId xmlns:a16="http://schemas.microsoft.com/office/drawing/2014/main" id="{E7523D03-563E-E944-BF52-F3B395EF0A9E}"/>
                </a:ext>
              </a:extLst>
            </p:cNvPr>
            <p:cNvSpPr/>
            <p:nvPr/>
          </p:nvSpPr>
          <p:spPr>
            <a:xfrm>
              <a:off x="5715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9" name="Rectangle 1798">
              <a:extLst>
                <a:ext uri="{FF2B5EF4-FFF2-40B4-BE49-F238E27FC236}">
                  <a16:creationId xmlns:a16="http://schemas.microsoft.com/office/drawing/2014/main" id="{03448709-CC5E-5A46-9363-E00F83E03026}"/>
                </a:ext>
              </a:extLst>
            </p:cNvPr>
            <p:cNvSpPr/>
            <p:nvPr/>
          </p:nvSpPr>
          <p:spPr>
            <a:xfrm>
              <a:off x="5943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0" name="Rectangle 1799">
              <a:extLst>
                <a:ext uri="{FF2B5EF4-FFF2-40B4-BE49-F238E27FC236}">
                  <a16:creationId xmlns:a16="http://schemas.microsoft.com/office/drawing/2014/main" id="{D608B4C5-FF17-6A4E-A162-D45ABBAD06C3}"/>
                </a:ext>
              </a:extLst>
            </p:cNvPr>
            <p:cNvSpPr/>
            <p:nvPr/>
          </p:nvSpPr>
          <p:spPr>
            <a:xfrm>
              <a:off x="6172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1" name="Rectangle 1800">
              <a:extLst>
                <a:ext uri="{FF2B5EF4-FFF2-40B4-BE49-F238E27FC236}">
                  <a16:creationId xmlns:a16="http://schemas.microsoft.com/office/drawing/2014/main" id="{C87816DC-CCB1-0E45-BD7E-B1835BEB2E23}"/>
                </a:ext>
              </a:extLst>
            </p:cNvPr>
            <p:cNvSpPr/>
            <p:nvPr/>
          </p:nvSpPr>
          <p:spPr>
            <a:xfrm>
              <a:off x="6400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2" name="Rectangle 1801">
              <a:extLst>
                <a:ext uri="{FF2B5EF4-FFF2-40B4-BE49-F238E27FC236}">
                  <a16:creationId xmlns:a16="http://schemas.microsoft.com/office/drawing/2014/main" id="{C52F6094-6780-584B-B2A4-75AD5F85F47C}"/>
                </a:ext>
              </a:extLst>
            </p:cNvPr>
            <p:cNvSpPr/>
            <p:nvPr/>
          </p:nvSpPr>
          <p:spPr>
            <a:xfrm>
              <a:off x="6629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3" name="Rectangle 1802">
              <a:extLst>
                <a:ext uri="{FF2B5EF4-FFF2-40B4-BE49-F238E27FC236}">
                  <a16:creationId xmlns:a16="http://schemas.microsoft.com/office/drawing/2014/main" id="{2407C0F2-9B2A-0847-B064-4E9CBAE1945A}"/>
                </a:ext>
              </a:extLst>
            </p:cNvPr>
            <p:cNvSpPr/>
            <p:nvPr/>
          </p:nvSpPr>
          <p:spPr>
            <a:xfrm>
              <a:off x="6858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4" name="Rectangle 1803">
              <a:extLst>
                <a:ext uri="{FF2B5EF4-FFF2-40B4-BE49-F238E27FC236}">
                  <a16:creationId xmlns:a16="http://schemas.microsoft.com/office/drawing/2014/main" id="{7C7B3C19-A22E-B64C-829A-510976159BC3}"/>
                </a:ext>
              </a:extLst>
            </p:cNvPr>
            <p:cNvSpPr/>
            <p:nvPr/>
          </p:nvSpPr>
          <p:spPr>
            <a:xfrm>
              <a:off x="7086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5" name="Rectangle 1804">
              <a:extLst>
                <a:ext uri="{FF2B5EF4-FFF2-40B4-BE49-F238E27FC236}">
                  <a16:creationId xmlns:a16="http://schemas.microsoft.com/office/drawing/2014/main" id="{1CD37AFA-2CB8-DA49-A579-4B3C007FCC4D}"/>
                </a:ext>
              </a:extLst>
            </p:cNvPr>
            <p:cNvSpPr/>
            <p:nvPr/>
          </p:nvSpPr>
          <p:spPr>
            <a:xfrm>
              <a:off x="7315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6" name="Rectangle 1805">
              <a:extLst>
                <a:ext uri="{FF2B5EF4-FFF2-40B4-BE49-F238E27FC236}">
                  <a16:creationId xmlns:a16="http://schemas.microsoft.com/office/drawing/2014/main" id="{9411A4D8-9CAB-6546-9467-03881FEDC402}"/>
                </a:ext>
              </a:extLst>
            </p:cNvPr>
            <p:cNvSpPr/>
            <p:nvPr/>
          </p:nvSpPr>
          <p:spPr>
            <a:xfrm>
              <a:off x="7543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7" name="Rectangle 1806">
              <a:extLst>
                <a:ext uri="{FF2B5EF4-FFF2-40B4-BE49-F238E27FC236}">
                  <a16:creationId xmlns:a16="http://schemas.microsoft.com/office/drawing/2014/main" id="{93D120D7-154D-7D44-820D-7F8EA3D5FDE4}"/>
                </a:ext>
              </a:extLst>
            </p:cNvPr>
            <p:cNvSpPr/>
            <p:nvPr/>
          </p:nvSpPr>
          <p:spPr>
            <a:xfrm>
              <a:off x="5943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8" name="Rectangle 1807">
              <a:extLst>
                <a:ext uri="{FF2B5EF4-FFF2-40B4-BE49-F238E27FC236}">
                  <a16:creationId xmlns:a16="http://schemas.microsoft.com/office/drawing/2014/main" id="{11496E6F-A396-344B-930D-E9370176D9E5}"/>
                </a:ext>
              </a:extLst>
            </p:cNvPr>
            <p:cNvSpPr/>
            <p:nvPr/>
          </p:nvSpPr>
          <p:spPr>
            <a:xfrm>
              <a:off x="6172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9" name="Rectangle 1808">
              <a:extLst>
                <a:ext uri="{FF2B5EF4-FFF2-40B4-BE49-F238E27FC236}">
                  <a16:creationId xmlns:a16="http://schemas.microsoft.com/office/drawing/2014/main" id="{572476AB-3E33-4142-956F-A6291444685F}"/>
                </a:ext>
              </a:extLst>
            </p:cNvPr>
            <p:cNvSpPr/>
            <p:nvPr/>
          </p:nvSpPr>
          <p:spPr>
            <a:xfrm>
              <a:off x="6400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0" name="Rectangle 1809">
              <a:extLst>
                <a:ext uri="{FF2B5EF4-FFF2-40B4-BE49-F238E27FC236}">
                  <a16:creationId xmlns:a16="http://schemas.microsoft.com/office/drawing/2014/main" id="{3FB079CE-205C-0048-9992-80A401DD036B}"/>
                </a:ext>
              </a:extLst>
            </p:cNvPr>
            <p:cNvSpPr/>
            <p:nvPr/>
          </p:nvSpPr>
          <p:spPr>
            <a:xfrm>
              <a:off x="6629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1" name="Rectangle 1810">
              <a:extLst>
                <a:ext uri="{FF2B5EF4-FFF2-40B4-BE49-F238E27FC236}">
                  <a16:creationId xmlns:a16="http://schemas.microsoft.com/office/drawing/2014/main" id="{EFBB5C36-DD35-8540-9669-12651E9AFA7E}"/>
                </a:ext>
              </a:extLst>
            </p:cNvPr>
            <p:cNvSpPr/>
            <p:nvPr/>
          </p:nvSpPr>
          <p:spPr>
            <a:xfrm>
              <a:off x="6858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2" name="Rectangle 1811">
              <a:extLst>
                <a:ext uri="{FF2B5EF4-FFF2-40B4-BE49-F238E27FC236}">
                  <a16:creationId xmlns:a16="http://schemas.microsoft.com/office/drawing/2014/main" id="{9DD9CDF3-06DA-E540-9BC2-82854D770E98}"/>
                </a:ext>
              </a:extLst>
            </p:cNvPr>
            <p:cNvSpPr/>
            <p:nvPr/>
          </p:nvSpPr>
          <p:spPr>
            <a:xfrm>
              <a:off x="7086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3" name="Rectangle 1812">
              <a:extLst>
                <a:ext uri="{FF2B5EF4-FFF2-40B4-BE49-F238E27FC236}">
                  <a16:creationId xmlns:a16="http://schemas.microsoft.com/office/drawing/2014/main" id="{53EF8068-5D99-2D44-8E20-31035179A930}"/>
                </a:ext>
              </a:extLst>
            </p:cNvPr>
            <p:cNvSpPr/>
            <p:nvPr/>
          </p:nvSpPr>
          <p:spPr>
            <a:xfrm>
              <a:off x="7315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4" name="Rectangle 1813">
              <a:extLst>
                <a:ext uri="{FF2B5EF4-FFF2-40B4-BE49-F238E27FC236}">
                  <a16:creationId xmlns:a16="http://schemas.microsoft.com/office/drawing/2014/main" id="{0AFCC3D9-AC03-8C4E-B86E-52037ED5B5D2}"/>
                </a:ext>
              </a:extLst>
            </p:cNvPr>
            <p:cNvSpPr/>
            <p:nvPr/>
          </p:nvSpPr>
          <p:spPr>
            <a:xfrm>
              <a:off x="7543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5" name="Rectangle 1814">
              <a:extLst>
                <a:ext uri="{FF2B5EF4-FFF2-40B4-BE49-F238E27FC236}">
                  <a16:creationId xmlns:a16="http://schemas.microsoft.com/office/drawing/2014/main" id="{60E19FAA-C6BE-AF45-9520-277924F74583}"/>
                </a:ext>
              </a:extLst>
            </p:cNvPr>
            <p:cNvSpPr/>
            <p:nvPr/>
          </p:nvSpPr>
          <p:spPr>
            <a:xfrm>
              <a:off x="5943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6" name="Rectangle 1815">
              <a:extLst>
                <a:ext uri="{FF2B5EF4-FFF2-40B4-BE49-F238E27FC236}">
                  <a16:creationId xmlns:a16="http://schemas.microsoft.com/office/drawing/2014/main" id="{C0135FF8-1F85-6745-9CA2-AA7C6BC1B3A8}"/>
                </a:ext>
              </a:extLst>
            </p:cNvPr>
            <p:cNvSpPr/>
            <p:nvPr/>
          </p:nvSpPr>
          <p:spPr>
            <a:xfrm>
              <a:off x="6172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7" name="Rectangle 1816">
              <a:extLst>
                <a:ext uri="{FF2B5EF4-FFF2-40B4-BE49-F238E27FC236}">
                  <a16:creationId xmlns:a16="http://schemas.microsoft.com/office/drawing/2014/main" id="{188299B2-469D-7E4E-8B3E-F731C9AA27E4}"/>
                </a:ext>
              </a:extLst>
            </p:cNvPr>
            <p:cNvSpPr/>
            <p:nvPr/>
          </p:nvSpPr>
          <p:spPr>
            <a:xfrm>
              <a:off x="6400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8" name="Rectangle 1817">
              <a:extLst>
                <a:ext uri="{FF2B5EF4-FFF2-40B4-BE49-F238E27FC236}">
                  <a16:creationId xmlns:a16="http://schemas.microsoft.com/office/drawing/2014/main" id="{21FF170B-7045-0444-9036-FF2917DBBE67}"/>
                </a:ext>
              </a:extLst>
            </p:cNvPr>
            <p:cNvSpPr/>
            <p:nvPr/>
          </p:nvSpPr>
          <p:spPr>
            <a:xfrm>
              <a:off x="6629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9" name="Rectangle 1818">
              <a:extLst>
                <a:ext uri="{FF2B5EF4-FFF2-40B4-BE49-F238E27FC236}">
                  <a16:creationId xmlns:a16="http://schemas.microsoft.com/office/drawing/2014/main" id="{8DE77B27-28A8-DA40-87A7-D5BC82154336}"/>
                </a:ext>
              </a:extLst>
            </p:cNvPr>
            <p:cNvSpPr/>
            <p:nvPr/>
          </p:nvSpPr>
          <p:spPr>
            <a:xfrm>
              <a:off x="6858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0" name="Rectangle 1819">
              <a:extLst>
                <a:ext uri="{FF2B5EF4-FFF2-40B4-BE49-F238E27FC236}">
                  <a16:creationId xmlns:a16="http://schemas.microsoft.com/office/drawing/2014/main" id="{5B58E933-45A7-A84E-A5A6-BDE272184527}"/>
                </a:ext>
              </a:extLst>
            </p:cNvPr>
            <p:cNvSpPr/>
            <p:nvPr/>
          </p:nvSpPr>
          <p:spPr>
            <a:xfrm>
              <a:off x="7086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1" name="Rectangle 1820">
              <a:extLst>
                <a:ext uri="{FF2B5EF4-FFF2-40B4-BE49-F238E27FC236}">
                  <a16:creationId xmlns:a16="http://schemas.microsoft.com/office/drawing/2014/main" id="{93F005DC-D82D-584C-B7CD-F1275453702D}"/>
                </a:ext>
              </a:extLst>
            </p:cNvPr>
            <p:cNvSpPr/>
            <p:nvPr/>
          </p:nvSpPr>
          <p:spPr>
            <a:xfrm>
              <a:off x="7315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2" name="Rectangle 1821">
              <a:extLst>
                <a:ext uri="{FF2B5EF4-FFF2-40B4-BE49-F238E27FC236}">
                  <a16:creationId xmlns:a16="http://schemas.microsoft.com/office/drawing/2014/main" id="{4EC01870-136A-2D4E-83E9-8ED97AFBEB76}"/>
                </a:ext>
              </a:extLst>
            </p:cNvPr>
            <p:cNvSpPr/>
            <p:nvPr/>
          </p:nvSpPr>
          <p:spPr>
            <a:xfrm>
              <a:off x="7543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3" name="Rectangle 1822">
              <a:extLst>
                <a:ext uri="{FF2B5EF4-FFF2-40B4-BE49-F238E27FC236}">
                  <a16:creationId xmlns:a16="http://schemas.microsoft.com/office/drawing/2014/main" id="{70322EA2-5275-3741-8AEA-FE47A78E13A0}"/>
                </a:ext>
              </a:extLst>
            </p:cNvPr>
            <p:cNvSpPr/>
            <p:nvPr/>
          </p:nvSpPr>
          <p:spPr>
            <a:xfrm>
              <a:off x="59436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4" name="Rectangle 1823">
              <a:extLst>
                <a:ext uri="{FF2B5EF4-FFF2-40B4-BE49-F238E27FC236}">
                  <a16:creationId xmlns:a16="http://schemas.microsoft.com/office/drawing/2014/main" id="{D776AE20-8F3A-0B4E-AC71-B7DE37A33823}"/>
                </a:ext>
              </a:extLst>
            </p:cNvPr>
            <p:cNvSpPr/>
            <p:nvPr/>
          </p:nvSpPr>
          <p:spPr>
            <a:xfrm>
              <a:off x="61722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5" name="Rectangle 1824">
              <a:extLst>
                <a:ext uri="{FF2B5EF4-FFF2-40B4-BE49-F238E27FC236}">
                  <a16:creationId xmlns:a16="http://schemas.microsoft.com/office/drawing/2014/main" id="{CE6CAF1B-3219-B14D-9B47-57611FFDB2B7}"/>
                </a:ext>
              </a:extLst>
            </p:cNvPr>
            <p:cNvSpPr/>
            <p:nvPr/>
          </p:nvSpPr>
          <p:spPr>
            <a:xfrm>
              <a:off x="64008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6" name="Rectangle 1825">
              <a:extLst>
                <a:ext uri="{FF2B5EF4-FFF2-40B4-BE49-F238E27FC236}">
                  <a16:creationId xmlns:a16="http://schemas.microsoft.com/office/drawing/2014/main" id="{368EF86A-9AFD-BF48-B9C8-CE1168EBE34B}"/>
                </a:ext>
              </a:extLst>
            </p:cNvPr>
            <p:cNvSpPr/>
            <p:nvPr/>
          </p:nvSpPr>
          <p:spPr>
            <a:xfrm>
              <a:off x="66294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7" name="Rectangle 1826">
              <a:extLst>
                <a:ext uri="{FF2B5EF4-FFF2-40B4-BE49-F238E27FC236}">
                  <a16:creationId xmlns:a16="http://schemas.microsoft.com/office/drawing/2014/main" id="{45A51D0F-C5FD-B44F-BF3F-6993F456295F}"/>
                </a:ext>
              </a:extLst>
            </p:cNvPr>
            <p:cNvSpPr/>
            <p:nvPr/>
          </p:nvSpPr>
          <p:spPr>
            <a:xfrm>
              <a:off x="68580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8" name="Rectangle 1827">
              <a:extLst>
                <a:ext uri="{FF2B5EF4-FFF2-40B4-BE49-F238E27FC236}">
                  <a16:creationId xmlns:a16="http://schemas.microsoft.com/office/drawing/2014/main" id="{88C1A0A0-206F-CC4B-BCDE-72048A52A107}"/>
                </a:ext>
              </a:extLst>
            </p:cNvPr>
            <p:cNvSpPr/>
            <p:nvPr/>
          </p:nvSpPr>
          <p:spPr>
            <a:xfrm>
              <a:off x="70866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9" name="Rectangle 1828">
              <a:extLst>
                <a:ext uri="{FF2B5EF4-FFF2-40B4-BE49-F238E27FC236}">
                  <a16:creationId xmlns:a16="http://schemas.microsoft.com/office/drawing/2014/main" id="{7B8CD06B-D1D6-3448-90E7-62C38C07C1E2}"/>
                </a:ext>
              </a:extLst>
            </p:cNvPr>
            <p:cNvSpPr/>
            <p:nvPr/>
          </p:nvSpPr>
          <p:spPr>
            <a:xfrm>
              <a:off x="73152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0" name="Rectangle 1829">
              <a:extLst>
                <a:ext uri="{FF2B5EF4-FFF2-40B4-BE49-F238E27FC236}">
                  <a16:creationId xmlns:a16="http://schemas.microsoft.com/office/drawing/2014/main" id="{970EEF43-E169-4B4A-8463-1C3E81BC2366}"/>
                </a:ext>
              </a:extLst>
            </p:cNvPr>
            <p:cNvSpPr/>
            <p:nvPr/>
          </p:nvSpPr>
          <p:spPr>
            <a:xfrm>
              <a:off x="7543800" y="838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1" name="Rectangle 1830">
              <a:extLst>
                <a:ext uri="{FF2B5EF4-FFF2-40B4-BE49-F238E27FC236}">
                  <a16:creationId xmlns:a16="http://schemas.microsoft.com/office/drawing/2014/main" id="{3A6EF7CB-FBEF-2B40-BA29-D2809B19FC2B}"/>
                </a:ext>
              </a:extLst>
            </p:cNvPr>
            <p:cNvSpPr/>
            <p:nvPr/>
          </p:nvSpPr>
          <p:spPr>
            <a:xfrm>
              <a:off x="59436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2" name="Rectangle 1831">
              <a:extLst>
                <a:ext uri="{FF2B5EF4-FFF2-40B4-BE49-F238E27FC236}">
                  <a16:creationId xmlns:a16="http://schemas.microsoft.com/office/drawing/2014/main" id="{4FDC1A29-8BC8-DC49-AD0F-0B06C1D5B28F}"/>
                </a:ext>
              </a:extLst>
            </p:cNvPr>
            <p:cNvSpPr/>
            <p:nvPr/>
          </p:nvSpPr>
          <p:spPr>
            <a:xfrm>
              <a:off x="61722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3" name="Rectangle 1832">
              <a:extLst>
                <a:ext uri="{FF2B5EF4-FFF2-40B4-BE49-F238E27FC236}">
                  <a16:creationId xmlns:a16="http://schemas.microsoft.com/office/drawing/2014/main" id="{8117FBB4-DC0A-A94E-A3FE-BDDF8E1CA1BF}"/>
                </a:ext>
              </a:extLst>
            </p:cNvPr>
            <p:cNvSpPr/>
            <p:nvPr/>
          </p:nvSpPr>
          <p:spPr>
            <a:xfrm>
              <a:off x="64008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4" name="Rectangle 1833">
              <a:extLst>
                <a:ext uri="{FF2B5EF4-FFF2-40B4-BE49-F238E27FC236}">
                  <a16:creationId xmlns:a16="http://schemas.microsoft.com/office/drawing/2014/main" id="{E4068A45-BC1D-D246-8B87-C9607A6EF348}"/>
                </a:ext>
              </a:extLst>
            </p:cNvPr>
            <p:cNvSpPr/>
            <p:nvPr/>
          </p:nvSpPr>
          <p:spPr>
            <a:xfrm>
              <a:off x="66294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5" name="Rectangle 1834">
              <a:extLst>
                <a:ext uri="{FF2B5EF4-FFF2-40B4-BE49-F238E27FC236}">
                  <a16:creationId xmlns:a16="http://schemas.microsoft.com/office/drawing/2014/main" id="{7B2204F0-6CF0-CE48-AEE0-573E8625EEBB}"/>
                </a:ext>
              </a:extLst>
            </p:cNvPr>
            <p:cNvSpPr/>
            <p:nvPr/>
          </p:nvSpPr>
          <p:spPr>
            <a:xfrm>
              <a:off x="6858000" y="10668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6" name="Rectangle 1835">
              <a:extLst>
                <a:ext uri="{FF2B5EF4-FFF2-40B4-BE49-F238E27FC236}">
                  <a16:creationId xmlns:a16="http://schemas.microsoft.com/office/drawing/2014/main" id="{CDC3005E-BE5A-3B4F-9FAE-14B49DEFB9C6}"/>
                </a:ext>
              </a:extLst>
            </p:cNvPr>
            <p:cNvSpPr/>
            <p:nvPr/>
          </p:nvSpPr>
          <p:spPr>
            <a:xfrm>
              <a:off x="70866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7" name="Rectangle 1836">
              <a:extLst>
                <a:ext uri="{FF2B5EF4-FFF2-40B4-BE49-F238E27FC236}">
                  <a16:creationId xmlns:a16="http://schemas.microsoft.com/office/drawing/2014/main" id="{7361A323-A305-4E47-9863-18EB7A392967}"/>
                </a:ext>
              </a:extLst>
            </p:cNvPr>
            <p:cNvSpPr/>
            <p:nvPr/>
          </p:nvSpPr>
          <p:spPr>
            <a:xfrm>
              <a:off x="73152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8" name="Rectangle 1837">
              <a:extLst>
                <a:ext uri="{FF2B5EF4-FFF2-40B4-BE49-F238E27FC236}">
                  <a16:creationId xmlns:a16="http://schemas.microsoft.com/office/drawing/2014/main" id="{71EE93D3-407B-044F-9898-DCA9539B7B72}"/>
                </a:ext>
              </a:extLst>
            </p:cNvPr>
            <p:cNvSpPr/>
            <p:nvPr/>
          </p:nvSpPr>
          <p:spPr>
            <a:xfrm>
              <a:off x="7543800" y="1066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9" name="Rectangle 1838">
              <a:extLst>
                <a:ext uri="{FF2B5EF4-FFF2-40B4-BE49-F238E27FC236}">
                  <a16:creationId xmlns:a16="http://schemas.microsoft.com/office/drawing/2014/main" id="{0E179CE5-E0FF-5E4E-98C5-010EB685A1D7}"/>
                </a:ext>
              </a:extLst>
            </p:cNvPr>
            <p:cNvSpPr/>
            <p:nvPr/>
          </p:nvSpPr>
          <p:spPr>
            <a:xfrm>
              <a:off x="5943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0" name="Rectangle 1839">
              <a:extLst>
                <a:ext uri="{FF2B5EF4-FFF2-40B4-BE49-F238E27FC236}">
                  <a16:creationId xmlns:a16="http://schemas.microsoft.com/office/drawing/2014/main" id="{A71DA62A-A58B-114D-9992-90669C47B834}"/>
                </a:ext>
              </a:extLst>
            </p:cNvPr>
            <p:cNvSpPr/>
            <p:nvPr/>
          </p:nvSpPr>
          <p:spPr>
            <a:xfrm>
              <a:off x="6172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1" name="Rectangle 1840">
              <a:extLst>
                <a:ext uri="{FF2B5EF4-FFF2-40B4-BE49-F238E27FC236}">
                  <a16:creationId xmlns:a16="http://schemas.microsoft.com/office/drawing/2014/main" id="{B522A910-CA09-4C4D-9F58-CA4BD24DEC2D}"/>
                </a:ext>
              </a:extLst>
            </p:cNvPr>
            <p:cNvSpPr/>
            <p:nvPr/>
          </p:nvSpPr>
          <p:spPr>
            <a:xfrm>
              <a:off x="6400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2" name="Rectangle 1841">
              <a:extLst>
                <a:ext uri="{FF2B5EF4-FFF2-40B4-BE49-F238E27FC236}">
                  <a16:creationId xmlns:a16="http://schemas.microsoft.com/office/drawing/2014/main" id="{19C9AB0F-74DE-4D47-B55C-4960A84C6D84}"/>
                </a:ext>
              </a:extLst>
            </p:cNvPr>
            <p:cNvSpPr/>
            <p:nvPr/>
          </p:nvSpPr>
          <p:spPr>
            <a:xfrm>
              <a:off x="6629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3" name="Rectangle 1842">
              <a:extLst>
                <a:ext uri="{FF2B5EF4-FFF2-40B4-BE49-F238E27FC236}">
                  <a16:creationId xmlns:a16="http://schemas.microsoft.com/office/drawing/2014/main" id="{9C7C1187-D434-3B4A-9CBA-E1A6632252D7}"/>
                </a:ext>
              </a:extLst>
            </p:cNvPr>
            <p:cNvSpPr/>
            <p:nvPr/>
          </p:nvSpPr>
          <p:spPr>
            <a:xfrm>
              <a:off x="6858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4" name="Rectangle 1843">
              <a:extLst>
                <a:ext uri="{FF2B5EF4-FFF2-40B4-BE49-F238E27FC236}">
                  <a16:creationId xmlns:a16="http://schemas.microsoft.com/office/drawing/2014/main" id="{984BEFB8-2078-4A44-B2C5-9EF02E0EABB2}"/>
                </a:ext>
              </a:extLst>
            </p:cNvPr>
            <p:cNvSpPr/>
            <p:nvPr/>
          </p:nvSpPr>
          <p:spPr>
            <a:xfrm>
              <a:off x="7086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5" name="Rectangle 1844">
              <a:extLst>
                <a:ext uri="{FF2B5EF4-FFF2-40B4-BE49-F238E27FC236}">
                  <a16:creationId xmlns:a16="http://schemas.microsoft.com/office/drawing/2014/main" id="{819E561A-6F5C-3148-AA20-E4EB48E8F742}"/>
                </a:ext>
              </a:extLst>
            </p:cNvPr>
            <p:cNvSpPr/>
            <p:nvPr/>
          </p:nvSpPr>
          <p:spPr>
            <a:xfrm>
              <a:off x="7315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6" name="Rectangle 1845">
              <a:extLst>
                <a:ext uri="{FF2B5EF4-FFF2-40B4-BE49-F238E27FC236}">
                  <a16:creationId xmlns:a16="http://schemas.microsoft.com/office/drawing/2014/main" id="{18FE31AD-C23C-054A-AC2E-BB2C6312564C}"/>
                </a:ext>
              </a:extLst>
            </p:cNvPr>
            <p:cNvSpPr/>
            <p:nvPr/>
          </p:nvSpPr>
          <p:spPr>
            <a:xfrm>
              <a:off x="7543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7" name="Rectangle 1846">
              <a:extLst>
                <a:ext uri="{FF2B5EF4-FFF2-40B4-BE49-F238E27FC236}">
                  <a16:creationId xmlns:a16="http://schemas.microsoft.com/office/drawing/2014/main" id="{6F93370E-F805-5C46-A264-38C29D18E0F1}"/>
                </a:ext>
              </a:extLst>
            </p:cNvPr>
            <p:cNvSpPr/>
            <p:nvPr/>
          </p:nvSpPr>
          <p:spPr>
            <a:xfrm>
              <a:off x="5943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8" name="Rectangle 1847">
              <a:extLst>
                <a:ext uri="{FF2B5EF4-FFF2-40B4-BE49-F238E27FC236}">
                  <a16:creationId xmlns:a16="http://schemas.microsoft.com/office/drawing/2014/main" id="{637CC435-3F5F-6647-87A5-EEA7460CC83A}"/>
                </a:ext>
              </a:extLst>
            </p:cNvPr>
            <p:cNvSpPr/>
            <p:nvPr/>
          </p:nvSpPr>
          <p:spPr>
            <a:xfrm>
              <a:off x="6172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9" name="Rectangle 1848">
              <a:extLst>
                <a:ext uri="{FF2B5EF4-FFF2-40B4-BE49-F238E27FC236}">
                  <a16:creationId xmlns:a16="http://schemas.microsoft.com/office/drawing/2014/main" id="{73ECE0C3-143B-424B-AD1A-BF353BB82E03}"/>
                </a:ext>
              </a:extLst>
            </p:cNvPr>
            <p:cNvSpPr/>
            <p:nvPr/>
          </p:nvSpPr>
          <p:spPr>
            <a:xfrm>
              <a:off x="6400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0" name="Rectangle 1849">
              <a:extLst>
                <a:ext uri="{FF2B5EF4-FFF2-40B4-BE49-F238E27FC236}">
                  <a16:creationId xmlns:a16="http://schemas.microsoft.com/office/drawing/2014/main" id="{A886047F-AD39-5F4E-AFE3-0985352F5A45}"/>
                </a:ext>
              </a:extLst>
            </p:cNvPr>
            <p:cNvSpPr/>
            <p:nvPr/>
          </p:nvSpPr>
          <p:spPr>
            <a:xfrm>
              <a:off x="6629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1" name="Rectangle 1850">
              <a:extLst>
                <a:ext uri="{FF2B5EF4-FFF2-40B4-BE49-F238E27FC236}">
                  <a16:creationId xmlns:a16="http://schemas.microsoft.com/office/drawing/2014/main" id="{50F391B2-89F3-3E44-B11B-42F013D1C543}"/>
                </a:ext>
              </a:extLst>
            </p:cNvPr>
            <p:cNvSpPr/>
            <p:nvPr/>
          </p:nvSpPr>
          <p:spPr>
            <a:xfrm>
              <a:off x="6858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2" name="Rectangle 1851">
              <a:extLst>
                <a:ext uri="{FF2B5EF4-FFF2-40B4-BE49-F238E27FC236}">
                  <a16:creationId xmlns:a16="http://schemas.microsoft.com/office/drawing/2014/main" id="{2381BFA5-3809-4747-9838-A1266EB1C677}"/>
                </a:ext>
              </a:extLst>
            </p:cNvPr>
            <p:cNvSpPr/>
            <p:nvPr/>
          </p:nvSpPr>
          <p:spPr>
            <a:xfrm>
              <a:off x="7086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3" name="Rectangle 1852">
              <a:extLst>
                <a:ext uri="{FF2B5EF4-FFF2-40B4-BE49-F238E27FC236}">
                  <a16:creationId xmlns:a16="http://schemas.microsoft.com/office/drawing/2014/main" id="{D898D695-314C-FF4D-995B-A658A46437F8}"/>
                </a:ext>
              </a:extLst>
            </p:cNvPr>
            <p:cNvSpPr/>
            <p:nvPr/>
          </p:nvSpPr>
          <p:spPr>
            <a:xfrm>
              <a:off x="7315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4" name="Rectangle 1853">
              <a:extLst>
                <a:ext uri="{FF2B5EF4-FFF2-40B4-BE49-F238E27FC236}">
                  <a16:creationId xmlns:a16="http://schemas.microsoft.com/office/drawing/2014/main" id="{CB72ABA8-6C61-0A4D-B1FC-207414E117B6}"/>
                </a:ext>
              </a:extLst>
            </p:cNvPr>
            <p:cNvSpPr/>
            <p:nvPr/>
          </p:nvSpPr>
          <p:spPr>
            <a:xfrm>
              <a:off x="7543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5" name="Rectangle 1854">
              <a:extLst>
                <a:ext uri="{FF2B5EF4-FFF2-40B4-BE49-F238E27FC236}">
                  <a16:creationId xmlns:a16="http://schemas.microsoft.com/office/drawing/2014/main" id="{8C33047B-B754-FB49-9760-CFEE7AEA5B3B}"/>
                </a:ext>
              </a:extLst>
            </p:cNvPr>
            <p:cNvSpPr/>
            <p:nvPr/>
          </p:nvSpPr>
          <p:spPr>
            <a:xfrm>
              <a:off x="5943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6" name="Rectangle 1855">
              <a:extLst>
                <a:ext uri="{FF2B5EF4-FFF2-40B4-BE49-F238E27FC236}">
                  <a16:creationId xmlns:a16="http://schemas.microsoft.com/office/drawing/2014/main" id="{52D9A02C-E58B-B049-B205-2A6073E834BD}"/>
                </a:ext>
              </a:extLst>
            </p:cNvPr>
            <p:cNvSpPr/>
            <p:nvPr/>
          </p:nvSpPr>
          <p:spPr>
            <a:xfrm>
              <a:off x="6172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7" name="Rectangle 1856">
              <a:extLst>
                <a:ext uri="{FF2B5EF4-FFF2-40B4-BE49-F238E27FC236}">
                  <a16:creationId xmlns:a16="http://schemas.microsoft.com/office/drawing/2014/main" id="{53144345-2B40-B449-AC91-7A56C1BFA170}"/>
                </a:ext>
              </a:extLst>
            </p:cNvPr>
            <p:cNvSpPr/>
            <p:nvPr/>
          </p:nvSpPr>
          <p:spPr>
            <a:xfrm>
              <a:off x="6400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8" name="Rectangle 1857">
              <a:extLst>
                <a:ext uri="{FF2B5EF4-FFF2-40B4-BE49-F238E27FC236}">
                  <a16:creationId xmlns:a16="http://schemas.microsoft.com/office/drawing/2014/main" id="{FD65DE7E-30DA-F547-B6C6-24D9A94C19DE}"/>
                </a:ext>
              </a:extLst>
            </p:cNvPr>
            <p:cNvSpPr/>
            <p:nvPr/>
          </p:nvSpPr>
          <p:spPr>
            <a:xfrm>
              <a:off x="6629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9" name="Rectangle 1858">
              <a:extLst>
                <a:ext uri="{FF2B5EF4-FFF2-40B4-BE49-F238E27FC236}">
                  <a16:creationId xmlns:a16="http://schemas.microsoft.com/office/drawing/2014/main" id="{3464292E-8AAB-1D4B-B360-4007258CBF86}"/>
                </a:ext>
              </a:extLst>
            </p:cNvPr>
            <p:cNvSpPr/>
            <p:nvPr/>
          </p:nvSpPr>
          <p:spPr>
            <a:xfrm>
              <a:off x="6858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0" name="Rectangle 1859">
              <a:extLst>
                <a:ext uri="{FF2B5EF4-FFF2-40B4-BE49-F238E27FC236}">
                  <a16:creationId xmlns:a16="http://schemas.microsoft.com/office/drawing/2014/main" id="{11CFB59A-B8F3-1441-9630-3894B3523333}"/>
                </a:ext>
              </a:extLst>
            </p:cNvPr>
            <p:cNvSpPr/>
            <p:nvPr/>
          </p:nvSpPr>
          <p:spPr>
            <a:xfrm>
              <a:off x="7086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1" name="Rectangle 1860">
              <a:extLst>
                <a:ext uri="{FF2B5EF4-FFF2-40B4-BE49-F238E27FC236}">
                  <a16:creationId xmlns:a16="http://schemas.microsoft.com/office/drawing/2014/main" id="{695E517B-61E9-7748-B2F5-94C22D4126CB}"/>
                </a:ext>
              </a:extLst>
            </p:cNvPr>
            <p:cNvSpPr/>
            <p:nvPr/>
          </p:nvSpPr>
          <p:spPr>
            <a:xfrm>
              <a:off x="7315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2" name="Rectangle 1861">
              <a:extLst>
                <a:ext uri="{FF2B5EF4-FFF2-40B4-BE49-F238E27FC236}">
                  <a16:creationId xmlns:a16="http://schemas.microsoft.com/office/drawing/2014/main" id="{38BCCDC1-3C03-6843-861B-D20015A584F9}"/>
                </a:ext>
              </a:extLst>
            </p:cNvPr>
            <p:cNvSpPr/>
            <p:nvPr/>
          </p:nvSpPr>
          <p:spPr>
            <a:xfrm>
              <a:off x="7543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3" name="Rectangle 1862">
              <a:extLst>
                <a:ext uri="{FF2B5EF4-FFF2-40B4-BE49-F238E27FC236}">
                  <a16:creationId xmlns:a16="http://schemas.microsoft.com/office/drawing/2014/main" id="{8DB512BF-BDF8-A243-AD75-F42D281CD795}"/>
                </a:ext>
              </a:extLst>
            </p:cNvPr>
            <p:cNvSpPr/>
            <p:nvPr/>
          </p:nvSpPr>
          <p:spPr>
            <a:xfrm>
              <a:off x="5943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4" name="Rectangle 1863">
              <a:extLst>
                <a:ext uri="{FF2B5EF4-FFF2-40B4-BE49-F238E27FC236}">
                  <a16:creationId xmlns:a16="http://schemas.microsoft.com/office/drawing/2014/main" id="{CE70E63D-CC8F-D347-AEEE-3F89B4087F6B}"/>
                </a:ext>
              </a:extLst>
            </p:cNvPr>
            <p:cNvSpPr/>
            <p:nvPr/>
          </p:nvSpPr>
          <p:spPr>
            <a:xfrm>
              <a:off x="6172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5" name="Rectangle 1864">
              <a:extLst>
                <a:ext uri="{FF2B5EF4-FFF2-40B4-BE49-F238E27FC236}">
                  <a16:creationId xmlns:a16="http://schemas.microsoft.com/office/drawing/2014/main" id="{10AD500E-4FDD-DF4B-AE97-1EE83739EBAD}"/>
                </a:ext>
              </a:extLst>
            </p:cNvPr>
            <p:cNvSpPr/>
            <p:nvPr/>
          </p:nvSpPr>
          <p:spPr>
            <a:xfrm>
              <a:off x="6400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6" name="Rectangle 1865">
              <a:extLst>
                <a:ext uri="{FF2B5EF4-FFF2-40B4-BE49-F238E27FC236}">
                  <a16:creationId xmlns:a16="http://schemas.microsoft.com/office/drawing/2014/main" id="{538A1E0B-08F0-BD46-B5B4-A295117591C8}"/>
                </a:ext>
              </a:extLst>
            </p:cNvPr>
            <p:cNvSpPr/>
            <p:nvPr/>
          </p:nvSpPr>
          <p:spPr>
            <a:xfrm>
              <a:off x="6629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7" name="Rectangle 1866">
              <a:extLst>
                <a:ext uri="{FF2B5EF4-FFF2-40B4-BE49-F238E27FC236}">
                  <a16:creationId xmlns:a16="http://schemas.microsoft.com/office/drawing/2014/main" id="{503B435A-8E9A-DF45-BECD-636119CC6A16}"/>
                </a:ext>
              </a:extLst>
            </p:cNvPr>
            <p:cNvSpPr/>
            <p:nvPr/>
          </p:nvSpPr>
          <p:spPr>
            <a:xfrm>
              <a:off x="6858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8" name="Rectangle 1867">
              <a:extLst>
                <a:ext uri="{FF2B5EF4-FFF2-40B4-BE49-F238E27FC236}">
                  <a16:creationId xmlns:a16="http://schemas.microsoft.com/office/drawing/2014/main" id="{201EFF49-EA74-9540-8917-E174FFBBA17D}"/>
                </a:ext>
              </a:extLst>
            </p:cNvPr>
            <p:cNvSpPr/>
            <p:nvPr/>
          </p:nvSpPr>
          <p:spPr>
            <a:xfrm>
              <a:off x="7086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9" name="Rectangle 1868">
              <a:extLst>
                <a:ext uri="{FF2B5EF4-FFF2-40B4-BE49-F238E27FC236}">
                  <a16:creationId xmlns:a16="http://schemas.microsoft.com/office/drawing/2014/main" id="{345CCD24-CDCB-714C-9365-A74B396791B4}"/>
                </a:ext>
              </a:extLst>
            </p:cNvPr>
            <p:cNvSpPr/>
            <p:nvPr/>
          </p:nvSpPr>
          <p:spPr>
            <a:xfrm>
              <a:off x="7315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0" name="Rectangle 1869">
              <a:extLst>
                <a:ext uri="{FF2B5EF4-FFF2-40B4-BE49-F238E27FC236}">
                  <a16:creationId xmlns:a16="http://schemas.microsoft.com/office/drawing/2014/main" id="{62D4E2B8-0B2A-6B47-9CF7-7C30E01650F8}"/>
                </a:ext>
              </a:extLst>
            </p:cNvPr>
            <p:cNvSpPr/>
            <p:nvPr/>
          </p:nvSpPr>
          <p:spPr>
            <a:xfrm>
              <a:off x="7543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1" name="Rectangle 1870">
              <a:extLst>
                <a:ext uri="{FF2B5EF4-FFF2-40B4-BE49-F238E27FC236}">
                  <a16:creationId xmlns:a16="http://schemas.microsoft.com/office/drawing/2014/main" id="{DEAF7F72-B43D-A543-AAFE-7E65E169FBC7}"/>
                </a:ext>
              </a:extLst>
            </p:cNvPr>
            <p:cNvSpPr/>
            <p:nvPr/>
          </p:nvSpPr>
          <p:spPr>
            <a:xfrm>
              <a:off x="5943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2" name="Rectangle 1871">
              <a:extLst>
                <a:ext uri="{FF2B5EF4-FFF2-40B4-BE49-F238E27FC236}">
                  <a16:creationId xmlns:a16="http://schemas.microsoft.com/office/drawing/2014/main" id="{448F9A1D-F229-1443-9C4E-C496C36203D7}"/>
                </a:ext>
              </a:extLst>
            </p:cNvPr>
            <p:cNvSpPr/>
            <p:nvPr/>
          </p:nvSpPr>
          <p:spPr>
            <a:xfrm>
              <a:off x="6172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3" name="Rectangle 1872">
              <a:extLst>
                <a:ext uri="{FF2B5EF4-FFF2-40B4-BE49-F238E27FC236}">
                  <a16:creationId xmlns:a16="http://schemas.microsoft.com/office/drawing/2014/main" id="{7F21BAE3-19A1-5048-8EB5-47A5BCC3C192}"/>
                </a:ext>
              </a:extLst>
            </p:cNvPr>
            <p:cNvSpPr/>
            <p:nvPr/>
          </p:nvSpPr>
          <p:spPr>
            <a:xfrm>
              <a:off x="6400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4" name="Rectangle 1873">
              <a:extLst>
                <a:ext uri="{FF2B5EF4-FFF2-40B4-BE49-F238E27FC236}">
                  <a16:creationId xmlns:a16="http://schemas.microsoft.com/office/drawing/2014/main" id="{59E0AE5F-5E5E-C341-B058-CF117F246B35}"/>
                </a:ext>
              </a:extLst>
            </p:cNvPr>
            <p:cNvSpPr/>
            <p:nvPr/>
          </p:nvSpPr>
          <p:spPr>
            <a:xfrm>
              <a:off x="6629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5" name="Rectangle 1874">
              <a:extLst>
                <a:ext uri="{FF2B5EF4-FFF2-40B4-BE49-F238E27FC236}">
                  <a16:creationId xmlns:a16="http://schemas.microsoft.com/office/drawing/2014/main" id="{86EAFCA5-97C9-7341-8815-5FD19E942340}"/>
                </a:ext>
              </a:extLst>
            </p:cNvPr>
            <p:cNvSpPr/>
            <p:nvPr/>
          </p:nvSpPr>
          <p:spPr>
            <a:xfrm>
              <a:off x="6858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6" name="Rectangle 1875">
              <a:extLst>
                <a:ext uri="{FF2B5EF4-FFF2-40B4-BE49-F238E27FC236}">
                  <a16:creationId xmlns:a16="http://schemas.microsoft.com/office/drawing/2014/main" id="{EE12D351-6A48-2049-9BB6-9D0D0475AB87}"/>
                </a:ext>
              </a:extLst>
            </p:cNvPr>
            <p:cNvSpPr/>
            <p:nvPr/>
          </p:nvSpPr>
          <p:spPr>
            <a:xfrm>
              <a:off x="7086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7" name="Rectangle 1876">
              <a:extLst>
                <a:ext uri="{FF2B5EF4-FFF2-40B4-BE49-F238E27FC236}">
                  <a16:creationId xmlns:a16="http://schemas.microsoft.com/office/drawing/2014/main" id="{BCC0640D-2ADD-184C-9862-EB25E77CD777}"/>
                </a:ext>
              </a:extLst>
            </p:cNvPr>
            <p:cNvSpPr/>
            <p:nvPr/>
          </p:nvSpPr>
          <p:spPr>
            <a:xfrm>
              <a:off x="7315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8" name="Rectangle 1877">
              <a:extLst>
                <a:ext uri="{FF2B5EF4-FFF2-40B4-BE49-F238E27FC236}">
                  <a16:creationId xmlns:a16="http://schemas.microsoft.com/office/drawing/2014/main" id="{39DBCCC5-3030-9C4E-8055-D863ACD0B39A}"/>
                </a:ext>
              </a:extLst>
            </p:cNvPr>
            <p:cNvSpPr/>
            <p:nvPr/>
          </p:nvSpPr>
          <p:spPr>
            <a:xfrm>
              <a:off x="7543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9" name="Rectangle 1878">
              <a:extLst>
                <a:ext uri="{FF2B5EF4-FFF2-40B4-BE49-F238E27FC236}">
                  <a16:creationId xmlns:a16="http://schemas.microsoft.com/office/drawing/2014/main" id="{7DC89689-EA05-FC4F-9951-6CE1BBD5B5DC}"/>
                </a:ext>
              </a:extLst>
            </p:cNvPr>
            <p:cNvSpPr/>
            <p:nvPr/>
          </p:nvSpPr>
          <p:spPr>
            <a:xfrm>
              <a:off x="59436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0" name="Rectangle 1879">
              <a:extLst>
                <a:ext uri="{FF2B5EF4-FFF2-40B4-BE49-F238E27FC236}">
                  <a16:creationId xmlns:a16="http://schemas.microsoft.com/office/drawing/2014/main" id="{88BD8268-D211-4744-880A-43CBEF036E88}"/>
                </a:ext>
              </a:extLst>
            </p:cNvPr>
            <p:cNvSpPr/>
            <p:nvPr/>
          </p:nvSpPr>
          <p:spPr>
            <a:xfrm>
              <a:off x="61722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1" name="Rectangle 1880">
              <a:extLst>
                <a:ext uri="{FF2B5EF4-FFF2-40B4-BE49-F238E27FC236}">
                  <a16:creationId xmlns:a16="http://schemas.microsoft.com/office/drawing/2014/main" id="{898DD6F8-F818-B84B-B1B5-3CBCBB35FAD6}"/>
                </a:ext>
              </a:extLst>
            </p:cNvPr>
            <p:cNvSpPr/>
            <p:nvPr/>
          </p:nvSpPr>
          <p:spPr>
            <a:xfrm>
              <a:off x="64008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2" name="Rectangle 1881">
              <a:extLst>
                <a:ext uri="{FF2B5EF4-FFF2-40B4-BE49-F238E27FC236}">
                  <a16:creationId xmlns:a16="http://schemas.microsoft.com/office/drawing/2014/main" id="{4DDEAA5D-0176-FD4E-A73F-1AAF5D45D885}"/>
                </a:ext>
              </a:extLst>
            </p:cNvPr>
            <p:cNvSpPr/>
            <p:nvPr/>
          </p:nvSpPr>
          <p:spPr>
            <a:xfrm>
              <a:off x="66294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3" name="Rectangle 1882">
              <a:extLst>
                <a:ext uri="{FF2B5EF4-FFF2-40B4-BE49-F238E27FC236}">
                  <a16:creationId xmlns:a16="http://schemas.microsoft.com/office/drawing/2014/main" id="{77BA2613-5CD1-9B43-9F7C-5672AA577939}"/>
                </a:ext>
              </a:extLst>
            </p:cNvPr>
            <p:cNvSpPr/>
            <p:nvPr/>
          </p:nvSpPr>
          <p:spPr>
            <a:xfrm>
              <a:off x="68580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4" name="Rectangle 1883">
              <a:extLst>
                <a:ext uri="{FF2B5EF4-FFF2-40B4-BE49-F238E27FC236}">
                  <a16:creationId xmlns:a16="http://schemas.microsoft.com/office/drawing/2014/main" id="{2EEE2152-7B84-034A-B03C-2D33AADB3247}"/>
                </a:ext>
              </a:extLst>
            </p:cNvPr>
            <p:cNvSpPr/>
            <p:nvPr/>
          </p:nvSpPr>
          <p:spPr>
            <a:xfrm>
              <a:off x="70866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5" name="Rectangle 1884">
              <a:extLst>
                <a:ext uri="{FF2B5EF4-FFF2-40B4-BE49-F238E27FC236}">
                  <a16:creationId xmlns:a16="http://schemas.microsoft.com/office/drawing/2014/main" id="{21D6DF92-29AD-DE48-8D14-A101BB454EB9}"/>
                </a:ext>
              </a:extLst>
            </p:cNvPr>
            <p:cNvSpPr/>
            <p:nvPr/>
          </p:nvSpPr>
          <p:spPr>
            <a:xfrm>
              <a:off x="73152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6" name="Rectangle 1885">
              <a:extLst>
                <a:ext uri="{FF2B5EF4-FFF2-40B4-BE49-F238E27FC236}">
                  <a16:creationId xmlns:a16="http://schemas.microsoft.com/office/drawing/2014/main" id="{8852E816-AE58-DC43-8171-3B503AF0DEDD}"/>
                </a:ext>
              </a:extLst>
            </p:cNvPr>
            <p:cNvSpPr/>
            <p:nvPr/>
          </p:nvSpPr>
          <p:spPr>
            <a:xfrm>
              <a:off x="7543800" y="2438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7" name="Rectangle 1886">
              <a:extLst>
                <a:ext uri="{FF2B5EF4-FFF2-40B4-BE49-F238E27FC236}">
                  <a16:creationId xmlns:a16="http://schemas.microsoft.com/office/drawing/2014/main" id="{BF462AA9-67B0-574E-AAA1-A3DC3A8A04A2}"/>
                </a:ext>
              </a:extLst>
            </p:cNvPr>
            <p:cNvSpPr/>
            <p:nvPr/>
          </p:nvSpPr>
          <p:spPr>
            <a:xfrm>
              <a:off x="59436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8" name="Rectangle 1887">
              <a:extLst>
                <a:ext uri="{FF2B5EF4-FFF2-40B4-BE49-F238E27FC236}">
                  <a16:creationId xmlns:a16="http://schemas.microsoft.com/office/drawing/2014/main" id="{F72E561F-B080-3947-AB05-77F61FC8A9A2}"/>
                </a:ext>
              </a:extLst>
            </p:cNvPr>
            <p:cNvSpPr/>
            <p:nvPr/>
          </p:nvSpPr>
          <p:spPr>
            <a:xfrm>
              <a:off x="61722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9" name="Rectangle 1888">
              <a:extLst>
                <a:ext uri="{FF2B5EF4-FFF2-40B4-BE49-F238E27FC236}">
                  <a16:creationId xmlns:a16="http://schemas.microsoft.com/office/drawing/2014/main" id="{F5E12E5C-226D-5A44-873A-6DF1DF8A85AD}"/>
                </a:ext>
              </a:extLst>
            </p:cNvPr>
            <p:cNvSpPr/>
            <p:nvPr/>
          </p:nvSpPr>
          <p:spPr>
            <a:xfrm>
              <a:off x="64008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0" name="Rectangle 1889">
              <a:extLst>
                <a:ext uri="{FF2B5EF4-FFF2-40B4-BE49-F238E27FC236}">
                  <a16:creationId xmlns:a16="http://schemas.microsoft.com/office/drawing/2014/main" id="{EE93CA6A-9EEF-F742-B543-282B0FF6AAB0}"/>
                </a:ext>
              </a:extLst>
            </p:cNvPr>
            <p:cNvSpPr/>
            <p:nvPr/>
          </p:nvSpPr>
          <p:spPr>
            <a:xfrm>
              <a:off x="66294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1" name="Rectangle 1890">
              <a:extLst>
                <a:ext uri="{FF2B5EF4-FFF2-40B4-BE49-F238E27FC236}">
                  <a16:creationId xmlns:a16="http://schemas.microsoft.com/office/drawing/2014/main" id="{C2EB1E32-3F91-E747-B794-947C6FD609F3}"/>
                </a:ext>
              </a:extLst>
            </p:cNvPr>
            <p:cNvSpPr/>
            <p:nvPr/>
          </p:nvSpPr>
          <p:spPr>
            <a:xfrm>
              <a:off x="68580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2" name="Rectangle 1891">
              <a:extLst>
                <a:ext uri="{FF2B5EF4-FFF2-40B4-BE49-F238E27FC236}">
                  <a16:creationId xmlns:a16="http://schemas.microsoft.com/office/drawing/2014/main" id="{63E142E9-A0E4-A944-87E6-26D784462874}"/>
                </a:ext>
              </a:extLst>
            </p:cNvPr>
            <p:cNvSpPr/>
            <p:nvPr/>
          </p:nvSpPr>
          <p:spPr>
            <a:xfrm>
              <a:off x="70866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3" name="Rectangle 1892">
              <a:extLst>
                <a:ext uri="{FF2B5EF4-FFF2-40B4-BE49-F238E27FC236}">
                  <a16:creationId xmlns:a16="http://schemas.microsoft.com/office/drawing/2014/main" id="{CA22BB38-847A-AC4C-9B1A-173403658B1D}"/>
                </a:ext>
              </a:extLst>
            </p:cNvPr>
            <p:cNvSpPr/>
            <p:nvPr/>
          </p:nvSpPr>
          <p:spPr>
            <a:xfrm>
              <a:off x="73152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4" name="Rectangle 1893">
              <a:extLst>
                <a:ext uri="{FF2B5EF4-FFF2-40B4-BE49-F238E27FC236}">
                  <a16:creationId xmlns:a16="http://schemas.microsoft.com/office/drawing/2014/main" id="{3C495B97-3D59-0140-8801-382C4529CFF6}"/>
                </a:ext>
              </a:extLst>
            </p:cNvPr>
            <p:cNvSpPr/>
            <p:nvPr/>
          </p:nvSpPr>
          <p:spPr>
            <a:xfrm>
              <a:off x="7543800" y="2667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5" name="Rectangle 1894">
              <a:extLst>
                <a:ext uri="{FF2B5EF4-FFF2-40B4-BE49-F238E27FC236}">
                  <a16:creationId xmlns:a16="http://schemas.microsoft.com/office/drawing/2014/main" id="{B907F9D2-F926-D04C-9F6B-4EE787CC8467}"/>
                </a:ext>
              </a:extLst>
            </p:cNvPr>
            <p:cNvSpPr/>
            <p:nvPr/>
          </p:nvSpPr>
          <p:spPr>
            <a:xfrm>
              <a:off x="59436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6" name="Rectangle 1895">
              <a:extLst>
                <a:ext uri="{FF2B5EF4-FFF2-40B4-BE49-F238E27FC236}">
                  <a16:creationId xmlns:a16="http://schemas.microsoft.com/office/drawing/2014/main" id="{C65040F9-3539-DE4C-A8CF-0FE1EBF4D2E0}"/>
                </a:ext>
              </a:extLst>
            </p:cNvPr>
            <p:cNvSpPr/>
            <p:nvPr/>
          </p:nvSpPr>
          <p:spPr>
            <a:xfrm>
              <a:off x="61722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7" name="Rectangle 1896">
              <a:extLst>
                <a:ext uri="{FF2B5EF4-FFF2-40B4-BE49-F238E27FC236}">
                  <a16:creationId xmlns:a16="http://schemas.microsoft.com/office/drawing/2014/main" id="{64428C8F-0E90-884C-8991-6035248C006C}"/>
                </a:ext>
              </a:extLst>
            </p:cNvPr>
            <p:cNvSpPr/>
            <p:nvPr/>
          </p:nvSpPr>
          <p:spPr>
            <a:xfrm>
              <a:off x="64008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8" name="Rectangle 1897">
              <a:extLst>
                <a:ext uri="{FF2B5EF4-FFF2-40B4-BE49-F238E27FC236}">
                  <a16:creationId xmlns:a16="http://schemas.microsoft.com/office/drawing/2014/main" id="{541639BD-9D32-F04C-8415-9D0CB9C0095F}"/>
                </a:ext>
              </a:extLst>
            </p:cNvPr>
            <p:cNvSpPr/>
            <p:nvPr/>
          </p:nvSpPr>
          <p:spPr>
            <a:xfrm>
              <a:off x="66294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9" name="Rectangle 1898">
              <a:extLst>
                <a:ext uri="{FF2B5EF4-FFF2-40B4-BE49-F238E27FC236}">
                  <a16:creationId xmlns:a16="http://schemas.microsoft.com/office/drawing/2014/main" id="{E8C1CB93-9033-E043-9F95-170EBF48B0AD}"/>
                </a:ext>
              </a:extLst>
            </p:cNvPr>
            <p:cNvSpPr/>
            <p:nvPr/>
          </p:nvSpPr>
          <p:spPr>
            <a:xfrm>
              <a:off x="6858000" y="28956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0" name="Rectangle 1899">
              <a:extLst>
                <a:ext uri="{FF2B5EF4-FFF2-40B4-BE49-F238E27FC236}">
                  <a16:creationId xmlns:a16="http://schemas.microsoft.com/office/drawing/2014/main" id="{1F5753F8-C401-1549-AFA1-B7D903CA2190}"/>
                </a:ext>
              </a:extLst>
            </p:cNvPr>
            <p:cNvSpPr/>
            <p:nvPr/>
          </p:nvSpPr>
          <p:spPr>
            <a:xfrm>
              <a:off x="70866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1" name="Rectangle 1900">
              <a:extLst>
                <a:ext uri="{FF2B5EF4-FFF2-40B4-BE49-F238E27FC236}">
                  <a16:creationId xmlns:a16="http://schemas.microsoft.com/office/drawing/2014/main" id="{BE7E00E3-AB36-764A-AB4C-D45FA4740B46}"/>
                </a:ext>
              </a:extLst>
            </p:cNvPr>
            <p:cNvSpPr/>
            <p:nvPr/>
          </p:nvSpPr>
          <p:spPr>
            <a:xfrm>
              <a:off x="73152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2" name="Rectangle 1901">
              <a:extLst>
                <a:ext uri="{FF2B5EF4-FFF2-40B4-BE49-F238E27FC236}">
                  <a16:creationId xmlns:a16="http://schemas.microsoft.com/office/drawing/2014/main" id="{C5BB3097-CAB8-6647-9916-441A6B9385A0}"/>
                </a:ext>
              </a:extLst>
            </p:cNvPr>
            <p:cNvSpPr/>
            <p:nvPr/>
          </p:nvSpPr>
          <p:spPr>
            <a:xfrm>
              <a:off x="7543800" y="2895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3" name="Rectangle 1902">
              <a:extLst>
                <a:ext uri="{FF2B5EF4-FFF2-40B4-BE49-F238E27FC236}">
                  <a16:creationId xmlns:a16="http://schemas.microsoft.com/office/drawing/2014/main" id="{67E4186D-304E-3A4F-97BC-8D69D8AEA00B}"/>
                </a:ext>
              </a:extLst>
            </p:cNvPr>
            <p:cNvSpPr/>
            <p:nvPr/>
          </p:nvSpPr>
          <p:spPr>
            <a:xfrm>
              <a:off x="59436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4" name="Rectangle 1903">
              <a:extLst>
                <a:ext uri="{FF2B5EF4-FFF2-40B4-BE49-F238E27FC236}">
                  <a16:creationId xmlns:a16="http://schemas.microsoft.com/office/drawing/2014/main" id="{CA0BFB06-FCBC-AC47-9C6F-E6024A552E7F}"/>
                </a:ext>
              </a:extLst>
            </p:cNvPr>
            <p:cNvSpPr/>
            <p:nvPr/>
          </p:nvSpPr>
          <p:spPr>
            <a:xfrm>
              <a:off x="61722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5" name="Rectangle 1904">
              <a:extLst>
                <a:ext uri="{FF2B5EF4-FFF2-40B4-BE49-F238E27FC236}">
                  <a16:creationId xmlns:a16="http://schemas.microsoft.com/office/drawing/2014/main" id="{E365F095-B20D-2A44-99FD-C6DEFB3B211B}"/>
                </a:ext>
              </a:extLst>
            </p:cNvPr>
            <p:cNvSpPr/>
            <p:nvPr/>
          </p:nvSpPr>
          <p:spPr>
            <a:xfrm>
              <a:off x="64008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6" name="Rectangle 1905">
              <a:extLst>
                <a:ext uri="{FF2B5EF4-FFF2-40B4-BE49-F238E27FC236}">
                  <a16:creationId xmlns:a16="http://schemas.microsoft.com/office/drawing/2014/main" id="{698D7DB3-D926-0E49-8AD2-4FE450277E1B}"/>
                </a:ext>
              </a:extLst>
            </p:cNvPr>
            <p:cNvSpPr/>
            <p:nvPr/>
          </p:nvSpPr>
          <p:spPr>
            <a:xfrm>
              <a:off x="66294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7" name="Rectangle 1906">
              <a:extLst>
                <a:ext uri="{FF2B5EF4-FFF2-40B4-BE49-F238E27FC236}">
                  <a16:creationId xmlns:a16="http://schemas.microsoft.com/office/drawing/2014/main" id="{E6554266-7288-B941-8B37-4BFCF14739BF}"/>
                </a:ext>
              </a:extLst>
            </p:cNvPr>
            <p:cNvSpPr/>
            <p:nvPr/>
          </p:nvSpPr>
          <p:spPr>
            <a:xfrm>
              <a:off x="68580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8" name="Rectangle 1907">
              <a:extLst>
                <a:ext uri="{FF2B5EF4-FFF2-40B4-BE49-F238E27FC236}">
                  <a16:creationId xmlns:a16="http://schemas.microsoft.com/office/drawing/2014/main" id="{96FAF0B7-1948-AD48-AA85-FF59B7B5AD53}"/>
                </a:ext>
              </a:extLst>
            </p:cNvPr>
            <p:cNvSpPr/>
            <p:nvPr/>
          </p:nvSpPr>
          <p:spPr>
            <a:xfrm>
              <a:off x="70866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9" name="Rectangle 1908">
              <a:extLst>
                <a:ext uri="{FF2B5EF4-FFF2-40B4-BE49-F238E27FC236}">
                  <a16:creationId xmlns:a16="http://schemas.microsoft.com/office/drawing/2014/main" id="{0171127F-6540-8047-AAAA-565C3BBF4CB4}"/>
                </a:ext>
              </a:extLst>
            </p:cNvPr>
            <p:cNvSpPr/>
            <p:nvPr/>
          </p:nvSpPr>
          <p:spPr>
            <a:xfrm>
              <a:off x="73152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0" name="Rectangle 1909">
              <a:extLst>
                <a:ext uri="{FF2B5EF4-FFF2-40B4-BE49-F238E27FC236}">
                  <a16:creationId xmlns:a16="http://schemas.microsoft.com/office/drawing/2014/main" id="{9DD196B9-B028-A84B-B184-CD3070D7A993}"/>
                </a:ext>
              </a:extLst>
            </p:cNvPr>
            <p:cNvSpPr/>
            <p:nvPr/>
          </p:nvSpPr>
          <p:spPr>
            <a:xfrm>
              <a:off x="7543800" y="3124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1" name="Rectangle 1910">
              <a:extLst>
                <a:ext uri="{FF2B5EF4-FFF2-40B4-BE49-F238E27FC236}">
                  <a16:creationId xmlns:a16="http://schemas.microsoft.com/office/drawing/2014/main" id="{FE502614-449E-7242-819E-66A0FF2CBD49}"/>
                </a:ext>
              </a:extLst>
            </p:cNvPr>
            <p:cNvSpPr/>
            <p:nvPr/>
          </p:nvSpPr>
          <p:spPr>
            <a:xfrm>
              <a:off x="5943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2" name="Rectangle 1911">
              <a:extLst>
                <a:ext uri="{FF2B5EF4-FFF2-40B4-BE49-F238E27FC236}">
                  <a16:creationId xmlns:a16="http://schemas.microsoft.com/office/drawing/2014/main" id="{8A94F019-8E5A-2845-83E9-73F010110C79}"/>
                </a:ext>
              </a:extLst>
            </p:cNvPr>
            <p:cNvSpPr/>
            <p:nvPr/>
          </p:nvSpPr>
          <p:spPr>
            <a:xfrm>
              <a:off x="6172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3" name="Rectangle 1912">
              <a:extLst>
                <a:ext uri="{FF2B5EF4-FFF2-40B4-BE49-F238E27FC236}">
                  <a16:creationId xmlns:a16="http://schemas.microsoft.com/office/drawing/2014/main" id="{8E34ED40-0337-FE4B-9F7C-ACC69B086D5B}"/>
                </a:ext>
              </a:extLst>
            </p:cNvPr>
            <p:cNvSpPr/>
            <p:nvPr/>
          </p:nvSpPr>
          <p:spPr>
            <a:xfrm>
              <a:off x="6400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4" name="Rectangle 1913">
              <a:extLst>
                <a:ext uri="{FF2B5EF4-FFF2-40B4-BE49-F238E27FC236}">
                  <a16:creationId xmlns:a16="http://schemas.microsoft.com/office/drawing/2014/main" id="{1D77D1C8-67B6-4B44-A084-30B21E33F8E1}"/>
                </a:ext>
              </a:extLst>
            </p:cNvPr>
            <p:cNvSpPr/>
            <p:nvPr/>
          </p:nvSpPr>
          <p:spPr>
            <a:xfrm>
              <a:off x="6629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5" name="Rectangle 1914">
              <a:extLst>
                <a:ext uri="{FF2B5EF4-FFF2-40B4-BE49-F238E27FC236}">
                  <a16:creationId xmlns:a16="http://schemas.microsoft.com/office/drawing/2014/main" id="{C93439E5-885A-CD43-B7CF-F4B7CA60315F}"/>
                </a:ext>
              </a:extLst>
            </p:cNvPr>
            <p:cNvSpPr/>
            <p:nvPr/>
          </p:nvSpPr>
          <p:spPr>
            <a:xfrm>
              <a:off x="6858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6" name="Rectangle 1915">
              <a:extLst>
                <a:ext uri="{FF2B5EF4-FFF2-40B4-BE49-F238E27FC236}">
                  <a16:creationId xmlns:a16="http://schemas.microsoft.com/office/drawing/2014/main" id="{1735750A-9C44-D94B-9408-B339C9A3AAA9}"/>
                </a:ext>
              </a:extLst>
            </p:cNvPr>
            <p:cNvSpPr/>
            <p:nvPr/>
          </p:nvSpPr>
          <p:spPr>
            <a:xfrm>
              <a:off x="7086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7" name="Rectangle 1916">
              <a:extLst>
                <a:ext uri="{FF2B5EF4-FFF2-40B4-BE49-F238E27FC236}">
                  <a16:creationId xmlns:a16="http://schemas.microsoft.com/office/drawing/2014/main" id="{B07576D6-9DE2-6A46-9FC5-D34135719334}"/>
                </a:ext>
              </a:extLst>
            </p:cNvPr>
            <p:cNvSpPr/>
            <p:nvPr/>
          </p:nvSpPr>
          <p:spPr>
            <a:xfrm>
              <a:off x="7315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8" name="Rectangle 1917">
              <a:extLst>
                <a:ext uri="{FF2B5EF4-FFF2-40B4-BE49-F238E27FC236}">
                  <a16:creationId xmlns:a16="http://schemas.microsoft.com/office/drawing/2014/main" id="{B7EE72E4-3B70-ED4A-9E52-631A0E45EE2D}"/>
                </a:ext>
              </a:extLst>
            </p:cNvPr>
            <p:cNvSpPr/>
            <p:nvPr/>
          </p:nvSpPr>
          <p:spPr>
            <a:xfrm>
              <a:off x="7543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9" name="Rectangle 1918">
              <a:extLst>
                <a:ext uri="{FF2B5EF4-FFF2-40B4-BE49-F238E27FC236}">
                  <a16:creationId xmlns:a16="http://schemas.microsoft.com/office/drawing/2014/main" id="{091D029F-B42E-9245-8E04-5A873A98E1A5}"/>
                </a:ext>
              </a:extLst>
            </p:cNvPr>
            <p:cNvSpPr/>
            <p:nvPr/>
          </p:nvSpPr>
          <p:spPr>
            <a:xfrm>
              <a:off x="5943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0" name="Rectangle 1919">
              <a:extLst>
                <a:ext uri="{FF2B5EF4-FFF2-40B4-BE49-F238E27FC236}">
                  <a16:creationId xmlns:a16="http://schemas.microsoft.com/office/drawing/2014/main" id="{74F325EE-AE36-9B46-9C06-9836A9C1F249}"/>
                </a:ext>
              </a:extLst>
            </p:cNvPr>
            <p:cNvSpPr/>
            <p:nvPr/>
          </p:nvSpPr>
          <p:spPr>
            <a:xfrm>
              <a:off x="6172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1" name="Rectangle 1920">
              <a:extLst>
                <a:ext uri="{FF2B5EF4-FFF2-40B4-BE49-F238E27FC236}">
                  <a16:creationId xmlns:a16="http://schemas.microsoft.com/office/drawing/2014/main" id="{A7CD7E97-0C9A-8E4A-861D-32B79042912B}"/>
                </a:ext>
              </a:extLst>
            </p:cNvPr>
            <p:cNvSpPr/>
            <p:nvPr/>
          </p:nvSpPr>
          <p:spPr>
            <a:xfrm>
              <a:off x="6400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2" name="Rectangle 1921">
              <a:extLst>
                <a:ext uri="{FF2B5EF4-FFF2-40B4-BE49-F238E27FC236}">
                  <a16:creationId xmlns:a16="http://schemas.microsoft.com/office/drawing/2014/main" id="{E8FE6931-AD77-A341-A76B-9EC48168C399}"/>
                </a:ext>
              </a:extLst>
            </p:cNvPr>
            <p:cNvSpPr/>
            <p:nvPr/>
          </p:nvSpPr>
          <p:spPr>
            <a:xfrm>
              <a:off x="6629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3" name="Rectangle 1922">
              <a:extLst>
                <a:ext uri="{FF2B5EF4-FFF2-40B4-BE49-F238E27FC236}">
                  <a16:creationId xmlns:a16="http://schemas.microsoft.com/office/drawing/2014/main" id="{B92BDC42-86B1-F847-A374-C9FD53ED17AA}"/>
                </a:ext>
              </a:extLst>
            </p:cNvPr>
            <p:cNvSpPr/>
            <p:nvPr/>
          </p:nvSpPr>
          <p:spPr>
            <a:xfrm>
              <a:off x="6858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4" name="Rectangle 1923">
              <a:extLst>
                <a:ext uri="{FF2B5EF4-FFF2-40B4-BE49-F238E27FC236}">
                  <a16:creationId xmlns:a16="http://schemas.microsoft.com/office/drawing/2014/main" id="{66A6FA82-EA41-5149-801D-EC630228354D}"/>
                </a:ext>
              </a:extLst>
            </p:cNvPr>
            <p:cNvSpPr/>
            <p:nvPr/>
          </p:nvSpPr>
          <p:spPr>
            <a:xfrm>
              <a:off x="7086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5" name="Rectangle 1924">
              <a:extLst>
                <a:ext uri="{FF2B5EF4-FFF2-40B4-BE49-F238E27FC236}">
                  <a16:creationId xmlns:a16="http://schemas.microsoft.com/office/drawing/2014/main" id="{7A9711D2-1565-7043-A21B-2A58B2083353}"/>
                </a:ext>
              </a:extLst>
            </p:cNvPr>
            <p:cNvSpPr/>
            <p:nvPr/>
          </p:nvSpPr>
          <p:spPr>
            <a:xfrm>
              <a:off x="7315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6" name="Rectangle 1925">
              <a:extLst>
                <a:ext uri="{FF2B5EF4-FFF2-40B4-BE49-F238E27FC236}">
                  <a16:creationId xmlns:a16="http://schemas.microsoft.com/office/drawing/2014/main" id="{CFCDF2C2-6914-2649-812C-90ADDFA4E82F}"/>
                </a:ext>
              </a:extLst>
            </p:cNvPr>
            <p:cNvSpPr/>
            <p:nvPr/>
          </p:nvSpPr>
          <p:spPr>
            <a:xfrm>
              <a:off x="7543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7" name="Rectangle 1926">
              <a:extLst>
                <a:ext uri="{FF2B5EF4-FFF2-40B4-BE49-F238E27FC236}">
                  <a16:creationId xmlns:a16="http://schemas.microsoft.com/office/drawing/2014/main" id="{6B9C644E-2393-7E48-B86E-40F5A899AC49}"/>
                </a:ext>
              </a:extLst>
            </p:cNvPr>
            <p:cNvSpPr/>
            <p:nvPr/>
          </p:nvSpPr>
          <p:spPr>
            <a:xfrm>
              <a:off x="5943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8" name="Rectangle 1927">
              <a:extLst>
                <a:ext uri="{FF2B5EF4-FFF2-40B4-BE49-F238E27FC236}">
                  <a16:creationId xmlns:a16="http://schemas.microsoft.com/office/drawing/2014/main" id="{D8297FC4-A24D-B24A-BF0B-805670CD6F95}"/>
                </a:ext>
              </a:extLst>
            </p:cNvPr>
            <p:cNvSpPr/>
            <p:nvPr/>
          </p:nvSpPr>
          <p:spPr>
            <a:xfrm>
              <a:off x="6172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9" name="Rectangle 1928">
              <a:extLst>
                <a:ext uri="{FF2B5EF4-FFF2-40B4-BE49-F238E27FC236}">
                  <a16:creationId xmlns:a16="http://schemas.microsoft.com/office/drawing/2014/main" id="{54D7D66F-B9C8-324A-9220-D66851A8EE09}"/>
                </a:ext>
              </a:extLst>
            </p:cNvPr>
            <p:cNvSpPr/>
            <p:nvPr/>
          </p:nvSpPr>
          <p:spPr>
            <a:xfrm>
              <a:off x="6400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0" name="Rectangle 1929">
              <a:extLst>
                <a:ext uri="{FF2B5EF4-FFF2-40B4-BE49-F238E27FC236}">
                  <a16:creationId xmlns:a16="http://schemas.microsoft.com/office/drawing/2014/main" id="{3B8D98B1-DA23-6941-83D5-25C102047F47}"/>
                </a:ext>
              </a:extLst>
            </p:cNvPr>
            <p:cNvSpPr/>
            <p:nvPr/>
          </p:nvSpPr>
          <p:spPr>
            <a:xfrm>
              <a:off x="6629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1" name="Rectangle 1930">
              <a:extLst>
                <a:ext uri="{FF2B5EF4-FFF2-40B4-BE49-F238E27FC236}">
                  <a16:creationId xmlns:a16="http://schemas.microsoft.com/office/drawing/2014/main" id="{5E5CB97C-FC35-6B4D-AD4B-5AC7DE33D26D}"/>
                </a:ext>
              </a:extLst>
            </p:cNvPr>
            <p:cNvSpPr/>
            <p:nvPr/>
          </p:nvSpPr>
          <p:spPr>
            <a:xfrm>
              <a:off x="6858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2" name="Rectangle 1931">
              <a:extLst>
                <a:ext uri="{FF2B5EF4-FFF2-40B4-BE49-F238E27FC236}">
                  <a16:creationId xmlns:a16="http://schemas.microsoft.com/office/drawing/2014/main" id="{3F93982C-4C68-D449-B232-AF1842D8AE23}"/>
                </a:ext>
              </a:extLst>
            </p:cNvPr>
            <p:cNvSpPr/>
            <p:nvPr/>
          </p:nvSpPr>
          <p:spPr>
            <a:xfrm>
              <a:off x="7086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3" name="Rectangle 1932">
              <a:extLst>
                <a:ext uri="{FF2B5EF4-FFF2-40B4-BE49-F238E27FC236}">
                  <a16:creationId xmlns:a16="http://schemas.microsoft.com/office/drawing/2014/main" id="{0FB27CE5-7F81-EA40-995C-E3F635C8462F}"/>
                </a:ext>
              </a:extLst>
            </p:cNvPr>
            <p:cNvSpPr/>
            <p:nvPr/>
          </p:nvSpPr>
          <p:spPr>
            <a:xfrm>
              <a:off x="7315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4" name="Rectangle 1933">
              <a:extLst>
                <a:ext uri="{FF2B5EF4-FFF2-40B4-BE49-F238E27FC236}">
                  <a16:creationId xmlns:a16="http://schemas.microsoft.com/office/drawing/2014/main" id="{4993A758-C21D-D740-A245-0D41F8B8E151}"/>
                </a:ext>
              </a:extLst>
            </p:cNvPr>
            <p:cNvSpPr/>
            <p:nvPr/>
          </p:nvSpPr>
          <p:spPr>
            <a:xfrm>
              <a:off x="7543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5" name="Rectangle 1934">
              <a:extLst>
                <a:ext uri="{FF2B5EF4-FFF2-40B4-BE49-F238E27FC236}">
                  <a16:creationId xmlns:a16="http://schemas.microsoft.com/office/drawing/2014/main" id="{F760E28D-8049-5745-B4F7-1E92FF59FD62}"/>
                </a:ext>
              </a:extLst>
            </p:cNvPr>
            <p:cNvSpPr/>
            <p:nvPr/>
          </p:nvSpPr>
          <p:spPr>
            <a:xfrm>
              <a:off x="59436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6" name="Rectangle 1935">
              <a:extLst>
                <a:ext uri="{FF2B5EF4-FFF2-40B4-BE49-F238E27FC236}">
                  <a16:creationId xmlns:a16="http://schemas.microsoft.com/office/drawing/2014/main" id="{F3818048-C444-2547-AD32-EEB18B291661}"/>
                </a:ext>
              </a:extLst>
            </p:cNvPr>
            <p:cNvSpPr/>
            <p:nvPr/>
          </p:nvSpPr>
          <p:spPr>
            <a:xfrm>
              <a:off x="6172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7" name="Rectangle 1936">
              <a:extLst>
                <a:ext uri="{FF2B5EF4-FFF2-40B4-BE49-F238E27FC236}">
                  <a16:creationId xmlns:a16="http://schemas.microsoft.com/office/drawing/2014/main" id="{65212AB3-7750-2144-BE42-A34339EFF057}"/>
                </a:ext>
              </a:extLst>
            </p:cNvPr>
            <p:cNvSpPr/>
            <p:nvPr/>
          </p:nvSpPr>
          <p:spPr>
            <a:xfrm>
              <a:off x="6400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8" name="Rectangle 1937">
              <a:extLst>
                <a:ext uri="{FF2B5EF4-FFF2-40B4-BE49-F238E27FC236}">
                  <a16:creationId xmlns:a16="http://schemas.microsoft.com/office/drawing/2014/main" id="{8E2E5B44-DF73-9142-8D08-B2FC9080D480}"/>
                </a:ext>
              </a:extLst>
            </p:cNvPr>
            <p:cNvSpPr/>
            <p:nvPr/>
          </p:nvSpPr>
          <p:spPr>
            <a:xfrm>
              <a:off x="66294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9" name="Rectangle 1938">
              <a:extLst>
                <a:ext uri="{FF2B5EF4-FFF2-40B4-BE49-F238E27FC236}">
                  <a16:creationId xmlns:a16="http://schemas.microsoft.com/office/drawing/2014/main" id="{DB3BB290-7DA6-BC4E-908C-DC7BE84CE209}"/>
                </a:ext>
              </a:extLst>
            </p:cNvPr>
            <p:cNvSpPr/>
            <p:nvPr/>
          </p:nvSpPr>
          <p:spPr>
            <a:xfrm>
              <a:off x="68580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0" name="Rectangle 1939">
              <a:extLst>
                <a:ext uri="{FF2B5EF4-FFF2-40B4-BE49-F238E27FC236}">
                  <a16:creationId xmlns:a16="http://schemas.microsoft.com/office/drawing/2014/main" id="{5F7F41E7-ADD7-BA4B-A1FD-0F3A355E1AEE}"/>
                </a:ext>
              </a:extLst>
            </p:cNvPr>
            <p:cNvSpPr/>
            <p:nvPr/>
          </p:nvSpPr>
          <p:spPr>
            <a:xfrm>
              <a:off x="70866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1" name="Rectangle 1940">
              <a:extLst>
                <a:ext uri="{FF2B5EF4-FFF2-40B4-BE49-F238E27FC236}">
                  <a16:creationId xmlns:a16="http://schemas.microsoft.com/office/drawing/2014/main" id="{6EAA4E93-4BCD-3747-958C-1692BEAE1887}"/>
                </a:ext>
              </a:extLst>
            </p:cNvPr>
            <p:cNvSpPr/>
            <p:nvPr/>
          </p:nvSpPr>
          <p:spPr>
            <a:xfrm>
              <a:off x="7315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2" name="Rectangle 1941">
              <a:extLst>
                <a:ext uri="{FF2B5EF4-FFF2-40B4-BE49-F238E27FC236}">
                  <a16:creationId xmlns:a16="http://schemas.microsoft.com/office/drawing/2014/main" id="{F0B6FCCE-F036-0447-AD4B-044290E36AE0}"/>
                </a:ext>
              </a:extLst>
            </p:cNvPr>
            <p:cNvSpPr/>
            <p:nvPr/>
          </p:nvSpPr>
          <p:spPr>
            <a:xfrm>
              <a:off x="7543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3" name="Rectangle 1942">
              <a:extLst>
                <a:ext uri="{FF2B5EF4-FFF2-40B4-BE49-F238E27FC236}">
                  <a16:creationId xmlns:a16="http://schemas.microsoft.com/office/drawing/2014/main" id="{C41589B2-3989-184E-A9E0-2FC76D8997BF}"/>
                </a:ext>
              </a:extLst>
            </p:cNvPr>
            <p:cNvSpPr/>
            <p:nvPr/>
          </p:nvSpPr>
          <p:spPr>
            <a:xfrm>
              <a:off x="5943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4" name="Rectangle 1943">
              <a:extLst>
                <a:ext uri="{FF2B5EF4-FFF2-40B4-BE49-F238E27FC236}">
                  <a16:creationId xmlns:a16="http://schemas.microsoft.com/office/drawing/2014/main" id="{3E74A02E-C0C6-BF45-B0BF-907069A878E8}"/>
                </a:ext>
              </a:extLst>
            </p:cNvPr>
            <p:cNvSpPr/>
            <p:nvPr/>
          </p:nvSpPr>
          <p:spPr>
            <a:xfrm>
              <a:off x="6172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5" name="Rectangle 1944">
              <a:extLst>
                <a:ext uri="{FF2B5EF4-FFF2-40B4-BE49-F238E27FC236}">
                  <a16:creationId xmlns:a16="http://schemas.microsoft.com/office/drawing/2014/main" id="{84EF1324-C1E8-C240-A228-37A85786954B}"/>
                </a:ext>
              </a:extLst>
            </p:cNvPr>
            <p:cNvSpPr/>
            <p:nvPr/>
          </p:nvSpPr>
          <p:spPr>
            <a:xfrm>
              <a:off x="6400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6" name="Rectangle 1945">
              <a:extLst>
                <a:ext uri="{FF2B5EF4-FFF2-40B4-BE49-F238E27FC236}">
                  <a16:creationId xmlns:a16="http://schemas.microsoft.com/office/drawing/2014/main" id="{D861243B-CE5B-104D-B703-6F34CAEA0BC3}"/>
                </a:ext>
              </a:extLst>
            </p:cNvPr>
            <p:cNvSpPr/>
            <p:nvPr/>
          </p:nvSpPr>
          <p:spPr>
            <a:xfrm>
              <a:off x="6629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7" name="Rectangle 1946">
              <a:extLst>
                <a:ext uri="{FF2B5EF4-FFF2-40B4-BE49-F238E27FC236}">
                  <a16:creationId xmlns:a16="http://schemas.microsoft.com/office/drawing/2014/main" id="{1CA746F6-217E-7342-935A-325D822E6519}"/>
                </a:ext>
              </a:extLst>
            </p:cNvPr>
            <p:cNvSpPr/>
            <p:nvPr/>
          </p:nvSpPr>
          <p:spPr>
            <a:xfrm>
              <a:off x="6858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8" name="Rectangle 1947">
              <a:extLst>
                <a:ext uri="{FF2B5EF4-FFF2-40B4-BE49-F238E27FC236}">
                  <a16:creationId xmlns:a16="http://schemas.microsoft.com/office/drawing/2014/main" id="{7EA8B3F2-317D-3345-9D1B-A9EE7FDCECC0}"/>
                </a:ext>
              </a:extLst>
            </p:cNvPr>
            <p:cNvSpPr/>
            <p:nvPr/>
          </p:nvSpPr>
          <p:spPr>
            <a:xfrm>
              <a:off x="7086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9" name="Rectangle 1948">
              <a:extLst>
                <a:ext uri="{FF2B5EF4-FFF2-40B4-BE49-F238E27FC236}">
                  <a16:creationId xmlns:a16="http://schemas.microsoft.com/office/drawing/2014/main" id="{E1069ED0-F639-2449-AF1E-1465AECFA431}"/>
                </a:ext>
              </a:extLst>
            </p:cNvPr>
            <p:cNvSpPr/>
            <p:nvPr/>
          </p:nvSpPr>
          <p:spPr>
            <a:xfrm>
              <a:off x="7315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0" name="Rectangle 1949">
              <a:extLst>
                <a:ext uri="{FF2B5EF4-FFF2-40B4-BE49-F238E27FC236}">
                  <a16:creationId xmlns:a16="http://schemas.microsoft.com/office/drawing/2014/main" id="{CF921D45-EE7B-6B44-8FF0-D2A195DF6D23}"/>
                </a:ext>
              </a:extLst>
            </p:cNvPr>
            <p:cNvSpPr/>
            <p:nvPr/>
          </p:nvSpPr>
          <p:spPr>
            <a:xfrm>
              <a:off x="7543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1" name="Rectangle 1950">
              <a:extLst>
                <a:ext uri="{FF2B5EF4-FFF2-40B4-BE49-F238E27FC236}">
                  <a16:creationId xmlns:a16="http://schemas.microsoft.com/office/drawing/2014/main" id="{AD5F1EC2-75FC-C44D-AB90-42403D220DCD}"/>
                </a:ext>
              </a:extLst>
            </p:cNvPr>
            <p:cNvSpPr/>
            <p:nvPr/>
          </p:nvSpPr>
          <p:spPr>
            <a:xfrm>
              <a:off x="5943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2" name="Rectangle 1951">
              <a:extLst>
                <a:ext uri="{FF2B5EF4-FFF2-40B4-BE49-F238E27FC236}">
                  <a16:creationId xmlns:a16="http://schemas.microsoft.com/office/drawing/2014/main" id="{5FADCB73-8FF9-B443-93D5-DB3D6267B96D}"/>
                </a:ext>
              </a:extLst>
            </p:cNvPr>
            <p:cNvSpPr/>
            <p:nvPr/>
          </p:nvSpPr>
          <p:spPr>
            <a:xfrm>
              <a:off x="6172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3" name="Rectangle 1952">
              <a:extLst>
                <a:ext uri="{FF2B5EF4-FFF2-40B4-BE49-F238E27FC236}">
                  <a16:creationId xmlns:a16="http://schemas.microsoft.com/office/drawing/2014/main" id="{7A72875F-9F66-AE4E-B6BA-2333A56D2F4F}"/>
                </a:ext>
              </a:extLst>
            </p:cNvPr>
            <p:cNvSpPr/>
            <p:nvPr/>
          </p:nvSpPr>
          <p:spPr>
            <a:xfrm>
              <a:off x="6400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4" name="Rectangle 1953">
              <a:extLst>
                <a:ext uri="{FF2B5EF4-FFF2-40B4-BE49-F238E27FC236}">
                  <a16:creationId xmlns:a16="http://schemas.microsoft.com/office/drawing/2014/main" id="{4022E146-069F-6D40-AD34-125E6927FB14}"/>
                </a:ext>
              </a:extLst>
            </p:cNvPr>
            <p:cNvSpPr/>
            <p:nvPr/>
          </p:nvSpPr>
          <p:spPr>
            <a:xfrm>
              <a:off x="6629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5" name="Rectangle 1954">
              <a:extLst>
                <a:ext uri="{FF2B5EF4-FFF2-40B4-BE49-F238E27FC236}">
                  <a16:creationId xmlns:a16="http://schemas.microsoft.com/office/drawing/2014/main" id="{EB79A311-347C-2F43-800C-DAD5B4B05FED}"/>
                </a:ext>
              </a:extLst>
            </p:cNvPr>
            <p:cNvSpPr/>
            <p:nvPr/>
          </p:nvSpPr>
          <p:spPr>
            <a:xfrm>
              <a:off x="6858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6" name="Rectangle 1955">
              <a:extLst>
                <a:ext uri="{FF2B5EF4-FFF2-40B4-BE49-F238E27FC236}">
                  <a16:creationId xmlns:a16="http://schemas.microsoft.com/office/drawing/2014/main" id="{974B15A2-F31E-2F4E-9F2F-9079B51B8994}"/>
                </a:ext>
              </a:extLst>
            </p:cNvPr>
            <p:cNvSpPr/>
            <p:nvPr/>
          </p:nvSpPr>
          <p:spPr>
            <a:xfrm>
              <a:off x="7086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7" name="Rectangle 1956">
              <a:extLst>
                <a:ext uri="{FF2B5EF4-FFF2-40B4-BE49-F238E27FC236}">
                  <a16:creationId xmlns:a16="http://schemas.microsoft.com/office/drawing/2014/main" id="{966705AF-2FB4-9A41-9B1D-34C2B00D16E7}"/>
                </a:ext>
              </a:extLst>
            </p:cNvPr>
            <p:cNvSpPr/>
            <p:nvPr/>
          </p:nvSpPr>
          <p:spPr>
            <a:xfrm>
              <a:off x="7315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8" name="Rectangle 1957">
              <a:extLst>
                <a:ext uri="{FF2B5EF4-FFF2-40B4-BE49-F238E27FC236}">
                  <a16:creationId xmlns:a16="http://schemas.microsoft.com/office/drawing/2014/main" id="{84B0D5E3-B41D-FE49-BABE-B4283E3EF76F}"/>
                </a:ext>
              </a:extLst>
            </p:cNvPr>
            <p:cNvSpPr/>
            <p:nvPr/>
          </p:nvSpPr>
          <p:spPr>
            <a:xfrm>
              <a:off x="7543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9" name="Rectangle 1958">
              <a:extLst>
                <a:ext uri="{FF2B5EF4-FFF2-40B4-BE49-F238E27FC236}">
                  <a16:creationId xmlns:a16="http://schemas.microsoft.com/office/drawing/2014/main" id="{180CC2BF-8A39-3649-A7DF-FFD7898B58DC}"/>
                </a:ext>
              </a:extLst>
            </p:cNvPr>
            <p:cNvSpPr/>
            <p:nvPr/>
          </p:nvSpPr>
          <p:spPr>
            <a:xfrm>
              <a:off x="59436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0" name="Rectangle 1959">
              <a:extLst>
                <a:ext uri="{FF2B5EF4-FFF2-40B4-BE49-F238E27FC236}">
                  <a16:creationId xmlns:a16="http://schemas.microsoft.com/office/drawing/2014/main" id="{A8A3EA61-624F-404C-9434-4FBBAF20A563}"/>
                </a:ext>
              </a:extLst>
            </p:cNvPr>
            <p:cNvSpPr/>
            <p:nvPr/>
          </p:nvSpPr>
          <p:spPr>
            <a:xfrm>
              <a:off x="61722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1" name="Rectangle 1960">
              <a:extLst>
                <a:ext uri="{FF2B5EF4-FFF2-40B4-BE49-F238E27FC236}">
                  <a16:creationId xmlns:a16="http://schemas.microsoft.com/office/drawing/2014/main" id="{511FF3CC-3F51-6F48-95DD-1572C7CD37FF}"/>
                </a:ext>
              </a:extLst>
            </p:cNvPr>
            <p:cNvSpPr/>
            <p:nvPr/>
          </p:nvSpPr>
          <p:spPr>
            <a:xfrm>
              <a:off x="64008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2" name="Rectangle 1961">
              <a:extLst>
                <a:ext uri="{FF2B5EF4-FFF2-40B4-BE49-F238E27FC236}">
                  <a16:creationId xmlns:a16="http://schemas.microsoft.com/office/drawing/2014/main" id="{5D9D28B4-6622-7344-89D2-83CD993D7499}"/>
                </a:ext>
              </a:extLst>
            </p:cNvPr>
            <p:cNvSpPr/>
            <p:nvPr/>
          </p:nvSpPr>
          <p:spPr>
            <a:xfrm>
              <a:off x="66294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3" name="Rectangle 1962">
              <a:extLst>
                <a:ext uri="{FF2B5EF4-FFF2-40B4-BE49-F238E27FC236}">
                  <a16:creationId xmlns:a16="http://schemas.microsoft.com/office/drawing/2014/main" id="{C23BF4DB-899C-314A-920A-5A6228ACE4C7}"/>
                </a:ext>
              </a:extLst>
            </p:cNvPr>
            <p:cNvSpPr/>
            <p:nvPr/>
          </p:nvSpPr>
          <p:spPr>
            <a:xfrm>
              <a:off x="6858000" y="47244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4" name="Rectangle 1963">
              <a:extLst>
                <a:ext uri="{FF2B5EF4-FFF2-40B4-BE49-F238E27FC236}">
                  <a16:creationId xmlns:a16="http://schemas.microsoft.com/office/drawing/2014/main" id="{D84988D1-EB13-AC4F-86EB-827D97B3146C}"/>
                </a:ext>
              </a:extLst>
            </p:cNvPr>
            <p:cNvSpPr/>
            <p:nvPr/>
          </p:nvSpPr>
          <p:spPr>
            <a:xfrm>
              <a:off x="70866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5" name="Rectangle 1964">
              <a:extLst>
                <a:ext uri="{FF2B5EF4-FFF2-40B4-BE49-F238E27FC236}">
                  <a16:creationId xmlns:a16="http://schemas.microsoft.com/office/drawing/2014/main" id="{DBF39FAB-2B46-6940-8167-F629317BC3D5}"/>
                </a:ext>
              </a:extLst>
            </p:cNvPr>
            <p:cNvSpPr/>
            <p:nvPr/>
          </p:nvSpPr>
          <p:spPr>
            <a:xfrm>
              <a:off x="73152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6" name="Rectangle 1965">
              <a:extLst>
                <a:ext uri="{FF2B5EF4-FFF2-40B4-BE49-F238E27FC236}">
                  <a16:creationId xmlns:a16="http://schemas.microsoft.com/office/drawing/2014/main" id="{B95CE90A-A574-A04E-A6C7-4309F1F7FE56}"/>
                </a:ext>
              </a:extLst>
            </p:cNvPr>
            <p:cNvSpPr/>
            <p:nvPr/>
          </p:nvSpPr>
          <p:spPr>
            <a:xfrm>
              <a:off x="75438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7" name="Rectangle 1966">
              <a:extLst>
                <a:ext uri="{FF2B5EF4-FFF2-40B4-BE49-F238E27FC236}">
                  <a16:creationId xmlns:a16="http://schemas.microsoft.com/office/drawing/2014/main" id="{B149F5C5-719B-B340-A49B-F33F686A7B9E}"/>
                </a:ext>
              </a:extLst>
            </p:cNvPr>
            <p:cNvSpPr/>
            <p:nvPr/>
          </p:nvSpPr>
          <p:spPr>
            <a:xfrm>
              <a:off x="5943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8" name="Rectangle 1967">
              <a:extLst>
                <a:ext uri="{FF2B5EF4-FFF2-40B4-BE49-F238E27FC236}">
                  <a16:creationId xmlns:a16="http://schemas.microsoft.com/office/drawing/2014/main" id="{68A0552E-661D-5943-A607-989CE07479EA}"/>
                </a:ext>
              </a:extLst>
            </p:cNvPr>
            <p:cNvSpPr/>
            <p:nvPr/>
          </p:nvSpPr>
          <p:spPr>
            <a:xfrm>
              <a:off x="6172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9" name="Rectangle 1968">
              <a:extLst>
                <a:ext uri="{FF2B5EF4-FFF2-40B4-BE49-F238E27FC236}">
                  <a16:creationId xmlns:a16="http://schemas.microsoft.com/office/drawing/2014/main" id="{08A3B934-2B1E-864D-9BB5-5640FC6A43DD}"/>
                </a:ext>
              </a:extLst>
            </p:cNvPr>
            <p:cNvSpPr/>
            <p:nvPr/>
          </p:nvSpPr>
          <p:spPr>
            <a:xfrm>
              <a:off x="6400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0" name="Rectangle 1969">
              <a:extLst>
                <a:ext uri="{FF2B5EF4-FFF2-40B4-BE49-F238E27FC236}">
                  <a16:creationId xmlns:a16="http://schemas.microsoft.com/office/drawing/2014/main" id="{C5B17681-0EC2-9840-95D0-A203BFB3C52B}"/>
                </a:ext>
              </a:extLst>
            </p:cNvPr>
            <p:cNvSpPr/>
            <p:nvPr/>
          </p:nvSpPr>
          <p:spPr>
            <a:xfrm>
              <a:off x="66294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1" name="Rectangle 1970">
              <a:extLst>
                <a:ext uri="{FF2B5EF4-FFF2-40B4-BE49-F238E27FC236}">
                  <a16:creationId xmlns:a16="http://schemas.microsoft.com/office/drawing/2014/main" id="{255740C7-FD0E-EF48-9DED-19EFE85C24A6}"/>
                </a:ext>
              </a:extLst>
            </p:cNvPr>
            <p:cNvSpPr/>
            <p:nvPr/>
          </p:nvSpPr>
          <p:spPr>
            <a:xfrm>
              <a:off x="6858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2" name="Rectangle 1971">
              <a:extLst>
                <a:ext uri="{FF2B5EF4-FFF2-40B4-BE49-F238E27FC236}">
                  <a16:creationId xmlns:a16="http://schemas.microsoft.com/office/drawing/2014/main" id="{8C2B91D9-7366-FB49-95E9-D6D0108D5F29}"/>
                </a:ext>
              </a:extLst>
            </p:cNvPr>
            <p:cNvSpPr/>
            <p:nvPr/>
          </p:nvSpPr>
          <p:spPr>
            <a:xfrm>
              <a:off x="7086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3" name="Rectangle 1972">
              <a:extLst>
                <a:ext uri="{FF2B5EF4-FFF2-40B4-BE49-F238E27FC236}">
                  <a16:creationId xmlns:a16="http://schemas.microsoft.com/office/drawing/2014/main" id="{8A0C095A-FE33-8D4A-8C6F-B0296B57D6B1}"/>
                </a:ext>
              </a:extLst>
            </p:cNvPr>
            <p:cNvSpPr/>
            <p:nvPr/>
          </p:nvSpPr>
          <p:spPr>
            <a:xfrm>
              <a:off x="7315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4" name="Rectangle 1973">
              <a:extLst>
                <a:ext uri="{FF2B5EF4-FFF2-40B4-BE49-F238E27FC236}">
                  <a16:creationId xmlns:a16="http://schemas.microsoft.com/office/drawing/2014/main" id="{009C6AD2-0C84-F148-8A3F-E6ADDC93DB05}"/>
                </a:ext>
              </a:extLst>
            </p:cNvPr>
            <p:cNvSpPr/>
            <p:nvPr/>
          </p:nvSpPr>
          <p:spPr>
            <a:xfrm>
              <a:off x="7543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5" name="Rectangle 1974">
              <a:extLst>
                <a:ext uri="{FF2B5EF4-FFF2-40B4-BE49-F238E27FC236}">
                  <a16:creationId xmlns:a16="http://schemas.microsoft.com/office/drawing/2014/main" id="{AF0242BB-3506-1640-BFCF-D40F7E101862}"/>
                </a:ext>
              </a:extLst>
            </p:cNvPr>
            <p:cNvSpPr/>
            <p:nvPr/>
          </p:nvSpPr>
          <p:spPr>
            <a:xfrm>
              <a:off x="5943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6" name="Rectangle 1975">
              <a:extLst>
                <a:ext uri="{FF2B5EF4-FFF2-40B4-BE49-F238E27FC236}">
                  <a16:creationId xmlns:a16="http://schemas.microsoft.com/office/drawing/2014/main" id="{15A169C6-D781-2141-8745-68FCCD16831A}"/>
                </a:ext>
              </a:extLst>
            </p:cNvPr>
            <p:cNvSpPr/>
            <p:nvPr/>
          </p:nvSpPr>
          <p:spPr>
            <a:xfrm>
              <a:off x="6172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7" name="Rectangle 1976">
              <a:extLst>
                <a:ext uri="{FF2B5EF4-FFF2-40B4-BE49-F238E27FC236}">
                  <a16:creationId xmlns:a16="http://schemas.microsoft.com/office/drawing/2014/main" id="{D0F8109D-BA6A-E343-BED6-DE2F0E6613BD}"/>
                </a:ext>
              </a:extLst>
            </p:cNvPr>
            <p:cNvSpPr/>
            <p:nvPr/>
          </p:nvSpPr>
          <p:spPr>
            <a:xfrm>
              <a:off x="6400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8" name="Rectangle 1977">
              <a:extLst>
                <a:ext uri="{FF2B5EF4-FFF2-40B4-BE49-F238E27FC236}">
                  <a16:creationId xmlns:a16="http://schemas.microsoft.com/office/drawing/2014/main" id="{3A55C77C-2931-9F47-82D3-60EC7EA8C34C}"/>
                </a:ext>
              </a:extLst>
            </p:cNvPr>
            <p:cNvSpPr/>
            <p:nvPr/>
          </p:nvSpPr>
          <p:spPr>
            <a:xfrm>
              <a:off x="66294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9" name="Rectangle 1978">
              <a:extLst>
                <a:ext uri="{FF2B5EF4-FFF2-40B4-BE49-F238E27FC236}">
                  <a16:creationId xmlns:a16="http://schemas.microsoft.com/office/drawing/2014/main" id="{F55FD0F9-9406-8148-9D4C-E0C9848BA7CB}"/>
                </a:ext>
              </a:extLst>
            </p:cNvPr>
            <p:cNvSpPr/>
            <p:nvPr/>
          </p:nvSpPr>
          <p:spPr>
            <a:xfrm>
              <a:off x="6858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0" name="Rectangle 1979">
              <a:extLst>
                <a:ext uri="{FF2B5EF4-FFF2-40B4-BE49-F238E27FC236}">
                  <a16:creationId xmlns:a16="http://schemas.microsoft.com/office/drawing/2014/main" id="{B4541AC3-54B4-704C-A577-124ED00EDC94}"/>
                </a:ext>
              </a:extLst>
            </p:cNvPr>
            <p:cNvSpPr/>
            <p:nvPr/>
          </p:nvSpPr>
          <p:spPr>
            <a:xfrm>
              <a:off x="7086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1" name="Rectangle 1980">
              <a:extLst>
                <a:ext uri="{FF2B5EF4-FFF2-40B4-BE49-F238E27FC236}">
                  <a16:creationId xmlns:a16="http://schemas.microsoft.com/office/drawing/2014/main" id="{34822D16-A560-0D42-9FF0-6339A3A9061A}"/>
                </a:ext>
              </a:extLst>
            </p:cNvPr>
            <p:cNvSpPr/>
            <p:nvPr/>
          </p:nvSpPr>
          <p:spPr>
            <a:xfrm>
              <a:off x="7315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2" name="Rectangle 1981">
              <a:extLst>
                <a:ext uri="{FF2B5EF4-FFF2-40B4-BE49-F238E27FC236}">
                  <a16:creationId xmlns:a16="http://schemas.microsoft.com/office/drawing/2014/main" id="{D5135456-5DE4-3D45-9203-EA5628714A7A}"/>
                </a:ext>
              </a:extLst>
            </p:cNvPr>
            <p:cNvSpPr/>
            <p:nvPr/>
          </p:nvSpPr>
          <p:spPr>
            <a:xfrm>
              <a:off x="7543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3" name="Rectangle 1982">
              <a:extLst>
                <a:ext uri="{FF2B5EF4-FFF2-40B4-BE49-F238E27FC236}">
                  <a16:creationId xmlns:a16="http://schemas.microsoft.com/office/drawing/2014/main" id="{03F82DB4-40E3-124A-BBC0-243DCF4BA261}"/>
                </a:ext>
              </a:extLst>
            </p:cNvPr>
            <p:cNvSpPr/>
            <p:nvPr/>
          </p:nvSpPr>
          <p:spPr>
            <a:xfrm>
              <a:off x="5943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4" name="Rectangle 1983">
              <a:extLst>
                <a:ext uri="{FF2B5EF4-FFF2-40B4-BE49-F238E27FC236}">
                  <a16:creationId xmlns:a16="http://schemas.microsoft.com/office/drawing/2014/main" id="{F4E7E58C-52D6-3F42-A2DA-A5EE3AEC5ECD}"/>
                </a:ext>
              </a:extLst>
            </p:cNvPr>
            <p:cNvSpPr/>
            <p:nvPr/>
          </p:nvSpPr>
          <p:spPr>
            <a:xfrm>
              <a:off x="6172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5" name="Rectangle 1984">
              <a:extLst>
                <a:ext uri="{FF2B5EF4-FFF2-40B4-BE49-F238E27FC236}">
                  <a16:creationId xmlns:a16="http://schemas.microsoft.com/office/drawing/2014/main" id="{AB5CAC32-5246-094E-885D-AFA009425730}"/>
                </a:ext>
              </a:extLst>
            </p:cNvPr>
            <p:cNvSpPr/>
            <p:nvPr/>
          </p:nvSpPr>
          <p:spPr>
            <a:xfrm>
              <a:off x="6400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6" name="Rectangle 1985">
              <a:extLst>
                <a:ext uri="{FF2B5EF4-FFF2-40B4-BE49-F238E27FC236}">
                  <a16:creationId xmlns:a16="http://schemas.microsoft.com/office/drawing/2014/main" id="{0B6F7D8D-C415-9243-94F6-A170EB722EBD}"/>
                </a:ext>
              </a:extLst>
            </p:cNvPr>
            <p:cNvSpPr/>
            <p:nvPr/>
          </p:nvSpPr>
          <p:spPr>
            <a:xfrm>
              <a:off x="66294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7" name="Rectangle 1986">
              <a:extLst>
                <a:ext uri="{FF2B5EF4-FFF2-40B4-BE49-F238E27FC236}">
                  <a16:creationId xmlns:a16="http://schemas.microsoft.com/office/drawing/2014/main" id="{4D8D512F-CAC1-3F4D-BC6A-023BD4EDF6FE}"/>
                </a:ext>
              </a:extLst>
            </p:cNvPr>
            <p:cNvSpPr/>
            <p:nvPr/>
          </p:nvSpPr>
          <p:spPr>
            <a:xfrm>
              <a:off x="6858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8" name="Rectangle 1987">
              <a:extLst>
                <a:ext uri="{FF2B5EF4-FFF2-40B4-BE49-F238E27FC236}">
                  <a16:creationId xmlns:a16="http://schemas.microsoft.com/office/drawing/2014/main" id="{60AEEA8A-5863-2440-8728-FEE3E06EEBF4}"/>
                </a:ext>
              </a:extLst>
            </p:cNvPr>
            <p:cNvSpPr/>
            <p:nvPr/>
          </p:nvSpPr>
          <p:spPr>
            <a:xfrm>
              <a:off x="7086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9" name="Rectangle 1988">
              <a:extLst>
                <a:ext uri="{FF2B5EF4-FFF2-40B4-BE49-F238E27FC236}">
                  <a16:creationId xmlns:a16="http://schemas.microsoft.com/office/drawing/2014/main" id="{9FE5D9A8-67F7-1240-8DD6-9B136E0E43CA}"/>
                </a:ext>
              </a:extLst>
            </p:cNvPr>
            <p:cNvSpPr/>
            <p:nvPr/>
          </p:nvSpPr>
          <p:spPr>
            <a:xfrm>
              <a:off x="7315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0" name="Rectangle 1989">
              <a:extLst>
                <a:ext uri="{FF2B5EF4-FFF2-40B4-BE49-F238E27FC236}">
                  <a16:creationId xmlns:a16="http://schemas.microsoft.com/office/drawing/2014/main" id="{3BBDF720-9EFB-8548-8AC3-DE5D71D981C3}"/>
                </a:ext>
              </a:extLst>
            </p:cNvPr>
            <p:cNvSpPr/>
            <p:nvPr/>
          </p:nvSpPr>
          <p:spPr>
            <a:xfrm>
              <a:off x="7543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1" name="Rectangle 1990">
              <a:extLst>
                <a:ext uri="{FF2B5EF4-FFF2-40B4-BE49-F238E27FC236}">
                  <a16:creationId xmlns:a16="http://schemas.microsoft.com/office/drawing/2014/main" id="{6641E53E-3E47-B042-8A0A-C2A69FB37D0D}"/>
                </a:ext>
              </a:extLst>
            </p:cNvPr>
            <p:cNvSpPr/>
            <p:nvPr/>
          </p:nvSpPr>
          <p:spPr>
            <a:xfrm>
              <a:off x="5943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2" name="Rectangle 1991">
              <a:extLst>
                <a:ext uri="{FF2B5EF4-FFF2-40B4-BE49-F238E27FC236}">
                  <a16:creationId xmlns:a16="http://schemas.microsoft.com/office/drawing/2014/main" id="{40E3D687-D90B-5A49-B673-EE368F8A7478}"/>
                </a:ext>
              </a:extLst>
            </p:cNvPr>
            <p:cNvSpPr/>
            <p:nvPr/>
          </p:nvSpPr>
          <p:spPr>
            <a:xfrm>
              <a:off x="6172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3" name="Rectangle 1992">
              <a:extLst>
                <a:ext uri="{FF2B5EF4-FFF2-40B4-BE49-F238E27FC236}">
                  <a16:creationId xmlns:a16="http://schemas.microsoft.com/office/drawing/2014/main" id="{A96BDB10-159A-EF4C-8B9B-BC2262520B43}"/>
                </a:ext>
              </a:extLst>
            </p:cNvPr>
            <p:cNvSpPr/>
            <p:nvPr/>
          </p:nvSpPr>
          <p:spPr>
            <a:xfrm>
              <a:off x="6400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4" name="Rectangle 1993">
              <a:extLst>
                <a:ext uri="{FF2B5EF4-FFF2-40B4-BE49-F238E27FC236}">
                  <a16:creationId xmlns:a16="http://schemas.microsoft.com/office/drawing/2014/main" id="{86F652C2-0CE8-D446-8E2D-0348ACFC9CDF}"/>
                </a:ext>
              </a:extLst>
            </p:cNvPr>
            <p:cNvSpPr/>
            <p:nvPr/>
          </p:nvSpPr>
          <p:spPr>
            <a:xfrm>
              <a:off x="66294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5" name="Rectangle 1994">
              <a:extLst>
                <a:ext uri="{FF2B5EF4-FFF2-40B4-BE49-F238E27FC236}">
                  <a16:creationId xmlns:a16="http://schemas.microsoft.com/office/drawing/2014/main" id="{9DC125E2-C7AA-0B43-9A79-058D49284EAA}"/>
                </a:ext>
              </a:extLst>
            </p:cNvPr>
            <p:cNvSpPr/>
            <p:nvPr/>
          </p:nvSpPr>
          <p:spPr>
            <a:xfrm>
              <a:off x="6858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6" name="Rectangle 1995">
              <a:extLst>
                <a:ext uri="{FF2B5EF4-FFF2-40B4-BE49-F238E27FC236}">
                  <a16:creationId xmlns:a16="http://schemas.microsoft.com/office/drawing/2014/main" id="{9D7D0F63-44B1-5B48-B7A6-E66D6F21E57C}"/>
                </a:ext>
              </a:extLst>
            </p:cNvPr>
            <p:cNvSpPr/>
            <p:nvPr/>
          </p:nvSpPr>
          <p:spPr>
            <a:xfrm>
              <a:off x="7086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7" name="Rectangle 1996">
              <a:extLst>
                <a:ext uri="{FF2B5EF4-FFF2-40B4-BE49-F238E27FC236}">
                  <a16:creationId xmlns:a16="http://schemas.microsoft.com/office/drawing/2014/main" id="{017774B2-25CC-5D48-BAC0-764F9193AD50}"/>
                </a:ext>
              </a:extLst>
            </p:cNvPr>
            <p:cNvSpPr/>
            <p:nvPr/>
          </p:nvSpPr>
          <p:spPr>
            <a:xfrm>
              <a:off x="7315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8" name="Rectangle 1997">
              <a:extLst>
                <a:ext uri="{FF2B5EF4-FFF2-40B4-BE49-F238E27FC236}">
                  <a16:creationId xmlns:a16="http://schemas.microsoft.com/office/drawing/2014/main" id="{B8EAC067-3D5D-464B-87A5-261EDBF82E2B}"/>
                </a:ext>
              </a:extLst>
            </p:cNvPr>
            <p:cNvSpPr/>
            <p:nvPr/>
          </p:nvSpPr>
          <p:spPr>
            <a:xfrm>
              <a:off x="7543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9" name="Rectangle 1998">
              <a:extLst>
                <a:ext uri="{FF2B5EF4-FFF2-40B4-BE49-F238E27FC236}">
                  <a16:creationId xmlns:a16="http://schemas.microsoft.com/office/drawing/2014/main" id="{8B79E2D0-127D-524A-AD19-25277000C5A7}"/>
                </a:ext>
              </a:extLst>
            </p:cNvPr>
            <p:cNvSpPr/>
            <p:nvPr/>
          </p:nvSpPr>
          <p:spPr>
            <a:xfrm>
              <a:off x="5943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0" name="Rectangle 1999">
              <a:extLst>
                <a:ext uri="{FF2B5EF4-FFF2-40B4-BE49-F238E27FC236}">
                  <a16:creationId xmlns:a16="http://schemas.microsoft.com/office/drawing/2014/main" id="{7F7B2720-B182-EE4E-983C-CD41C02E4AB7}"/>
                </a:ext>
              </a:extLst>
            </p:cNvPr>
            <p:cNvSpPr/>
            <p:nvPr/>
          </p:nvSpPr>
          <p:spPr>
            <a:xfrm>
              <a:off x="6172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1" name="Rectangle 2000">
              <a:extLst>
                <a:ext uri="{FF2B5EF4-FFF2-40B4-BE49-F238E27FC236}">
                  <a16:creationId xmlns:a16="http://schemas.microsoft.com/office/drawing/2014/main" id="{E4261A0A-6FD2-4543-B6D2-A0ED2C27EF35}"/>
                </a:ext>
              </a:extLst>
            </p:cNvPr>
            <p:cNvSpPr/>
            <p:nvPr/>
          </p:nvSpPr>
          <p:spPr>
            <a:xfrm>
              <a:off x="6400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2" name="Rectangle 2001">
              <a:extLst>
                <a:ext uri="{FF2B5EF4-FFF2-40B4-BE49-F238E27FC236}">
                  <a16:creationId xmlns:a16="http://schemas.microsoft.com/office/drawing/2014/main" id="{AC22D598-A032-554A-9699-D44E7610A834}"/>
                </a:ext>
              </a:extLst>
            </p:cNvPr>
            <p:cNvSpPr/>
            <p:nvPr/>
          </p:nvSpPr>
          <p:spPr>
            <a:xfrm>
              <a:off x="66294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3" name="Rectangle 2002">
              <a:extLst>
                <a:ext uri="{FF2B5EF4-FFF2-40B4-BE49-F238E27FC236}">
                  <a16:creationId xmlns:a16="http://schemas.microsoft.com/office/drawing/2014/main" id="{27E86FD1-3EFE-3141-9403-8E05D7900DB8}"/>
                </a:ext>
              </a:extLst>
            </p:cNvPr>
            <p:cNvSpPr/>
            <p:nvPr/>
          </p:nvSpPr>
          <p:spPr>
            <a:xfrm>
              <a:off x="6858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4" name="Rectangle 2003">
              <a:extLst>
                <a:ext uri="{FF2B5EF4-FFF2-40B4-BE49-F238E27FC236}">
                  <a16:creationId xmlns:a16="http://schemas.microsoft.com/office/drawing/2014/main" id="{0C4442B6-8049-094B-8326-FA119A526700}"/>
                </a:ext>
              </a:extLst>
            </p:cNvPr>
            <p:cNvSpPr/>
            <p:nvPr/>
          </p:nvSpPr>
          <p:spPr>
            <a:xfrm>
              <a:off x="7086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5" name="Rectangle 2004">
              <a:extLst>
                <a:ext uri="{FF2B5EF4-FFF2-40B4-BE49-F238E27FC236}">
                  <a16:creationId xmlns:a16="http://schemas.microsoft.com/office/drawing/2014/main" id="{F7C2822A-3CEE-7640-A736-5B8ACA1EAD40}"/>
                </a:ext>
              </a:extLst>
            </p:cNvPr>
            <p:cNvSpPr/>
            <p:nvPr/>
          </p:nvSpPr>
          <p:spPr>
            <a:xfrm>
              <a:off x="7315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6" name="Rectangle 2005">
              <a:extLst>
                <a:ext uri="{FF2B5EF4-FFF2-40B4-BE49-F238E27FC236}">
                  <a16:creationId xmlns:a16="http://schemas.microsoft.com/office/drawing/2014/main" id="{C6739C76-9072-4A41-9B1B-5807485D2B7F}"/>
                </a:ext>
              </a:extLst>
            </p:cNvPr>
            <p:cNvSpPr/>
            <p:nvPr/>
          </p:nvSpPr>
          <p:spPr>
            <a:xfrm>
              <a:off x="7543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7" name="Rectangle 2006">
              <a:extLst>
                <a:ext uri="{FF2B5EF4-FFF2-40B4-BE49-F238E27FC236}">
                  <a16:creationId xmlns:a16="http://schemas.microsoft.com/office/drawing/2014/main" id="{F4853E7E-CCB7-4644-969B-3C8F74755F85}"/>
                </a:ext>
              </a:extLst>
            </p:cNvPr>
            <p:cNvSpPr/>
            <p:nvPr/>
          </p:nvSpPr>
          <p:spPr>
            <a:xfrm>
              <a:off x="59436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8" name="Rectangle 2007">
              <a:extLst>
                <a:ext uri="{FF2B5EF4-FFF2-40B4-BE49-F238E27FC236}">
                  <a16:creationId xmlns:a16="http://schemas.microsoft.com/office/drawing/2014/main" id="{57576A6C-2F47-B743-B6DD-2EFDA4E69F23}"/>
                </a:ext>
              </a:extLst>
            </p:cNvPr>
            <p:cNvSpPr/>
            <p:nvPr/>
          </p:nvSpPr>
          <p:spPr>
            <a:xfrm>
              <a:off x="6172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9" name="Rectangle 2008">
              <a:extLst>
                <a:ext uri="{FF2B5EF4-FFF2-40B4-BE49-F238E27FC236}">
                  <a16:creationId xmlns:a16="http://schemas.microsoft.com/office/drawing/2014/main" id="{EA9A4BCB-8AC7-5E4E-B1F2-C8F95763BA69}"/>
                </a:ext>
              </a:extLst>
            </p:cNvPr>
            <p:cNvSpPr/>
            <p:nvPr/>
          </p:nvSpPr>
          <p:spPr>
            <a:xfrm>
              <a:off x="6400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0" name="Rectangle 2009">
              <a:extLst>
                <a:ext uri="{FF2B5EF4-FFF2-40B4-BE49-F238E27FC236}">
                  <a16:creationId xmlns:a16="http://schemas.microsoft.com/office/drawing/2014/main" id="{5316B84E-3F9B-454B-B3A9-A9CE1CA44B97}"/>
                </a:ext>
              </a:extLst>
            </p:cNvPr>
            <p:cNvSpPr/>
            <p:nvPr/>
          </p:nvSpPr>
          <p:spPr>
            <a:xfrm>
              <a:off x="6629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1" name="Rectangle 2010">
              <a:extLst>
                <a:ext uri="{FF2B5EF4-FFF2-40B4-BE49-F238E27FC236}">
                  <a16:creationId xmlns:a16="http://schemas.microsoft.com/office/drawing/2014/main" id="{F0274051-8C96-BC46-ADEE-51491753E2E3}"/>
                </a:ext>
              </a:extLst>
            </p:cNvPr>
            <p:cNvSpPr/>
            <p:nvPr/>
          </p:nvSpPr>
          <p:spPr>
            <a:xfrm>
              <a:off x="6858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2" name="Rectangle 2011">
              <a:extLst>
                <a:ext uri="{FF2B5EF4-FFF2-40B4-BE49-F238E27FC236}">
                  <a16:creationId xmlns:a16="http://schemas.microsoft.com/office/drawing/2014/main" id="{C64140E7-A6D4-5141-BD27-42581710E4AD}"/>
                </a:ext>
              </a:extLst>
            </p:cNvPr>
            <p:cNvSpPr/>
            <p:nvPr/>
          </p:nvSpPr>
          <p:spPr>
            <a:xfrm>
              <a:off x="70866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3" name="Rectangle 2012">
              <a:extLst>
                <a:ext uri="{FF2B5EF4-FFF2-40B4-BE49-F238E27FC236}">
                  <a16:creationId xmlns:a16="http://schemas.microsoft.com/office/drawing/2014/main" id="{FD800729-DCB8-B74A-9827-0A513FE96851}"/>
                </a:ext>
              </a:extLst>
            </p:cNvPr>
            <p:cNvSpPr/>
            <p:nvPr/>
          </p:nvSpPr>
          <p:spPr>
            <a:xfrm>
              <a:off x="7315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4" name="Rectangle 2013">
              <a:extLst>
                <a:ext uri="{FF2B5EF4-FFF2-40B4-BE49-F238E27FC236}">
                  <a16:creationId xmlns:a16="http://schemas.microsoft.com/office/drawing/2014/main" id="{1E3E52EC-9874-284D-B840-D28F317D4DD2}"/>
                </a:ext>
              </a:extLst>
            </p:cNvPr>
            <p:cNvSpPr/>
            <p:nvPr/>
          </p:nvSpPr>
          <p:spPr>
            <a:xfrm>
              <a:off x="7543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5" name="Rectangle 2014">
              <a:extLst>
                <a:ext uri="{FF2B5EF4-FFF2-40B4-BE49-F238E27FC236}">
                  <a16:creationId xmlns:a16="http://schemas.microsoft.com/office/drawing/2014/main" id="{BFFC37FA-45A5-9E43-BE81-478F0748F472}"/>
                </a:ext>
              </a:extLst>
            </p:cNvPr>
            <p:cNvSpPr/>
            <p:nvPr/>
          </p:nvSpPr>
          <p:spPr>
            <a:xfrm>
              <a:off x="5943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6" name="Rectangle 2015">
              <a:extLst>
                <a:ext uri="{FF2B5EF4-FFF2-40B4-BE49-F238E27FC236}">
                  <a16:creationId xmlns:a16="http://schemas.microsoft.com/office/drawing/2014/main" id="{C6C9D65E-9871-FE47-AB56-126773CE6108}"/>
                </a:ext>
              </a:extLst>
            </p:cNvPr>
            <p:cNvSpPr/>
            <p:nvPr/>
          </p:nvSpPr>
          <p:spPr>
            <a:xfrm>
              <a:off x="6172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7" name="Rectangle 2016">
              <a:extLst>
                <a:ext uri="{FF2B5EF4-FFF2-40B4-BE49-F238E27FC236}">
                  <a16:creationId xmlns:a16="http://schemas.microsoft.com/office/drawing/2014/main" id="{5B9AA1FF-D736-5F4E-BAB1-AAE647C860F6}"/>
                </a:ext>
              </a:extLst>
            </p:cNvPr>
            <p:cNvSpPr/>
            <p:nvPr/>
          </p:nvSpPr>
          <p:spPr>
            <a:xfrm>
              <a:off x="6400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8" name="Rectangle 2017">
              <a:extLst>
                <a:ext uri="{FF2B5EF4-FFF2-40B4-BE49-F238E27FC236}">
                  <a16:creationId xmlns:a16="http://schemas.microsoft.com/office/drawing/2014/main" id="{BA0D75BC-83E0-1B4B-A245-71C3BE9E4ABD}"/>
                </a:ext>
              </a:extLst>
            </p:cNvPr>
            <p:cNvSpPr/>
            <p:nvPr/>
          </p:nvSpPr>
          <p:spPr>
            <a:xfrm>
              <a:off x="6629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9" name="Rectangle 2018">
              <a:extLst>
                <a:ext uri="{FF2B5EF4-FFF2-40B4-BE49-F238E27FC236}">
                  <a16:creationId xmlns:a16="http://schemas.microsoft.com/office/drawing/2014/main" id="{69BD42A3-E246-244F-9C41-DC0064F8701B}"/>
                </a:ext>
              </a:extLst>
            </p:cNvPr>
            <p:cNvSpPr/>
            <p:nvPr/>
          </p:nvSpPr>
          <p:spPr>
            <a:xfrm>
              <a:off x="6858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0" name="Rectangle 2019">
              <a:extLst>
                <a:ext uri="{FF2B5EF4-FFF2-40B4-BE49-F238E27FC236}">
                  <a16:creationId xmlns:a16="http://schemas.microsoft.com/office/drawing/2014/main" id="{9B272F67-7CF7-4B4A-A241-87AE8FDCFFFE}"/>
                </a:ext>
              </a:extLst>
            </p:cNvPr>
            <p:cNvSpPr/>
            <p:nvPr/>
          </p:nvSpPr>
          <p:spPr>
            <a:xfrm>
              <a:off x="7086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1" name="Rectangle 2020">
              <a:extLst>
                <a:ext uri="{FF2B5EF4-FFF2-40B4-BE49-F238E27FC236}">
                  <a16:creationId xmlns:a16="http://schemas.microsoft.com/office/drawing/2014/main" id="{E25F803B-D4D0-FB49-97F5-7B80B65EC2A8}"/>
                </a:ext>
              </a:extLst>
            </p:cNvPr>
            <p:cNvSpPr/>
            <p:nvPr/>
          </p:nvSpPr>
          <p:spPr>
            <a:xfrm>
              <a:off x="7315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2" name="Rectangle 2021">
              <a:extLst>
                <a:ext uri="{FF2B5EF4-FFF2-40B4-BE49-F238E27FC236}">
                  <a16:creationId xmlns:a16="http://schemas.microsoft.com/office/drawing/2014/main" id="{7496FB95-8DC3-6F45-9586-075135D51370}"/>
                </a:ext>
              </a:extLst>
            </p:cNvPr>
            <p:cNvSpPr/>
            <p:nvPr/>
          </p:nvSpPr>
          <p:spPr>
            <a:xfrm>
              <a:off x="7543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3" name="Rectangle 2022">
              <a:extLst>
                <a:ext uri="{FF2B5EF4-FFF2-40B4-BE49-F238E27FC236}">
                  <a16:creationId xmlns:a16="http://schemas.microsoft.com/office/drawing/2014/main" id="{0E1935B9-2B5A-774B-BF21-0FC57AFB54F3}"/>
                </a:ext>
              </a:extLst>
            </p:cNvPr>
            <p:cNvSpPr/>
            <p:nvPr/>
          </p:nvSpPr>
          <p:spPr>
            <a:xfrm>
              <a:off x="59436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4" name="Rectangle 2023">
              <a:extLst>
                <a:ext uri="{FF2B5EF4-FFF2-40B4-BE49-F238E27FC236}">
                  <a16:creationId xmlns:a16="http://schemas.microsoft.com/office/drawing/2014/main" id="{FEA0935E-AB27-5541-9F8E-DB3768EF4224}"/>
                </a:ext>
              </a:extLst>
            </p:cNvPr>
            <p:cNvSpPr/>
            <p:nvPr/>
          </p:nvSpPr>
          <p:spPr>
            <a:xfrm>
              <a:off x="61722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5" name="Rectangle 2024">
              <a:extLst>
                <a:ext uri="{FF2B5EF4-FFF2-40B4-BE49-F238E27FC236}">
                  <a16:creationId xmlns:a16="http://schemas.microsoft.com/office/drawing/2014/main" id="{DFC527E7-820E-DC49-BA56-9E2B88DFA6B8}"/>
                </a:ext>
              </a:extLst>
            </p:cNvPr>
            <p:cNvSpPr/>
            <p:nvPr/>
          </p:nvSpPr>
          <p:spPr>
            <a:xfrm>
              <a:off x="6400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6" name="Rectangle 2025">
              <a:extLst>
                <a:ext uri="{FF2B5EF4-FFF2-40B4-BE49-F238E27FC236}">
                  <a16:creationId xmlns:a16="http://schemas.microsoft.com/office/drawing/2014/main" id="{33F4BF02-83F7-EE4D-AFD2-230002817A71}"/>
                </a:ext>
              </a:extLst>
            </p:cNvPr>
            <p:cNvSpPr/>
            <p:nvPr/>
          </p:nvSpPr>
          <p:spPr>
            <a:xfrm>
              <a:off x="66294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7" name="Rectangle 2026">
              <a:extLst>
                <a:ext uri="{FF2B5EF4-FFF2-40B4-BE49-F238E27FC236}">
                  <a16:creationId xmlns:a16="http://schemas.microsoft.com/office/drawing/2014/main" id="{92902234-A2A7-2643-86FF-751888C44582}"/>
                </a:ext>
              </a:extLst>
            </p:cNvPr>
            <p:cNvSpPr/>
            <p:nvPr/>
          </p:nvSpPr>
          <p:spPr>
            <a:xfrm>
              <a:off x="6858000" y="65532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8" name="Rectangle 2027">
              <a:extLst>
                <a:ext uri="{FF2B5EF4-FFF2-40B4-BE49-F238E27FC236}">
                  <a16:creationId xmlns:a16="http://schemas.microsoft.com/office/drawing/2014/main" id="{99B57DF0-EAE3-F942-AF17-F8AFFB586933}"/>
                </a:ext>
              </a:extLst>
            </p:cNvPr>
            <p:cNvSpPr/>
            <p:nvPr/>
          </p:nvSpPr>
          <p:spPr>
            <a:xfrm>
              <a:off x="70866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9" name="Rectangle 2028">
              <a:extLst>
                <a:ext uri="{FF2B5EF4-FFF2-40B4-BE49-F238E27FC236}">
                  <a16:creationId xmlns:a16="http://schemas.microsoft.com/office/drawing/2014/main" id="{4C75C4FD-D75D-3A43-85BF-70EC505E9FD9}"/>
                </a:ext>
              </a:extLst>
            </p:cNvPr>
            <p:cNvSpPr/>
            <p:nvPr/>
          </p:nvSpPr>
          <p:spPr>
            <a:xfrm>
              <a:off x="73152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0" name="Rectangle 2029">
              <a:extLst>
                <a:ext uri="{FF2B5EF4-FFF2-40B4-BE49-F238E27FC236}">
                  <a16:creationId xmlns:a16="http://schemas.microsoft.com/office/drawing/2014/main" id="{AAF27B75-0A77-1E45-91E1-1F6BF896F0C6}"/>
                </a:ext>
              </a:extLst>
            </p:cNvPr>
            <p:cNvSpPr/>
            <p:nvPr/>
          </p:nvSpPr>
          <p:spPr>
            <a:xfrm>
              <a:off x="7543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1" name="Rectangle 2030">
              <a:extLst>
                <a:ext uri="{FF2B5EF4-FFF2-40B4-BE49-F238E27FC236}">
                  <a16:creationId xmlns:a16="http://schemas.microsoft.com/office/drawing/2014/main" id="{C02F8102-37E0-2140-AB0F-53242E41ADEE}"/>
                </a:ext>
              </a:extLst>
            </p:cNvPr>
            <p:cNvSpPr/>
            <p:nvPr/>
          </p:nvSpPr>
          <p:spPr>
            <a:xfrm>
              <a:off x="5943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2" name="Rectangle 2031">
              <a:extLst>
                <a:ext uri="{FF2B5EF4-FFF2-40B4-BE49-F238E27FC236}">
                  <a16:creationId xmlns:a16="http://schemas.microsoft.com/office/drawing/2014/main" id="{F31FCFA4-27B7-6D49-A606-2FAB5ABBFE6F}"/>
                </a:ext>
              </a:extLst>
            </p:cNvPr>
            <p:cNvSpPr/>
            <p:nvPr/>
          </p:nvSpPr>
          <p:spPr>
            <a:xfrm>
              <a:off x="6172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3" name="Rectangle 2032">
              <a:extLst>
                <a:ext uri="{FF2B5EF4-FFF2-40B4-BE49-F238E27FC236}">
                  <a16:creationId xmlns:a16="http://schemas.microsoft.com/office/drawing/2014/main" id="{CA8938FE-D7BF-284E-A0C9-42EC3C906BC7}"/>
                </a:ext>
              </a:extLst>
            </p:cNvPr>
            <p:cNvSpPr/>
            <p:nvPr/>
          </p:nvSpPr>
          <p:spPr>
            <a:xfrm>
              <a:off x="6400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4" name="Rectangle 2033">
              <a:extLst>
                <a:ext uri="{FF2B5EF4-FFF2-40B4-BE49-F238E27FC236}">
                  <a16:creationId xmlns:a16="http://schemas.microsoft.com/office/drawing/2014/main" id="{48E39220-BE7A-4147-A31A-BD83CE86338B}"/>
                </a:ext>
              </a:extLst>
            </p:cNvPr>
            <p:cNvSpPr/>
            <p:nvPr/>
          </p:nvSpPr>
          <p:spPr>
            <a:xfrm>
              <a:off x="6629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5" name="Rectangle 2034">
              <a:extLst>
                <a:ext uri="{FF2B5EF4-FFF2-40B4-BE49-F238E27FC236}">
                  <a16:creationId xmlns:a16="http://schemas.microsoft.com/office/drawing/2014/main" id="{04F64161-A916-AB44-BAD1-3C4465F3C9C7}"/>
                </a:ext>
              </a:extLst>
            </p:cNvPr>
            <p:cNvSpPr/>
            <p:nvPr/>
          </p:nvSpPr>
          <p:spPr>
            <a:xfrm>
              <a:off x="6858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6" name="Rectangle 2035">
              <a:extLst>
                <a:ext uri="{FF2B5EF4-FFF2-40B4-BE49-F238E27FC236}">
                  <a16:creationId xmlns:a16="http://schemas.microsoft.com/office/drawing/2014/main" id="{AC32876A-2A14-6B47-A51C-930F84417467}"/>
                </a:ext>
              </a:extLst>
            </p:cNvPr>
            <p:cNvSpPr/>
            <p:nvPr/>
          </p:nvSpPr>
          <p:spPr>
            <a:xfrm>
              <a:off x="7086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7" name="Rectangle 2036">
              <a:extLst>
                <a:ext uri="{FF2B5EF4-FFF2-40B4-BE49-F238E27FC236}">
                  <a16:creationId xmlns:a16="http://schemas.microsoft.com/office/drawing/2014/main" id="{B2187687-78FF-6A4E-82D6-437B72B7765D}"/>
                </a:ext>
              </a:extLst>
            </p:cNvPr>
            <p:cNvSpPr/>
            <p:nvPr/>
          </p:nvSpPr>
          <p:spPr>
            <a:xfrm>
              <a:off x="7315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8" name="Rectangle 2037">
              <a:extLst>
                <a:ext uri="{FF2B5EF4-FFF2-40B4-BE49-F238E27FC236}">
                  <a16:creationId xmlns:a16="http://schemas.microsoft.com/office/drawing/2014/main" id="{AF533792-7416-B34E-A6F7-0276243A60EF}"/>
                </a:ext>
              </a:extLst>
            </p:cNvPr>
            <p:cNvSpPr/>
            <p:nvPr/>
          </p:nvSpPr>
          <p:spPr>
            <a:xfrm>
              <a:off x="7543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9" name="Rectangle 2038">
              <a:extLst>
                <a:ext uri="{FF2B5EF4-FFF2-40B4-BE49-F238E27FC236}">
                  <a16:creationId xmlns:a16="http://schemas.microsoft.com/office/drawing/2014/main" id="{451DB574-1EB9-6A47-BCE1-3340EBC80C8A}"/>
                </a:ext>
              </a:extLst>
            </p:cNvPr>
            <p:cNvSpPr/>
            <p:nvPr/>
          </p:nvSpPr>
          <p:spPr>
            <a:xfrm>
              <a:off x="5943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0" name="Rectangle 2039">
              <a:extLst>
                <a:ext uri="{FF2B5EF4-FFF2-40B4-BE49-F238E27FC236}">
                  <a16:creationId xmlns:a16="http://schemas.microsoft.com/office/drawing/2014/main" id="{058B0176-E912-C64D-82E8-D4D0B35C6B59}"/>
                </a:ext>
              </a:extLst>
            </p:cNvPr>
            <p:cNvSpPr/>
            <p:nvPr/>
          </p:nvSpPr>
          <p:spPr>
            <a:xfrm>
              <a:off x="6172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1" name="Rectangle 2040">
              <a:extLst>
                <a:ext uri="{FF2B5EF4-FFF2-40B4-BE49-F238E27FC236}">
                  <a16:creationId xmlns:a16="http://schemas.microsoft.com/office/drawing/2014/main" id="{477CE9A1-011A-B746-9BEC-9DA619B6CF4F}"/>
                </a:ext>
              </a:extLst>
            </p:cNvPr>
            <p:cNvSpPr/>
            <p:nvPr/>
          </p:nvSpPr>
          <p:spPr>
            <a:xfrm>
              <a:off x="6400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2" name="Rectangle 2041">
              <a:extLst>
                <a:ext uri="{FF2B5EF4-FFF2-40B4-BE49-F238E27FC236}">
                  <a16:creationId xmlns:a16="http://schemas.microsoft.com/office/drawing/2014/main" id="{6839EADF-A94E-CC40-9F03-4C24E5443AFD}"/>
                </a:ext>
              </a:extLst>
            </p:cNvPr>
            <p:cNvSpPr/>
            <p:nvPr/>
          </p:nvSpPr>
          <p:spPr>
            <a:xfrm>
              <a:off x="6629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3" name="Rectangle 2042">
              <a:extLst>
                <a:ext uri="{FF2B5EF4-FFF2-40B4-BE49-F238E27FC236}">
                  <a16:creationId xmlns:a16="http://schemas.microsoft.com/office/drawing/2014/main" id="{AA00E691-26A5-8440-AF3C-1AC2C6787A77}"/>
                </a:ext>
              </a:extLst>
            </p:cNvPr>
            <p:cNvSpPr/>
            <p:nvPr/>
          </p:nvSpPr>
          <p:spPr>
            <a:xfrm>
              <a:off x="6858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4" name="Rectangle 2043">
              <a:extLst>
                <a:ext uri="{FF2B5EF4-FFF2-40B4-BE49-F238E27FC236}">
                  <a16:creationId xmlns:a16="http://schemas.microsoft.com/office/drawing/2014/main" id="{790F2BB9-494C-AE4E-9CE9-7E4A8137B547}"/>
                </a:ext>
              </a:extLst>
            </p:cNvPr>
            <p:cNvSpPr/>
            <p:nvPr/>
          </p:nvSpPr>
          <p:spPr>
            <a:xfrm>
              <a:off x="7086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5" name="Rectangle 2044">
              <a:extLst>
                <a:ext uri="{FF2B5EF4-FFF2-40B4-BE49-F238E27FC236}">
                  <a16:creationId xmlns:a16="http://schemas.microsoft.com/office/drawing/2014/main" id="{298F47BA-165E-224C-948E-AEA5950F980F}"/>
                </a:ext>
              </a:extLst>
            </p:cNvPr>
            <p:cNvSpPr/>
            <p:nvPr/>
          </p:nvSpPr>
          <p:spPr>
            <a:xfrm>
              <a:off x="7315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6" name="Rectangle 2045">
              <a:extLst>
                <a:ext uri="{FF2B5EF4-FFF2-40B4-BE49-F238E27FC236}">
                  <a16:creationId xmlns:a16="http://schemas.microsoft.com/office/drawing/2014/main" id="{89EA8798-E96E-EC43-BBD5-BECB2CAE8542}"/>
                </a:ext>
              </a:extLst>
            </p:cNvPr>
            <p:cNvSpPr/>
            <p:nvPr/>
          </p:nvSpPr>
          <p:spPr>
            <a:xfrm>
              <a:off x="7543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7" name="Rectangle 2046">
              <a:extLst>
                <a:ext uri="{FF2B5EF4-FFF2-40B4-BE49-F238E27FC236}">
                  <a16:creationId xmlns:a16="http://schemas.microsoft.com/office/drawing/2014/main" id="{85D4FF79-2424-DF40-B1C3-6EC5A7F534A3}"/>
                </a:ext>
              </a:extLst>
            </p:cNvPr>
            <p:cNvSpPr/>
            <p:nvPr/>
          </p:nvSpPr>
          <p:spPr>
            <a:xfrm>
              <a:off x="5943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8" name="Rectangle 2047">
              <a:extLst>
                <a:ext uri="{FF2B5EF4-FFF2-40B4-BE49-F238E27FC236}">
                  <a16:creationId xmlns:a16="http://schemas.microsoft.com/office/drawing/2014/main" id="{9F1A1EF4-6C65-6A40-AA90-BDB002D31218}"/>
                </a:ext>
              </a:extLst>
            </p:cNvPr>
            <p:cNvSpPr/>
            <p:nvPr/>
          </p:nvSpPr>
          <p:spPr>
            <a:xfrm>
              <a:off x="6172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9" name="Rectangle 2048">
              <a:extLst>
                <a:ext uri="{FF2B5EF4-FFF2-40B4-BE49-F238E27FC236}">
                  <a16:creationId xmlns:a16="http://schemas.microsoft.com/office/drawing/2014/main" id="{65963612-A447-064A-824E-5B5F31B12CF0}"/>
                </a:ext>
              </a:extLst>
            </p:cNvPr>
            <p:cNvSpPr/>
            <p:nvPr/>
          </p:nvSpPr>
          <p:spPr>
            <a:xfrm>
              <a:off x="6400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0" name="Rectangle 2049">
              <a:extLst>
                <a:ext uri="{FF2B5EF4-FFF2-40B4-BE49-F238E27FC236}">
                  <a16:creationId xmlns:a16="http://schemas.microsoft.com/office/drawing/2014/main" id="{E66DF4BC-A0F1-454A-9C41-D0A1CB1AD438}"/>
                </a:ext>
              </a:extLst>
            </p:cNvPr>
            <p:cNvSpPr/>
            <p:nvPr/>
          </p:nvSpPr>
          <p:spPr>
            <a:xfrm>
              <a:off x="6629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1" name="Rectangle 2050">
              <a:extLst>
                <a:ext uri="{FF2B5EF4-FFF2-40B4-BE49-F238E27FC236}">
                  <a16:creationId xmlns:a16="http://schemas.microsoft.com/office/drawing/2014/main" id="{37F52B96-CEEA-5540-B290-CB2226F8AF37}"/>
                </a:ext>
              </a:extLst>
            </p:cNvPr>
            <p:cNvSpPr/>
            <p:nvPr/>
          </p:nvSpPr>
          <p:spPr>
            <a:xfrm>
              <a:off x="6858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2" name="Rectangle 2051">
              <a:extLst>
                <a:ext uri="{FF2B5EF4-FFF2-40B4-BE49-F238E27FC236}">
                  <a16:creationId xmlns:a16="http://schemas.microsoft.com/office/drawing/2014/main" id="{96D9C284-9062-544B-A391-0A9103045DEA}"/>
                </a:ext>
              </a:extLst>
            </p:cNvPr>
            <p:cNvSpPr/>
            <p:nvPr/>
          </p:nvSpPr>
          <p:spPr>
            <a:xfrm>
              <a:off x="7086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3" name="Rectangle 2052">
              <a:extLst>
                <a:ext uri="{FF2B5EF4-FFF2-40B4-BE49-F238E27FC236}">
                  <a16:creationId xmlns:a16="http://schemas.microsoft.com/office/drawing/2014/main" id="{BC127B54-66C8-8347-A0EF-5A25AD6E4F6A}"/>
                </a:ext>
              </a:extLst>
            </p:cNvPr>
            <p:cNvSpPr/>
            <p:nvPr/>
          </p:nvSpPr>
          <p:spPr>
            <a:xfrm>
              <a:off x="7315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4" name="Rectangle 2053">
              <a:extLst>
                <a:ext uri="{FF2B5EF4-FFF2-40B4-BE49-F238E27FC236}">
                  <a16:creationId xmlns:a16="http://schemas.microsoft.com/office/drawing/2014/main" id="{928B595D-C321-B847-92CD-BD54A1E1E681}"/>
                </a:ext>
              </a:extLst>
            </p:cNvPr>
            <p:cNvSpPr/>
            <p:nvPr/>
          </p:nvSpPr>
          <p:spPr>
            <a:xfrm>
              <a:off x="7543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5" name="Rectangle 2054">
              <a:extLst>
                <a:ext uri="{FF2B5EF4-FFF2-40B4-BE49-F238E27FC236}">
                  <a16:creationId xmlns:a16="http://schemas.microsoft.com/office/drawing/2014/main" id="{A311FAF0-78A2-B941-90BC-60053D897A1B}"/>
                </a:ext>
              </a:extLst>
            </p:cNvPr>
            <p:cNvSpPr/>
            <p:nvPr/>
          </p:nvSpPr>
          <p:spPr>
            <a:xfrm>
              <a:off x="457200" y="56388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6" name="Rectangle 2055">
              <a:extLst>
                <a:ext uri="{FF2B5EF4-FFF2-40B4-BE49-F238E27FC236}">
                  <a16:creationId xmlns:a16="http://schemas.microsoft.com/office/drawing/2014/main" id="{CF1E9EB3-FDDC-0F46-80FF-E1B646883510}"/>
                </a:ext>
              </a:extLst>
            </p:cNvPr>
            <p:cNvSpPr/>
            <p:nvPr/>
          </p:nvSpPr>
          <p:spPr>
            <a:xfrm>
              <a:off x="2286000" y="56388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7" name="Rectangle 2056">
              <a:extLst>
                <a:ext uri="{FF2B5EF4-FFF2-40B4-BE49-F238E27FC236}">
                  <a16:creationId xmlns:a16="http://schemas.microsoft.com/office/drawing/2014/main" id="{BE43BF51-886A-4F41-A882-819CFDE325D9}"/>
                </a:ext>
              </a:extLst>
            </p:cNvPr>
            <p:cNvSpPr/>
            <p:nvPr/>
          </p:nvSpPr>
          <p:spPr>
            <a:xfrm>
              <a:off x="4114800" y="56388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8" name="Rectangle 2057">
              <a:extLst>
                <a:ext uri="{FF2B5EF4-FFF2-40B4-BE49-F238E27FC236}">
                  <a16:creationId xmlns:a16="http://schemas.microsoft.com/office/drawing/2014/main" id="{EC634DE1-7771-424E-884F-547E09D9F60B}"/>
                </a:ext>
              </a:extLst>
            </p:cNvPr>
            <p:cNvSpPr/>
            <p:nvPr/>
          </p:nvSpPr>
          <p:spPr>
            <a:xfrm>
              <a:off x="5943600" y="56388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9" name="Rectangle 2058">
              <a:extLst>
                <a:ext uri="{FF2B5EF4-FFF2-40B4-BE49-F238E27FC236}">
                  <a16:creationId xmlns:a16="http://schemas.microsoft.com/office/drawing/2014/main" id="{D234C6DD-CE41-4C4F-A3CD-68CB852EAA7C}"/>
                </a:ext>
              </a:extLst>
            </p:cNvPr>
            <p:cNvSpPr/>
            <p:nvPr/>
          </p:nvSpPr>
          <p:spPr>
            <a:xfrm>
              <a:off x="457200" y="38100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0" name="Rectangle 2059">
              <a:extLst>
                <a:ext uri="{FF2B5EF4-FFF2-40B4-BE49-F238E27FC236}">
                  <a16:creationId xmlns:a16="http://schemas.microsoft.com/office/drawing/2014/main" id="{C16B0EBA-1C45-8F44-BE46-3225C9B645EC}"/>
                </a:ext>
              </a:extLst>
            </p:cNvPr>
            <p:cNvSpPr/>
            <p:nvPr/>
          </p:nvSpPr>
          <p:spPr>
            <a:xfrm>
              <a:off x="2286000" y="38100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>
              <a:extLst>
                <a:ext uri="{FF2B5EF4-FFF2-40B4-BE49-F238E27FC236}">
                  <a16:creationId xmlns:a16="http://schemas.microsoft.com/office/drawing/2014/main" id="{813C021B-72A0-024D-93D4-48EA5A10CCD6}"/>
                </a:ext>
              </a:extLst>
            </p:cNvPr>
            <p:cNvSpPr/>
            <p:nvPr/>
          </p:nvSpPr>
          <p:spPr>
            <a:xfrm>
              <a:off x="4114800" y="38100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2" name="Rectangle 2061">
              <a:extLst>
                <a:ext uri="{FF2B5EF4-FFF2-40B4-BE49-F238E27FC236}">
                  <a16:creationId xmlns:a16="http://schemas.microsoft.com/office/drawing/2014/main" id="{E5571584-D13D-4547-B272-D030895875A9}"/>
                </a:ext>
              </a:extLst>
            </p:cNvPr>
            <p:cNvSpPr/>
            <p:nvPr/>
          </p:nvSpPr>
          <p:spPr>
            <a:xfrm>
              <a:off x="5943600" y="38100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3" name="Rectangle 2062">
              <a:extLst>
                <a:ext uri="{FF2B5EF4-FFF2-40B4-BE49-F238E27FC236}">
                  <a16:creationId xmlns:a16="http://schemas.microsoft.com/office/drawing/2014/main" id="{999EEFCE-EA0B-C54E-BFC3-206A417D55FB}"/>
                </a:ext>
              </a:extLst>
            </p:cNvPr>
            <p:cNvSpPr/>
            <p:nvPr/>
          </p:nvSpPr>
          <p:spPr>
            <a:xfrm>
              <a:off x="457200" y="19812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4" name="Rectangle 2063">
              <a:extLst>
                <a:ext uri="{FF2B5EF4-FFF2-40B4-BE49-F238E27FC236}">
                  <a16:creationId xmlns:a16="http://schemas.microsoft.com/office/drawing/2014/main" id="{77A8C1D5-5ADD-7342-96CB-4B3AEA457AFE}"/>
                </a:ext>
              </a:extLst>
            </p:cNvPr>
            <p:cNvSpPr/>
            <p:nvPr/>
          </p:nvSpPr>
          <p:spPr>
            <a:xfrm>
              <a:off x="2286000" y="19812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5" name="Rectangle 2064">
              <a:extLst>
                <a:ext uri="{FF2B5EF4-FFF2-40B4-BE49-F238E27FC236}">
                  <a16:creationId xmlns:a16="http://schemas.microsoft.com/office/drawing/2014/main" id="{7F416D7E-1174-8141-B721-9CDAFDE0DF94}"/>
                </a:ext>
              </a:extLst>
            </p:cNvPr>
            <p:cNvSpPr/>
            <p:nvPr/>
          </p:nvSpPr>
          <p:spPr>
            <a:xfrm>
              <a:off x="4114800" y="19812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6" name="Rectangle 2065">
              <a:extLst>
                <a:ext uri="{FF2B5EF4-FFF2-40B4-BE49-F238E27FC236}">
                  <a16:creationId xmlns:a16="http://schemas.microsoft.com/office/drawing/2014/main" id="{B6841552-69BE-B943-9DF3-3A9F2CC44DA6}"/>
                </a:ext>
              </a:extLst>
            </p:cNvPr>
            <p:cNvSpPr/>
            <p:nvPr/>
          </p:nvSpPr>
          <p:spPr>
            <a:xfrm>
              <a:off x="5943600" y="19812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7" name="Rectangle 2066">
              <a:extLst>
                <a:ext uri="{FF2B5EF4-FFF2-40B4-BE49-F238E27FC236}">
                  <a16:creationId xmlns:a16="http://schemas.microsoft.com/office/drawing/2014/main" id="{ED300D8F-9844-9F49-9BC8-1D1ADA62D413}"/>
                </a:ext>
              </a:extLst>
            </p:cNvPr>
            <p:cNvSpPr/>
            <p:nvPr/>
          </p:nvSpPr>
          <p:spPr>
            <a:xfrm>
              <a:off x="457200" y="1524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8" name="Rectangle 2067">
              <a:extLst>
                <a:ext uri="{FF2B5EF4-FFF2-40B4-BE49-F238E27FC236}">
                  <a16:creationId xmlns:a16="http://schemas.microsoft.com/office/drawing/2014/main" id="{763CC629-621E-6243-A736-EBFAD4082030}"/>
                </a:ext>
              </a:extLst>
            </p:cNvPr>
            <p:cNvSpPr/>
            <p:nvPr/>
          </p:nvSpPr>
          <p:spPr>
            <a:xfrm>
              <a:off x="2286000" y="1524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9" name="Rectangle 2068">
              <a:extLst>
                <a:ext uri="{FF2B5EF4-FFF2-40B4-BE49-F238E27FC236}">
                  <a16:creationId xmlns:a16="http://schemas.microsoft.com/office/drawing/2014/main" id="{09A76618-9128-B54C-9D28-DE4FBD0EBD74}"/>
                </a:ext>
              </a:extLst>
            </p:cNvPr>
            <p:cNvSpPr/>
            <p:nvPr/>
          </p:nvSpPr>
          <p:spPr>
            <a:xfrm>
              <a:off x="4114800" y="1524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0" name="Rectangle 2069">
              <a:extLst>
                <a:ext uri="{FF2B5EF4-FFF2-40B4-BE49-F238E27FC236}">
                  <a16:creationId xmlns:a16="http://schemas.microsoft.com/office/drawing/2014/main" id="{F51BECA3-30DD-944C-BC07-842BA571513F}"/>
                </a:ext>
              </a:extLst>
            </p:cNvPr>
            <p:cNvSpPr/>
            <p:nvPr/>
          </p:nvSpPr>
          <p:spPr>
            <a:xfrm>
              <a:off x="5943600" y="1524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71" name="TextBox 2070"/>
          <p:cNvSpPr txBox="1"/>
          <p:nvPr/>
        </p:nvSpPr>
        <p:spPr>
          <a:xfrm>
            <a:off x="3847178" y="2383955"/>
            <a:ext cx="51638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Globally regularly, locally irregular</a:t>
            </a:r>
          </a:p>
          <a:p>
            <a:r>
              <a:rPr lang="en-US" sz="1800" i="1" dirty="0">
                <a:latin typeface="Calibri" pitchFamily="34" charset="0"/>
              </a:rPr>
              <a:t>Low/medium degree degree</a:t>
            </a:r>
          </a:p>
          <a:p>
            <a:r>
              <a:rPr lang="en-US" sz="1800" i="1" dirty="0">
                <a:latin typeface="Calibri" pitchFamily="34" charset="0"/>
              </a:rPr>
              <a:t>Rats spread quickly within tile, slowly between tiles</a:t>
            </a:r>
          </a:p>
          <a:p>
            <a:r>
              <a:rPr lang="en-US" sz="1800" i="1" dirty="0">
                <a:latin typeface="Calibri" pitchFamily="34" charset="0"/>
              </a:rPr>
              <a:t>Hub nodes typically have high rat counts</a:t>
            </a:r>
          </a:p>
        </p:txBody>
      </p:sp>
    </p:spTree>
    <p:extLst>
      <p:ext uri="{BB962C8B-B14F-4D97-AF65-F5344CB8AC3E}">
        <p14:creationId xmlns:p14="http://schemas.microsoft.com/office/powerpoint/2010/main" val="273010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4CB5B-92BB-7549-B91D-EE52DCD16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Fractal Graph (Demo 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28187-BC84-CD41-8C37-C234293F2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19600"/>
            <a:ext cx="7656990" cy="619125"/>
          </a:xfrm>
        </p:spPr>
        <p:txBody>
          <a:bodyPr/>
          <a:lstStyle/>
          <a:p>
            <a:r>
              <a:rPr lang="en-US" dirty="0"/>
              <a:t>Regions of varying size</a:t>
            </a:r>
          </a:p>
          <a:p>
            <a:pPr lvl="1"/>
            <a:r>
              <a:rPr lang="en-US" dirty="0"/>
              <a:t>Some have 4 hub nodes, others 1</a:t>
            </a:r>
          </a:p>
          <a:p>
            <a:pPr lvl="1"/>
            <a:r>
              <a:rPr lang="en-US" dirty="0"/>
              <a:t>Maximum degree = k</a:t>
            </a:r>
            <a:r>
              <a:rPr lang="en-US" baseline="30000" dirty="0"/>
              <a:t>2</a:t>
            </a:r>
            <a:r>
              <a:rPr lang="en-US" dirty="0"/>
              <a:t>/2-1	(= 12,799 for benchmark graph)</a:t>
            </a:r>
          </a:p>
          <a:p>
            <a:r>
              <a:rPr lang="en-US" dirty="0"/>
              <a:t>k = 160:	25,600 nodes		254,940 edges</a:t>
            </a:r>
          </a:p>
        </p:txBody>
      </p:sp>
      <p:grpSp>
        <p:nvGrpSpPr>
          <p:cNvPr id="2071" name="Group 2070">
            <a:extLst>
              <a:ext uri="{FF2B5EF4-FFF2-40B4-BE49-F238E27FC236}">
                <a16:creationId xmlns:a16="http://schemas.microsoft.com/office/drawing/2014/main" id="{177A914B-4994-084B-B64B-EC6B388B0040}"/>
              </a:ext>
            </a:extLst>
          </p:cNvPr>
          <p:cNvGrpSpPr/>
          <p:nvPr/>
        </p:nvGrpSpPr>
        <p:grpSpPr>
          <a:xfrm>
            <a:off x="990600" y="1219200"/>
            <a:ext cx="3048000" cy="3052816"/>
            <a:chOff x="457200" y="152400"/>
            <a:chExt cx="7315200" cy="7326759"/>
          </a:xfrm>
        </p:grpSpPr>
        <p:sp>
          <p:nvSpPr>
            <p:cNvPr id="2072" name="Rectangle 2071">
              <a:extLst>
                <a:ext uri="{FF2B5EF4-FFF2-40B4-BE49-F238E27FC236}">
                  <a16:creationId xmlns:a16="http://schemas.microsoft.com/office/drawing/2014/main" id="{D3F20E5E-68FF-334A-A4F4-8301DF5F772D}"/>
                </a:ext>
              </a:extLst>
            </p:cNvPr>
            <p:cNvSpPr/>
            <p:nvPr/>
          </p:nvSpPr>
          <p:spPr>
            <a:xfrm>
              <a:off x="457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3" name="Rectangle 2072">
              <a:extLst>
                <a:ext uri="{FF2B5EF4-FFF2-40B4-BE49-F238E27FC236}">
                  <a16:creationId xmlns:a16="http://schemas.microsoft.com/office/drawing/2014/main" id="{2123634F-72F0-2044-AB93-2A241D137BC4}"/>
                </a:ext>
              </a:extLst>
            </p:cNvPr>
            <p:cNvSpPr/>
            <p:nvPr/>
          </p:nvSpPr>
          <p:spPr>
            <a:xfrm>
              <a:off x="685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4" name="Rectangle 2073">
              <a:extLst>
                <a:ext uri="{FF2B5EF4-FFF2-40B4-BE49-F238E27FC236}">
                  <a16:creationId xmlns:a16="http://schemas.microsoft.com/office/drawing/2014/main" id="{46BA0C68-68A6-854B-A8D0-076CE7C63A73}"/>
                </a:ext>
              </a:extLst>
            </p:cNvPr>
            <p:cNvSpPr/>
            <p:nvPr/>
          </p:nvSpPr>
          <p:spPr>
            <a:xfrm>
              <a:off x="914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5" name="Rectangle 2074">
              <a:extLst>
                <a:ext uri="{FF2B5EF4-FFF2-40B4-BE49-F238E27FC236}">
                  <a16:creationId xmlns:a16="http://schemas.microsoft.com/office/drawing/2014/main" id="{364798C1-EC19-4C4F-9657-920E0A7E52F2}"/>
                </a:ext>
              </a:extLst>
            </p:cNvPr>
            <p:cNvSpPr/>
            <p:nvPr/>
          </p:nvSpPr>
          <p:spPr>
            <a:xfrm>
              <a:off x="1143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6" name="Rectangle 2075">
              <a:extLst>
                <a:ext uri="{FF2B5EF4-FFF2-40B4-BE49-F238E27FC236}">
                  <a16:creationId xmlns:a16="http://schemas.microsoft.com/office/drawing/2014/main" id="{A74E5BDE-60E5-5041-83F7-CAE10A7085DC}"/>
                </a:ext>
              </a:extLst>
            </p:cNvPr>
            <p:cNvSpPr/>
            <p:nvPr/>
          </p:nvSpPr>
          <p:spPr>
            <a:xfrm>
              <a:off x="1371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7" name="Rectangle 2076">
              <a:extLst>
                <a:ext uri="{FF2B5EF4-FFF2-40B4-BE49-F238E27FC236}">
                  <a16:creationId xmlns:a16="http://schemas.microsoft.com/office/drawing/2014/main" id="{A399B225-B3A7-ED40-BC28-B38B3CB3BAF5}"/>
                </a:ext>
              </a:extLst>
            </p:cNvPr>
            <p:cNvSpPr/>
            <p:nvPr/>
          </p:nvSpPr>
          <p:spPr>
            <a:xfrm>
              <a:off x="1600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8" name="Rectangle 2077">
              <a:extLst>
                <a:ext uri="{FF2B5EF4-FFF2-40B4-BE49-F238E27FC236}">
                  <a16:creationId xmlns:a16="http://schemas.microsoft.com/office/drawing/2014/main" id="{686E4266-46B9-354A-8521-64C00255417A}"/>
                </a:ext>
              </a:extLst>
            </p:cNvPr>
            <p:cNvSpPr/>
            <p:nvPr/>
          </p:nvSpPr>
          <p:spPr>
            <a:xfrm>
              <a:off x="1828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9" name="Rectangle 2078">
              <a:extLst>
                <a:ext uri="{FF2B5EF4-FFF2-40B4-BE49-F238E27FC236}">
                  <a16:creationId xmlns:a16="http://schemas.microsoft.com/office/drawing/2014/main" id="{4F90AA7A-3B5A-EB42-B5A3-62F773989BAD}"/>
                </a:ext>
              </a:extLst>
            </p:cNvPr>
            <p:cNvSpPr/>
            <p:nvPr/>
          </p:nvSpPr>
          <p:spPr>
            <a:xfrm>
              <a:off x="2057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0" name="Rectangle 2079">
              <a:extLst>
                <a:ext uri="{FF2B5EF4-FFF2-40B4-BE49-F238E27FC236}">
                  <a16:creationId xmlns:a16="http://schemas.microsoft.com/office/drawing/2014/main" id="{5D676949-6A64-5742-9793-01C2189595A0}"/>
                </a:ext>
              </a:extLst>
            </p:cNvPr>
            <p:cNvSpPr/>
            <p:nvPr/>
          </p:nvSpPr>
          <p:spPr>
            <a:xfrm>
              <a:off x="457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1" name="Rectangle 2080">
              <a:extLst>
                <a:ext uri="{FF2B5EF4-FFF2-40B4-BE49-F238E27FC236}">
                  <a16:creationId xmlns:a16="http://schemas.microsoft.com/office/drawing/2014/main" id="{F63AEADF-74B1-F14A-A4E7-6B8395AFAE20}"/>
                </a:ext>
              </a:extLst>
            </p:cNvPr>
            <p:cNvSpPr/>
            <p:nvPr/>
          </p:nvSpPr>
          <p:spPr>
            <a:xfrm>
              <a:off x="685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2" name="Rectangle 2081">
              <a:extLst>
                <a:ext uri="{FF2B5EF4-FFF2-40B4-BE49-F238E27FC236}">
                  <a16:creationId xmlns:a16="http://schemas.microsoft.com/office/drawing/2014/main" id="{5E2167CF-DC97-F146-A6BB-5FC4C14C3AF2}"/>
                </a:ext>
              </a:extLst>
            </p:cNvPr>
            <p:cNvSpPr/>
            <p:nvPr/>
          </p:nvSpPr>
          <p:spPr>
            <a:xfrm>
              <a:off x="914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3" name="Rectangle 2082">
              <a:extLst>
                <a:ext uri="{FF2B5EF4-FFF2-40B4-BE49-F238E27FC236}">
                  <a16:creationId xmlns:a16="http://schemas.microsoft.com/office/drawing/2014/main" id="{E3FD7B70-B061-A941-81CE-3DE400E88233}"/>
                </a:ext>
              </a:extLst>
            </p:cNvPr>
            <p:cNvSpPr/>
            <p:nvPr/>
          </p:nvSpPr>
          <p:spPr>
            <a:xfrm>
              <a:off x="1143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4" name="Rectangle 2083">
              <a:extLst>
                <a:ext uri="{FF2B5EF4-FFF2-40B4-BE49-F238E27FC236}">
                  <a16:creationId xmlns:a16="http://schemas.microsoft.com/office/drawing/2014/main" id="{8567F2FA-E74C-4143-A93F-6B7625F1B355}"/>
                </a:ext>
              </a:extLst>
            </p:cNvPr>
            <p:cNvSpPr/>
            <p:nvPr/>
          </p:nvSpPr>
          <p:spPr>
            <a:xfrm>
              <a:off x="1371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5" name="Rectangle 2084">
              <a:extLst>
                <a:ext uri="{FF2B5EF4-FFF2-40B4-BE49-F238E27FC236}">
                  <a16:creationId xmlns:a16="http://schemas.microsoft.com/office/drawing/2014/main" id="{3C643B3E-00A6-6543-B6CA-67F57BF85AAC}"/>
                </a:ext>
              </a:extLst>
            </p:cNvPr>
            <p:cNvSpPr/>
            <p:nvPr/>
          </p:nvSpPr>
          <p:spPr>
            <a:xfrm>
              <a:off x="1600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6" name="Rectangle 2085">
              <a:extLst>
                <a:ext uri="{FF2B5EF4-FFF2-40B4-BE49-F238E27FC236}">
                  <a16:creationId xmlns:a16="http://schemas.microsoft.com/office/drawing/2014/main" id="{63470588-0D55-DD40-8E9C-3578A46902B2}"/>
                </a:ext>
              </a:extLst>
            </p:cNvPr>
            <p:cNvSpPr/>
            <p:nvPr/>
          </p:nvSpPr>
          <p:spPr>
            <a:xfrm>
              <a:off x="1828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7" name="Rectangle 2086">
              <a:extLst>
                <a:ext uri="{FF2B5EF4-FFF2-40B4-BE49-F238E27FC236}">
                  <a16:creationId xmlns:a16="http://schemas.microsoft.com/office/drawing/2014/main" id="{0AA94BD8-BFBA-2741-8735-85FED8144188}"/>
                </a:ext>
              </a:extLst>
            </p:cNvPr>
            <p:cNvSpPr/>
            <p:nvPr/>
          </p:nvSpPr>
          <p:spPr>
            <a:xfrm>
              <a:off x="2057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8" name="Rectangle 2087">
              <a:extLst>
                <a:ext uri="{FF2B5EF4-FFF2-40B4-BE49-F238E27FC236}">
                  <a16:creationId xmlns:a16="http://schemas.microsoft.com/office/drawing/2014/main" id="{565434F1-4A32-074E-9BEB-0BDA8D9168D8}"/>
                </a:ext>
              </a:extLst>
            </p:cNvPr>
            <p:cNvSpPr/>
            <p:nvPr/>
          </p:nvSpPr>
          <p:spPr>
            <a:xfrm>
              <a:off x="457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9" name="Rectangle 2088">
              <a:extLst>
                <a:ext uri="{FF2B5EF4-FFF2-40B4-BE49-F238E27FC236}">
                  <a16:creationId xmlns:a16="http://schemas.microsoft.com/office/drawing/2014/main" id="{D4D7C78F-65EE-D14C-BF02-DEDC9276EA04}"/>
                </a:ext>
              </a:extLst>
            </p:cNvPr>
            <p:cNvSpPr/>
            <p:nvPr/>
          </p:nvSpPr>
          <p:spPr>
            <a:xfrm>
              <a:off x="685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0" name="Rectangle 2089">
              <a:extLst>
                <a:ext uri="{FF2B5EF4-FFF2-40B4-BE49-F238E27FC236}">
                  <a16:creationId xmlns:a16="http://schemas.microsoft.com/office/drawing/2014/main" id="{B6ED2D81-5F5C-A541-AE17-33BF780AFA6B}"/>
                </a:ext>
              </a:extLst>
            </p:cNvPr>
            <p:cNvSpPr/>
            <p:nvPr/>
          </p:nvSpPr>
          <p:spPr>
            <a:xfrm>
              <a:off x="914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1" name="Rectangle 2090">
              <a:extLst>
                <a:ext uri="{FF2B5EF4-FFF2-40B4-BE49-F238E27FC236}">
                  <a16:creationId xmlns:a16="http://schemas.microsoft.com/office/drawing/2014/main" id="{7502ECFF-CECF-A444-940D-873B23A3AE19}"/>
                </a:ext>
              </a:extLst>
            </p:cNvPr>
            <p:cNvSpPr/>
            <p:nvPr/>
          </p:nvSpPr>
          <p:spPr>
            <a:xfrm>
              <a:off x="1143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2" name="Rectangle 2091">
              <a:extLst>
                <a:ext uri="{FF2B5EF4-FFF2-40B4-BE49-F238E27FC236}">
                  <a16:creationId xmlns:a16="http://schemas.microsoft.com/office/drawing/2014/main" id="{B2050DC9-85DB-0E48-B067-779F40BA80B4}"/>
                </a:ext>
              </a:extLst>
            </p:cNvPr>
            <p:cNvSpPr/>
            <p:nvPr/>
          </p:nvSpPr>
          <p:spPr>
            <a:xfrm>
              <a:off x="1371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3" name="Rectangle 2092">
              <a:extLst>
                <a:ext uri="{FF2B5EF4-FFF2-40B4-BE49-F238E27FC236}">
                  <a16:creationId xmlns:a16="http://schemas.microsoft.com/office/drawing/2014/main" id="{44DBD786-2F16-104F-A837-462D54FD0BAD}"/>
                </a:ext>
              </a:extLst>
            </p:cNvPr>
            <p:cNvSpPr/>
            <p:nvPr/>
          </p:nvSpPr>
          <p:spPr>
            <a:xfrm>
              <a:off x="1600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4" name="Rectangle 2093">
              <a:extLst>
                <a:ext uri="{FF2B5EF4-FFF2-40B4-BE49-F238E27FC236}">
                  <a16:creationId xmlns:a16="http://schemas.microsoft.com/office/drawing/2014/main" id="{603D82BE-9ABD-8D4B-B472-0AF7DB97C436}"/>
                </a:ext>
              </a:extLst>
            </p:cNvPr>
            <p:cNvSpPr/>
            <p:nvPr/>
          </p:nvSpPr>
          <p:spPr>
            <a:xfrm>
              <a:off x="1828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5" name="Rectangle 2094">
              <a:extLst>
                <a:ext uri="{FF2B5EF4-FFF2-40B4-BE49-F238E27FC236}">
                  <a16:creationId xmlns:a16="http://schemas.microsoft.com/office/drawing/2014/main" id="{DD75D4BC-4AB9-7B4E-8A41-C28D04896D8F}"/>
                </a:ext>
              </a:extLst>
            </p:cNvPr>
            <p:cNvSpPr/>
            <p:nvPr/>
          </p:nvSpPr>
          <p:spPr>
            <a:xfrm>
              <a:off x="2057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6" name="Rectangle 2095">
              <a:extLst>
                <a:ext uri="{FF2B5EF4-FFF2-40B4-BE49-F238E27FC236}">
                  <a16:creationId xmlns:a16="http://schemas.microsoft.com/office/drawing/2014/main" id="{A1C82529-4735-0B4C-B439-507B0847B55D}"/>
                </a:ext>
              </a:extLst>
            </p:cNvPr>
            <p:cNvSpPr/>
            <p:nvPr/>
          </p:nvSpPr>
          <p:spPr>
            <a:xfrm>
              <a:off x="4572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7" name="Rectangle 2096">
              <a:extLst>
                <a:ext uri="{FF2B5EF4-FFF2-40B4-BE49-F238E27FC236}">
                  <a16:creationId xmlns:a16="http://schemas.microsoft.com/office/drawing/2014/main" id="{63142143-86A7-9B42-9835-35C06DCB5BA6}"/>
                </a:ext>
              </a:extLst>
            </p:cNvPr>
            <p:cNvSpPr/>
            <p:nvPr/>
          </p:nvSpPr>
          <p:spPr>
            <a:xfrm>
              <a:off x="6858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8" name="Rectangle 2097">
              <a:extLst>
                <a:ext uri="{FF2B5EF4-FFF2-40B4-BE49-F238E27FC236}">
                  <a16:creationId xmlns:a16="http://schemas.microsoft.com/office/drawing/2014/main" id="{9297498A-C4E5-6142-8AC6-6CA9A809ABE3}"/>
                </a:ext>
              </a:extLst>
            </p:cNvPr>
            <p:cNvSpPr/>
            <p:nvPr/>
          </p:nvSpPr>
          <p:spPr>
            <a:xfrm>
              <a:off x="9144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9" name="Rectangle 2098">
              <a:extLst>
                <a:ext uri="{FF2B5EF4-FFF2-40B4-BE49-F238E27FC236}">
                  <a16:creationId xmlns:a16="http://schemas.microsoft.com/office/drawing/2014/main" id="{A9B824AB-B395-1D44-BC1D-87778D1C2A33}"/>
                </a:ext>
              </a:extLst>
            </p:cNvPr>
            <p:cNvSpPr/>
            <p:nvPr/>
          </p:nvSpPr>
          <p:spPr>
            <a:xfrm>
              <a:off x="11430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0" name="Rectangle 2099">
              <a:extLst>
                <a:ext uri="{FF2B5EF4-FFF2-40B4-BE49-F238E27FC236}">
                  <a16:creationId xmlns:a16="http://schemas.microsoft.com/office/drawing/2014/main" id="{966B2A4E-1936-B64B-9CE4-677167C36F8C}"/>
                </a:ext>
              </a:extLst>
            </p:cNvPr>
            <p:cNvSpPr/>
            <p:nvPr/>
          </p:nvSpPr>
          <p:spPr>
            <a:xfrm>
              <a:off x="13716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1" name="Rectangle 2100">
              <a:extLst>
                <a:ext uri="{FF2B5EF4-FFF2-40B4-BE49-F238E27FC236}">
                  <a16:creationId xmlns:a16="http://schemas.microsoft.com/office/drawing/2014/main" id="{EB0B5BE1-E9EF-C748-AAA3-13AA36DE2731}"/>
                </a:ext>
              </a:extLst>
            </p:cNvPr>
            <p:cNvSpPr/>
            <p:nvPr/>
          </p:nvSpPr>
          <p:spPr>
            <a:xfrm>
              <a:off x="16002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2" name="Rectangle 2101">
              <a:extLst>
                <a:ext uri="{FF2B5EF4-FFF2-40B4-BE49-F238E27FC236}">
                  <a16:creationId xmlns:a16="http://schemas.microsoft.com/office/drawing/2014/main" id="{ECE0951C-25A6-6849-963B-81BC0A806D57}"/>
                </a:ext>
              </a:extLst>
            </p:cNvPr>
            <p:cNvSpPr/>
            <p:nvPr/>
          </p:nvSpPr>
          <p:spPr>
            <a:xfrm>
              <a:off x="18288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3" name="Rectangle 2102">
              <a:extLst>
                <a:ext uri="{FF2B5EF4-FFF2-40B4-BE49-F238E27FC236}">
                  <a16:creationId xmlns:a16="http://schemas.microsoft.com/office/drawing/2014/main" id="{6E3E1163-6D31-9546-A221-FD5959356A4E}"/>
                </a:ext>
              </a:extLst>
            </p:cNvPr>
            <p:cNvSpPr/>
            <p:nvPr/>
          </p:nvSpPr>
          <p:spPr>
            <a:xfrm>
              <a:off x="20574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4" name="Rectangle 2103">
              <a:extLst>
                <a:ext uri="{FF2B5EF4-FFF2-40B4-BE49-F238E27FC236}">
                  <a16:creationId xmlns:a16="http://schemas.microsoft.com/office/drawing/2014/main" id="{5341EEC3-7842-8447-BD49-8D749ACD49FE}"/>
                </a:ext>
              </a:extLst>
            </p:cNvPr>
            <p:cNvSpPr/>
            <p:nvPr/>
          </p:nvSpPr>
          <p:spPr>
            <a:xfrm>
              <a:off x="4572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5" name="Rectangle 2104">
              <a:extLst>
                <a:ext uri="{FF2B5EF4-FFF2-40B4-BE49-F238E27FC236}">
                  <a16:creationId xmlns:a16="http://schemas.microsoft.com/office/drawing/2014/main" id="{373E389C-173D-9C47-8A43-B79E2745A491}"/>
                </a:ext>
              </a:extLst>
            </p:cNvPr>
            <p:cNvSpPr/>
            <p:nvPr/>
          </p:nvSpPr>
          <p:spPr>
            <a:xfrm>
              <a:off x="6858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6" name="Rectangle 2105">
              <a:extLst>
                <a:ext uri="{FF2B5EF4-FFF2-40B4-BE49-F238E27FC236}">
                  <a16:creationId xmlns:a16="http://schemas.microsoft.com/office/drawing/2014/main" id="{4FF23CD0-A039-8B49-9DBE-F3BE557D1257}"/>
                </a:ext>
              </a:extLst>
            </p:cNvPr>
            <p:cNvSpPr/>
            <p:nvPr/>
          </p:nvSpPr>
          <p:spPr>
            <a:xfrm>
              <a:off x="9144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7" name="Rectangle 2106">
              <a:extLst>
                <a:ext uri="{FF2B5EF4-FFF2-40B4-BE49-F238E27FC236}">
                  <a16:creationId xmlns:a16="http://schemas.microsoft.com/office/drawing/2014/main" id="{3C88270F-EAEE-3C4C-B07F-6EBCADC52F9A}"/>
                </a:ext>
              </a:extLst>
            </p:cNvPr>
            <p:cNvSpPr/>
            <p:nvPr/>
          </p:nvSpPr>
          <p:spPr>
            <a:xfrm>
              <a:off x="11430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8" name="Rectangle 2107">
              <a:extLst>
                <a:ext uri="{FF2B5EF4-FFF2-40B4-BE49-F238E27FC236}">
                  <a16:creationId xmlns:a16="http://schemas.microsoft.com/office/drawing/2014/main" id="{C2925511-E1D0-864E-A0E1-899DE74B2478}"/>
                </a:ext>
              </a:extLst>
            </p:cNvPr>
            <p:cNvSpPr/>
            <p:nvPr/>
          </p:nvSpPr>
          <p:spPr>
            <a:xfrm>
              <a:off x="13716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9" name="Rectangle 2108">
              <a:extLst>
                <a:ext uri="{FF2B5EF4-FFF2-40B4-BE49-F238E27FC236}">
                  <a16:creationId xmlns:a16="http://schemas.microsoft.com/office/drawing/2014/main" id="{D22C2CB2-514C-2B4E-8DE2-66BE2AF718A6}"/>
                </a:ext>
              </a:extLst>
            </p:cNvPr>
            <p:cNvSpPr/>
            <p:nvPr/>
          </p:nvSpPr>
          <p:spPr>
            <a:xfrm>
              <a:off x="16002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0" name="Rectangle 2109">
              <a:extLst>
                <a:ext uri="{FF2B5EF4-FFF2-40B4-BE49-F238E27FC236}">
                  <a16:creationId xmlns:a16="http://schemas.microsoft.com/office/drawing/2014/main" id="{D2D370E8-3C56-C341-85F5-872CB15A6471}"/>
                </a:ext>
              </a:extLst>
            </p:cNvPr>
            <p:cNvSpPr/>
            <p:nvPr/>
          </p:nvSpPr>
          <p:spPr>
            <a:xfrm>
              <a:off x="18288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1" name="Rectangle 2110">
              <a:extLst>
                <a:ext uri="{FF2B5EF4-FFF2-40B4-BE49-F238E27FC236}">
                  <a16:creationId xmlns:a16="http://schemas.microsoft.com/office/drawing/2014/main" id="{1E617513-F0C0-8440-A437-EB2B9C277BB2}"/>
                </a:ext>
              </a:extLst>
            </p:cNvPr>
            <p:cNvSpPr/>
            <p:nvPr/>
          </p:nvSpPr>
          <p:spPr>
            <a:xfrm>
              <a:off x="20574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2" name="Rectangle 2111">
              <a:extLst>
                <a:ext uri="{FF2B5EF4-FFF2-40B4-BE49-F238E27FC236}">
                  <a16:creationId xmlns:a16="http://schemas.microsoft.com/office/drawing/2014/main" id="{5F0E2742-CF17-4241-A8E9-221E8A2969E7}"/>
                </a:ext>
              </a:extLst>
            </p:cNvPr>
            <p:cNvSpPr/>
            <p:nvPr/>
          </p:nvSpPr>
          <p:spPr>
            <a:xfrm>
              <a:off x="457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3" name="Rectangle 2112">
              <a:extLst>
                <a:ext uri="{FF2B5EF4-FFF2-40B4-BE49-F238E27FC236}">
                  <a16:creationId xmlns:a16="http://schemas.microsoft.com/office/drawing/2014/main" id="{2E8D6FF3-585E-A949-B4B3-CF86ABC129AF}"/>
                </a:ext>
              </a:extLst>
            </p:cNvPr>
            <p:cNvSpPr/>
            <p:nvPr/>
          </p:nvSpPr>
          <p:spPr>
            <a:xfrm>
              <a:off x="685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4" name="Rectangle 2113">
              <a:extLst>
                <a:ext uri="{FF2B5EF4-FFF2-40B4-BE49-F238E27FC236}">
                  <a16:creationId xmlns:a16="http://schemas.microsoft.com/office/drawing/2014/main" id="{82BF2B25-F2B6-BF45-888D-1D27DF24707C}"/>
                </a:ext>
              </a:extLst>
            </p:cNvPr>
            <p:cNvSpPr/>
            <p:nvPr/>
          </p:nvSpPr>
          <p:spPr>
            <a:xfrm>
              <a:off x="914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5" name="Rectangle 2114">
              <a:extLst>
                <a:ext uri="{FF2B5EF4-FFF2-40B4-BE49-F238E27FC236}">
                  <a16:creationId xmlns:a16="http://schemas.microsoft.com/office/drawing/2014/main" id="{244EE5C3-DF35-1E47-85DB-95F76BFE9F7C}"/>
                </a:ext>
              </a:extLst>
            </p:cNvPr>
            <p:cNvSpPr/>
            <p:nvPr/>
          </p:nvSpPr>
          <p:spPr>
            <a:xfrm>
              <a:off x="1143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6" name="Rectangle 2115">
              <a:extLst>
                <a:ext uri="{FF2B5EF4-FFF2-40B4-BE49-F238E27FC236}">
                  <a16:creationId xmlns:a16="http://schemas.microsoft.com/office/drawing/2014/main" id="{A47D901F-ECF1-F44F-8D1E-F77C3F75EFC9}"/>
                </a:ext>
              </a:extLst>
            </p:cNvPr>
            <p:cNvSpPr/>
            <p:nvPr/>
          </p:nvSpPr>
          <p:spPr>
            <a:xfrm>
              <a:off x="1371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7" name="Rectangle 2116">
              <a:extLst>
                <a:ext uri="{FF2B5EF4-FFF2-40B4-BE49-F238E27FC236}">
                  <a16:creationId xmlns:a16="http://schemas.microsoft.com/office/drawing/2014/main" id="{6A52F66E-8EC5-3842-9C27-C9A4E66425E7}"/>
                </a:ext>
              </a:extLst>
            </p:cNvPr>
            <p:cNvSpPr/>
            <p:nvPr/>
          </p:nvSpPr>
          <p:spPr>
            <a:xfrm>
              <a:off x="1600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8" name="Rectangle 2117">
              <a:extLst>
                <a:ext uri="{FF2B5EF4-FFF2-40B4-BE49-F238E27FC236}">
                  <a16:creationId xmlns:a16="http://schemas.microsoft.com/office/drawing/2014/main" id="{966BB340-B9F8-4445-919C-A356DDFBD5E7}"/>
                </a:ext>
              </a:extLst>
            </p:cNvPr>
            <p:cNvSpPr/>
            <p:nvPr/>
          </p:nvSpPr>
          <p:spPr>
            <a:xfrm>
              <a:off x="1828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9" name="Rectangle 2118">
              <a:extLst>
                <a:ext uri="{FF2B5EF4-FFF2-40B4-BE49-F238E27FC236}">
                  <a16:creationId xmlns:a16="http://schemas.microsoft.com/office/drawing/2014/main" id="{A1170BF0-7474-6F46-B238-A96D0032D228}"/>
                </a:ext>
              </a:extLst>
            </p:cNvPr>
            <p:cNvSpPr/>
            <p:nvPr/>
          </p:nvSpPr>
          <p:spPr>
            <a:xfrm>
              <a:off x="2057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0" name="Rectangle 2119">
              <a:extLst>
                <a:ext uri="{FF2B5EF4-FFF2-40B4-BE49-F238E27FC236}">
                  <a16:creationId xmlns:a16="http://schemas.microsoft.com/office/drawing/2014/main" id="{6D84ECBC-FF46-3D4A-BC7F-AB61ACEE657E}"/>
                </a:ext>
              </a:extLst>
            </p:cNvPr>
            <p:cNvSpPr/>
            <p:nvPr/>
          </p:nvSpPr>
          <p:spPr>
            <a:xfrm>
              <a:off x="457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1" name="Rectangle 2120">
              <a:extLst>
                <a:ext uri="{FF2B5EF4-FFF2-40B4-BE49-F238E27FC236}">
                  <a16:creationId xmlns:a16="http://schemas.microsoft.com/office/drawing/2014/main" id="{7353F969-4ABD-194B-A9B0-6EDE961C7BAA}"/>
                </a:ext>
              </a:extLst>
            </p:cNvPr>
            <p:cNvSpPr/>
            <p:nvPr/>
          </p:nvSpPr>
          <p:spPr>
            <a:xfrm>
              <a:off x="685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2" name="Rectangle 2121">
              <a:extLst>
                <a:ext uri="{FF2B5EF4-FFF2-40B4-BE49-F238E27FC236}">
                  <a16:creationId xmlns:a16="http://schemas.microsoft.com/office/drawing/2014/main" id="{6A8C9353-4758-864B-8ECA-D8842A30C19C}"/>
                </a:ext>
              </a:extLst>
            </p:cNvPr>
            <p:cNvSpPr/>
            <p:nvPr/>
          </p:nvSpPr>
          <p:spPr>
            <a:xfrm>
              <a:off x="914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3" name="Rectangle 2122">
              <a:extLst>
                <a:ext uri="{FF2B5EF4-FFF2-40B4-BE49-F238E27FC236}">
                  <a16:creationId xmlns:a16="http://schemas.microsoft.com/office/drawing/2014/main" id="{1C7F5DCF-DA64-7C42-941D-1F45EBB2A42D}"/>
                </a:ext>
              </a:extLst>
            </p:cNvPr>
            <p:cNvSpPr/>
            <p:nvPr/>
          </p:nvSpPr>
          <p:spPr>
            <a:xfrm>
              <a:off x="1143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4" name="Rectangle 2123">
              <a:extLst>
                <a:ext uri="{FF2B5EF4-FFF2-40B4-BE49-F238E27FC236}">
                  <a16:creationId xmlns:a16="http://schemas.microsoft.com/office/drawing/2014/main" id="{B74AE09C-EA88-7742-9FD0-5C9A71461667}"/>
                </a:ext>
              </a:extLst>
            </p:cNvPr>
            <p:cNvSpPr/>
            <p:nvPr/>
          </p:nvSpPr>
          <p:spPr>
            <a:xfrm>
              <a:off x="1371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5" name="Rectangle 2124">
              <a:extLst>
                <a:ext uri="{FF2B5EF4-FFF2-40B4-BE49-F238E27FC236}">
                  <a16:creationId xmlns:a16="http://schemas.microsoft.com/office/drawing/2014/main" id="{984FD49F-B519-7743-AF66-C46DF95995F3}"/>
                </a:ext>
              </a:extLst>
            </p:cNvPr>
            <p:cNvSpPr/>
            <p:nvPr/>
          </p:nvSpPr>
          <p:spPr>
            <a:xfrm>
              <a:off x="1600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6" name="Rectangle 2125">
              <a:extLst>
                <a:ext uri="{FF2B5EF4-FFF2-40B4-BE49-F238E27FC236}">
                  <a16:creationId xmlns:a16="http://schemas.microsoft.com/office/drawing/2014/main" id="{7B668789-6383-B541-8508-CF45C715B78D}"/>
                </a:ext>
              </a:extLst>
            </p:cNvPr>
            <p:cNvSpPr/>
            <p:nvPr/>
          </p:nvSpPr>
          <p:spPr>
            <a:xfrm>
              <a:off x="1828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7" name="Rectangle 2126">
              <a:extLst>
                <a:ext uri="{FF2B5EF4-FFF2-40B4-BE49-F238E27FC236}">
                  <a16:creationId xmlns:a16="http://schemas.microsoft.com/office/drawing/2014/main" id="{D23E8ABF-63BD-0E49-A2DB-CB4374E76512}"/>
                </a:ext>
              </a:extLst>
            </p:cNvPr>
            <p:cNvSpPr/>
            <p:nvPr/>
          </p:nvSpPr>
          <p:spPr>
            <a:xfrm>
              <a:off x="2057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8" name="Rectangle 2127">
              <a:extLst>
                <a:ext uri="{FF2B5EF4-FFF2-40B4-BE49-F238E27FC236}">
                  <a16:creationId xmlns:a16="http://schemas.microsoft.com/office/drawing/2014/main" id="{443CAE24-5BF6-D243-9964-19195EBD4FCA}"/>
                </a:ext>
              </a:extLst>
            </p:cNvPr>
            <p:cNvSpPr/>
            <p:nvPr/>
          </p:nvSpPr>
          <p:spPr>
            <a:xfrm>
              <a:off x="457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9" name="Rectangle 2128">
              <a:extLst>
                <a:ext uri="{FF2B5EF4-FFF2-40B4-BE49-F238E27FC236}">
                  <a16:creationId xmlns:a16="http://schemas.microsoft.com/office/drawing/2014/main" id="{AD856CC3-1CB9-A048-A70C-7C4D9D6FC22E}"/>
                </a:ext>
              </a:extLst>
            </p:cNvPr>
            <p:cNvSpPr/>
            <p:nvPr/>
          </p:nvSpPr>
          <p:spPr>
            <a:xfrm>
              <a:off x="685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0" name="Rectangle 2129">
              <a:extLst>
                <a:ext uri="{FF2B5EF4-FFF2-40B4-BE49-F238E27FC236}">
                  <a16:creationId xmlns:a16="http://schemas.microsoft.com/office/drawing/2014/main" id="{602E3E2C-6D2E-8A40-8169-B9CFD4311B27}"/>
                </a:ext>
              </a:extLst>
            </p:cNvPr>
            <p:cNvSpPr/>
            <p:nvPr/>
          </p:nvSpPr>
          <p:spPr>
            <a:xfrm>
              <a:off x="914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1" name="Rectangle 2130">
              <a:extLst>
                <a:ext uri="{FF2B5EF4-FFF2-40B4-BE49-F238E27FC236}">
                  <a16:creationId xmlns:a16="http://schemas.microsoft.com/office/drawing/2014/main" id="{572DB601-CBD7-7E47-8BE9-D188829E677D}"/>
                </a:ext>
              </a:extLst>
            </p:cNvPr>
            <p:cNvSpPr/>
            <p:nvPr/>
          </p:nvSpPr>
          <p:spPr>
            <a:xfrm>
              <a:off x="1143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2" name="Rectangle 2131">
              <a:extLst>
                <a:ext uri="{FF2B5EF4-FFF2-40B4-BE49-F238E27FC236}">
                  <a16:creationId xmlns:a16="http://schemas.microsoft.com/office/drawing/2014/main" id="{C1918C56-6BAD-2140-865E-B7301359E9BB}"/>
                </a:ext>
              </a:extLst>
            </p:cNvPr>
            <p:cNvSpPr/>
            <p:nvPr/>
          </p:nvSpPr>
          <p:spPr>
            <a:xfrm>
              <a:off x="1371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3" name="Rectangle 2132">
              <a:extLst>
                <a:ext uri="{FF2B5EF4-FFF2-40B4-BE49-F238E27FC236}">
                  <a16:creationId xmlns:a16="http://schemas.microsoft.com/office/drawing/2014/main" id="{07AB348D-B6EA-F045-B94B-D24E6C08F40F}"/>
                </a:ext>
              </a:extLst>
            </p:cNvPr>
            <p:cNvSpPr/>
            <p:nvPr/>
          </p:nvSpPr>
          <p:spPr>
            <a:xfrm>
              <a:off x="1600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4" name="Rectangle 2133">
              <a:extLst>
                <a:ext uri="{FF2B5EF4-FFF2-40B4-BE49-F238E27FC236}">
                  <a16:creationId xmlns:a16="http://schemas.microsoft.com/office/drawing/2014/main" id="{6C992D67-E366-5748-8A4C-E2000A7184F9}"/>
                </a:ext>
              </a:extLst>
            </p:cNvPr>
            <p:cNvSpPr/>
            <p:nvPr/>
          </p:nvSpPr>
          <p:spPr>
            <a:xfrm>
              <a:off x="1828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5" name="Rectangle 2134">
              <a:extLst>
                <a:ext uri="{FF2B5EF4-FFF2-40B4-BE49-F238E27FC236}">
                  <a16:creationId xmlns:a16="http://schemas.microsoft.com/office/drawing/2014/main" id="{B4A0D94D-F721-C844-B7A6-EE5DB38B2F3D}"/>
                </a:ext>
              </a:extLst>
            </p:cNvPr>
            <p:cNvSpPr/>
            <p:nvPr/>
          </p:nvSpPr>
          <p:spPr>
            <a:xfrm>
              <a:off x="2057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6" name="Rectangle 2135">
              <a:extLst>
                <a:ext uri="{FF2B5EF4-FFF2-40B4-BE49-F238E27FC236}">
                  <a16:creationId xmlns:a16="http://schemas.microsoft.com/office/drawing/2014/main" id="{76C2C06F-3A8D-6D47-9DF9-9B89EA13E9D5}"/>
                </a:ext>
              </a:extLst>
            </p:cNvPr>
            <p:cNvSpPr/>
            <p:nvPr/>
          </p:nvSpPr>
          <p:spPr>
            <a:xfrm>
              <a:off x="457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7" name="Rectangle 2136">
              <a:extLst>
                <a:ext uri="{FF2B5EF4-FFF2-40B4-BE49-F238E27FC236}">
                  <a16:creationId xmlns:a16="http://schemas.microsoft.com/office/drawing/2014/main" id="{A219322F-7CF8-8545-9F30-D2CEC6DDF880}"/>
                </a:ext>
              </a:extLst>
            </p:cNvPr>
            <p:cNvSpPr/>
            <p:nvPr/>
          </p:nvSpPr>
          <p:spPr>
            <a:xfrm>
              <a:off x="685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8" name="Rectangle 2137">
              <a:extLst>
                <a:ext uri="{FF2B5EF4-FFF2-40B4-BE49-F238E27FC236}">
                  <a16:creationId xmlns:a16="http://schemas.microsoft.com/office/drawing/2014/main" id="{FA59717E-23ED-0247-9574-BEC5A560F82F}"/>
                </a:ext>
              </a:extLst>
            </p:cNvPr>
            <p:cNvSpPr/>
            <p:nvPr/>
          </p:nvSpPr>
          <p:spPr>
            <a:xfrm>
              <a:off x="914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9" name="Rectangle 2138">
              <a:extLst>
                <a:ext uri="{FF2B5EF4-FFF2-40B4-BE49-F238E27FC236}">
                  <a16:creationId xmlns:a16="http://schemas.microsoft.com/office/drawing/2014/main" id="{3D204246-6684-6849-B298-D016C0F0DE16}"/>
                </a:ext>
              </a:extLst>
            </p:cNvPr>
            <p:cNvSpPr/>
            <p:nvPr/>
          </p:nvSpPr>
          <p:spPr>
            <a:xfrm>
              <a:off x="1143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0" name="Rectangle 2139">
              <a:extLst>
                <a:ext uri="{FF2B5EF4-FFF2-40B4-BE49-F238E27FC236}">
                  <a16:creationId xmlns:a16="http://schemas.microsoft.com/office/drawing/2014/main" id="{AE8F0083-E340-6544-AD27-92CB5F08E440}"/>
                </a:ext>
              </a:extLst>
            </p:cNvPr>
            <p:cNvSpPr/>
            <p:nvPr/>
          </p:nvSpPr>
          <p:spPr>
            <a:xfrm>
              <a:off x="1371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1" name="Rectangle 2140">
              <a:extLst>
                <a:ext uri="{FF2B5EF4-FFF2-40B4-BE49-F238E27FC236}">
                  <a16:creationId xmlns:a16="http://schemas.microsoft.com/office/drawing/2014/main" id="{C55E1857-2E5A-6845-BB88-D77B0C4505A6}"/>
                </a:ext>
              </a:extLst>
            </p:cNvPr>
            <p:cNvSpPr/>
            <p:nvPr/>
          </p:nvSpPr>
          <p:spPr>
            <a:xfrm>
              <a:off x="1600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2" name="Rectangle 2141">
              <a:extLst>
                <a:ext uri="{FF2B5EF4-FFF2-40B4-BE49-F238E27FC236}">
                  <a16:creationId xmlns:a16="http://schemas.microsoft.com/office/drawing/2014/main" id="{F5154269-2342-A846-9530-A2B584811CC6}"/>
                </a:ext>
              </a:extLst>
            </p:cNvPr>
            <p:cNvSpPr/>
            <p:nvPr/>
          </p:nvSpPr>
          <p:spPr>
            <a:xfrm>
              <a:off x="1828800" y="19812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3" name="Rectangle 2142">
              <a:extLst>
                <a:ext uri="{FF2B5EF4-FFF2-40B4-BE49-F238E27FC236}">
                  <a16:creationId xmlns:a16="http://schemas.microsoft.com/office/drawing/2014/main" id="{1FFA315B-0BB4-FC46-8FB1-9DCD9731156D}"/>
                </a:ext>
              </a:extLst>
            </p:cNvPr>
            <p:cNvSpPr/>
            <p:nvPr/>
          </p:nvSpPr>
          <p:spPr>
            <a:xfrm>
              <a:off x="2057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4" name="Rectangle 2143">
              <a:extLst>
                <a:ext uri="{FF2B5EF4-FFF2-40B4-BE49-F238E27FC236}">
                  <a16:creationId xmlns:a16="http://schemas.microsoft.com/office/drawing/2014/main" id="{86C011EE-3DD4-AE40-9F96-DCA0490BE3D0}"/>
                </a:ext>
              </a:extLst>
            </p:cNvPr>
            <p:cNvSpPr/>
            <p:nvPr/>
          </p:nvSpPr>
          <p:spPr>
            <a:xfrm>
              <a:off x="457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5" name="Rectangle 2144">
              <a:extLst>
                <a:ext uri="{FF2B5EF4-FFF2-40B4-BE49-F238E27FC236}">
                  <a16:creationId xmlns:a16="http://schemas.microsoft.com/office/drawing/2014/main" id="{2B09ACEE-78C1-BF4B-9E7E-F1F9B177C9D5}"/>
                </a:ext>
              </a:extLst>
            </p:cNvPr>
            <p:cNvSpPr/>
            <p:nvPr/>
          </p:nvSpPr>
          <p:spPr>
            <a:xfrm>
              <a:off x="685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6" name="Rectangle 2145">
              <a:extLst>
                <a:ext uri="{FF2B5EF4-FFF2-40B4-BE49-F238E27FC236}">
                  <a16:creationId xmlns:a16="http://schemas.microsoft.com/office/drawing/2014/main" id="{0A6D47C1-E3C1-C14A-B33B-28BB1E5AA5EE}"/>
                </a:ext>
              </a:extLst>
            </p:cNvPr>
            <p:cNvSpPr/>
            <p:nvPr/>
          </p:nvSpPr>
          <p:spPr>
            <a:xfrm>
              <a:off x="914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7" name="Rectangle 2146">
              <a:extLst>
                <a:ext uri="{FF2B5EF4-FFF2-40B4-BE49-F238E27FC236}">
                  <a16:creationId xmlns:a16="http://schemas.microsoft.com/office/drawing/2014/main" id="{970BD38E-6E90-9C4B-AE8A-77216FAD55AA}"/>
                </a:ext>
              </a:extLst>
            </p:cNvPr>
            <p:cNvSpPr/>
            <p:nvPr/>
          </p:nvSpPr>
          <p:spPr>
            <a:xfrm>
              <a:off x="1143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8" name="Rectangle 2147">
              <a:extLst>
                <a:ext uri="{FF2B5EF4-FFF2-40B4-BE49-F238E27FC236}">
                  <a16:creationId xmlns:a16="http://schemas.microsoft.com/office/drawing/2014/main" id="{D5646971-643A-6549-BFE5-EB99DD5DD9E1}"/>
                </a:ext>
              </a:extLst>
            </p:cNvPr>
            <p:cNvSpPr/>
            <p:nvPr/>
          </p:nvSpPr>
          <p:spPr>
            <a:xfrm>
              <a:off x="1371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9" name="Rectangle 2148">
              <a:extLst>
                <a:ext uri="{FF2B5EF4-FFF2-40B4-BE49-F238E27FC236}">
                  <a16:creationId xmlns:a16="http://schemas.microsoft.com/office/drawing/2014/main" id="{3213C668-0AAB-8C45-85D7-697FC70934D4}"/>
                </a:ext>
              </a:extLst>
            </p:cNvPr>
            <p:cNvSpPr/>
            <p:nvPr/>
          </p:nvSpPr>
          <p:spPr>
            <a:xfrm>
              <a:off x="1600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0" name="Rectangle 2149">
              <a:extLst>
                <a:ext uri="{FF2B5EF4-FFF2-40B4-BE49-F238E27FC236}">
                  <a16:creationId xmlns:a16="http://schemas.microsoft.com/office/drawing/2014/main" id="{C4B35BAA-1728-9A47-A365-F12147412872}"/>
                </a:ext>
              </a:extLst>
            </p:cNvPr>
            <p:cNvSpPr/>
            <p:nvPr/>
          </p:nvSpPr>
          <p:spPr>
            <a:xfrm>
              <a:off x="1828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1" name="Rectangle 2150">
              <a:extLst>
                <a:ext uri="{FF2B5EF4-FFF2-40B4-BE49-F238E27FC236}">
                  <a16:creationId xmlns:a16="http://schemas.microsoft.com/office/drawing/2014/main" id="{30A1E79C-FDF5-1D4C-AF7D-C2494E6975D9}"/>
                </a:ext>
              </a:extLst>
            </p:cNvPr>
            <p:cNvSpPr/>
            <p:nvPr/>
          </p:nvSpPr>
          <p:spPr>
            <a:xfrm>
              <a:off x="2057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2" name="Rectangle 2151">
              <a:extLst>
                <a:ext uri="{FF2B5EF4-FFF2-40B4-BE49-F238E27FC236}">
                  <a16:creationId xmlns:a16="http://schemas.microsoft.com/office/drawing/2014/main" id="{B3CD9B49-5525-464B-9992-9709C96351F1}"/>
                </a:ext>
              </a:extLst>
            </p:cNvPr>
            <p:cNvSpPr/>
            <p:nvPr/>
          </p:nvSpPr>
          <p:spPr>
            <a:xfrm>
              <a:off x="4572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3" name="Rectangle 2152">
              <a:extLst>
                <a:ext uri="{FF2B5EF4-FFF2-40B4-BE49-F238E27FC236}">
                  <a16:creationId xmlns:a16="http://schemas.microsoft.com/office/drawing/2014/main" id="{56562999-76F6-9F40-B7DE-C2E0DBE1D0DD}"/>
                </a:ext>
              </a:extLst>
            </p:cNvPr>
            <p:cNvSpPr/>
            <p:nvPr/>
          </p:nvSpPr>
          <p:spPr>
            <a:xfrm>
              <a:off x="685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4" name="Rectangle 2153">
              <a:extLst>
                <a:ext uri="{FF2B5EF4-FFF2-40B4-BE49-F238E27FC236}">
                  <a16:creationId xmlns:a16="http://schemas.microsoft.com/office/drawing/2014/main" id="{F3B17084-97D4-E445-9DD9-63A8A2ECDB18}"/>
                </a:ext>
              </a:extLst>
            </p:cNvPr>
            <p:cNvSpPr/>
            <p:nvPr/>
          </p:nvSpPr>
          <p:spPr>
            <a:xfrm>
              <a:off x="914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5" name="Rectangle 2154">
              <a:extLst>
                <a:ext uri="{FF2B5EF4-FFF2-40B4-BE49-F238E27FC236}">
                  <a16:creationId xmlns:a16="http://schemas.microsoft.com/office/drawing/2014/main" id="{0FE06CC7-6884-C242-9410-A23B8FFAAF15}"/>
                </a:ext>
              </a:extLst>
            </p:cNvPr>
            <p:cNvSpPr/>
            <p:nvPr/>
          </p:nvSpPr>
          <p:spPr>
            <a:xfrm>
              <a:off x="1143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6" name="Rectangle 2155">
              <a:extLst>
                <a:ext uri="{FF2B5EF4-FFF2-40B4-BE49-F238E27FC236}">
                  <a16:creationId xmlns:a16="http://schemas.microsoft.com/office/drawing/2014/main" id="{123F0E0B-D325-4F40-A34A-2341559EAA8B}"/>
                </a:ext>
              </a:extLst>
            </p:cNvPr>
            <p:cNvSpPr/>
            <p:nvPr/>
          </p:nvSpPr>
          <p:spPr>
            <a:xfrm>
              <a:off x="13716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7" name="Rectangle 2156">
              <a:extLst>
                <a:ext uri="{FF2B5EF4-FFF2-40B4-BE49-F238E27FC236}">
                  <a16:creationId xmlns:a16="http://schemas.microsoft.com/office/drawing/2014/main" id="{E72C4EBE-17DB-A14E-B4AA-8EFE2222E533}"/>
                </a:ext>
              </a:extLst>
            </p:cNvPr>
            <p:cNvSpPr/>
            <p:nvPr/>
          </p:nvSpPr>
          <p:spPr>
            <a:xfrm>
              <a:off x="16002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8" name="Rectangle 2157">
              <a:extLst>
                <a:ext uri="{FF2B5EF4-FFF2-40B4-BE49-F238E27FC236}">
                  <a16:creationId xmlns:a16="http://schemas.microsoft.com/office/drawing/2014/main" id="{BC5039AD-48CC-A14F-8530-C839DF17CC29}"/>
                </a:ext>
              </a:extLst>
            </p:cNvPr>
            <p:cNvSpPr/>
            <p:nvPr/>
          </p:nvSpPr>
          <p:spPr>
            <a:xfrm>
              <a:off x="1828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9" name="Rectangle 2158">
              <a:extLst>
                <a:ext uri="{FF2B5EF4-FFF2-40B4-BE49-F238E27FC236}">
                  <a16:creationId xmlns:a16="http://schemas.microsoft.com/office/drawing/2014/main" id="{88C107E4-EF3E-F243-86B8-603CD8D5BAC9}"/>
                </a:ext>
              </a:extLst>
            </p:cNvPr>
            <p:cNvSpPr/>
            <p:nvPr/>
          </p:nvSpPr>
          <p:spPr>
            <a:xfrm>
              <a:off x="2057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0" name="Rectangle 2159">
              <a:extLst>
                <a:ext uri="{FF2B5EF4-FFF2-40B4-BE49-F238E27FC236}">
                  <a16:creationId xmlns:a16="http://schemas.microsoft.com/office/drawing/2014/main" id="{6E323763-827A-8E49-8AA3-CBDE4CD3726E}"/>
                </a:ext>
              </a:extLst>
            </p:cNvPr>
            <p:cNvSpPr/>
            <p:nvPr/>
          </p:nvSpPr>
          <p:spPr>
            <a:xfrm>
              <a:off x="4572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1" name="Rectangle 2160">
              <a:extLst>
                <a:ext uri="{FF2B5EF4-FFF2-40B4-BE49-F238E27FC236}">
                  <a16:creationId xmlns:a16="http://schemas.microsoft.com/office/drawing/2014/main" id="{BBC076E3-1031-3042-BC2F-EB71E30E3B41}"/>
                </a:ext>
              </a:extLst>
            </p:cNvPr>
            <p:cNvSpPr/>
            <p:nvPr/>
          </p:nvSpPr>
          <p:spPr>
            <a:xfrm>
              <a:off x="6858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2" name="Rectangle 2161">
              <a:extLst>
                <a:ext uri="{FF2B5EF4-FFF2-40B4-BE49-F238E27FC236}">
                  <a16:creationId xmlns:a16="http://schemas.microsoft.com/office/drawing/2014/main" id="{5C4EE9A0-03E1-E242-BDE0-8B625C5FC1FF}"/>
                </a:ext>
              </a:extLst>
            </p:cNvPr>
            <p:cNvSpPr/>
            <p:nvPr/>
          </p:nvSpPr>
          <p:spPr>
            <a:xfrm>
              <a:off x="914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3" name="Rectangle 2162">
              <a:extLst>
                <a:ext uri="{FF2B5EF4-FFF2-40B4-BE49-F238E27FC236}">
                  <a16:creationId xmlns:a16="http://schemas.microsoft.com/office/drawing/2014/main" id="{9B7949F9-8209-634F-97AB-80E8BCE64354}"/>
                </a:ext>
              </a:extLst>
            </p:cNvPr>
            <p:cNvSpPr/>
            <p:nvPr/>
          </p:nvSpPr>
          <p:spPr>
            <a:xfrm>
              <a:off x="1143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4" name="Rectangle 2163">
              <a:extLst>
                <a:ext uri="{FF2B5EF4-FFF2-40B4-BE49-F238E27FC236}">
                  <a16:creationId xmlns:a16="http://schemas.microsoft.com/office/drawing/2014/main" id="{0E54149D-6DB4-A641-9660-B83B309A1384}"/>
                </a:ext>
              </a:extLst>
            </p:cNvPr>
            <p:cNvSpPr/>
            <p:nvPr/>
          </p:nvSpPr>
          <p:spPr>
            <a:xfrm>
              <a:off x="1371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5" name="Rectangle 2164">
              <a:extLst>
                <a:ext uri="{FF2B5EF4-FFF2-40B4-BE49-F238E27FC236}">
                  <a16:creationId xmlns:a16="http://schemas.microsoft.com/office/drawing/2014/main" id="{53EDFB86-FFB8-EF4B-BE03-966B266F452D}"/>
                </a:ext>
              </a:extLst>
            </p:cNvPr>
            <p:cNvSpPr/>
            <p:nvPr/>
          </p:nvSpPr>
          <p:spPr>
            <a:xfrm>
              <a:off x="16002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6" name="Rectangle 2165">
              <a:extLst>
                <a:ext uri="{FF2B5EF4-FFF2-40B4-BE49-F238E27FC236}">
                  <a16:creationId xmlns:a16="http://schemas.microsoft.com/office/drawing/2014/main" id="{EEC33FB5-08E8-2F41-B0D1-7F0591DFE94D}"/>
                </a:ext>
              </a:extLst>
            </p:cNvPr>
            <p:cNvSpPr/>
            <p:nvPr/>
          </p:nvSpPr>
          <p:spPr>
            <a:xfrm>
              <a:off x="18288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7" name="Rectangle 2166">
              <a:extLst>
                <a:ext uri="{FF2B5EF4-FFF2-40B4-BE49-F238E27FC236}">
                  <a16:creationId xmlns:a16="http://schemas.microsoft.com/office/drawing/2014/main" id="{0C21C71D-FB3C-184A-AE70-899550DE401F}"/>
                </a:ext>
              </a:extLst>
            </p:cNvPr>
            <p:cNvSpPr/>
            <p:nvPr/>
          </p:nvSpPr>
          <p:spPr>
            <a:xfrm>
              <a:off x="2057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8" name="Rectangle 2167">
              <a:extLst>
                <a:ext uri="{FF2B5EF4-FFF2-40B4-BE49-F238E27FC236}">
                  <a16:creationId xmlns:a16="http://schemas.microsoft.com/office/drawing/2014/main" id="{BF666D72-C66F-8F4A-BC3C-70C3E04378AA}"/>
                </a:ext>
              </a:extLst>
            </p:cNvPr>
            <p:cNvSpPr/>
            <p:nvPr/>
          </p:nvSpPr>
          <p:spPr>
            <a:xfrm>
              <a:off x="457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9" name="Rectangle 2168">
              <a:extLst>
                <a:ext uri="{FF2B5EF4-FFF2-40B4-BE49-F238E27FC236}">
                  <a16:creationId xmlns:a16="http://schemas.microsoft.com/office/drawing/2014/main" id="{19B11840-C328-4449-B572-7C2D190F79B1}"/>
                </a:ext>
              </a:extLst>
            </p:cNvPr>
            <p:cNvSpPr/>
            <p:nvPr/>
          </p:nvSpPr>
          <p:spPr>
            <a:xfrm>
              <a:off x="6858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0" name="Rectangle 2169">
              <a:extLst>
                <a:ext uri="{FF2B5EF4-FFF2-40B4-BE49-F238E27FC236}">
                  <a16:creationId xmlns:a16="http://schemas.microsoft.com/office/drawing/2014/main" id="{1836BCC1-D7A4-F344-B1EE-7F559B442A75}"/>
                </a:ext>
              </a:extLst>
            </p:cNvPr>
            <p:cNvSpPr/>
            <p:nvPr/>
          </p:nvSpPr>
          <p:spPr>
            <a:xfrm>
              <a:off x="9144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1" name="Rectangle 2170">
              <a:extLst>
                <a:ext uri="{FF2B5EF4-FFF2-40B4-BE49-F238E27FC236}">
                  <a16:creationId xmlns:a16="http://schemas.microsoft.com/office/drawing/2014/main" id="{E70555AD-60A5-C14C-AA90-27FA627D60BE}"/>
                </a:ext>
              </a:extLst>
            </p:cNvPr>
            <p:cNvSpPr/>
            <p:nvPr/>
          </p:nvSpPr>
          <p:spPr>
            <a:xfrm>
              <a:off x="11430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2" name="Rectangle 2171">
              <a:extLst>
                <a:ext uri="{FF2B5EF4-FFF2-40B4-BE49-F238E27FC236}">
                  <a16:creationId xmlns:a16="http://schemas.microsoft.com/office/drawing/2014/main" id="{4165E232-E06F-C24A-AB54-FB56BD10B2B3}"/>
                </a:ext>
              </a:extLst>
            </p:cNvPr>
            <p:cNvSpPr/>
            <p:nvPr/>
          </p:nvSpPr>
          <p:spPr>
            <a:xfrm>
              <a:off x="1371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3" name="Rectangle 2172">
              <a:extLst>
                <a:ext uri="{FF2B5EF4-FFF2-40B4-BE49-F238E27FC236}">
                  <a16:creationId xmlns:a16="http://schemas.microsoft.com/office/drawing/2014/main" id="{2277C6D9-1507-E245-9F18-D88CCF1BC0DB}"/>
                </a:ext>
              </a:extLst>
            </p:cNvPr>
            <p:cNvSpPr/>
            <p:nvPr/>
          </p:nvSpPr>
          <p:spPr>
            <a:xfrm>
              <a:off x="1600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4" name="Rectangle 2173">
              <a:extLst>
                <a:ext uri="{FF2B5EF4-FFF2-40B4-BE49-F238E27FC236}">
                  <a16:creationId xmlns:a16="http://schemas.microsoft.com/office/drawing/2014/main" id="{467A88AA-C51F-E84C-9E15-37F67CCFDE75}"/>
                </a:ext>
              </a:extLst>
            </p:cNvPr>
            <p:cNvSpPr/>
            <p:nvPr/>
          </p:nvSpPr>
          <p:spPr>
            <a:xfrm>
              <a:off x="18288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5" name="Rectangle 2174">
              <a:extLst>
                <a:ext uri="{FF2B5EF4-FFF2-40B4-BE49-F238E27FC236}">
                  <a16:creationId xmlns:a16="http://schemas.microsoft.com/office/drawing/2014/main" id="{1B92133A-587A-8E43-8CED-12F278C0F607}"/>
                </a:ext>
              </a:extLst>
            </p:cNvPr>
            <p:cNvSpPr/>
            <p:nvPr/>
          </p:nvSpPr>
          <p:spPr>
            <a:xfrm>
              <a:off x="20574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6" name="Rectangle 2175">
              <a:extLst>
                <a:ext uri="{FF2B5EF4-FFF2-40B4-BE49-F238E27FC236}">
                  <a16:creationId xmlns:a16="http://schemas.microsoft.com/office/drawing/2014/main" id="{CE54572D-9F7D-7742-A900-FA02F8EAB1F5}"/>
                </a:ext>
              </a:extLst>
            </p:cNvPr>
            <p:cNvSpPr/>
            <p:nvPr/>
          </p:nvSpPr>
          <p:spPr>
            <a:xfrm>
              <a:off x="457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7" name="Rectangle 2176">
              <a:extLst>
                <a:ext uri="{FF2B5EF4-FFF2-40B4-BE49-F238E27FC236}">
                  <a16:creationId xmlns:a16="http://schemas.microsoft.com/office/drawing/2014/main" id="{AAD0F738-550A-7845-B4EB-ECE0BB520721}"/>
                </a:ext>
              </a:extLst>
            </p:cNvPr>
            <p:cNvSpPr/>
            <p:nvPr/>
          </p:nvSpPr>
          <p:spPr>
            <a:xfrm>
              <a:off x="6858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8" name="Rectangle 2177">
              <a:extLst>
                <a:ext uri="{FF2B5EF4-FFF2-40B4-BE49-F238E27FC236}">
                  <a16:creationId xmlns:a16="http://schemas.microsoft.com/office/drawing/2014/main" id="{A625EA88-23E3-D14D-8A6E-9DF6CFCC6DEF}"/>
                </a:ext>
              </a:extLst>
            </p:cNvPr>
            <p:cNvSpPr/>
            <p:nvPr/>
          </p:nvSpPr>
          <p:spPr>
            <a:xfrm>
              <a:off x="9144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9" name="Rectangle 2178">
              <a:extLst>
                <a:ext uri="{FF2B5EF4-FFF2-40B4-BE49-F238E27FC236}">
                  <a16:creationId xmlns:a16="http://schemas.microsoft.com/office/drawing/2014/main" id="{12D18F37-D7A6-2D4F-908A-4489CBA3C9EA}"/>
                </a:ext>
              </a:extLst>
            </p:cNvPr>
            <p:cNvSpPr/>
            <p:nvPr/>
          </p:nvSpPr>
          <p:spPr>
            <a:xfrm>
              <a:off x="11430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0" name="Rectangle 2179">
              <a:extLst>
                <a:ext uri="{FF2B5EF4-FFF2-40B4-BE49-F238E27FC236}">
                  <a16:creationId xmlns:a16="http://schemas.microsoft.com/office/drawing/2014/main" id="{9835E62F-188D-6646-8B27-B1D61B02D7BD}"/>
                </a:ext>
              </a:extLst>
            </p:cNvPr>
            <p:cNvSpPr/>
            <p:nvPr/>
          </p:nvSpPr>
          <p:spPr>
            <a:xfrm>
              <a:off x="1371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1" name="Rectangle 2180">
              <a:extLst>
                <a:ext uri="{FF2B5EF4-FFF2-40B4-BE49-F238E27FC236}">
                  <a16:creationId xmlns:a16="http://schemas.microsoft.com/office/drawing/2014/main" id="{F71CBB42-EE80-984C-9AC5-0E5E11F59850}"/>
                </a:ext>
              </a:extLst>
            </p:cNvPr>
            <p:cNvSpPr/>
            <p:nvPr/>
          </p:nvSpPr>
          <p:spPr>
            <a:xfrm>
              <a:off x="1600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2" name="Rectangle 2181">
              <a:extLst>
                <a:ext uri="{FF2B5EF4-FFF2-40B4-BE49-F238E27FC236}">
                  <a16:creationId xmlns:a16="http://schemas.microsoft.com/office/drawing/2014/main" id="{0A06208E-ABA0-654A-B690-49C4CA64F271}"/>
                </a:ext>
              </a:extLst>
            </p:cNvPr>
            <p:cNvSpPr/>
            <p:nvPr/>
          </p:nvSpPr>
          <p:spPr>
            <a:xfrm>
              <a:off x="18288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3" name="Rectangle 2182">
              <a:extLst>
                <a:ext uri="{FF2B5EF4-FFF2-40B4-BE49-F238E27FC236}">
                  <a16:creationId xmlns:a16="http://schemas.microsoft.com/office/drawing/2014/main" id="{A5AA7159-6B22-E44B-A608-B8780A7EA0C0}"/>
                </a:ext>
              </a:extLst>
            </p:cNvPr>
            <p:cNvSpPr/>
            <p:nvPr/>
          </p:nvSpPr>
          <p:spPr>
            <a:xfrm>
              <a:off x="20574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4" name="Rectangle 2183">
              <a:extLst>
                <a:ext uri="{FF2B5EF4-FFF2-40B4-BE49-F238E27FC236}">
                  <a16:creationId xmlns:a16="http://schemas.microsoft.com/office/drawing/2014/main" id="{F82E310A-67EE-A74E-B976-E85B29A66036}"/>
                </a:ext>
              </a:extLst>
            </p:cNvPr>
            <p:cNvSpPr/>
            <p:nvPr/>
          </p:nvSpPr>
          <p:spPr>
            <a:xfrm>
              <a:off x="457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5" name="Rectangle 2184">
              <a:extLst>
                <a:ext uri="{FF2B5EF4-FFF2-40B4-BE49-F238E27FC236}">
                  <a16:creationId xmlns:a16="http://schemas.microsoft.com/office/drawing/2014/main" id="{CB6D704A-48CC-C74F-8CC0-99E73650F5DF}"/>
                </a:ext>
              </a:extLst>
            </p:cNvPr>
            <p:cNvSpPr/>
            <p:nvPr/>
          </p:nvSpPr>
          <p:spPr>
            <a:xfrm>
              <a:off x="685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6" name="Rectangle 2185">
              <a:extLst>
                <a:ext uri="{FF2B5EF4-FFF2-40B4-BE49-F238E27FC236}">
                  <a16:creationId xmlns:a16="http://schemas.microsoft.com/office/drawing/2014/main" id="{5203CB90-1F35-D94C-A982-972380EEDC9A}"/>
                </a:ext>
              </a:extLst>
            </p:cNvPr>
            <p:cNvSpPr/>
            <p:nvPr/>
          </p:nvSpPr>
          <p:spPr>
            <a:xfrm>
              <a:off x="914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7" name="Rectangle 2186">
              <a:extLst>
                <a:ext uri="{FF2B5EF4-FFF2-40B4-BE49-F238E27FC236}">
                  <a16:creationId xmlns:a16="http://schemas.microsoft.com/office/drawing/2014/main" id="{7D16B9F3-D655-F547-9733-BF7A33D17E7B}"/>
                </a:ext>
              </a:extLst>
            </p:cNvPr>
            <p:cNvSpPr/>
            <p:nvPr/>
          </p:nvSpPr>
          <p:spPr>
            <a:xfrm>
              <a:off x="1143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8" name="Rectangle 2187">
              <a:extLst>
                <a:ext uri="{FF2B5EF4-FFF2-40B4-BE49-F238E27FC236}">
                  <a16:creationId xmlns:a16="http://schemas.microsoft.com/office/drawing/2014/main" id="{B0B55035-FB34-9444-BE39-8C90E95658D9}"/>
                </a:ext>
              </a:extLst>
            </p:cNvPr>
            <p:cNvSpPr/>
            <p:nvPr/>
          </p:nvSpPr>
          <p:spPr>
            <a:xfrm>
              <a:off x="1371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9" name="Rectangle 2188">
              <a:extLst>
                <a:ext uri="{FF2B5EF4-FFF2-40B4-BE49-F238E27FC236}">
                  <a16:creationId xmlns:a16="http://schemas.microsoft.com/office/drawing/2014/main" id="{993E19A0-63AC-E346-8D9B-200E7A0F5280}"/>
                </a:ext>
              </a:extLst>
            </p:cNvPr>
            <p:cNvSpPr/>
            <p:nvPr/>
          </p:nvSpPr>
          <p:spPr>
            <a:xfrm>
              <a:off x="1600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0" name="Rectangle 2189">
              <a:extLst>
                <a:ext uri="{FF2B5EF4-FFF2-40B4-BE49-F238E27FC236}">
                  <a16:creationId xmlns:a16="http://schemas.microsoft.com/office/drawing/2014/main" id="{1889E09A-F797-F34E-9528-25FBD2E1EB83}"/>
                </a:ext>
              </a:extLst>
            </p:cNvPr>
            <p:cNvSpPr/>
            <p:nvPr/>
          </p:nvSpPr>
          <p:spPr>
            <a:xfrm>
              <a:off x="1828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1" name="Rectangle 2190">
              <a:extLst>
                <a:ext uri="{FF2B5EF4-FFF2-40B4-BE49-F238E27FC236}">
                  <a16:creationId xmlns:a16="http://schemas.microsoft.com/office/drawing/2014/main" id="{94A035D6-52E4-704F-9D1C-2D730B6E42FD}"/>
                </a:ext>
              </a:extLst>
            </p:cNvPr>
            <p:cNvSpPr/>
            <p:nvPr/>
          </p:nvSpPr>
          <p:spPr>
            <a:xfrm>
              <a:off x="2057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2" name="Rectangle 2191">
              <a:extLst>
                <a:ext uri="{FF2B5EF4-FFF2-40B4-BE49-F238E27FC236}">
                  <a16:creationId xmlns:a16="http://schemas.microsoft.com/office/drawing/2014/main" id="{B60072A5-D23F-C54D-984A-C0FC5E41857C}"/>
                </a:ext>
              </a:extLst>
            </p:cNvPr>
            <p:cNvSpPr/>
            <p:nvPr/>
          </p:nvSpPr>
          <p:spPr>
            <a:xfrm>
              <a:off x="457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3" name="Rectangle 2192">
              <a:extLst>
                <a:ext uri="{FF2B5EF4-FFF2-40B4-BE49-F238E27FC236}">
                  <a16:creationId xmlns:a16="http://schemas.microsoft.com/office/drawing/2014/main" id="{05A2EC53-6BF0-1E4B-91A8-3A1307CD07D1}"/>
                </a:ext>
              </a:extLst>
            </p:cNvPr>
            <p:cNvSpPr/>
            <p:nvPr/>
          </p:nvSpPr>
          <p:spPr>
            <a:xfrm>
              <a:off x="685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4" name="Rectangle 2193">
              <a:extLst>
                <a:ext uri="{FF2B5EF4-FFF2-40B4-BE49-F238E27FC236}">
                  <a16:creationId xmlns:a16="http://schemas.microsoft.com/office/drawing/2014/main" id="{13AF8856-D4A1-F447-B5A9-859F84B77761}"/>
                </a:ext>
              </a:extLst>
            </p:cNvPr>
            <p:cNvSpPr/>
            <p:nvPr/>
          </p:nvSpPr>
          <p:spPr>
            <a:xfrm>
              <a:off x="914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5" name="Rectangle 2194">
              <a:extLst>
                <a:ext uri="{FF2B5EF4-FFF2-40B4-BE49-F238E27FC236}">
                  <a16:creationId xmlns:a16="http://schemas.microsoft.com/office/drawing/2014/main" id="{45DABEC1-F578-F945-994A-4BE8D0AB45A7}"/>
                </a:ext>
              </a:extLst>
            </p:cNvPr>
            <p:cNvSpPr/>
            <p:nvPr/>
          </p:nvSpPr>
          <p:spPr>
            <a:xfrm>
              <a:off x="1143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6" name="Rectangle 2195">
              <a:extLst>
                <a:ext uri="{FF2B5EF4-FFF2-40B4-BE49-F238E27FC236}">
                  <a16:creationId xmlns:a16="http://schemas.microsoft.com/office/drawing/2014/main" id="{3A50CC7D-6D23-0B4D-B74F-7551CFE4D79D}"/>
                </a:ext>
              </a:extLst>
            </p:cNvPr>
            <p:cNvSpPr/>
            <p:nvPr/>
          </p:nvSpPr>
          <p:spPr>
            <a:xfrm>
              <a:off x="1371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7" name="Rectangle 2196">
              <a:extLst>
                <a:ext uri="{FF2B5EF4-FFF2-40B4-BE49-F238E27FC236}">
                  <a16:creationId xmlns:a16="http://schemas.microsoft.com/office/drawing/2014/main" id="{6ADB5943-DDBB-FF45-AB2C-DA2E90CB8860}"/>
                </a:ext>
              </a:extLst>
            </p:cNvPr>
            <p:cNvSpPr/>
            <p:nvPr/>
          </p:nvSpPr>
          <p:spPr>
            <a:xfrm>
              <a:off x="1600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8" name="Rectangle 2197">
              <a:extLst>
                <a:ext uri="{FF2B5EF4-FFF2-40B4-BE49-F238E27FC236}">
                  <a16:creationId xmlns:a16="http://schemas.microsoft.com/office/drawing/2014/main" id="{CCC1BCB4-FC4F-134B-BD09-20DE9A719CA5}"/>
                </a:ext>
              </a:extLst>
            </p:cNvPr>
            <p:cNvSpPr/>
            <p:nvPr/>
          </p:nvSpPr>
          <p:spPr>
            <a:xfrm>
              <a:off x="1828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9" name="Rectangle 2198">
              <a:extLst>
                <a:ext uri="{FF2B5EF4-FFF2-40B4-BE49-F238E27FC236}">
                  <a16:creationId xmlns:a16="http://schemas.microsoft.com/office/drawing/2014/main" id="{87127DFE-5075-364E-83E4-990C76EF045A}"/>
                </a:ext>
              </a:extLst>
            </p:cNvPr>
            <p:cNvSpPr/>
            <p:nvPr/>
          </p:nvSpPr>
          <p:spPr>
            <a:xfrm>
              <a:off x="2057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0" name="Rectangle 2199">
              <a:extLst>
                <a:ext uri="{FF2B5EF4-FFF2-40B4-BE49-F238E27FC236}">
                  <a16:creationId xmlns:a16="http://schemas.microsoft.com/office/drawing/2014/main" id="{CC6976D1-95A6-9B48-924A-AB01AE1B86AE}"/>
                </a:ext>
              </a:extLst>
            </p:cNvPr>
            <p:cNvSpPr/>
            <p:nvPr/>
          </p:nvSpPr>
          <p:spPr>
            <a:xfrm>
              <a:off x="457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1" name="Rectangle 2200">
              <a:extLst>
                <a:ext uri="{FF2B5EF4-FFF2-40B4-BE49-F238E27FC236}">
                  <a16:creationId xmlns:a16="http://schemas.microsoft.com/office/drawing/2014/main" id="{1029899A-2224-3141-AB75-68D1D2388FCE}"/>
                </a:ext>
              </a:extLst>
            </p:cNvPr>
            <p:cNvSpPr/>
            <p:nvPr/>
          </p:nvSpPr>
          <p:spPr>
            <a:xfrm>
              <a:off x="685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2" name="Rectangle 2201">
              <a:extLst>
                <a:ext uri="{FF2B5EF4-FFF2-40B4-BE49-F238E27FC236}">
                  <a16:creationId xmlns:a16="http://schemas.microsoft.com/office/drawing/2014/main" id="{CED8BCBC-4545-B14D-9037-93C1CE57D0BF}"/>
                </a:ext>
              </a:extLst>
            </p:cNvPr>
            <p:cNvSpPr/>
            <p:nvPr/>
          </p:nvSpPr>
          <p:spPr>
            <a:xfrm>
              <a:off x="914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3" name="Rectangle 2202">
              <a:extLst>
                <a:ext uri="{FF2B5EF4-FFF2-40B4-BE49-F238E27FC236}">
                  <a16:creationId xmlns:a16="http://schemas.microsoft.com/office/drawing/2014/main" id="{D768F068-692F-CF41-8C3D-E914CFDC16B9}"/>
                </a:ext>
              </a:extLst>
            </p:cNvPr>
            <p:cNvSpPr/>
            <p:nvPr/>
          </p:nvSpPr>
          <p:spPr>
            <a:xfrm>
              <a:off x="1143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4" name="Rectangle 2203">
              <a:extLst>
                <a:ext uri="{FF2B5EF4-FFF2-40B4-BE49-F238E27FC236}">
                  <a16:creationId xmlns:a16="http://schemas.microsoft.com/office/drawing/2014/main" id="{E8E2054F-709D-EB44-8D76-F62AA9498A3D}"/>
                </a:ext>
              </a:extLst>
            </p:cNvPr>
            <p:cNvSpPr/>
            <p:nvPr/>
          </p:nvSpPr>
          <p:spPr>
            <a:xfrm>
              <a:off x="1371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5" name="Rectangle 2204">
              <a:extLst>
                <a:ext uri="{FF2B5EF4-FFF2-40B4-BE49-F238E27FC236}">
                  <a16:creationId xmlns:a16="http://schemas.microsoft.com/office/drawing/2014/main" id="{0D54304A-DC98-5D40-8733-30A1319A6B9A}"/>
                </a:ext>
              </a:extLst>
            </p:cNvPr>
            <p:cNvSpPr/>
            <p:nvPr/>
          </p:nvSpPr>
          <p:spPr>
            <a:xfrm>
              <a:off x="1600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6" name="Rectangle 2205">
              <a:extLst>
                <a:ext uri="{FF2B5EF4-FFF2-40B4-BE49-F238E27FC236}">
                  <a16:creationId xmlns:a16="http://schemas.microsoft.com/office/drawing/2014/main" id="{B8754125-DEA4-064F-B1D1-ADAC3738FB53}"/>
                </a:ext>
              </a:extLst>
            </p:cNvPr>
            <p:cNvSpPr/>
            <p:nvPr/>
          </p:nvSpPr>
          <p:spPr>
            <a:xfrm>
              <a:off x="1828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7" name="Rectangle 2206">
              <a:extLst>
                <a:ext uri="{FF2B5EF4-FFF2-40B4-BE49-F238E27FC236}">
                  <a16:creationId xmlns:a16="http://schemas.microsoft.com/office/drawing/2014/main" id="{56AD5092-0E0E-C343-8425-3E5AFF988024}"/>
                </a:ext>
              </a:extLst>
            </p:cNvPr>
            <p:cNvSpPr/>
            <p:nvPr/>
          </p:nvSpPr>
          <p:spPr>
            <a:xfrm>
              <a:off x="2057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8" name="Rectangle 2207">
              <a:extLst>
                <a:ext uri="{FF2B5EF4-FFF2-40B4-BE49-F238E27FC236}">
                  <a16:creationId xmlns:a16="http://schemas.microsoft.com/office/drawing/2014/main" id="{D8561B18-70B3-0148-995B-0E381E7A0DE3}"/>
                </a:ext>
              </a:extLst>
            </p:cNvPr>
            <p:cNvSpPr/>
            <p:nvPr/>
          </p:nvSpPr>
          <p:spPr>
            <a:xfrm>
              <a:off x="457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9" name="Rectangle 2208">
              <a:extLst>
                <a:ext uri="{FF2B5EF4-FFF2-40B4-BE49-F238E27FC236}">
                  <a16:creationId xmlns:a16="http://schemas.microsoft.com/office/drawing/2014/main" id="{1EDD664F-412B-654E-A584-C65A970727E7}"/>
                </a:ext>
              </a:extLst>
            </p:cNvPr>
            <p:cNvSpPr/>
            <p:nvPr/>
          </p:nvSpPr>
          <p:spPr>
            <a:xfrm>
              <a:off x="685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0" name="Rectangle 2209">
              <a:extLst>
                <a:ext uri="{FF2B5EF4-FFF2-40B4-BE49-F238E27FC236}">
                  <a16:creationId xmlns:a16="http://schemas.microsoft.com/office/drawing/2014/main" id="{FDA54A83-79E6-ED48-86FA-BC1FC924F51C}"/>
                </a:ext>
              </a:extLst>
            </p:cNvPr>
            <p:cNvSpPr/>
            <p:nvPr/>
          </p:nvSpPr>
          <p:spPr>
            <a:xfrm>
              <a:off x="9144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1" name="Rectangle 2210">
              <a:extLst>
                <a:ext uri="{FF2B5EF4-FFF2-40B4-BE49-F238E27FC236}">
                  <a16:creationId xmlns:a16="http://schemas.microsoft.com/office/drawing/2014/main" id="{5F8A8172-BF85-3348-B232-9C106301B1F7}"/>
                </a:ext>
              </a:extLst>
            </p:cNvPr>
            <p:cNvSpPr/>
            <p:nvPr/>
          </p:nvSpPr>
          <p:spPr>
            <a:xfrm>
              <a:off x="11430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2" name="Rectangle 2211">
              <a:extLst>
                <a:ext uri="{FF2B5EF4-FFF2-40B4-BE49-F238E27FC236}">
                  <a16:creationId xmlns:a16="http://schemas.microsoft.com/office/drawing/2014/main" id="{F377F461-7F6C-D546-ACD1-5BFC9D827163}"/>
                </a:ext>
              </a:extLst>
            </p:cNvPr>
            <p:cNvSpPr/>
            <p:nvPr/>
          </p:nvSpPr>
          <p:spPr>
            <a:xfrm>
              <a:off x="13716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3" name="Rectangle 2212">
              <a:extLst>
                <a:ext uri="{FF2B5EF4-FFF2-40B4-BE49-F238E27FC236}">
                  <a16:creationId xmlns:a16="http://schemas.microsoft.com/office/drawing/2014/main" id="{E8D1A7E2-477A-014E-B356-913B6446B394}"/>
                </a:ext>
              </a:extLst>
            </p:cNvPr>
            <p:cNvSpPr/>
            <p:nvPr/>
          </p:nvSpPr>
          <p:spPr>
            <a:xfrm>
              <a:off x="1600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4" name="Rectangle 2213">
              <a:extLst>
                <a:ext uri="{FF2B5EF4-FFF2-40B4-BE49-F238E27FC236}">
                  <a16:creationId xmlns:a16="http://schemas.microsoft.com/office/drawing/2014/main" id="{DC248590-3340-D048-9A83-62D8DF887B63}"/>
                </a:ext>
              </a:extLst>
            </p:cNvPr>
            <p:cNvSpPr/>
            <p:nvPr/>
          </p:nvSpPr>
          <p:spPr>
            <a:xfrm>
              <a:off x="1828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5" name="Rectangle 2214">
              <a:extLst>
                <a:ext uri="{FF2B5EF4-FFF2-40B4-BE49-F238E27FC236}">
                  <a16:creationId xmlns:a16="http://schemas.microsoft.com/office/drawing/2014/main" id="{122D2874-D9FF-7F48-B985-B7160D23593C}"/>
                </a:ext>
              </a:extLst>
            </p:cNvPr>
            <p:cNvSpPr/>
            <p:nvPr/>
          </p:nvSpPr>
          <p:spPr>
            <a:xfrm>
              <a:off x="20574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6" name="Rectangle 2215">
              <a:extLst>
                <a:ext uri="{FF2B5EF4-FFF2-40B4-BE49-F238E27FC236}">
                  <a16:creationId xmlns:a16="http://schemas.microsoft.com/office/drawing/2014/main" id="{694878AC-832F-9B4B-B4D4-67EA12AA957F}"/>
                </a:ext>
              </a:extLst>
            </p:cNvPr>
            <p:cNvSpPr/>
            <p:nvPr/>
          </p:nvSpPr>
          <p:spPr>
            <a:xfrm>
              <a:off x="457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7" name="Rectangle 2216">
              <a:extLst>
                <a:ext uri="{FF2B5EF4-FFF2-40B4-BE49-F238E27FC236}">
                  <a16:creationId xmlns:a16="http://schemas.microsoft.com/office/drawing/2014/main" id="{7B08DED6-9769-0244-83F3-09B090CFBF68}"/>
                </a:ext>
              </a:extLst>
            </p:cNvPr>
            <p:cNvSpPr/>
            <p:nvPr/>
          </p:nvSpPr>
          <p:spPr>
            <a:xfrm>
              <a:off x="685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8" name="Rectangle 2217">
              <a:extLst>
                <a:ext uri="{FF2B5EF4-FFF2-40B4-BE49-F238E27FC236}">
                  <a16:creationId xmlns:a16="http://schemas.microsoft.com/office/drawing/2014/main" id="{056E18E2-2C4A-A24A-BE6E-E331E2386372}"/>
                </a:ext>
              </a:extLst>
            </p:cNvPr>
            <p:cNvSpPr/>
            <p:nvPr/>
          </p:nvSpPr>
          <p:spPr>
            <a:xfrm>
              <a:off x="914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9" name="Rectangle 2218">
              <a:extLst>
                <a:ext uri="{FF2B5EF4-FFF2-40B4-BE49-F238E27FC236}">
                  <a16:creationId xmlns:a16="http://schemas.microsoft.com/office/drawing/2014/main" id="{89EDB67A-7DF4-9B4B-BB73-ABEB6D220A3C}"/>
                </a:ext>
              </a:extLst>
            </p:cNvPr>
            <p:cNvSpPr/>
            <p:nvPr/>
          </p:nvSpPr>
          <p:spPr>
            <a:xfrm>
              <a:off x="1143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0" name="Rectangle 2219">
              <a:extLst>
                <a:ext uri="{FF2B5EF4-FFF2-40B4-BE49-F238E27FC236}">
                  <a16:creationId xmlns:a16="http://schemas.microsoft.com/office/drawing/2014/main" id="{58AB5550-B797-4D43-A301-847F655AA490}"/>
                </a:ext>
              </a:extLst>
            </p:cNvPr>
            <p:cNvSpPr/>
            <p:nvPr/>
          </p:nvSpPr>
          <p:spPr>
            <a:xfrm>
              <a:off x="1371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1" name="Rectangle 2220">
              <a:extLst>
                <a:ext uri="{FF2B5EF4-FFF2-40B4-BE49-F238E27FC236}">
                  <a16:creationId xmlns:a16="http://schemas.microsoft.com/office/drawing/2014/main" id="{A7342FFE-5550-EB4E-9095-FB775A70FD3C}"/>
                </a:ext>
              </a:extLst>
            </p:cNvPr>
            <p:cNvSpPr/>
            <p:nvPr/>
          </p:nvSpPr>
          <p:spPr>
            <a:xfrm>
              <a:off x="1600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2" name="Rectangle 2221">
              <a:extLst>
                <a:ext uri="{FF2B5EF4-FFF2-40B4-BE49-F238E27FC236}">
                  <a16:creationId xmlns:a16="http://schemas.microsoft.com/office/drawing/2014/main" id="{FFAD163B-0A12-9541-88F9-0ECB17034C4C}"/>
                </a:ext>
              </a:extLst>
            </p:cNvPr>
            <p:cNvSpPr/>
            <p:nvPr/>
          </p:nvSpPr>
          <p:spPr>
            <a:xfrm>
              <a:off x="1828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3" name="Rectangle 2222">
              <a:extLst>
                <a:ext uri="{FF2B5EF4-FFF2-40B4-BE49-F238E27FC236}">
                  <a16:creationId xmlns:a16="http://schemas.microsoft.com/office/drawing/2014/main" id="{A6A8A8DD-F708-E945-8447-F25BD61FE509}"/>
                </a:ext>
              </a:extLst>
            </p:cNvPr>
            <p:cNvSpPr/>
            <p:nvPr/>
          </p:nvSpPr>
          <p:spPr>
            <a:xfrm>
              <a:off x="2057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4" name="Rectangle 2223">
              <a:extLst>
                <a:ext uri="{FF2B5EF4-FFF2-40B4-BE49-F238E27FC236}">
                  <a16:creationId xmlns:a16="http://schemas.microsoft.com/office/drawing/2014/main" id="{F5DA4726-476B-4F4A-B582-53EB76F5B008}"/>
                </a:ext>
              </a:extLst>
            </p:cNvPr>
            <p:cNvSpPr/>
            <p:nvPr/>
          </p:nvSpPr>
          <p:spPr>
            <a:xfrm>
              <a:off x="457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5" name="Rectangle 2224">
              <a:extLst>
                <a:ext uri="{FF2B5EF4-FFF2-40B4-BE49-F238E27FC236}">
                  <a16:creationId xmlns:a16="http://schemas.microsoft.com/office/drawing/2014/main" id="{8228523B-3E6E-DF4E-8485-92D14F29D9B4}"/>
                </a:ext>
              </a:extLst>
            </p:cNvPr>
            <p:cNvSpPr/>
            <p:nvPr/>
          </p:nvSpPr>
          <p:spPr>
            <a:xfrm>
              <a:off x="685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6" name="Rectangle 2225">
              <a:extLst>
                <a:ext uri="{FF2B5EF4-FFF2-40B4-BE49-F238E27FC236}">
                  <a16:creationId xmlns:a16="http://schemas.microsoft.com/office/drawing/2014/main" id="{A88F0BA2-624E-944A-9889-A4A821F6B67C}"/>
                </a:ext>
              </a:extLst>
            </p:cNvPr>
            <p:cNvSpPr/>
            <p:nvPr/>
          </p:nvSpPr>
          <p:spPr>
            <a:xfrm>
              <a:off x="914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7" name="Rectangle 2226">
              <a:extLst>
                <a:ext uri="{FF2B5EF4-FFF2-40B4-BE49-F238E27FC236}">
                  <a16:creationId xmlns:a16="http://schemas.microsoft.com/office/drawing/2014/main" id="{DD0EC2DF-E801-534D-B06C-8DC96E032040}"/>
                </a:ext>
              </a:extLst>
            </p:cNvPr>
            <p:cNvSpPr/>
            <p:nvPr/>
          </p:nvSpPr>
          <p:spPr>
            <a:xfrm>
              <a:off x="1143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8" name="Rectangle 2227">
              <a:extLst>
                <a:ext uri="{FF2B5EF4-FFF2-40B4-BE49-F238E27FC236}">
                  <a16:creationId xmlns:a16="http://schemas.microsoft.com/office/drawing/2014/main" id="{F3A1891D-1000-ED41-9895-B6255A9A1636}"/>
                </a:ext>
              </a:extLst>
            </p:cNvPr>
            <p:cNvSpPr/>
            <p:nvPr/>
          </p:nvSpPr>
          <p:spPr>
            <a:xfrm>
              <a:off x="1371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9" name="Rectangle 2228">
              <a:extLst>
                <a:ext uri="{FF2B5EF4-FFF2-40B4-BE49-F238E27FC236}">
                  <a16:creationId xmlns:a16="http://schemas.microsoft.com/office/drawing/2014/main" id="{08602A7F-F1DE-F047-AC45-3F9569291E27}"/>
                </a:ext>
              </a:extLst>
            </p:cNvPr>
            <p:cNvSpPr/>
            <p:nvPr/>
          </p:nvSpPr>
          <p:spPr>
            <a:xfrm>
              <a:off x="1600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0" name="Rectangle 2229">
              <a:extLst>
                <a:ext uri="{FF2B5EF4-FFF2-40B4-BE49-F238E27FC236}">
                  <a16:creationId xmlns:a16="http://schemas.microsoft.com/office/drawing/2014/main" id="{174104C7-48E0-F34C-843E-11E8DF53878A}"/>
                </a:ext>
              </a:extLst>
            </p:cNvPr>
            <p:cNvSpPr/>
            <p:nvPr/>
          </p:nvSpPr>
          <p:spPr>
            <a:xfrm>
              <a:off x="1828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1" name="Rectangle 2230">
              <a:extLst>
                <a:ext uri="{FF2B5EF4-FFF2-40B4-BE49-F238E27FC236}">
                  <a16:creationId xmlns:a16="http://schemas.microsoft.com/office/drawing/2014/main" id="{C80C604A-DDA1-8945-B0E0-97BD7249866F}"/>
                </a:ext>
              </a:extLst>
            </p:cNvPr>
            <p:cNvSpPr/>
            <p:nvPr/>
          </p:nvSpPr>
          <p:spPr>
            <a:xfrm>
              <a:off x="2057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2" name="Rectangle 2231">
              <a:extLst>
                <a:ext uri="{FF2B5EF4-FFF2-40B4-BE49-F238E27FC236}">
                  <a16:creationId xmlns:a16="http://schemas.microsoft.com/office/drawing/2014/main" id="{62492D40-95B1-BB4F-A391-7AF064D23024}"/>
                </a:ext>
              </a:extLst>
            </p:cNvPr>
            <p:cNvSpPr/>
            <p:nvPr/>
          </p:nvSpPr>
          <p:spPr>
            <a:xfrm>
              <a:off x="4572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3" name="Rectangle 2232">
              <a:extLst>
                <a:ext uri="{FF2B5EF4-FFF2-40B4-BE49-F238E27FC236}">
                  <a16:creationId xmlns:a16="http://schemas.microsoft.com/office/drawing/2014/main" id="{3DDC9FF2-D6C8-5E41-B2CC-3DE900CE7FE4}"/>
                </a:ext>
              </a:extLst>
            </p:cNvPr>
            <p:cNvSpPr/>
            <p:nvPr/>
          </p:nvSpPr>
          <p:spPr>
            <a:xfrm>
              <a:off x="6858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4" name="Rectangle 2233">
              <a:extLst>
                <a:ext uri="{FF2B5EF4-FFF2-40B4-BE49-F238E27FC236}">
                  <a16:creationId xmlns:a16="http://schemas.microsoft.com/office/drawing/2014/main" id="{1927C95E-BE43-2E4C-96E3-E6EC3B268F2F}"/>
                </a:ext>
              </a:extLst>
            </p:cNvPr>
            <p:cNvSpPr/>
            <p:nvPr/>
          </p:nvSpPr>
          <p:spPr>
            <a:xfrm>
              <a:off x="9144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5" name="Rectangle 2234">
              <a:extLst>
                <a:ext uri="{FF2B5EF4-FFF2-40B4-BE49-F238E27FC236}">
                  <a16:creationId xmlns:a16="http://schemas.microsoft.com/office/drawing/2014/main" id="{F6D9ED7C-1871-5140-AA6D-29560E522DF9}"/>
                </a:ext>
              </a:extLst>
            </p:cNvPr>
            <p:cNvSpPr/>
            <p:nvPr/>
          </p:nvSpPr>
          <p:spPr>
            <a:xfrm>
              <a:off x="11430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6" name="Rectangle 2235">
              <a:extLst>
                <a:ext uri="{FF2B5EF4-FFF2-40B4-BE49-F238E27FC236}">
                  <a16:creationId xmlns:a16="http://schemas.microsoft.com/office/drawing/2014/main" id="{6EE6457B-0ECB-ED47-940F-6DA77B8BAF63}"/>
                </a:ext>
              </a:extLst>
            </p:cNvPr>
            <p:cNvSpPr/>
            <p:nvPr/>
          </p:nvSpPr>
          <p:spPr>
            <a:xfrm>
              <a:off x="13716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7" name="Rectangle 2236">
              <a:extLst>
                <a:ext uri="{FF2B5EF4-FFF2-40B4-BE49-F238E27FC236}">
                  <a16:creationId xmlns:a16="http://schemas.microsoft.com/office/drawing/2014/main" id="{DDF08F66-69A5-3B4D-80D5-93CA619172E3}"/>
                </a:ext>
              </a:extLst>
            </p:cNvPr>
            <p:cNvSpPr/>
            <p:nvPr/>
          </p:nvSpPr>
          <p:spPr>
            <a:xfrm>
              <a:off x="16002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8" name="Rectangle 2237">
              <a:extLst>
                <a:ext uri="{FF2B5EF4-FFF2-40B4-BE49-F238E27FC236}">
                  <a16:creationId xmlns:a16="http://schemas.microsoft.com/office/drawing/2014/main" id="{2CBE367B-6DF2-9247-A927-50440B8DB889}"/>
                </a:ext>
              </a:extLst>
            </p:cNvPr>
            <p:cNvSpPr/>
            <p:nvPr/>
          </p:nvSpPr>
          <p:spPr>
            <a:xfrm>
              <a:off x="18288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9" name="Rectangle 2238">
              <a:extLst>
                <a:ext uri="{FF2B5EF4-FFF2-40B4-BE49-F238E27FC236}">
                  <a16:creationId xmlns:a16="http://schemas.microsoft.com/office/drawing/2014/main" id="{45CCD124-1E6F-7A40-A652-FD5D5F1A0AF1}"/>
                </a:ext>
              </a:extLst>
            </p:cNvPr>
            <p:cNvSpPr/>
            <p:nvPr/>
          </p:nvSpPr>
          <p:spPr>
            <a:xfrm>
              <a:off x="20574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0" name="Rectangle 2239">
              <a:extLst>
                <a:ext uri="{FF2B5EF4-FFF2-40B4-BE49-F238E27FC236}">
                  <a16:creationId xmlns:a16="http://schemas.microsoft.com/office/drawing/2014/main" id="{0EB8E1EE-BA9D-FD42-90F0-E58BB63E0F66}"/>
                </a:ext>
              </a:extLst>
            </p:cNvPr>
            <p:cNvSpPr/>
            <p:nvPr/>
          </p:nvSpPr>
          <p:spPr>
            <a:xfrm>
              <a:off x="4572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1" name="Rectangle 2240">
              <a:extLst>
                <a:ext uri="{FF2B5EF4-FFF2-40B4-BE49-F238E27FC236}">
                  <a16:creationId xmlns:a16="http://schemas.microsoft.com/office/drawing/2014/main" id="{682F4FB1-17CD-3046-BAAC-C9123E38D746}"/>
                </a:ext>
              </a:extLst>
            </p:cNvPr>
            <p:cNvSpPr/>
            <p:nvPr/>
          </p:nvSpPr>
          <p:spPr>
            <a:xfrm>
              <a:off x="6858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2" name="Rectangle 2241">
              <a:extLst>
                <a:ext uri="{FF2B5EF4-FFF2-40B4-BE49-F238E27FC236}">
                  <a16:creationId xmlns:a16="http://schemas.microsoft.com/office/drawing/2014/main" id="{998BECB7-602C-3C49-A95E-D387127EB31F}"/>
                </a:ext>
              </a:extLst>
            </p:cNvPr>
            <p:cNvSpPr/>
            <p:nvPr/>
          </p:nvSpPr>
          <p:spPr>
            <a:xfrm>
              <a:off x="9144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3" name="Rectangle 2242">
              <a:extLst>
                <a:ext uri="{FF2B5EF4-FFF2-40B4-BE49-F238E27FC236}">
                  <a16:creationId xmlns:a16="http://schemas.microsoft.com/office/drawing/2014/main" id="{18F316BF-27E4-F545-8753-1CB6ED98793F}"/>
                </a:ext>
              </a:extLst>
            </p:cNvPr>
            <p:cNvSpPr/>
            <p:nvPr/>
          </p:nvSpPr>
          <p:spPr>
            <a:xfrm>
              <a:off x="11430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4" name="Rectangle 2243">
              <a:extLst>
                <a:ext uri="{FF2B5EF4-FFF2-40B4-BE49-F238E27FC236}">
                  <a16:creationId xmlns:a16="http://schemas.microsoft.com/office/drawing/2014/main" id="{26122BF3-A526-9D46-BD36-15B098C75046}"/>
                </a:ext>
              </a:extLst>
            </p:cNvPr>
            <p:cNvSpPr/>
            <p:nvPr/>
          </p:nvSpPr>
          <p:spPr>
            <a:xfrm>
              <a:off x="13716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5" name="Rectangle 2244">
              <a:extLst>
                <a:ext uri="{FF2B5EF4-FFF2-40B4-BE49-F238E27FC236}">
                  <a16:creationId xmlns:a16="http://schemas.microsoft.com/office/drawing/2014/main" id="{96C06390-237E-844D-B12A-7B61D68CF298}"/>
                </a:ext>
              </a:extLst>
            </p:cNvPr>
            <p:cNvSpPr/>
            <p:nvPr/>
          </p:nvSpPr>
          <p:spPr>
            <a:xfrm>
              <a:off x="16002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6" name="Rectangle 2245">
              <a:extLst>
                <a:ext uri="{FF2B5EF4-FFF2-40B4-BE49-F238E27FC236}">
                  <a16:creationId xmlns:a16="http://schemas.microsoft.com/office/drawing/2014/main" id="{4D00AC17-C3FA-0D4E-89DF-BE0DCD9DDD36}"/>
                </a:ext>
              </a:extLst>
            </p:cNvPr>
            <p:cNvSpPr/>
            <p:nvPr/>
          </p:nvSpPr>
          <p:spPr>
            <a:xfrm>
              <a:off x="18288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7" name="Rectangle 2246">
              <a:extLst>
                <a:ext uri="{FF2B5EF4-FFF2-40B4-BE49-F238E27FC236}">
                  <a16:creationId xmlns:a16="http://schemas.microsoft.com/office/drawing/2014/main" id="{80AD16C0-AD85-C042-951A-0F9E279340A0}"/>
                </a:ext>
              </a:extLst>
            </p:cNvPr>
            <p:cNvSpPr/>
            <p:nvPr/>
          </p:nvSpPr>
          <p:spPr>
            <a:xfrm>
              <a:off x="20574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8" name="Rectangle 2247">
              <a:extLst>
                <a:ext uri="{FF2B5EF4-FFF2-40B4-BE49-F238E27FC236}">
                  <a16:creationId xmlns:a16="http://schemas.microsoft.com/office/drawing/2014/main" id="{CFB8F730-39D9-104B-81D1-D0606AFA333B}"/>
                </a:ext>
              </a:extLst>
            </p:cNvPr>
            <p:cNvSpPr/>
            <p:nvPr/>
          </p:nvSpPr>
          <p:spPr>
            <a:xfrm>
              <a:off x="4572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9" name="Rectangle 2248">
              <a:extLst>
                <a:ext uri="{FF2B5EF4-FFF2-40B4-BE49-F238E27FC236}">
                  <a16:creationId xmlns:a16="http://schemas.microsoft.com/office/drawing/2014/main" id="{59C32631-39E6-884B-B54C-019328FFCD07}"/>
                </a:ext>
              </a:extLst>
            </p:cNvPr>
            <p:cNvSpPr/>
            <p:nvPr/>
          </p:nvSpPr>
          <p:spPr>
            <a:xfrm>
              <a:off x="6858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0" name="Rectangle 2249">
              <a:extLst>
                <a:ext uri="{FF2B5EF4-FFF2-40B4-BE49-F238E27FC236}">
                  <a16:creationId xmlns:a16="http://schemas.microsoft.com/office/drawing/2014/main" id="{BA2D45D2-4775-9645-A1E5-3DEEAA26FDFB}"/>
                </a:ext>
              </a:extLst>
            </p:cNvPr>
            <p:cNvSpPr/>
            <p:nvPr/>
          </p:nvSpPr>
          <p:spPr>
            <a:xfrm>
              <a:off x="9144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1" name="Rectangle 2250">
              <a:extLst>
                <a:ext uri="{FF2B5EF4-FFF2-40B4-BE49-F238E27FC236}">
                  <a16:creationId xmlns:a16="http://schemas.microsoft.com/office/drawing/2014/main" id="{76AEA079-4F56-9442-ABBB-38260599DC1A}"/>
                </a:ext>
              </a:extLst>
            </p:cNvPr>
            <p:cNvSpPr/>
            <p:nvPr/>
          </p:nvSpPr>
          <p:spPr>
            <a:xfrm>
              <a:off x="11430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2" name="Rectangle 2251">
              <a:extLst>
                <a:ext uri="{FF2B5EF4-FFF2-40B4-BE49-F238E27FC236}">
                  <a16:creationId xmlns:a16="http://schemas.microsoft.com/office/drawing/2014/main" id="{EE84B232-BF23-2248-B13B-23DC9964E9B8}"/>
                </a:ext>
              </a:extLst>
            </p:cNvPr>
            <p:cNvSpPr/>
            <p:nvPr/>
          </p:nvSpPr>
          <p:spPr>
            <a:xfrm>
              <a:off x="13716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3" name="Rectangle 2252">
              <a:extLst>
                <a:ext uri="{FF2B5EF4-FFF2-40B4-BE49-F238E27FC236}">
                  <a16:creationId xmlns:a16="http://schemas.microsoft.com/office/drawing/2014/main" id="{29C9CCB9-A89C-6C46-B9D0-10CCA7CAC055}"/>
                </a:ext>
              </a:extLst>
            </p:cNvPr>
            <p:cNvSpPr/>
            <p:nvPr/>
          </p:nvSpPr>
          <p:spPr>
            <a:xfrm>
              <a:off x="16002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4" name="Rectangle 2253">
              <a:extLst>
                <a:ext uri="{FF2B5EF4-FFF2-40B4-BE49-F238E27FC236}">
                  <a16:creationId xmlns:a16="http://schemas.microsoft.com/office/drawing/2014/main" id="{4633C8FB-8204-D946-B09C-61BBA6AC40D7}"/>
                </a:ext>
              </a:extLst>
            </p:cNvPr>
            <p:cNvSpPr/>
            <p:nvPr/>
          </p:nvSpPr>
          <p:spPr>
            <a:xfrm>
              <a:off x="18288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5" name="Rectangle 2254">
              <a:extLst>
                <a:ext uri="{FF2B5EF4-FFF2-40B4-BE49-F238E27FC236}">
                  <a16:creationId xmlns:a16="http://schemas.microsoft.com/office/drawing/2014/main" id="{9CDF66C6-12B2-A444-98B0-097F5A940756}"/>
                </a:ext>
              </a:extLst>
            </p:cNvPr>
            <p:cNvSpPr/>
            <p:nvPr/>
          </p:nvSpPr>
          <p:spPr>
            <a:xfrm>
              <a:off x="20574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6" name="Rectangle 2255">
              <a:extLst>
                <a:ext uri="{FF2B5EF4-FFF2-40B4-BE49-F238E27FC236}">
                  <a16:creationId xmlns:a16="http://schemas.microsoft.com/office/drawing/2014/main" id="{82D96A45-A6ED-F944-8243-20962789CBAA}"/>
                </a:ext>
              </a:extLst>
            </p:cNvPr>
            <p:cNvSpPr/>
            <p:nvPr/>
          </p:nvSpPr>
          <p:spPr>
            <a:xfrm>
              <a:off x="4572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7" name="Rectangle 2256">
              <a:extLst>
                <a:ext uri="{FF2B5EF4-FFF2-40B4-BE49-F238E27FC236}">
                  <a16:creationId xmlns:a16="http://schemas.microsoft.com/office/drawing/2014/main" id="{E325B167-C652-E64B-9ED3-3EFFE9025709}"/>
                </a:ext>
              </a:extLst>
            </p:cNvPr>
            <p:cNvSpPr/>
            <p:nvPr/>
          </p:nvSpPr>
          <p:spPr>
            <a:xfrm>
              <a:off x="6858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8" name="Rectangle 2257">
              <a:extLst>
                <a:ext uri="{FF2B5EF4-FFF2-40B4-BE49-F238E27FC236}">
                  <a16:creationId xmlns:a16="http://schemas.microsoft.com/office/drawing/2014/main" id="{74FD772A-C066-8549-B817-8437C8B63589}"/>
                </a:ext>
              </a:extLst>
            </p:cNvPr>
            <p:cNvSpPr/>
            <p:nvPr/>
          </p:nvSpPr>
          <p:spPr>
            <a:xfrm>
              <a:off x="9144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9" name="Rectangle 2258">
              <a:extLst>
                <a:ext uri="{FF2B5EF4-FFF2-40B4-BE49-F238E27FC236}">
                  <a16:creationId xmlns:a16="http://schemas.microsoft.com/office/drawing/2014/main" id="{CEB13020-3B07-1748-9426-8C3961112FAD}"/>
                </a:ext>
              </a:extLst>
            </p:cNvPr>
            <p:cNvSpPr/>
            <p:nvPr/>
          </p:nvSpPr>
          <p:spPr>
            <a:xfrm>
              <a:off x="11430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0" name="Rectangle 2259">
              <a:extLst>
                <a:ext uri="{FF2B5EF4-FFF2-40B4-BE49-F238E27FC236}">
                  <a16:creationId xmlns:a16="http://schemas.microsoft.com/office/drawing/2014/main" id="{862DA7C0-9D2C-5649-B85E-687803761578}"/>
                </a:ext>
              </a:extLst>
            </p:cNvPr>
            <p:cNvSpPr/>
            <p:nvPr/>
          </p:nvSpPr>
          <p:spPr>
            <a:xfrm>
              <a:off x="13716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1" name="Rectangle 2260">
              <a:extLst>
                <a:ext uri="{FF2B5EF4-FFF2-40B4-BE49-F238E27FC236}">
                  <a16:creationId xmlns:a16="http://schemas.microsoft.com/office/drawing/2014/main" id="{8D5361CC-CD67-AE49-B015-29113088BD4C}"/>
                </a:ext>
              </a:extLst>
            </p:cNvPr>
            <p:cNvSpPr/>
            <p:nvPr/>
          </p:nvSpPr>
          <p:spPr>
            <a:xfrm>
              <a:off x="16002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2" name="Rectangle 2261">
              <a:extLst>
                <a:ext uri="{FF2B5EF4-FFF2-40B4-BE49-F238E27FC236}">
                  <a16:creationId xmlns:a16="http://schemas.microsoft.com/office/drawing/2014/main" id="{482C1F62-ABD5-114D-88D5-CC01719D496B}"/>
                </a:ext>
              </a:extLst>
            </p:cNvPr>
            <p:cNvSpPr/>
            <p:nvPr/>
          </p:nvSpPr>
          <p:spPr>
            <a:xfrm>
              <a:off x="18288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3" name="Rectangle 2262">
              <a:extLst>
                <a:ext uri="{FF2B5EF4-FFF2-40B4-BE49-F238E27FC236}">
                  <a16:creationId xmlns:a16="http://schemas.microsoft.com/office/drawing/2014/main" id="{CEDE5D64-5FEA-304C-B463-1A54B14C6C5A}"/>
                </a:ext>
              </a:extLst>
            </p:cNvPr>
            <p:cNvSpPr/>
            <p:nvPr/>
          </p:nvSpPr>
          <p:spPr>
            <a:xfrm>
              <a:off x="20574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4" name="Rectangle 2263">
              <a:extLst>
                <a:ext uri="{FF2B5EF4-FFF2-40B4-BE49-F238E27FC236}">
                  <a16:creationId xmlns:a16="http://schemas.microsoft.com/office/drawing/2014/main" id="{B1FC13CE-DC4F-5B4C-BCF5-29CE32A158AA}"/>
                </a:ext>
              </a:extLst>
            </p:cNvPr>
            <p:cNvSpPr/>
            <p:nvPr/>
          </p:nvSpPr>
          <p:spPr>
            <a:xfrm>
              <a:off x="4572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5" name="Rectangle 2264">
              <a:extLst>
                <a:ext uri="{FF2B5EF4-FFF2-40B4-BE49-F238E27FC236}">
                  <a16:creationId xmlns:a16="http://schemas.microsoft.com/office/drawing/2014/main" id="{C6216BE1-600B-774C-AD1A-894C3634EFD8}"/>
                </a:ext>
              </a:extLst>
            </p:cNvPr>
            <p:cNvSpPr/>
            <p:nvPr/>
          </p:nvSpPr>
          <p:spPr>
            <a:xfrm>
              <a:off x="6858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6" name="Rectangle 2265">
              <a:extLst>
                <a:ext uri="{FF2B5EF4-FFF2-40B4-BE49-F238E27FC236}">
                  <a16:creationId xmlns:a16="http://schemas.microsoft.com/office/drawing/2014/main" id="{7DCE02C4-7B43-484D-851E-389B88BD6498}"/>
                </a:ext>
              </a:extLst>
            </p:cNvPr>
            <p:cNvSpPr/>
            <p:nvPr/>
          </p:nvSpPr>
          <p:spPr>
            <a:xfrm>
              <a:off x="9144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7" name="Rectangle 2266">
              <a:extLst>
                <a:ext uri="{FF2B5EF4-FFF2-40B4-BE49-F238E27FC236}">
                  <a16:creationId xmlns:a16="http://schemas.microsoft.com/office/drawing/2014/main" id="{CAD31F04-0002-1F40-9B77-1D3CB27C5CB7}"/>
                </a:ext>
              </a:extLst>
            </p:cNvPr>
            <p:cNvSpPr/>
            <p:nvPr/>
          </p:nvSpPr>
          <p:spPr>
            <a:xfrm>
              <a:off x="11430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8" name="Rectangle 2267">
              <a:extLst>
                <a:ext uri="{FF2B5EF4-FFF2-40B4-BE49-F238E27FC236}">
                  <a16:creationId xmlns:a16="http://schemas.microsoft.com/office/drawing/2014/main" id="{0D4DA668-BA73-D34A-B75B-22EC5CB02B8B}"/>
                </a:ext>
              </a:extLst>
            </p:cNvPr>
            <p:cNvSpPr/>
            <p:nvPr/>
          </p:nvSpPr>
          <p:spPr>
            <a:xfrm>
              <a:off x="13716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9" name="Rectangle 2268">
              <a:extLst>
                <a:ext uri="{FF2B5EF4-FFF2-40B4-BE49-F238E27FC236}">
                  <a16:creationId xmlns:a16="http://schemas.microsoft.com/office/drawing/2014/main" id="{D83F022D-5FA2-1F4A-A85E-0B7BD9DF7D75}"/>
                </a:ext>
              </a:extLst>
            </p:cNvPr>
            <p:cNvSpPr/>
            <p:nvPr/>
          </p:nvSpPr>
          <p:spPr>
            <a:xfrm>
              <a:off x="16002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0" name="Rectangle 2269">
              <a:extLst>
                <a:ext uri="{FF2B5EF4-FFF2-40B4-BE49-F238E27FC236}">
                  <a16:creationId xmlns:a16="http://schemas.microsoft.com/office/drawing/2014/main" id="{33CC6615-4942-0742-9290-0FA4DD6ADA81}"/>
                </a:ext>
              </a:extLst>
            </p:cNvPr>
            <p:cNvSpPr/>
            <p:nvPr/>
          </p:nvSpPr>
          <p:spPr>
            <a:xfrm>
              <a:off x="18288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1" name="Rectangle 2270">
              <a:extLst>
                <a:ext uri="{FF2B5EF4-FFF2-40B4-BE49-F238E27FC236}">
                  <a16:creationId xmlns:a16="http://schemas.microsoft.com/office/drawing/2014/main" id="{D483D31C-F828-6143-BE54-C9B860FB8C18}"/>
                </a:ext>
              </a:extLst>
            </p:cNvPr>
            <p:cNvSpPr/>
            <p:nvPr/>
          </p:nvSpPr>
          <p:spPr>
            <a:xfrm>
              <a:off x="20574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2" name="Rectangle 2271">
              <a:extLst>
                <a:ext uri="{FF2B5EF4-FFF2-40B4-BE49-F238E27FC236}">
                  <a16:creationId xmlns:a16="http://schemas.microsoft.com/office/drawing/2014/main" id="{334C1887-7B76-6241-A9B6-69EC9BC471E8}"/>
                </a:ext>
              </a:extLst>
            </p:cNvPr>
            <p:cNvSpPr/>
            <p:nvPr/>
          </p:nvSpPr>
          <p:spPr>
            <a:xfrm>
              <a:off x="4572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3" name="Rectangle 2272">
              <a:extLst>
                <a:ext uri="{FF2B5EF4-FFF2-40B4-BE49-F238E27FC236}">
                  <a16:creationId xmlns:a16="http://schemas.microsoft.com/office/drawing/2014/main" id="{346AC645-B1C0-074D-8BA1-C2F9FC130D7F}"/>
                </a:ext>
              </a:extLst>
            </p:cNvPr>
            <p:cNvSpPr/>
            <p:nvPr/>
          </p:nvSpPr>
          <p:spPr>
            <a:xfrm>
              <a:off x="6858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4" name="Rectangle 2273">
              <a:extLst>
                <a:ext uri="{FF2B5EF4-FFF2-40B4-BE49-F238E27FC236}">
                  <a16:creationId xmlns:a16="http://schemas.microsoft.com/office/drawing/2014/main" id="{3FB9C222-8E86-B841-B079-3492889A1AEC}"/>
                </a:ext>
              </a:extLst>
            </p:cNvPr>
            <p:cNvSpPr/>
            <p:nvPr/>
          </p:nvSpPr>
          <p:spPr>
            <a:xfrm>
              <a:off x="9144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5" name="Rectangle 2274">
              <a:extLst>
                <a:ext uri="{FF2B5EF4-FFF2-40B4-BE49-F238E27FC236}">
                  <a16:creationId xmlns:a16="http://schemas.microsoft.com/office/drawing/2014/main" id="{C52499B9-4659-D14C-A5CE-441806D8B455}"/>
                </a:ext>
              </a:extLst>
            </p:cNvPr>
            <p:cNvSpPr/>
            <p:nvPr/>
          </p:nvSpPr>
          <p:spPr>
            <a:xfrm>
              <a:off x="11430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6" name="Rectangle 2275">
              <a:extLst>
                <a:ext uri="{FF2B5EF4-FFF2-40B4-BE49-F238E27FC236}">
                  <a16:creationId xmlns:a16="http://schemas.microsoft.com/office/drawing/2014/main" id="{73A977C8-2F2D-D644-A4E7-A57D2EA3E3A9}"/>
                </a:ext>
              </a:extLst>
            </p:cNvPr>
            <p:cNvSpPr/>
            <p:nvPr/>
          </p:nvSpPr>
          <p:spPr>
            <a:xfrm>
              <a:off x="13716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7" name="Rectangle 2276">
              <a:extLst>
                <a:ext uri="{FF2B5EF4-FFF2-40B4-BE49-F238E27FC236}">
                  <a16:creationId xmlns:a16="http://schemas.microsoft.com/office/drawing/2014/main" id="{33168827-376E-DA44-BE49-71EDD817E0BC}"/>
                </a:ext>
              </a:extLst>
            </p:cNvPr>
            <p:cNvSpPr/>
            <p:nvPr/>
          </p:nvSpPr>
          <p:spPr>
            <a:xfrm>
              <a:off x="16002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8" name="Rectangle 2277">
              <a:extLst>
                <a:ext uri="{FF2B5EF4-FFF2-40B4-BE49-F238E27FC236}">
                  <a16:creationId xmlns:a16="http://schemas.microsoft.com/office/drawing/2014/main" id="{FA2FD57E-BED1-5640-9922-E2EB2FEBABCB}"/>
                </a:ext>
              </a:extLst>
            </p:cNvPr>
            <p:cNvSpPr/>
            <p:nvPr/>
          </p:nvSpPr>
          <p:spPr>
            <a:xfrm>
              <a:off x="18288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9" name="Rectangle 2278">
              <a:extLst>
                <a:ext uri="{FF2B5EF4-FFF2-40B4-BE49-F238E27FC236}">
                  <a16:creationId xmlns:a16="http://schemas.microsoft.com/office/drawing/2014/main" id="{498B7586-D7D4-1F4A-8F96-781EA78C74BF}"/>
                </a:ext>
              </a:extLst>
            </p:cNvPr>
            <p:cNvSpPr/>
            <p:nvPr/>
          </p:nvSpPr>
          <p:spPr>
            <a:xfrm>
              <a:off x="20574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0" name="Rectangle 2279">
              <a:extLst>
                <a:ext uri="{FF2B5EF4-FFF2-40B4-BE49-F238E27FC236}">
                  <a16:creationId xmlns:a16="http://schemas.microsoft.com/office/drawing/2014/main" id="{36F9CB98-27A3-FF40-BB1D-21E07CFE0E53}"/>
                </a:ext>
              </a:extLst>
            </p:cNvPr>
            <p:cNvSpPr/>
            <p:nvPr/>
          </p:nvSpPr>
          <p:spPr>
            <a:xfrm>
              <a:off x="457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1" name="Rectangle 2280">
              <a:extLst>
                <a:ext uri="{FF2B5EF4-FFF2-40B4-BE49-F238E27FC236}">
                  <a16:creationId xmlns:a16="http://schemas.microsoft.com/office/drawing/2014/main" id="{6E16DEAA-5FB9-B94D-90B9-AAF96530A79A}"/>
                </a:ext>
              </a:extLst>
            </p:cNvPr>
            <p:cNvSpPr/>
            <p:nvPr/>
          </p:nvSpPr>
          <p:spPr>
            <a:xfrm>
              <a:off x="685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2" name="Rectangle 2281">
              <a:extLst>
                <a:ext uri="{FF2B5EF4-FFF2-40B4-BE49-F238E27FC236}">
                  <a16:creationId xmlns:a16="http://schemas.microsoft.com/office/drawing/2014/main" id="{D0A14267-8ADD-614B-A695-0667DD3D6A0F}"/>
                </a:ext>
              </a:extLst>
            </p:cNvPr>
            <p:cNvSpPr/>
            <p:nvPr/>
          </p:nvSpPr>
          <p:spPr>
            <a:xfrm>
              <a:off x="914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3" name="Rectangle 2282">
              <a:extLst>
                <a:ext uri="{FF2B5EF4-FFF2-40B4-BE49-F238E27FC236}">
                  <a16:creationId xmlns:a16="http://schemas.microsoft.com/office/drawing/2014/main" id="{EF1E3576-40A4-2A42-845B-9D59F732A74B}"/>
                </a:ext>
              </a:extLst>
            </p:cNvPr>
            <p:cNvSpPr/>
            <p:nvPr/>
          </p:nvSpPr>
          <p:spPr>
            <a:xfrm>
              <a:off x="1143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4" name="Rectangle 2283">
              <a:extLst>
                <a:ext uri="{FF2B5EF4-FFF2-40B4-BE49-F238E27FC236}">
                  <a16:creationId xmlns:a16="http://schemas.microsoft.com/office/drawing/2014/main" id="{E5EDD7D8-D9EF-C44C-850B-B7D107A7A5F2}"/>
                </a:ext>
              </a:extLst>
            </p:cNvPr>
            <p:cNvSpPr/>
            <p:nvPr/>
          </p:nvSpPr>
          <p:spPr>
            <a:xfrm>
              <a:off x="13716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5" name="Rectangle 2284">
              <a:extLst>
                <a:ext uri="{FF2B5EF4-FFF2-40B4-BE49-F238E27FC236}">
                  <a16:creationId xmlns:a16="http://schemas.microsoft.com/office/drawing/2014/main" id="{71D3F2E9-03E7-494F-830E-8C99110953E0}"/>
                </a:ext>
              </a:extLst>
            </p:cNvPr>
            <p:cNvSpPr/>
            <p:nvPr/>
          </p:nvSpPr>
          <p:spPr>
            <a:xfrm>
              <a:off x="1600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6" name="Rectangle 2285">
              <a:extLst>
                <a:ext uri="{FF2B5EF4-FFF2-40B4-BE49-F238E27FC236}">
                  <a16:creationId xmlns:a16="http://schemas.microsoft.com/office/drawing/2014/main" id="{CE196B06-5EA3-DB4C-91E3-B277A886598F}"/>
                </a:ext>
              </a:extLst>
            </p:cNvPr>
            <p:cNvSpPr/>
            <p:nvPr/>
          </p:nvSpPr>
          <p:spPr>
            <a:xfrm>
              <a:off x="1828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7" name="Rectangle 2286">
              <a:extLst>
                <a:ext uri="{FF2B5EF4-FFF2-40B4-BE49-F238E27FC236}">
                  <a16:creationId xmlns:a16="http://schemas.microsoft.com/office/drawing/2014/main" id="{AB66D20D-EF78-D04B-8C20-C1DE26AD1185}"/>
                </a:ext>
              </a:extLst>
            </p:cNvPr>
            <p:cNvSpPr/>
            <p:nvPr/>
          </p:nvSpPr>
          <p:spPr>
            <a:xfrm>
              <a:off x="2057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8" name="Rectangle 2287">
              <a:extLst>
                <a:ext uri="{FF2B5EF4-FFF2-40B4-BE49-F238E27FC236}">
                  <a16:creationId xmlns:a16="http://schemas.microsoft.com/office/drawing/2014/main" id="{CC9C42C4-9491-2245-BAC1-3A89C41D54AE}"/>
                </a:ext>
              </a:extLst>
            </p:cNvPr>
            <p:cNvSpPr/>
            <p:nvPr/>
          </p:nvSpPr>
          <p:spPr>
            <a:xfrm>
              <a:off x="457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9" name="Rectangle 2288">
              <a:extLst>
                <a:ext uri="{FF2B5EF4-FFF2-40B4-BE49-F238E27FC236}">
                  <a16:creationId xmlns:a16="http://schemas.microsoft.com/office/drawing/2014/main" id="{C2318D39-1014-064C-B15E-38001245B788}"/>
                </a:ext>
              </a:extLst>
            </p:cNvPr>
            <p:cNvSpPr/>
            <p:nvPr/>
          </p:nvSpPr>
          <p:spPr>
            <a:xfrm>
              <a:off x="685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0" name="Rectangle 2289">
              <a:extLst>
                <a:ext uri="{FF2B5EF4-FFF2-40B4-BE49-F238E27FC236}">
                  <a16:creationId xmlns:a16="http://schemas.microsoft.com/office/drawing/2014/main" id="{B07A3E3D-0EB6-CA4B-ACB3-A93B38CD4545}"/>
                </a:ext>
              </a:extLst>
            </p:cNvPr>
            <p:cNvSpPr/>
            <p:nvPr/>
          </p:nvSpPr>
          <p:spPr>
            <a:xfrm>
              <a:off x="914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1" name="Rectangle 2290">
              <a:extLst>
                <a:ext uri="{FF2B5EF4-FFF2-40B4-BE49-F238E27FC236}">
                  <a16:creationId xmlns:a16="http://schemas.microsoft.com/office/drawing/2014/main" id="{2C484E7C-15D5-A942-A5F8-FE44E652F986}"/>
                </a:ext>
              </a:extLst>
            </p:cNvPr>
            <p:cNvSpPr/>
            <p:nvPr/>
          </p:nvSpPr>
          <p:spPr>
            <a:xfrm>
              <a:off x="1143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2" name="Rectangle 2291">
              <a:extLst>
                <a:ext uri="{FF2B5EF4-FFF2-40B4-BE49-F238E27FC236}">
                  <a16:creationId xmlns:a16="http://schemas.microsoft.com/office/drawing/2014/main" id="{47E5563E-2AEF-584B-A580-78F5C61C3229}"/>
                </a:ext>
              </a:extLst>
            </p:cNvPr>
            <p:cNvSpPr/>
            <p:nvPr/>
          </p:nvSpPr>
          <p:spPr>
            <a:xfrm>
              <a:off x="1371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3" name="Rectangle 2292">
              <a:extLst>
                <a:ext uri="{FF2B5EF4-FFF2-40B4-BE49-F238E27FC236}">
                  <a16:creationId xmlns:a16="http://schemas.microsoft.com/office/drawing/2014/main" id="{583BE108-8509-9A45-BFD5-6535E8C5A07C}"/>
                </a:ext>
              </a:extLst>
            </p:cNvPr>
            <p:cNvSpPr/>
            <p:nvPr/>
          </p:nvSpPr>
          <p:spPr>
            <a:xfrm>
              <a:off x="1600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4" name="Rectangle 2293">
              <a:extLst>
                <a:ext uri="{FF2B5EF4-FFF2-40B4-BE49-F238E27FC236}">
                  <a16:creationId xmlns:a16="http://schemas.microsoft.com/office/drawing/2014/main" id="{0D2B0944-3765-C34B-A355-F5F2BDE13123}"/>
                </a:ext>
              </a:extLst>
            </p:cNvPr>
            <p:cNvSpPr/>
            <p:nvPr/>
          </p:nvSpPr>
          <p:spPr>
            <a:xfrm>
              <a:off x="1828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5" name="Rectangle 2294">
              <a:extLst>
                <a:ext uri="{FF2B5EF4-FFF2-40B4-BE49-F238E27FC236}">
                  <a16:creationId xmlns:a16="http://schemas.microsoft.com/office/drawing/2014/main" id="{55705B19-D2B0-B348-8481-CF15941D4218}"/>
                </a:ext>
              </a:extLst>
            </p:cNvPr>
            <p:cNvSpPr/>
            <p:nvPr/>
          </p:nvSpPr>
          <p:spPr>
            <a:xfrm>
              <a:off x="2057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6" name="Rectangle 2295">
              <a:extLst>
                <a:ext uri="{FF2B5EF4-FFF2-40B4-BE49-F238E27FC236}">
                  <a16:creationId xmlns:a16="http://schemas.microsoft.com/office/drawing/2014/main" id="{28F22E17-11D5-124F-ADDD-D2C7BD53DE76}"/>
                </a:ext>
              </a:extLst>
            </p:cNvPr>
            <p:cNvSpPr/>
            <p:nvPr/>
          </p:nvSpPr>
          <p:spPr>
            <a:xfrm>
              <a:off x="4572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7" name="Rectangle 2296">
              <a:extLst>
                <a:ext uri="{FF2B5EF4-FFF2-40B4-BE49-F238E27FC236}">
                  <a16:creationId xmlns:a16="http://schemas.microsoft.com/office/drawing/2014/main" id="{0D9C72C1-6931-E349-BDC3-E0CD9DFCAEA2}"/>
                </a:ext>
              </a:extLst>
            </p:cNvPr>
            <p:cNvSpPr/>
            <p:nvPr/>
          </p:nvSpPr>
          <p:spPr>
            <a:xfrm>
              <a:off x="6858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8" name="Rectangle 2297">
              <a:extLst>
                <a:ext uri="{FF2B5EF4-FFF2-40B4-BE49-F238E27FC236}">
                  <a16:creationId xmlns:a16="http://schemas.microsoft.com/office/drawing/2014/main" id="{2069DD98-AC55-FC40-8D19-E0212A4EA75F}"/>
                </a:ext>
              </a:extLst>
            </p:cNvPr>
            <p:cNvSpPr/>
            <p:nvPr/>
          </p:nvSpPr>
          <p:spPr>
            <a:xfrm>
              <a:off x="9144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9" name="Rectangle 2298">
              <a:extLst>
                <a:ext uri="{FF2B5EF4-FFF2-40B4-BE49-F238E27FC236}">
                  <a16:creationId xmlns:a16="http://schemas.microsoft.com/office/drawing/2014/main" id="{F693BDEB-F508-BB44-87CB-0AA4E5E7230F}"/>
                </a:ext>
              </a:extLst>
            </p:cNvPr>
            <p:cNvSpPr/>
            <p:nvPr/>
          </p:nvSpPr>
          <p:spPr>
            <a:xfrm>
              <a:off x="11430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0" name="Rectangle 2299">
              <a:extLst>
                <a:ext uri="{FF2B5EF4-FFF2-40B4-BE49-F238E27FC236}">
                  <a16:creationId xmlns:a16="http://schemas.microsoft.com/office/drawing/2014/main" id="{8E1D67BE-ED4A-2443-80FF-3510C1F85193}"/>
                </a:ext>
              </a:extLst>
            </p:cNvPr>
            <p:cNvSpPr/>
            <p:nvPr/>
          </p:nvSpPr>
          <p:spPr>
            <a:xfrm>
              <a:off x="13716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1" name="Rectangle 2300">
              <a:extLst>
                <a:ext uri="{FF2B5EF4-FFF2-40B4-BE49-F238E27FC236}">
                  <a16:creationId xmlns:a16="http://schemas.microsoft.com/office/drawing/2014/main" id="{2964BB2B-34D3-294D-9C9C-18EB2366E35A}"/>
                </a:ext>
              </a:extLst>
            </p:cNvPr>
            <p:cNvSpPr/>
            <p:nvPr/>
          </p:nvSpPr>
          <p:spPr>
            <a:xfrm>
              <a:off x="16002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2" name="Rectangle 2301">
              <a:extLst>
                <a:ext uri="{FF2B5EF4-FFF2-40B4-BE49-F238E27FC236}">
                  <a16:creationId xmlns:a16="http://schemas.microsoft.com/office/drawing/2014/main" id="{416E105B-5330-794B-BBB4-98D026060C97}"/>
                </a:ext>
              </a:extLst>
            </p:cNvPr>
            <p:cNvSpPr/>
            <p:nvPr/>
          </p:nvSpPr>
          <p:spPr>
            <a:xfrm>
              <a:off x="18288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3" name="Rectangle 2302">
              <a:extLst>
                <a:ext uri="{FF2B5EF4-FFF2-40B4-BE49-F238E27FC236}">
                  <a16:creationId xmlns:a16="http://schemas.microsoft.com/office/drawing/2014/main" id="{0ACA9FCB-6D0F-7C47-BFFA-2C7C30972155}"/>
                </a:ext>
              </a:extLst>
            </p:cNvPr>
            <p:cNvSpPr/>
            <p:nvPr/>
          </p:nvSpPr>
          <p:spPr>
            <a:xfrm>
              <a:off x="20574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4" name="Rectangle 2303">
              <a:extLst>
                <a:ext uri="{FF2B5EF4-FFF2-40B4-BE49-F238E27FC236}">
                  <a16:creationId xmlns:a16="http://schemas.microsoft.com/office/drawing/2014/main" id="{53A8F761-75AD-B445-BC9F-8DB780D4C23E}"/>
                </a:ext>
              </a:extLst>
            </p:cNvPr>
            <p:cNvSpPr/>
            <p:nvPr/>
          </p:nvSpPr>
          <p:spPr>
            <a:xfrm>
              <a:off x="457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5" name="Rectangle 2304">
              <a:extLst>
                <a:ext uri="{FF2B5EF4-FFF2-40B4-BE49-F238E27FC236}">
                  <a16:creationId xmlns:a16="http://schemas.microsoft.com/office/drawing/2014/main" id="{6818C094-EFD2-4C4F-B5AD-747B4C0FB2E8}"/>
                </a:ext>
              </a:extLst>
            </p:cNvPr>
            <p:cNvSpPr/>
            <p:nvPr/>
          </p:nvSpPr>
          <p:spPr>
            <a:xfrm>
              <a:off x="685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6" name="Rectangle 2305">
              <a:extLst>
                <a:ext uri="{FF2B5EF4-FFF2-40B4-BE49-F238E27FC236}">
                  <a16:creationId xmlns:a16="http://schemas.microsoft.com/office/drawing/2014/main" id="{4EA0BE77-198F-324F-B68D-F0551E507E7A}"/>
                </a:ext>
              </a:extLst>
            </p:cNvPr>
            <p:cNvSpPr/>
            <p:nvPr/>
          </p:nvSpPr>
          <p:spPr>
            <a:xfrm>
              <a:off x="914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7" name="Rectangle 2306">
              <a:extLst>
                <a:ext uri="{FF2B5EF4-FFF2-40B4-BE49-F238E27FC236}">
                  <a16:creationId xmlns:a16="http://schemas.microsoft.com/office/drawing/2014/main" id="{39B8830D-3417-AB4D-954A-AF494DF6A662}"/>
                </a:ext>
              </a:extLst>
            </p:cNvPr>
            <p:cNvSpPr/>
            <p:nvPr/>
          </p:nvSpPr>
          <p:spPr>
            <a:xfrm>
              <a:off x="1143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8" name="Rectangle 2307">
              <a:extLst>
                <a:ext uri="{FF2B5EF4-FFF2-40B4-BE49-F238E27FC236}">
                  <a16:creationId xmlns:a16="http://schemas.microsoft.com/office/drawing/2014/main" id="{E25500D2-3716-5E40-BB93-D93C6F0ACA2A}"/>
                </a:ext>
              </a:extLst>
            </p:cNvPr>
            <p:cNvSpPr/>
            <p:nvPr/>
          </p:nvSpPr>
          <p:spPr>
            <a:xfrm>
              <a:off x="1371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9" name="Rectangle 2308">
              <a:extLst>
                <a:ext uri="{FF2B5EF4-FFF2-40B4-BE49-F238E27FC236}">
                  <a16:creationId xmlns:a16="http://schemas.microsoft.com/office/drawing/2014/main" id="{9E073916-4284-7E4C-B1FE-97444803C97B}"/>
                </a:ext>
              </a:extLst>
            </p:cNvPr>
            <p:cNvSpPr/>
            <p:nvPr/>
          </p:nvSpPr>
          <p:spPr>
            <a:xfrm>
              <a:off x="1600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0" name="Rectangle 2309">
              <a:extLst>
                <a:ext uri="{FF2B5EF4-FFF2-40B4-BE49-F238E27FC236}">
                  <a16:creationId xmlns:a16="http://schemas.microsoft.com/office/drawing/2014/main" id="{ADCCF591-EE9C-AE44-B7F4-53F68518F08A}"/>
                </a:ext>
              </a:extLst>
            </p:cNvPr>
            <p:cNvSpPr/>
            <p:nvPr/>
          </p:nvSpPr>
          <p:spPr>
            <a:xfrm>
              <a:off x="1828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1" name="Rectangle 2310">
              <a:extLst>
                <a:ext uri="{FF2B5EF4-FFF2-40B4-BE49-F238E27FC236}">
                  <a16:creationId xmlns:a16="http://schemas.microsoft.com/office/drawing/2014/main" id="{D6A1EE26-F652-1744-8A22-232F283CC321}"/>
                </a:ext>
              </a:extLst>
            </p:cNvPr>
            <p:cNvSpPr/>
            <p:nvPr/>
          </p:nvSpPr>
          <p:spPr>
            <a:xfrm>
              <a:off x="2057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2" name="Rectangle 2311">
              <a:extLst>
                <a:ext uri="{FF2B5EF4-FFF2-40B4-BE49-F238E27FC236}">
                  <a16:creationId xmlns:a16="http://schemas.microsoft.com/office/drawing/2014/main" id="{8B23D4E2-A749-A642-AB26-6F64442076A3}"/>
                </a:ext>
              </a:extLst>
            </p:cNvPr>
            <p:cNvSpPr/>
            <p:nvPr/>
          </p:nvSpPr>
          <p:spPr>
            <a:xfrm>
              <a:off x="457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3" name="Rectangle 2312">
              <a:extLst>
                <a:ext uri="{FF2B5EF4-FFF2-40B4-BE49-F238E27FC236}">
                  <a16:creationId xmlns:a16="http://schemas.microsoft.com/office/drawing/2014/main" id="{6B3425B5-E274-084C-B47D-29EED0D55B02}"/>
                </a:ext>
              </a:extLst>
            </p:cNvPr>
            <p:cNvSpPr/>
            <p:nvPr/>
          </p:nvSpPr>
          <p:spPr>
            <a:xfrm>
              <a:off x="685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4" name="Rectangle 2313">
              <a:extLst>
                <a:ext uri="{FF2B5EF4-FFF2-40B4-BE49-F238E27FC236}">
                  <a16:creationId xmlns:a16="http://schemas.microsoft.com/office/drawing/2014/main" id="{CA093D30-6EFC-2A4F-A452-3D99A3DAB0E6}"/>
                </a:ext>
              </a:extLst>
            </p:cNvPr>
            <p:cNvSpPr/>
            <p:nvPr/>
          </p:nvSpPr>
          <p:spPr>
            <a:xfrm>
              <a:off x="914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5" name="Rectangle 2314">
              <a:extLst>
                <a:ext uri="{FF2B5EF4-FFF2-40B4-BE49-F238E27FC236}">
                  <a16:creationId xmlns:a16="http://schemas.microsoft.com/office/drawing/2014/main" id="{8505E122-4B7F-F548-818C-AD017F02D3FC}"/>
                </a:ext>
              </a:extLst>
            </p:cNvPr>
            <p:cNvSpPr/>
            <p:nvPr/>
          </p:nvSpPr>
          <p:spPr>
            <a:xfrm>
              <a:off x="1143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6" name="Rectangle 2315">
              <a:extLst>
                <a:ext uri="{FF2B5EF4-FFF2-40B4-BE49-F238E27FC236}">
                  <a16:creationId xmlns:a16="http://schemas.microsoft.com/office/drawing/2014/main" id="{6DB35A9B-5B2C-BD40-90BA-2807E35BE709}"/>
                </a:ext>
              </a:extLst>
            </p:cNvPr>
            <p:cNvSpPr/>
            <p:nvPr/>
          </p:nvSpPr>
          <p:spPr>
            <a:xfrm>
              <a:off x="1371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7" name="Rectangle 2316">
              <a:extLst>
                <a:ext uri="{FF2B5EF4-FFF2-40B4-BE49-F238E27FC236}">
                  <a16:creationId xmlns:a16="http://schemas.microsoft.com/office/drawing/2014/main" id="{1658B89B-DBAB-7F4A-A0F7-1AD2BD24AAAB}"/>
                </a:ext>
              </a:extLst>
            </p:cNvPr>
            <p:cNvSpPr/>
            <p:nvPr/>
          </p:nvSpPr>
          <p:spPr>
            <a:xfrm>
              <a:off x="1600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8" name="Rectangle 2317">
              <a:extLst>
                <a:ext uri="{FF2B5EF4-FFF2-40B4-BE49-F238E27FC236}">
                  <a16:creationId xmlns:a16="http://schemas.microsoft.com/office/drawing/2014/main" id="{43040ADE-3BEB-C748-B41C-29042F38D795}"/>
                </a:ext>
              </a:extLst>
            </p:cNvPr>
            <p:cNvSpPr/>
            <p:nvPr/>
          </p:nvSpPr>
          <p:spPr>
            <a:xfrm>
              <a:off x="1828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9" name="Rectangle 2318">
              <a:extLst>
                <a:ext uri="{FF2B5EF4-FFF2-40B4-BE49-F238E27FC236}">
                  <a16:creationId xmlns:a16="http://schemas.microsoft.com/office/drawing/2014/main" id="{9D4DE8EE-0B64-8C41-8A15-9378F0585B51}"/>
                </a:ext>
              </a:extLst>
            </p:cNvPr>
            <p:cNvSpPr/>
            <p:nvPr/>
          </p:nvSpPr>
          <p:spPr>
            <a:xfrm>
              <a:off x="2057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0" name="Rectangle 2319">
              <a:extLst>
                <a:ext uri="{FF2B5EF4-FFF2-40B4-BE49-F238E27FC236}">
                  <a16:creationId xmlns:a16="http://schemas.microsoft.com/office/drawing/2014/main" id="{7E34D642-C9B8-084F-90E0-DF53B2928BE3}"/>
                </a:ext>
              </a:extLst>
            </p:cNvPr>
            <p:cNvSpPr/>
            <p:nvPr/>
          </p:nvSpPr>
          <p:spPr>
            <a:xfrm>
              <a:off x="457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1" name="Rectangle 2320">
              <a:extLst>
                <a:ext uri="{FF2B5EF4-FFF2-40B4-BE49-F238E27FC236}">
                  <a16:creationId xmlns:a16="http://schemas.microsoft.com/office/drawing/2014/main" id="{6EEE8970-C67C-844D-AB2F-173E68690AEF}"/>
                </a:ext>
              </a:extLst>
            </p:cNvPr>
            <p:cNvSpPr/>
            <p:nvPr/>
          </p:nvSpPr>
          <p:spPr>
            <a:xfrm>
              <a:off x="685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2" name="Rectangle 2321">
              <a:extLst>
                <a:ext uri="{FF2B5EF4-FFF2-40B4-BE49-F238E27FC236}">
                  <a16:creationId xmlns:a16="http://schemas.microsoft.com/office/drawing/2014/main" id="{72E8739D-4827-A34E-94F9-F84E97B8E06B}"/>
                </a:ext>
              </a:extLst>
            </p:cNvPr>
            <p:cNvSpPr/>
            <p:nvPr/>
          </p:nvSpPr>
          <p:spPr>
            <a:xfrm>
              <a:off x="914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3" name="Rectangle 2322">
              <a:extLst>
                <a:ext uri="{FF2B5EF4-FFF2-40B4-BE49-F238E27FC236}">
                  <a16:creationId xmlns:a16="http://schemas.microsoft.com/office/drawing/2014/main" id="{5AF08146-12B9-744B-8CE1-E94F9CD73E2E}"/>
                </a:ext>
              </a:extLst>
            </p:cNvPr>
            <p:cNvSpPr/>
            <p:nvPr/>
          </p:nvSpPr>
          <p:spPr>
            <a:xfrm>
              <a:off x="1143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4" name="Rectangle 2323">
              <a:extLst>
                <a:ext uri="{FF2B5EF4-FFF2-40B4-BE49-F238E27FC236}">
                  <a16:creationId xmlns:a16="http://schemas.microsoft.com/office/drawing/2014/main" id="{89ADB91F-D10F-364C-9397-C2FD4789D8E7}"/>
                </a:ext>
              </a:extLst>
            </p:cNvPr>
            <p:cNvSpPr/>
            <p:nvPr/>
          </p:nvSpPr>
          <p:spPr>
            <a:xfrm>
              <a:off x="1371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5" name="Rectangle 2324">
              <a:extLst>
                <a:ext uri="{FF2B5EF4-FFF2-40B4-BE49-F238E27FC236}">
                  <a16:creationId xmlns:a16="http://schemas.microsoft.com/office/drawing/2014/main" id="{F36E2DFD-358C-9548-9E52-8EDA4AA6E760}"/>
                </a:ext>
              </a:extLst>
            </p:cNvPr>
            <p:cNvSpPr/>
            <p:nvPr/>
          </p:nvSpPr>
          <p:spPr>
            <a:xfrm>
              <a:off x="1600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6" name="Rectangle 2325">
              <a:extLst>
                <a:ext uri="{FF2B5EF4-FFF2-40B4-BE49-F238E27FC236}">
                  <a16:creationId xmlns:a16="http://schemas.microsoft.com/office/drawing/2014/main" id="{A1DDC7AA-EEF3-BE45-9DB4-02DCC6EABB54}"/>
                </a:ext>
              </a:extLst>
            </p:cNvPr>
            <p:cNvSpPr/>
            <p:nvPr/>
          </p:nvSpPr>
          <p:spPr>
            <a:xfrm>
              <a:off x="1828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7" name="Rectangle 2326">
              <a:extLst>
                <a:ext uri="{FF2B5EF4-FFF2-40B4-BE49-F238E27FC236}">
                  <a16:creationId xmlns:a16="http://schemas.microsoft.com/office/drawing/2014/main" id="{F4D061F8-0285-6445-A14B-F72FFDA12EE4}"/>
                </a:ext>
              </a:extLst>
            </p:cNvPr>
            <p:cNvSpPr/>
            <p:nvPr/>
          </p:nvSpPr>
          <p:spPr>
            <a:xfrm>
              <a:off x="2057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8" name="Rectangle 2327">
              <a:extLst>
                <a:ext uri="{FF2B5EF4-FFF2-40B4-BE49-F238E27FC236}">
                  <a16:creationId xmlns:a16="http://schemas.microsoft.com/office/drawing/2014/main" id="{E136B765-DE55-EA4F-BA53-109CFB8C8D1F}"/>
                </a:ext>
              </a:extLst>
            </p:cNvPr>
            <p:cNvSpPr/>
            <p:nvPr/>
          </p:nvSpPr>
          <p:spPr>
            <a:xfrm>
              <a:off x="2286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9" name="Rectangle 2328">
              <a:extLst>
                <a:ext uri="{FF2B5EF4-FFF2-40B4-BE49-F238E27FC236}">
                  <a16:creationId xmlns:a16="http://schemas.microsoft.com/office/drawing/2014/main" id="{613FF9DE-ADDD-444B-ABFD-B7C7D63ED07C}"/>
                </a:ext>
              </a:extLst>
            </p:cNvPr>
            <p:cNvSpPr/>
            <p:nvPr/>
          </p:nvSpPr>
          <p:spPr>
            <a:xfrm>
              <a:off x="2514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0" name="Rectangle 2329">
              <a:extLst>
                <a:ext uri="{FF2B5EF4-FFF2-40B4-BE49-F238E27FC236}">
                  <a16:creationId xmlns:a16="http://schemas.microsoft.com/office/drawing/2014/main" id="{277B7CDF-6089-EC41-9299-F06EAC5C716E}"/>
                </a:ext>
              </a:extLst>
            </p:cNvPr>
            <p:cNvSpPr/>
            <p:nvPr/>
          </p:nvSpPr>
          <p:spPr>
            <a:xfrm>
              <a:off x="2743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1" name="Rectangle 2330">
              <a:extLst>
                <a:ext uri="{FF2B5EF4-FFF2-40B4-BE49-F238E27FC236}">
                  <a16:creationId xmlns:a16="http://schemas.microsoft.com/office/drawing/2014/main" id="{6DF3D848-6535-1540-9E70-B9BD617A30D9}"/>
                </a:ext>
              </a:extLst>
            </p:cNvPr>
            <p:cNvSpPr/>
            <p:nvPr/>
          </p:nvSpPr>
          <p:spPr>
            <a:xfrm>
              <a:off x="2971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2" name="Rectangle 2331">
              <a:extLst>
                <a:ext uri="{FF2B5EF4-FFF2-40B4-BE49-F238E27FC236}">
                  <a16:creationId xmlns:a16="http://schemas.microsoft.com/office/drawing/2014/main" id="{AEBF037D-3471-D74E-A649-2261221278F8}"/>
                </a:ext>
              </a:extLst>
            </p:cNvPr>
            <p:cNvSpPr/>
            <p:nvPr/>
          </p:nvSpPr>
          <p:spPr>
            <a:xfrm>
              <a:off x="3200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3" name="Rectangle 2332">
              <a:extLst>
                <a:ext uri="{FF2B5EF4-FFF2-40B4-BE49-F238E27FC236}">
                  <a16:creationId xmlns:a16="http://schemas.microsoft.com/office/drawing/2014/main" id="{0B262BF5-B527-C148-9B3E-1A87FC5240CA}"/>
                </a:ext>
              </a:extLst>
            </p:cNvPr>
            <p:cNvSpPr/>
            <p:nvPr/>
          </p:nvSpPr>
          <p:spPr>
            <a:xfrm>
              <a:off x="3429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4" name="Rectangle 2333">
              <a:extLst>
                <a:ext uri="{FF2B5EF4-FFF2-40B4-BE49-F238E27FC236}">
                  <a16:creationId xmlns:a16="http://schemas.microsoft.com/office/drawing/2014/main" id="{6CC9C053-0FFB-2D4D-9E78-72C73C0D1B8F}"/>
                </a:ext>
              </a:extLst>
            </p:cNvPr>
            <p:cNvSpPr/>
            <p:nvPr/>
          </p:nvSpPr>
          <p:spPr>
            <a:xfrm>
              <a:off x="3657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5" name="Rectangle 2334">
              <a:extLst>
                <a:ext uri="{FF2B5EF4-FFF2-40B4-BE49-F238E27FC236}">
                  <a16:creationId xmlns:a16="http://schemas.microsoft.com/office/drawing/2014/main" id="{5D1615EA-B4E8-6246-9C42-10728B884285}"/>
                </a:ext>
              </a:extLst>
            </p:cNvPr>
            <p:cNvSpPr/>
            <p:nvPr/>
          </p:nvSpPr>
          <p:spPr>
            <a:xfrm>
              <a:off x="3886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6" name="Rectangle 2335">
              <a:extLst>
                <a:ext uri="{FF2B5EF4-FFF2-40B4-BE49-F238E27FC236}">
                  <a16:creationId xmlns:a16="http://schemas.microsoft.com/office/drawing/2014/main" id="{9379CE13-B407-6D45-B4CA-FEB2457CC208}"/>
                </a:ext>
              </a:extLst>
            </p:cNvPr>
            <p:cNvSpPr/>
            <p:nvPr/>
          </p:nvSpPr>
          <p:spPr>
            <a:xfrm>
              <a:off x="2286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7" name="Rectangle 2336">
              <a:extLst>
                <a:ext uri="{FF2B5EF4-FFF2-40B4-BE49-F238E27FC236}">
                  <a16:creationId xmlns:a16="http://schemas.microsoft.com/office/drawing/2014/main" id="{1DEAA9B3-3430-C946-ADB6-D9DCC2AFB4CE}"/>
                </a:ext>
              </a:extLst>
            </p:cNvPr>
            <p:cNvSpPr/>
            <p:nvPr/>
          </p:nvSpPr>
          <p:spPr>
            <a:xfrm>
              <a:off x="2514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8" name="Rectangle 2337">
              <a:extLst>
                <a:ext uri="{FF2B5EF4-FFF2-40B4-BE49-F238E27FC236}">
                  <a16:creationId xmlns:a16="http://schemas.microsoft.com/office/drawing/2014/main" id="{F5BF2F64-424F-AD4C-B99B-2CFC9A765361}"/>
                </a:ext>
              </a:extLst>
            </p:cNvPr>
            <p:cNvSpPr/>
            <p:nvPr/>
          </p:nvSpPr>
          <p:spPr>
            <a:xfrm>
              <a:off x="2743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9" name="Rectangle 2338">
              <a:extLst>
                <a:ext uri="{FF2B5EF4-FFF2-40B4-BE49-F238E27FC236}">
                  <a16:creationId xmlns:a16="http://schemas.microsoft.com/office/drawing/2014/main" id="{FF933399-4533-434A-8A2B-451FEAD759C8}"/>
                </a:ext>
              </a:extLst>
            </p:cNvPr>
            <p:cNvSpPr/>
            <p:nvPr/>
          </p:nvSpPr>
          <p:spPr>
            <a:xfrm>
              <a:off x="2971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0" name="Rectangle 2339">
              <a:extLst>
                <a:ext uri="{FF2B5EF4-FFF2-40B4-BE49-F238E27FC236}">
                  <a16:creationId xmlns:a16="http://schemas.microsoft.com/office/drawing/2014/main" id="{41243AE8-2374-444B-9E1C-AF235516899E}"/>
                </a:ext>
              </a:extLst>
            </p:cNvPr>
            <p:cNvSpPr/>
            <p:nvPr/>
          </p:nvSpPr>
          <p:spPr>
            <a:xfrm>
              <a:off x="3200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1" name="Rectangle 2340">
              <a:extLst>
                <a:ext uri="{FF2B5EF4-FFF2-40B4-BE49-F238E27FC236}">
                  <a16:creationId xmlns:a16="http://schemas.microsoft.com/office/drawing/2014/main" id="{F04BAE75-670E-CD48-9917-6BF6EE69D35E}"/>
                </a:ext>
              </a:extLst>
            </p:cNvPr>
            <p:cNvSpPr/>
            <p:nvPr/>
          </p:nvSpPr>
          <p:spPr>
            <a:xfrm>
              <a:off x="3429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2" name="Rectangle 2341">
              <a:extLst>
                <a:ext uri="{FF2B5EF4-FFF2-40B4-BE49-F238E27FC236}">
                  <a16:creationId xmlns:a16="http://schemas.microsoft.com/office/drawing/2014/main" id="{5406EF32-80BB-3B4F-B0B8-079AAE28D711}"/>
                </a:ext>
              </a:extLst>
            </p:cNvPr>
            <p:cNvSpPr/>
            <p:nvPr/>
          </p:nvSpPr>
          <p:spPr>
            <a:xfrm>
              <a:off x="3657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3" name="Rectangle 2342">
              <a:extLst>
                <a:ext uri="{FF2B5EF4-FFF2-40B4-BE49-F238E27FC236}">
                  <a16:creationId xmlns:a16="http://schemas.microsoft.com/office/drawing/2014/main" id="{4983FDED-70A7-824F-B9AD-4B048079E107}"/>
                </a:ext>
              </a:extLst>
            </p:cNvPr>
            <p:cNvSpPr/>
            <p:nvPr/>
          </p:nvSpPr>
          <p:spPr>
            <a:xfrm>
              <a:off x="3886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4" name="Rectangle 2343">
              <a:extLst>
                <a:ext uri="{FF2B5EF4-FFF2-40B4-BE49-F238E27FC236}">
                  <a16:creationId xmlns:a16="http://schemas.microsoft.com/office/drawing/2014/main" id="{0810F88B-9378-A34E-9FA7-9EDA3E9CC896}"/>
                </a:ext>
              </a:extLst>
            </p:cNvPr>
            <p:cNvSpPr/>
            <p:nvPr/>
          </p:nvSpPr>
          <p:spPr>
            <a:xfrm>
              <a:off x="2286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5" name="Rectangle 2344">
              <a:extLst>
                <a:ext uri="{FF2B5EF4-FFF2-40B4-BE49-F238E27FC236}">
                  <a16:creationId xmlns:a16="http://schemas.microsoft.com/office/drawing/2014/main" id="{0CC6E56D-3765-2246-B61A-0A9379BD9AC5}"/>
                </a:ext>
              </a:extLst>
            </p:cNvPr>
            <p:cNvSpPr/>
            <p:nvPr/>
          </p:nvSpPr>
          <p:spPr>
            <a:xfrm>
              <a:off x="2514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6" name="Rectangle 2345">
              <a:extLst>
                <a:ext uri="{FF2B5EF4-FFF2-40B4-BE49-F238E27FC236}">
                  <a16:creationId xmlns:a16="http://schemas.microsoft.com/office/drawing/2014/main" id="{5FBB4089-9433-DA43-A7F7-31337F46B4B4}"/>
                </a:ext>
              </a:extLst>
            </p:cNvPr>
            <p:cNvSpPr/>
            <p:nvPr/>
          </p:nvSpPr>
          <p:spPr>
            <a:xfrm>
              <a:off x="2743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7" name="Rectangle 2346">
              <a:extLst>
                <a:ext uri="{FF2B5EF4-FFF2-40B4-BE49-F238E27FC236}">
                  <a16:creationId xmlns:a16="http://schemas.microsoft.com/office/drawing/2014/main" id="{8A2B1F69-F2FF-424C-B939-699D7406C335}"/>
                </a:ext>
              </a:extLst>
            </p:cNvPr>
            <p:cNvSpPr/>
            <p:nvPr/>
          </p:nvSpPr>
          <p:spPr>
            <a:xfrm>
              <a:off x="2971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8" name="Rectangle 2347">
              <a:extLst>
                <a:ext uri="{FF2B5EF4-FFF2-40B4-BE49-F238E27FC236}">
                  <a16:creationId xmlns:a16="http://schemas.microsoft.com/office/drawing/2014/main" id="{E9F0A567-FD56-C34E-9F2C-75285CF750C4}"/>
                </a:ext>
              </a:extLst>
            </p:cNvPr>
            <p:cNvSpPr/>
            <p:nvPr/>
          </p:nvSpPr>
          <p:spPr>
            <a:xfrm>
              <a:off x="3200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9" name="Rectangle 2348">
              <a:extLst>
                <a:ext uri="{FF2B5EF4-FFF2-40B4-BE49-F238E27FC236}">
                  <a16:creationId xmlns:a16="http://schemas.microsoft.com/office/drawing/2014/main" id="{0BCE69C2-B063-2F4E-BBE3-12C73C72CB71}"/>
                </a:ext>
              </a:extLst>
            </p:cNvPr>
            <p:cNvSpPr/>
            <p:nvPr/>
          </p:nvSpPr>
          <p:spPr>
            <a:xfrm>
              <a:off x="3429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0" name="Rectangle 2349">
              <a:extLst>
                <a:ext uri="{FF2B5EF4-FFF2-40B4-BE49-F238E27FC236}">
                  <a16:creationId xmlns:a16="http://schemas.microsoft.com/office/drawing/2014/main" id="{F0CDEB15-F2E0-EF40-B95D-2FCAA730AFE7}"/>
                </a:ext>
              </a:extLst>
            </p:cNvPr>
            <p:cNvSpPr/>
            <p:nvPr/>
          </p:nvSpPr>
          <p:spPr>
            <a:xfrm>
              <a:off x="3657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1" name="Rectangle 2350">
              <a:extLst>
                <a:ext uri="{FF2B5EF4-FFF2-40B4-BE49-F238E27FC236}">
                  <a16:creationId xmlns:a16="http://schemas.microsoft.com/office/drawing/2014/main" id="{6785F7AA-765E-174E-9339-6AFE57EAB7A9}"/>
                </a:ext>
              </a:extLst>
            </p:cNvPr>
            <p:cNvSpPr/>
            <p:nvPr/>
          </p:nvSpPr>
          <p:spPr>
            <a:xfrm>
              <a:off x="3886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2" name="Rectangle 2351">
              <a:extLst>
                <a:ext uri="{FF2B5EF4-FFF2-40B4-BE49-F238E27FC236}">
                  <a16:creationId xmlns:a16="http://schemas.microsoft.com/office/drawing/2014/main" id="{39C21765-F13C-EB45-BC49-7D086639D6D9}"/>
                </a:ext>
              </a:extLst>
            </p:cNvPr>
            <p:cNvSpPr/>
            <p:nvPr/>
          </p:nvSpPr>
          <p:spPr>
            <a:xfrm>
              <a:off x="22860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3" name="Rectangle 2352">
              <a:extLst>
                <a:ext uri="{FF2B5EF4-FFF2-40B4-BE49-F238E27FC236}">
                  <a16:creationId xmlns:a16="http://schemas.microsoft.com/office/drawing/2014/main" id="{DDE99A8C-10B3-B54C-91A6-C28C70E3757A}"/>
                </a:ext>
              </a:extLst>
            </p:cNvPr>
            <p:cNvSpPr/>
            <p:nvPr/>
          </p:nvSpPr>
          <p:spPr>
            <a:xfrm>
              <a:off x="25146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4" name="Rectangle 2353">
              <a:extLst>
                <a:ext uri="{FF2B5EF4-FFF2-40B4-BE49-F238E27FC236}">
                  <a16:creationId xmlns:a16="http://schemas.microsoft.com/office/drawing/2014/main" id="{A39D86F4-D17A-B748-9AEC-F3AD08EFC569}"/>
                </a:ext>
              </a:extLst>
            </p:cNvPr>
            <p:cNvSpPr/>
            <p:nvPr/>
          </p:nvSpPr>
          <p:spPr>
            <a:xfrm>
              <a:off x="27432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5" name="Rectangle 2354">
              <a:extLst>
                <a:ext uri="{FF2B5EF4-FFF2-40B4-BE49-F238E27FC236}">
                  <a16:creationId xmlns:a16="http://schemas.microsoft.com/office/drawing/2014/main" id="{ED7F1E08-C1AB-D74F-BE61-102E36B7D496}"/>
                </a:ext>
              </a:extLst>
            </p:cNvPr>
            <p:cNvSpPr/>
            <p:nvPr/>
          </p:nvSpPr>
          <p:spPr>
            <a:xfrm>
              <a:off x="29718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6" name="Rectangle 2355">
              <a:extLst>
                <a:ext uri="{FF2B5EF4-FFF2-40B4-BE49-F238E27FC236}">
                  <a16:creationId xmlns:a16="http://schemas.microsoft.com/office/drawing/2014/main" id="{E76C9220-609C-4642-BF51-3F2EAE5FBCEC}"/>
                </a:ext>
              </a:extLst>
            </p:cNvPr>
            <p:cNvSpPr/>
            <p:nvPr/>
          </p:nvSpPr>
          <p:spPr>
            <a:xfrm>
              <a:off x="32004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7" name="Rectangle 2356">
              <a:extLst>
                <a:ext uri="{FF2B5EF4-FFF2-40B4-BE49-F238E27FC236}">
                  <a16:creationId xmlns:a16="http://schemas.microsoft.com/office/drawing/2014/main" id="{9D74BD1C-196E-F940-BD1E-5157EDD16840}"/>
                </a:ext>
              </a:extLst>
            </p:cNvPr>
            <p:cNvSpPr/>
            <p:nvPr/>
          </p:nvSpPr>
          <p:spPr>
            <a:xfrm>
              <a:off x="34290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8" name="Rectangle 2357">
              <a:extLst>
                <a:ext uri="{FF2B5EF4-FFF2-40B4-BE49-F238E27FC236}">
                  <a16:creationId xmlns:a16="http://schemas.microsoft.com/office/drawing/2014/main" id="{D18912F7-5FE9-1A42-B726-05F426FC4847}"/>
                </a:ext>
              </a:extLst>
            </p:cNvPr>
            <p:cNvSpPr/>
            <p:nvPr/>
          </p:nvSpPr>
          <p:spPr>
            <a:xfrm>
              <a:off x="36576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9" name="Rectangle 2358">
              <a:extLst>
                <a:ext uri="{FF2B5EF4-FFF2-40B4-BE49-F238E27FC236}">
                  <a16:creationId xmlns:a16="http://schemas.microsoft.com/office/drawing/2014/main" id="{75ADDD02-CB3B-3C47-B015-83368B16ABD5}"/>
                </a:ext>
              </a:extLst>
            </p:cNvPr>
            <p:cNvSpPr/>
            <p:nvPr/>
          </p:nvSpPr>
          <p:spPr>
            <a:xfrm>
              <a:off x="38862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0" name="Rectangle 2359">
              <a:extLst>
                <a:ext uri="{FF2B5EF4-FFF2-40B4-BE49-F238E27FC236}">
                  <a16:creationId xmlns:a16="http://schemas.microsoft.com/office/drawing/2014/main" id="{6FC08459-948C-5C45-B130-EADF7159D755}"/>
                </a:ext>
              </a:extLst>
            </p:cNvPr>
            <p:cNvSpPr/>
            <p:nvPr/>
          </p:nvSpPr>
          <p:spPr>
            <a:xfrm>
              <a:off x="22860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1" name="Rectangle 2360">
              <a:extLst>
                <a:ext uri="{FF2B5EF4-FFF2-40B4-BE49-F238E27FC236}">
                  <a16:creationId xmlns:a16="http://schemas.microsoft.com/office/drawing/2014/main" id="{03A3FBC5-CCE4-DF46-A3EB-E10CBA35C61F}"/>
                </a:ext>
              </a:extLst>
            </p:cNvPr>
            <p:cNvSpPr/>
            <p:nvPr/>
          </p:nvSpPr>
          <p:spPr>
            <a:xfrm>
              <a:off x="25146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2" name="Rectangle 2361">
              <a:extLst>
                <a:ext uri="{FF2B5EF4-FFF2-40B4-BE49-F238E27FC236}">
                  <a16:creationId xmlns:a16="http://schemas.microsoft.com/office/drawing/2014/main" id="{D1FF0AF5-067C-3548-9FB9-7711EA252212}"/>
                </a:ext>
              </a:extLst>
            </p:cNvPr>
            <p:cNvSpPr/>
            <p:nvPr/>
          </p:nvSpPr>
          <p:spPr>
            <a:xfrm>
              <a:off x="27432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3" name="Rectangle 2362">
              <a:extLst>
                <a:ext uri="{FF2B5EF4-FFF2-40B4-BE49-F238E27FC236}">
                  <a16:creationId xmlns:a16="http://schemas.microsoft.com/office/drawing/2014/main" id="{7124E668-87A9-B44B-8E59-AD75F6864812}"/>
                </a:ext>
              </a:extLst>
            </p:cNvPr>
            <p:cNvSpPr/>
            <p:nvPr/>
          </p:nvSpPr>
          <p:spPr>
            <a:xfrm>
              <a:off x="29718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4" name="Rectangle 2363">
              <a:extLst>
                <a:ext uri="{FF2B5EF4-FFF2-40B4-BE49-F238E27FC236}">
                  <a16:creationId xmlns:a16="http://schemas.microsoft.com/office/drawing/2014/main" id="{B4DE1835-AE32-B945-8ED0-5A0BF42F2A4E}"/>
                </a:ext>
              </a:extLst>
            </p:cNvPr>
            <p:cNvSpPr/>
            <p:nvPr/>
          </p:nvSpPr>
          <p:spPr>
            <a:xfrm>
              <a:off x="32004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5" name="Rectangle 2364">
              <a:extLst>
                <a:ext uri="{FF2B5EF4-FFF2-40B4-BE49-F238E27FC236}">
                  <a16:creationId xmlns:a16="http://schemas.microsoft.com/office/drawing/2014/main" id="{85A7F3A4-9D6C-5A47-A9C5-7E045C568D02}"/>
                </a:ext>
              </a:extLst>
            </p:cNvPr>
            <p:cNvSpPr/>
            <p:nvPr/>
          </p:nvSpPr>
          <p:spPr>
            <a:xfrm>
              <a:off x="34290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6" name="Rectangle 2365">
              <a:extLst>
                <a:ext uri="{FF2B5EF4-FFF2-40B4-BE49-F238E27FC236}">
                  <a16:creationId xmlns:a16="http://schemas.microsoft.com/office/drawing/2014/main" id="{755DBE5D-89C7-104A-94A8-AB48989FA25A}"/>
                </a:ext>
              </a:extLst>
            </p:cNvPr>
            <p:cNvSpPr/>
            <p:nvPr/>
          </p:nvSpPr>
          <p:spPr>
            <a:xfrm>
              <a:off x="36576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7" name="Rectangle 2366">
              <a:extLst>
                <a:ext uri="{FF2B5EF4-FFF2-40B4-BE49-F238E27FC236}">
                  <a16:creationId xmlns:a16="http://schemas.microsoft.com/office/drawing/2014/main" id="{371CCCE1-8D14-724A-BAE8-32F747E20339}"/>
                </a:ext>
              </a:extLst>
            </p:cNvPr>
            <p:cNvSpPr/>
            <p:nvPr/>
          </p:nvSpPr>
          <p:spPr>
            <a:xfrm>
              <a:off x="38862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8" name="Rectangle 2367">
              <a:extLst>
                <a:ext uri="{FF2B5EF4-FFF2-40B4-BE49-F238E27FC236}">
                  <a16:creationId xmlns:a16="http://schemas.microsoft.com/office/drawing/2014/main" id="{D23EF7FD-BE0D-CD44-B70E-C9CC5CFE463D}"/>
                </a:ext>
              </a:extLst>
            </p:cNvPr>
            <p:cNvSpPr/>
            <p:nvPr/>
          </p:nvSpPr>
          <p:spPr>
            <a:xfrm>
              <a:off x="2286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9" name="Rectangle 2368">
              <a:extLst>
                <a:ext uri="{FF2B5EF4-FFF2-40B4-BE49-F238E27FC236}">
                  <a16:creationId xmlns:a16="http://schemas.microsoft.com/office/drawing/2014/main" id="{8D3F4EC3-E7B5-5144-B5EE-F459F9D15E54}"/>
                </a:ext>
              </a:extLst>
            </p:cNvPr>
            <p:cNvSpPr/>
            <p:nvPr/>
          </p:nvSpPr>
          <p:spPr>
            <a:xfrm>
              <a:off x="2514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0" name="Rectangle 2369">
              <a:extLst>
                <a:ext uri="{FF2B5EF4-FFF2-40B4-BE49-F238E27FC236}">
                  <a16:creationId xmlns:a16="http://schemas.microsoft.com/office/drawing/2014/main" id="{A42D69E5-E5A7-F547-9097-A5561725A070}"/>
                </a:ext>
              </a:extLst>
            </p:cNvPr>
            <p:cNvSpPr/>
            <p:nvPr/>
          </p:nvSpPr>
          <p:spPr>
            <a:xfrm>
              <a:off x="2743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1" name="Rectangle 2370">
              <a:extLst>
                <a:ext uri="{FF2B5EF4-FFF2-40B4-BE49-F238E27FC236}">
                  <a16:creationId xmlns:a16="http://schemas.microsoft.com/office/drawing/2014/main" id="{E47A3D0F-89D6-C143-BF01-8BF49DD0AF16}"/>
                </a:ext>
              </a:extLst>
            </p:cNvPr>
            <p:cNvSpPr/>
            <p:nvPr/>
          </p:nvSpPr>
          <p:spPr>
            <a:xfrm>
              <a:off x="2971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2" name="Rectangle 2371">
              <a:extLst>
                <a:ext uri="{FF2B5EF4-FFF2-40B4-BE49-F238E27FC236}">
                  <a16:creationId xmlns:a16="http://schemas.microsoft.com/office/drawing/2014/main" id="{9117654F-72FA-2443-B31E-A874F8BCF7F1}"/>
                </a:ext>
              </a:extLst>
            </p:cNvPr>
            <p:cNvSpPr/>
            <p:nvPr/>
          </p:nvSpPr>
          <p:spPr>
            <a:xfrm>
              <a:off x="3200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3" name="Rectangle 2372">
              <a:extLst>
                <a:ext uri="{FF2B5EF4-FFF2-40B4-BE49-F238E27FC236}">
                  <a16:creationId xmlns:a16="http://schemas.microsoft.com/office/drawing/2014/main" id="{88FC324C-32F6-8147-8EED-524359CC43E9}"/>
                </a:ext>
              </a:extLst>
            </p:cNvPr>
            <p:cNvSpPr/>
            <p:nvPr/>
          </p:nvSpPr>
          <p:spPr>
            <a:xfrm>
              <a:off x="3429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4" name="Rectangle 2373">
              <a:extLst>
                <a:ext uri="{FF2B5EF4-FFF2-40B4-BE49-F238E27FC236}">
                  <a16:creationId xmlns:a16="http://schemas.microsoft.com/office/drawing/2014/main" id="{9D0B91B7-00B2-014F-97B0-C582867415F1}"/>
                </a:ext>
              </a:extLst>
            </p:cNvPr>
            <p:cNvSpPr/>
            <p:nvPr/>
          </p:nvSpPr>
          <p:spPr>
            <a:xfrm>
              <a:off x="3657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5" name="Rectangle 2374">
              <a:extLst>
                <a:ext uri="{FF2B5EF4-FFF2-40B4-BE49-F238E27FC236}">
                  <a16:creationId xmlns:a16="http://schemas.microsoft.com/office/drawing/2014/main" id="{F498BD06-7806-FA49-904A-E7161EECE0CD}"/>
                </a:ext>
              </a:extLst>
            </p:cNvPr>
            <p:cNvSpPr/>
            <p:nvPr/>
          </p:nvSpPr>
          <p:spPr>
            <a:xfrm>
              <a:off x="3886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6" name="Rectangle 2375">
              <a:extLst>
                <a:ext uri="{FF2B5EF4-FFF2-40B4-BE49-F238E27FC236}">
                  <a16:creationId xmlns:a16="http://schemas.microsoft.com/office/drawing/2014/main" id="{9EEDE686-1ADE-5045-8BD3-91020C7DDFAD}"/>
                </a:ext>
              </a:extLst>
            </p:cNvPr>
            <p:cNvSpPr/>
            <p:nvPr/>
          </p:nvSpPr>
          <p:spPr>
            <a:xfrm>
              <a:off x="2286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7" name="Rectangle 2376">
              <a:extLst>
                <a:ext uri="{FF2B5EF4-FFF2-40B4-BE49-F238E27FC236}">
                  <a16:creationId xmlns:a16="http://schemas.microsoft.com/office/drawing/2014/main" id="{6568E633-B6FA-074F-89B3-FB2D29A3F6D5}"/>
                </a:ext>
              </a:extLst>
            </p:cNvPr>
            <p:cNvSpPr/>
            <p:nvPr/>
          </p:nvSpPr>
          <p:spPr>
            <a:xfrm>
              <a:off x="2514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8" name="Rectangle 2377">
              <a:extLst>
                <a:ext uri="{FF2B5EF4-FFF2-40B4-BE49-F238E27FC236}">
                  <a16:creationId xmlns:a16="http://schemas.microsoft.com/office/drawing/2014/main" id="{3D7DF5B6-BC64-6347-B4C7-A0DE46F040A2}"/>
                </a:ext>
              </a:extLst>
            </p:cNvPr>
            <p:cNvSpPr/>
            <p:nvPr/>
          </p:nvSpPr>
          <p:spPr>
            <a:xfrm>
              <a:off x="2743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9" name="Rectangle 2378">
              <a:extLst>
                <a:ext uri="{FF2B5EF4-FFF2-40B4-BE49-F238E27FC236}">
                  <a16:creationId xmlns:a16="http://schemas.microsoft.com/office/drawing/2014/main" id="{482911A4-433E-D243-A850-5CAFC67F49BE}"/>
                </a:ext>
              </a:extLst>
            </p:cNvPr>
            <p:cNvSpPr/>
            <p:nvPr/>
          </p:nvSpPr>
          <p:spPr>
            <a:xfrm>
              <a:off x="2971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0" name="Rectangle 2379">
              <a:extLst>
                <a:ext uri="{FF2B5EF4-FFF2-40B4-BE49-F238E27FC236}">
                  <a16:creationId xmlns:a16="http://schemas.microsoft.com/office/drawing/2014/main" id="{7AA4B5BA-3ACD-2E4C-8455-933ABBC394C9}"/>
                </a:ext>
              </a:extLst>
            </p:cNvPr>
            <p:cNvSpPr/>
            <p:nvPr/>
          </p:nvSpPr>
          <p:spPr>
            <a:xfrm>
              <a:off x="3200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1" name="Rectangle 2380">
              <a:extLst>
                <a:ext uri="{FF2B5EF4-FFF2-40B4-BE49-F238E27FC236}">
                  <a16:creationId xmlns:a16="http://schemas.microsoft.com/office/drawing/2014/main" id="{0B25A2C4-D4DE-A04A-BA96-9CA5FCA36E3F}"/>
                </a:ext>
              </a:extLst>
            </p:cNvPr>
            <p:cNvSpPr/>
            <p:nvPr/>
          </p:nvSpPr>
          <p:spPr>
            <a:xfrm>
              <a:off x="3429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2" name="Rectangle 2381">
              <a:extLst>
                <a:ext uri="{FF2B5EF4-FFF2-40B4-BE49-F238E27FC236}">
                  <a16:creationId xmlns:a16="http://schemas.microsoft.com/office/drawing/2014/main" id="{2F8068A8-3178-4D42-8894-E16E2F0133DE}"/>
                </a:ext>
              </a:extLst>
            </p:cNvPr>
            <p:cNvSpPr/>
            <p:nvPr/>
          </p:nvSpPr>
          <p:spPr>
            <a:xfrm>
              <a:off x="3657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3" name="Rectangle 2382">
              <a:extLst>
                <a:ext uri="{FF2B5EF4-FFF2-40B4-BE49-F238E27FC236}">
                  <a16:creationId xmlns:a16="http://schemas.microsoft.com/office/drawing/2014/main" id="{0710EFDB-39A5-B349-B8C1-E10082FFF210}"/>
                </a:ext>
              </a:extLst>
            </p:cNvPr>
            <p:cNvSpPr/>
            <p:nvPr/>
          </p:nvSpPr>
          <p:spPr>
            <a:xfrm>
              <a:off x="3886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4" name="Rectangle 2383">
              <a:extLst>
                <a:ext uri="{FF2B5EF4-FFF2-40B4-BE49-F238E27FC236}">
                  <a16:creationId xmlns:a16="http://schemas.microsoft.com/office/drawing/2014/main" id="{FD5115D8-8B8C-A847-98A5-387FF1AD8E6F}"/>
                </a:ext>
              </a:extLst>
            </p:cNvPr>
            <p:cNvSpPr/>
            <p:nvPr/>
          </p:nvSpPr>
          <p:spPr>
            <a:xfrm>
              <a:off x="2286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5" name="Rectangle 2384">
              <a:extLst>
                <a:ext uri="{FF2B5EF4-FFF2-40B4-BE49-F238E27FC236}">
                  <a16:creationId xmlns:a16="http://schemas.microsoft.com/office/drawing/2014/main" id="{5E3B01FC-C7A3-9043-87B9-2B441D622B16}"/>
                </a:ext>
              </a:extLst>
            </p:cNvPr>
            <p:cNvSpPr/>
            <p:nvPr/>
          </p:nvSpPr>
          <p:spPr>
            <a:xfrm>
              <a:off x="2514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6" name="Rectangle 2385">
              <a:extLst>
                <a:ext uri="{FF2B5EF4-FFF2-40B4-BE49-F238E27FC236}">
                  <a16:creationId xmlns:a16="http://schemas.microsoft.com/office/drawing/2014/main" id="{FB3C9BB2-0EB1-2046-8C2E-D4881547E12C}"/>
                </a:ext>
              </a:extLst>
            </p:cNvPr>
            <p:cNvSpPr/>
            <p:nvPr/>
          </p:nvSpPr>
          <p:spPr>
            <a:xfrm>
              <a:off x="2743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7" name="Rectangle 2386">
              <a:extLst>
                <a:ext uri="{FF2B5EF4-FFF2-40B4-BE49-F238E27FC236}">
                  <a16:creationId xmlns:a16="http://schemas.microsoft.com/office/drawing/2014/main" id="{5F210BA5-5F05-6641-995B-B68B9DE0CBC5}"/>
                </a:ext>
              </a:extLst>
            </p:cNvPr>
            <p:cNvSpPr/>
            <p:nvPr/>
          </p:nvSpPr>
          <p:spPr>
            <a:xfrm>
              <a:off x="2971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8" name="Rectangle 2387">
              <a:extLst>
                <a:ext uri="{FF2B5EF4-FFF2-40B4-BE49-F238E27FC236}">
                  <a16:creationId xmlns:a16="http://schemas.microsoft.com/office/drawing/2014/main" id="{1639B393-20B8-9840-8B2F-8F0F321BDB63}"/>
                </a:ext>
              </a:extLst>
            </p:cNvPr>
            <p:cNvSpPr/>
            <p:nvPr/>
          </p:nvSpPr>
          <p:spPr>
            <a:xfrm>
              <a:off x="3200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9" name="Rectangle 2388">
              <a:extLst>
                <a:ext uri="{FF2B5EF4-FFF2-40B4-BE49-F238E27FC236}">
                  <a16:creationId xmlns:a16="http://schemas.microsoft.com/office/drawing/2014/main" id="{3123ABC9-E6BF-E341-9FD0-12EE29B194D2}"/>
                </a:ext>
              </a:extLst>
            </p:cNvPr>
            <p:cNvSpPr/>
            <p:nvPr/>
          </p:nvSpPr>
          <p:spPr>
            <a:xfrm>
              <a:off x="3429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0" name="Rectangle 2389">
              <a:extLst>
                <a:ext uri="{FF2B5EF4-FFF2-40B4-BE49-F238E27FC236}">
                  <a16:creationId xmlns:a16="http://schemas.microsoft.com/office/drawing/2014/main" id="{C9169B23-CC7B-2B4E-BAA9-0F83D998C221}"/>
                </a:ext>
              </a:extLst>
            </p:cNvPr>
            <p:cNvSpPr/>
            <p:nvPr/>
          </p:nvSpPr>
          <p:spPr>
            <a:xfrm>
              <a:off x="3657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1" name="Rectangle 2390">
              <a:extLst>
                <a:ext uri="{FF2B5EF4-FFF2-40B4-BE49-F238E27FC236}">
                  <a16:creationId xmlns:a16="http://schemas.microsoft.com/office/drawing/2014/main" id="{DCD4D0D1-7D71-6E49-92F0-1FC83FF57F82}"/>
                </a:ext>
              </a:extLst>
            </p:cNvPr>
            <p:cNvSpPr/>
            <p:nvPr/>
          </p:nvSpPr>
          <p:spPr>
            <a:xfrm>
              <a:off x="3886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2" name="Rectangle 2391">
              <a:extLst>
                <a:ext uri="{FF2B5EF4-FFF2-40B4-BE49-F238E27FC236}">
                  <a16:creationId xmlns:a16="http://schemas.microsoft.com/office/drawing/2014/main" id="{6E8BA749-C598-7E4E-8A04-E4E55F216B9A}"/>
                </a:ext>
              </a:extLst>
            </p:cNvPr>
            <p:cNvSpPr/>
            <p:nvPr/>
          </p:nvSpPr>
          <p:spPr>
            <a:xfrm>
              <a:off x="2286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3" name="Rectangle 2392">
              <a:extLst>
                <a:ext uri="{FF2B5EF4-FFF2-40B4-BE49-F238E27FC236}">
                  <a16:creationId xmlns:a16="http://schemas.microsoft.com/office/drawing/2014/main" id="{8A998C6F-A6B8-B748-818C-7F1C422C02C0}"/>
                </a:ext>
              </a:extLst>
            </p:cNvPr>
            <p:cNvSpPr/>
            <p:nvPr/>
          </p:nvSpPr>
          <p:spPr>
            <a:xfrm>
              <a:off x="2514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4" name="Rectangle 2393">
              <a:extLst>
                <a:ext uri="{FF2B5EF4-FFF2-40B4-BE49-F238E27FC236}">
                  <a16:creationId xmlns:a16="http://schemas.microsoft.com/office/drawing/2014/main" id="{8B0ADC3C-162F-C749-971A-988FAF005D1D}"/>
                </a:ext>
              </a:extLst>
            </p:cNvPr>
            <p:cNvSpPr/>
            <p:nvPr/>
          </p:nvSpPr>
          <p:spPr>
            <a:xfrm>
              <a:off x="2743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5" name="Rectangle 2394">
              <a:extLst>
                <a:ext uri="{FF2B5EF4-FFF2-40B4-BE49-F238E27FC236}">
                  <a16:creationId xmlns:a16="http://schemas.microsoft.com/office/drawing/2014/main" id="{92C4D929-D53F-6B4D-92EB-15D02AFDB972}"/>
                </a:ext>
              </a:extLst>
            </p:cNvPr>
            <p:cNvSpPr/>
            <p:nvPr/>
          </p:nvSpPr>
          <p:spPr>
            <a:xfrm>
              <a:off x="2971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6" name="Rectangle 2395">
              <a:extLst>
                <a:ext uri="{FF2B5EF4-FFF2-40B4-BE49-F238E27FC236}">
                  <a16:creationId xmlns:a16="http://schemas.microsoft.com/office/drawing/2014/main" id="{0FABD441-D19B-FF4D-A57A-9B58B8858210}"/>
                </a:ext>
              </a:extLst>
            </p:cNvPr>
            <p:cNvSpPr/>
            <p:nvPr/>
          </p:nvSpPr>
          <p:spPr>
            <a:xfrm>
              <a:off x="3200400" y="19812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7" name="Rectangle 2396">
              <a:extLst>
                <a:ext uri="{FF2B5EF4-FFF2-40B4-BE49-F238E27FC236}">
                  <a16:creationId xmlns:a16="http://schemas.microsoft.com/office/drawing/2014/main" id="{FB68BC22-EFAA-4E46-A5F9-3FC2C419260B}"/>
                </a:ext>
              </a:extLst>
            </p:cNvPr>
            <p:cNvSpPr/>
            <p:nvPr/>
          </p:nvSpPr>
          <p:spPr>
            <a:xfrm>
              <a:off x="3429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8" name="Rectangle 2397">
              <a:extLst>
                <a:ext uri="{FF2B5EF4-FFF2-40B4-BE49-F238E27FC236}">
                  <a16:creationId xmlns:a16="http://schemas.microsoft.com/office/drawing/2014/main" id="{43104E4B-EBA9-D248-9A85-E917E389EC3E}"/>
                </a:ext>
              </a:extLst>
            </p:cNvPr>
            <p:cNvSpPr/>
            <p:nvPr/>
          </p:nvSpPr>
          <p:spPr>
            <a:xfrm>
              <a:off x="3657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9" name="Rectangle 2398">
              <a:extLst>
                <a:ext uri="{FF2B5EF4-FFF2-40B4-BE49-F238E27FC236}">
                  <a16:creationId xmlns:a16="http://schemas.microsoft.com/office/drawing/2014/main" id="{639D8956-CDD0-8846-A1E9-D17A35736B1E}"/>
                </a:ext>
              </a:extLst>
            </p:cNvPr>
            <p:cNvSpPr/>
            <p:nvPr/>
          </p:nvSpPr>
          <p:spPr>
            <a:xfrm>
              <a:off x="3886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0" name="Rectangle 2399">
              <a:extLst>
                <a:ext uri="{FF2B5EF4-FFF2-40B4-BE49-F238E27FC236}">
                  <a16:creationId xmlns:a16="http://schemas.microsoft.com/office/drawing/2014/main" id="{9F129DC7-35A7-EF42-98A8-D5D6CCC1BCFA}"/>
                </a:ext>
              </a:extLst>
            </p:cNvPr>
            <p:cNvSpPr/>
            <p:nvPr/>
          </p:nvSpPr>
          <p:spPr>
            <a:xfrm>
              <a:off x="2286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1" name="Rectangle 2400">
              <a:extLst>
                <a:ext uri="{FF2B5EF4-FFF2-40B4-BE49-F238E27FC236}">
                  <a16:creationId xmlns:a16="http://schemas.microsoft.com/office/drawing/2014/main" id="{7EA307F7-7200-4B47-9255-513B9CB6A933}"/>
                </a:ext>
              </a:extLst>
            </p:cNvPr>
            <p:cNvSpPr/>
            <p:nvPr/>
          </p:nvSpPr>
          <p:spPr>
            <a:xfrm>
              <a:off x="2514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2" name="Rectangle 2401">
              <a:extLst>
                <a:ext uri="{FF2B5EF4-FFF2-40B4-BE49-F238E27FC236}">
                  <a16:creationId xmlns:a16="http://schemas.microsoft.com/office/drawing/2014/main" id="{A685A3CD-8E64-E04D-A416-196C0DAEE15E}"/>
                </a:ext>
              </a:extLst>
            </p:cNvPr>
            <p:cNvSpPr/>
            <p:nvPr/>
          </p:nvSpPr>
          <p:spPr>
            <a:xfrm>
              <a:off x="2743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3" name="Rectangle 2402">
              <a:extLst>
                <a:ext uri="{FF2B5EF4-FFF2-40B4-BE49-F238E27FC236}">
                  <a16:creationId xmlns:a16="http://schemas.microsoft.com/office/drawing/2014/main" id="{633BD1F5-DEF8-C44C-9D8F-B8C1249290FF}"/>
                </a:ext>
              </a:extLst>
            </p:cNvPr>
            <p:cNvSpPr/>
            <p:nvPr/>
          </p:nvSpPr>
          <p:spPr>
            <a:xfrm>
              <a:off x="2971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4" name="Rectangle 2403">
              <a:extLst>
                <a:ext uri="{FF2B5EF4-FFF2-40B4-BE49-F238E27FC236}">
                  <a16:creationId xmlns:a16="http://schemas.microsoft.com/office/drawing/2014/main" id="{D9068FF7-1EC4-CB44-8221-CBB2334EA71C}"/>
                </a:ext>
              </a:extLst>
            </p:cNvPr>
            <p:cNvSpPr/>
            <p:nvPr/>
          </p:nvSpPr>
          <p:spPr>
            <a:xfrm>
              <a:off x="3200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5" name="Rectangle 2404">
              <a:extLst>
                <a:ext uri="{FF2B5EF4-FFF2-40B4-BE49-F238E27FC236}">
                  <a16:creationId xmlns:a16="http://schemas.microsoft.com/office/drawing/2014/main" id="{5DFE94DB-D59B-DA46-9351-E85A717FFC93}"/>
                </a:ext>
              </a:extLst>
            </p:cNvPr>
            <p:cNvSpPr/>
            <p:nvPr/>
          </p:nvSpPr>
          <p:spPr>
            <a:xfrm>
              <a:off x="3429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6" name="Rectangle 2405">
              <a:extLst>
                <a:ext uri="{FF2B5EF4-FFF2-40B4-BE49-F238E27FC236}">
                  <a16:creationId xmlns:a16="http://schemas.microsoft.com/office/drawing/2014/main" id="{31AA6824-51F9-9B4E-A67A-970166A17BFA}"/>
                </a:ext>
              </a:extLst>
            </p:cNvPr>
            <p:cNvSpPr/>
            <p:nvPr/>
          </p:nvSpPr>
          <p:spPr>
            <a:xfrm>
              <a:off x="3657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7" name="Rectangle 2406">
              <a:extLst>
                <a:ext uri="{FF2B5EF4-FFF2-40B4-BE49-F238E27FC236}">
                  <a16:creationId xmlns:a16="http://schemas.microsoft.com/office/drawing/2014/main" id="{BD144F86-B9D0-834C-8924-8EBC719BCACE}"/>
                </a:ext>
              </a:extLst>
            </p:cNvPr>
            <p:cNvSpPr/>
            <p:nvPr/>
          </p:nvSpPr>
          <p:spPr>
            <a:xfrm>
              <a:off x="3886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8" name="Rectangle 2407">
              <a:extLst>
                <a:ext uri="{FF2B5EF4-FFF2-40B4-BE49-F238E27FC236}">
                  <a16:creationId xmlns:a16="http://schemas.microsoft.com/office/drawing/2014/main" id="{DAE63796-E169-BB44-A170-DDD050364A03}"/>
                </a:ext>
              </a:extLst>
            </p:cNvPr>
            <p:cNvSpPr/>
            <p:nvPr/>
          </p:nvSpPr>
          <p:spPr>
            <a:xfrm>
              <a:off x="2286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9" name="Rectangle 2408">
              <a:extLst>
                <a:ext uri="{FF2B5EF4-FFF2-40B4-BE49-F238E27FC236}">
                  <a16:creationId xmlns:a16="http://schemas.microsoft.com/office/drawing/2014/main" id="{4514A814-FAA0-AA42-A14D-D71D7A0AA9CB}"/>
                </a:ext>
              </a:extLst>
            </p:cNvPr>
            <p:cNvSpPr/>
            <p:nvPr/>
          </p:nvSpPr>
          <p:spPr>
            <a:xfrm>
              <a:off x="25146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0" name="Rectangle 2409">
              <a:extLst>
                <a:ext uri="{FF2B5EF4-FFF2-40B4-BE49-F238E27FC236}">
                  <a16:creationId xmlns:a16="http://schemas.microsoft.com/office/drawing/2014/main" id="{77C07F46-34B2-3644-926D-489669B7F097}"/>
                </a:ext>
              </a:extLst>
            </p:cNvPr>
            <p:cNvSpPr/>
            <p:nvPr/>
          </p:nvSpPr>
          <p:spPr>
            <a:xfrm>
              <a:off x="27432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1" name="Rectangle 2410">
              <a:extLst>
                <a:ext uri="{FF2B5EF4-FFF2-40B4-BE49-F238E27FC236}">
                  <a16:creationId xmlns:a16="http://schemas.microsoft.com/office/drawing/2014/main" id="{4E31943A-93C6-9E47-8620-9BFB387F7867}"/>
                </a:ext>
              </a:extLst>
            </p:cNvPr>
            <p:cNvSpPr/>
            <p:nvPr/>
          </p:nvSpPr>
          <p:spPr>
            <a:xfrm>
              <a:off x="2971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2" name="Rectangle 2411">
              <a:extLst>
                <a:ext uri="{FF2B5EF4-FFF2-40B4-BE49-F238E27FC236}">
                  <a16:creationId xmlns:a16="http://schemas.microsoft.com/office/drawing/2014/main" id="{8BCB656F-B3D6-6546-8F08-D3C95C2A2AA5}"/>
                </a:ext>
              </a:extLst>
            </p:cNvPr>
            <p:cNvSpPr/>
            <p:nvPr/>
          </p:nvSpPr>
          <p:spPr>
            <a:xfrm>
              <a:off x="3200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3" name="Rectangle 2412">
              <a:extLst>
                <a:ext uri="{FF2B5EF4-FFF2-40B4-BE49-F238E27FC236}">
                  <a16:creationId xmlns:a16="http://schemas.microsoft.com/office/drawing/2014/main" id="{8F3C3F4C-27CB-0F4C-8B31-0B24E0681C9F}"/>
                </a:ext>
              </a:extLst>
            </p:cNvPr>
            <p:cNvSpPr/>
            <p:nvPr/>
          </p:nvSpPr>
          <p:spPr>
            <a:xfrm>
              <a:off x="3429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4" name="Rectangle 2413">
              <a:extLst>
                <a:ext uri="{FF2B5EF4-FFF2-40B4-BE49-F238E27FC236}">
                  <a16:creationId xmlns:a16="http://schemas.microsoft.com/office/drawing/2014/main" id="{7CACB3E5-FB3E-1547-A052-E9D60909CC0E}"/>
                </a:ext>
              </a:extLst>
            </p:cNvPr>
            <p:cNvSpPr/>
            <p:nvPr/>
          </p:nvSpPr>
          <p:spPr>
            <a:xfrm>
              <a:off x="36576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5" name="Rectangle 2414">
              <a:extLst>
                <a:ext uri="{FF2B5EF4-FFF2-40B4-BE49-F238E27FC236}">
                  <a16:creationId xmlns:a16="http://schemas.microsoft.com/office/drawing/2014/main" id="{46EE5B7B-5488-C349-9078-E431598EE32C}"/>
                </a:ext>
              </a:extLst>
            </p:cNvPr>
            <p:cNvSpPr/>
            <p:nvPr/>
          </p:nvSpPr>
          <p:spPr>
            <a:xfrm>
              <a:off x="38862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6" name="Rectangle 2415">
              <a:extLst>
                <a:ext uri="{FF2B5EF4-FFF2-40B4-BE49-F238E27FC236}">
                  <a16:creationId xmlns:a16="http://schemas.microsoft.com/office/drawing/2014/main" id="{037BBE96-0950-DD47-B737-4AD104D8B5A9}"/>
                </a:ext>
              </a:extLst>
            </p:cNvPr>
            <p:cNvSpPr/>
            <p:nvPr/>
          </p:nvSpPr>
          <p:spPr>
            <a:xfrm>
              <a:off x="2286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7" name="Rectangle 2416">
              <a:extLst>
                <a:ext uri="{FF2B5EF4-FFF2-40B4-BE49-F238E27FC236}">
                  <a16:creationId xmlns:a16="http://schemas.microsoft.com/office/drawing/2014/main" id="{E4135A77-5D73-2648-974D-AA2249D34397}"/>
                </a:ext>
              </a:extLst>
            </p:cNvPr>
            <p:cNvSpPr/>
            <p:nvPr/>
          </p:nvSpPr>
          <p:spPr>
            <a:xfrm>
              <a:off x="2514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8" name="Rectangle 2417">
              <a:extLst>
                <a:ext uri="{FF2B5EF4-FFF2-40B4-BE49-F238E27FC236}">
                  <a16:creationId xmlns:a16="http://schemas.microsoft.com/office/drawing/2014/main" id="{52358D35-C5DC-DF4B-A2F4-FA90C4C6A86E}"/>
                </a:ext>
              </a:extLst>
            </p:cNvPr>
            <p:cNvSpPr/>
            <p:nvPr/>
          </p:nvSpPr>
          <p:spPr>
            <a:xfrm>
              <a:off x="27432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9" name="Rectangle 2418">
              <a:extLst>
                <a:ext uri="{FF2B5EF4-FFF2-40B4-BE49-F238E27FC236}">
                  <a16:creationId xmlns:a16="http://schemas.microsoft.com/office/drawing/2014/main" id="{6DF82672-A4B0-0644-83FE-4D8C94F98082}"/>
                </a:ext>
              </a:extLst>
            </p:cNvPr>
            <p:cNvSpPr/>
            <p:nvPr/>
          </p:nvSpPr>
          <p:spPr>
            <a:xfrm>
              <a:off x="29718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0" name="Rectangle 2419">
              <a:extLst>
                <a:ext uri="{FF2B5EF4-FFF2-40B4-BE49-F238E27FC236}">
                  <a16:creationId xmlns:a16="http://schemas.microsoft.com/office/drawing/2014/main" id="{B40D4F3B-387E-9B44-BEC2-89F7DCAA5875}"/>
                </a:ext>
              </a:extLst>
            </p:cNvPr>
            <p:cNvSpPr/>
            <p:nvPr/>
          </p:nvSpPr>
          <p:spPr>
            <a:xfrm>
              <a:off x="3200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1" name="Rectangle 2420">
              <a:extLst>
                <a:ext uri="{FF2B5EF4-FFF2-40B4-BE49-F238E27FC236}">
                  <a16:creationId xmlns:a16="http://schemas.microsoft.com/office/drawing/2014/main" id="{24FB0A56-9B96-B34B-A6C0-94333D6B2124}"/>
                </a:ext>
              </a:extLst>
            </p:cNvPr>
            <p:cNvSpPr/>
            <p:nvPr/>
          </p:nvSpPr>
          <p:spPr>
            <a:xfrm>
              <a:off x="3429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2" name="Rectangle 2421">
              <a:extLst>
                <a:ext uri="{FF2B5EF4-FFF2-40B4-BE49-F238E27FC236}">
                  <a16:creationId xmlns:a16="http://schemas.microsoft.com/office/drawing/2014/main" id="{6291B2C2-E9F2-5248-8FA4-9B20335DC41C}"/>
                </a:ext>
              </a:extLst>
            </p:cNvPr>
            <p:cNvSpPr/>
            <p:nvPr/>
          </p:nvSpPr>
          <p:spPr>
            <a:xfrm>
              <a:off x="3657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3" name="Rectangle 2422">
              <a:extLst>
                <a:ext uri="{FF2B5EF4-FFF2-40B4-BE49-F238E27FC236}">
                  <a16:creationId xmlns:a16="http://schemas.microsoft.com/office/drawing/2014/main" id="{3ADF08DF-F867-0C45-9AEE-6CD6B804E650}"/>
                </a:ext>
              </a:extLst>
            </p:cNvPr>
            <p:cNvSpPr/>
            <p:nvPr/>
          </p:nvSpPr>
          <p:spPr>
            <a:xfrm>
              <a:off x="38862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4" name="Rectangle 2423">
              <a:extLst>
                <a:ext uri="{FF2B5EF4-FFF2-40B4-BE49-F238E27FC236}">
                  <a16:creationId xmlns:a16="http://schemas.microsoft.com/office/drawing/2014/main" id="{9A693D6B-7B84-984F-955E-0C9354114C36}"/>
                </a:ext>
              </a:extLst>
            </p:cNvPr>
            <p:cNvSpPr/>
            <p:nvPr/>
          </p:nvSpPr>
          <p:spPr>
            <a:xfrm>
              <a:off x="22860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5" name="Rectangle 2424">
              <a:extLst>
                <a:ext uri="{FF2B5EF4-FFF2-40B4-BE49-F238E27FC236}">
                  <a16:creationId xmlns:a16="http://schemas.microsoft.com/office/drawing/2014/main" id="{8AD01205-9F5D-8B42-81AF-B27EB266FDA9}"/>
                </a:ext>
              </a:extLst>
            </p:cNvPr>
            <p:cNvSpPr/>
            <p:nvPr/>
          </p:nvSpPr>
          <p:spPr>
            <a:xfrm>
              <a:off x="2514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6" name="Rectangle 2425">
              <a:extLst>
                <a:ext uri="{FF2B5EF4-FFF2-40B4-BE49-F238E27FC236}">
                  <a16:creationId xmlns:a16="http://schemas.microsoft.com/office/drawing/2014/main" id="{20C1092F-11A5-A94A-8B21-0461CA5BF7CA}"/>
                </a:ext>
              </a:extLst>
            </p:cNvPr>
            <p:cNvSpPr/>
            <p:nvPr/>
          </p:nvSpPr>
          <p:spPr>
            <a:xfrm>
              <a:off x="2743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7" name="Rectangle 2426">
              <a:extLst>
                <a:ext uri="{FF2B5EF4-FFF2-40B4-BE49-F238E27FC236}">
                  <a16:creationId xmlns:a16="http://schemas.microsoft.com/office/drawing/2014/main" id="{F6F77AAA-2EC2-B647-ADD8-AE51F7FCB650}"/>
                </a:ext>
              </a:extLst>
            </p:cNvPr>
            <p:cNvSpPr/>
            <p:nvPr/>
          </p:nvSpPr>
          <p:spPr>
            <a:xfrm>
              <a:off x="29718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8" name="Rectangle 2427">
              <a:extLst>
                <a:ext uri="{FF2B5EF4-FFF2-40B4-BE49-F238E27FC236}">
                  <a16:creationId xmlns:a16="http://schemas.microsoft.com/office/drawing/2014/main" id="{907FBD61-1F42-004B-80D6-F3F82AC24D02}"/>
                </a:ext>
              </a:extLst>
            </p:cNvPr>
            <p:cNvSpPr/>
            <p:nvPr/>
          </p:nvSpPr>
          <p:spPr>
            <a:xfrm>
              <a:off x="32004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9" name="Rectangle 2428">
              <a:extLst>
                <a:ext uri="{FF2B5EF4-FFF2-40B4-BE49-F238E27FC236}">
                  <a16:creationId xmlns:a16="http://schemas.microsoft.com/office/drawing/2014/main" id="{E6E63464-F05D-564C-8718-89F13C3A5632}"/>
                </a:ext>
              </a:extLst>
            </p:cNvPr>
            <p:cNvSpPr/>
            <p:nvPr/>
          </p:nvSpPr>
          <p:spPr>
            <a:xfrm>
              <a:off x="34290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0" name="Rectangle 2429">
              <a:extLst>
                <a:ext uri="{FF2B5EF4-FFF2-40B4-BE49-F238E27FC236}">
                  <a16:creationId xmlns:a16="http://schemas.microsoft.com/office/drawing/2014/main" id="{A2963152-22C4-F849-986F-22FE62A7CB58}"/>
                </a:ext>
              </a:extLst>
            </p:cNvPr>
            <p:cNvSpPr/>
            <p:nvPr/>
          </p:nvSpPr>
          <p:spPr>
            <a:xfrm>
              <a:off x="3657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1" name="Rectangle 2430">
              <a:extLst>
                <a:ext uri="{FF2B5EF4-FFF2-40B4-BE49-F238E27FC236}">
                  <a16:creationId xmlns:a16="http://schemas.microsoft.com/office/drawing/2014/main" id="{6C64DB20-6196-0D41-AC82-F408907915F2}"/>
                </a:ext>
              </a:extLst>
            </p:cNvPr>
            <p:cNvSpPr/>
            <p:nvPr/>
          </p:nvSpPr>
          <p:spPr>
            <a:xfrm>
              <a:off x="3886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2" name="Rectangle 2431">
              <a:extLst>
                <a:ext uri="{FF2B5EF4-FFF2-40B4-BE49-F238E27FC236}">
                  <a16:creationId xmlns:a16="http://schemas.microsoft.com/office/drawing/2014/main" id="{EC3C1D66-4F28-E443-9CA2-9D27AE772A03}"/>
                </a:ext>
              </a:extLst>
            </p:cNvPr>
            <p:cNvSpPr/>
            <p:nvPr/>
          </p:nvSpPr>
          <p:spPr>
            <a:xfrm>
              <a:off x="22860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3" name="Rectangle 2432">
              <a:extLst>
                <a:ext uri="{FF2B5EF4-FFF2-40B4-BE49-F238E27FC236}">
                  <a16:creationId xmlns:a16="http://schemas.microsoft.com/office/drawing/2014/main" id="{B794A635-6D55-5449-90A9-9667BFF745D9}"/>
                </a:ext>
              </a:extLst>
            </p:cNvPr>
            <p:cNvSpPr/>
            <p:nvPr/>
          </p:nvSpPr>
          <p:spPr>
            <a:xfrm>
              <a:off x="2514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4" name="Rectangle 2433">
              <a:extLst>
                <a:ext uri="{FF2B5EF4-FFF2-40B4-BE49-F238E27FC236}">
                  <a16:creationId xmlns:a16="http://schemas.microsoft.com/office/drawing/2014/main" id="{1D3E6C1E-C832-F240-8387-8BD3D9304584}"/>
                </a:ext>
              </a:extLst>
            </p:cNvPr>
            <p:cNvSpPr/>
            <p:nvPr/>
          </p:nvSpPr>
          <p:spPr>
            <a:xfrm>
              <a:off x="2743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5" name="Rectangle 2434">
              <a:extLst>
                <a:ext uri="{FF2B5EF4-FFF2-40B4-BE49-F238E27FC236}">
                  <a16:creationId xmlns:a16="http://schemas.microsoft.com/office/drawing/2014/main" id="{DF223680-0A68-1E43-BB3C-5403FCB5CDBB}"/>
                </a:ext>
              </a:extLst>
            </p:cNvPr>
            <p:cNvSpPr/>
            <p:nvPr/>
          </p:nvSpPr>
          <p:spPr>
            <a:xfrm>
              <a:off x="29718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6" name="Rectangle 2435">
              <a:extLst>
                <a:ext uri="{FF2B5EF4-FFF2-40B4-BE49-F238E27FC236}">
                  <a16:creationId xmlns:a16="http://schemas.microsoft.com/office/drawing/2014/main" id="{418B7901-B23C-534E-BD4E-3DE6638F96AD}"/>
                </a:ext>
              </a:extLst>
            </p:cNvPr>
            <p:cNvSpPr/>
            <p:nvPr/>
          </p:nvSpPr>
          <p:spPr>
            <a:xfrm>
              <a:off x="32004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7" name="Rectangle 2436">
              <a:extLst>
                <a:ext uri="{FF2B5EF4-FFF2-40B4-BE49-F238E27FC236}">
                  <a16:creationId xmlns:a16="http://schemas.microsoft.com/office/drawing/2014/main" id="{0EC4141B-76F3-C644-83A0-48873C496FD9}"/>
                </a:ext>
              </a:extLst>
            </p:cNvPr>
            <p:cNvSpPr/>
            <p:nvPr/>
          </p:nvSpPr>
          <p:spPr>
            <a:xfrm>
              <a:off x="34290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8" name="Rectangle 2437">
              <a:extLst>
                <a:ext uri="{FF2B5EF4-FFF2-40B4-BE49-F238E27FC236}">
                  <a16:creationId xmlns:a16="http://schemas.microsoft.com/office/drawing/2014/main" id="{0AD60D7B-1C8E-F84D-A5DB-A67728EF8EA5}"/>
                </a:ext>
              </a:extLst>
            </p:cNvPr>
            <p:cNvSpPr/>
            <p:nvPr/>
          </p:nvSpPr>
          <p:spPr>
            <a:xfrm>
              <a:off x="3657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9" name="Rectangle 2438">
              <a:extLst>
                <a:ext uri="{FF2B5EF4-FFF2-40B4-BE49-F238E27FC236}">
                  <a16:creationId xmlns:a16="http://schemas.microsoft.com/office/drawing/2014/main" id="{F4E2E298-736A-1142-9580-6D96D07E325E}"/>
                </a:ext>
              </a:extLst>
            </p:cNvPr>
            <p:cNvSpPr/>
            <p:nvPr/>
          </p:nvSpPr>
          <p:spPr>
            <a:xfrm>
              <a:off x="3886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0" name="Rectangle 2439">
              <a:extLst>
                <a:ext uri="{FF2B5EF4-FFF2-40B4-BE49-F238E27FC236}">
                  <a16:creationId xmlns:a16="http://schemas.microsoft.com/office/drawing/2014/main" id="{94AAD0A9-68EB-F147-9EC7-9315C5076DF3}"/>
                </a:ext>
              </a:extLst>
            </p:cNvPr>
            <p:cNvSpPr/>
            <p:nvPr/>
          </p:nvSpPr>
          <p:spPr>
            <a:xfrm>
              <a:off x="2286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1" name="Rectangle 2440">
              <a:extLst>
                <a:ext uri="{FF2B5EF4-FFF2-40B4-BE49-F238E27FC236}">
                  <a16:creationId xmlns:a16="http://schemas.microsoft.com/office/drawing/2014/main" id="{15AD3192-7015-5542-BC9C-288677F09606}"/>
                </a:ext>
              </a:extLst>
            </p:cNvPr>
            <p:cNvSpPr/>
            <p:nvPr/>
          </p:nvSpPr>
          <p:spPr>
            <a:xfrm>
              <a:off x="2514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2" name="Rectangle 2441">
              <a:extLst>
                <a:ext uri="{FF2B5EF4-FFF2-40B4-BE49-F238E27FC236}">
                  <a16:creationId xmlns:a16="http://schemas.microsoft.com/office/drawing/2014/main" id="{C2B07811-0559-0E40-9B59-B176604A6924}"/>
                </a:ext>
              </a:extLst>
            </p:cNvPr>
            <p:cNvSpPr/>
            <p:nvPr/>
          </p:nvSpPr>
          <p:spPr>
            <a:xfrm>
              <a:off x="2743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3" name="Rectangle 2442">
              <a:extLst>
                <a:ext uri="{FF2B5EF4-FFF2-40B4-BE49-F238E27FC236}">
                  <a16:creationId xmlns:a16="http://schemas.microsoft.com/office/drawing/2014/main" id="{33CDB092-426A-9A4C-9443-D1DC6D1BF2D0}"/>
                </a:ext>
              </a:extLst>
            </p:cNvPr>
            <p:cNvSpPr/>
            <p:nvPr/>
          </p:nvSpPr>
          <p:spPr>
            <a:xfrm>
              <a:off x="2971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4" name="Rectangle 2443">
              <a:extLst>
                <a:ext uri="{FF2B5EF4-FFF2-40B4-BE49-F238E27FC236}">
                  <a16:creationId xmlns:a16="http://schemas.microsoft.com/office/drawing/2014/main" id="{1BFB8A79-6F8C-4146-B5F3-B279418623B4}"/>
                </a:ext>
              </a:extLst>
            </p:cNvPr>
            <p:cNvSpPr/>
            <p:nvPr/>
          </p:nvSpPr>
          <p:spPr>
            <a:xfrm>
              <a:off x="3200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5" name="Rectangle 2444">
              <a:extLst>
                <a:ext uri="{FF2B5EF4-FFF2-40B4-BE49-F238E27FC236}">
                  <a16:creationId xmlns:a16="http://schemas.microsoft.com/office/drawing/2014/main" id="{4D6ECBA8-9C28-5D42-98E5-4C6A6F1AFFD1}"/>
                </a:ext>
              </a:extLst>
            </p:cNvPr>
            <p:cNvSpPr/>
            <p:nvPr/>
          </p:nvSpPr>
          <p:spPr>
            <a:xfrm>
              <a:off x="3429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6" name="Rectangle 2445">
              <a:extLst>
                <a:ext uri="{FF2B5EF4-FFF2-40B4-BE49-F238E27FC236}">
                  <a16:creationId xmlns:a16="http://schemas.microsoft.com/office/drawing/2014/main" id="{8146DAD0-DE22-4645-8741-CEDD4A471AC5}"/>
                </a:ext>
              </a:extLst>
            </p:cNvPr>
            <p:cNvSpPr/>
            <p:nvPr/>
          </p:nvSpPr>
          <p:spPr>
            <a:xfrm>
              <a:off x="3657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7" name="Rectangle 2446">
              <a:extLst>
                <a:ext uri="{FF2B5EF4-FFF2-40B4-BE49-F238E27FC236}">
                  <a16:creationId xmlns:a16="http://schemas.microsoft.com/office/drawing/2014/main" id="{61B96082-7B94-564B-AB69-47B666919E4F}"/>
                </a:ext>
              </a:extLst>
            </p:cNvPr>
            <p:cNvSpPr/>
            <p:nvPr/>
          </p:nvSpPr>
          <p:spPr>
            <a:xfrm>
              <a:off x="3886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8" name="Rectangle 2447">
              <a:extLst>
                <a:ext uri="{FF2B5EF4-FFF2-40B4-BE49-F238E27FC236}">
                  <a16:creationId xmlns:a16="http://schemas.microsoft.com/office/drawing/2014/main" id="{8AD7DF77-BBF5-9A47-8484-12759C073FC3}"/>
                </a:ext>
              </a:extLst>
            </p:cNvPr>
            <p:cNvSpPr/>
            <p:nvPr/>
          </p:nvSpPr>
          <p:spPr>
            <a:xfrm>
              <a:off x="2286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9" name="Rectangle 2448">
              <a:extLst>
                <a:ext uri="{FF2B5EF4-FFF2-40B4-BE49-F238E27FC236}">
                  <a16:creationId xmlns:a16="http://schemas.microsoft.com/office/drawing/2014/main" id="{757192BE-0663-B548-9D62-A98014A4C4B2}"/>
                </a:ext>
              </a:extLst>
            </p:cNvPr>
            <p:cNvSpPr/>
            <p:nvPr/>
          </p:nvSpPr>
          <p:spPr>
            <a:xfrm>
              <a:off x="2514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0" name="Rectangle 2449">
              <a:extLst>
                <a:ext uri="{FF2B5EF4-FFF2-40B4-BE49-F238E27FC236}">
                  <a16:creationId xmlns:a16="http://schemas.microsoft.com/office/drawing/2014/main" id="{4EF83804-66B5-2F4B-85FE-0240ED707973}"/>
                </a:ext>
              </a:extLst>
            </p:cNvPr>
            <p:cNvSpPr/>
            <p:nvPr/>
          </p:nvSpPr>
          <p:spPr>
            <a:xfrm>
              <a:off x="2743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1" name="Rectangle 2450">
              <a:extLst>
                <a:ext uri="{FF2B5EF4-FFF2-40B4-BE49-F238E27FC236}">
                  <a16:creationId xmlns:a16="http://schemas.microsoft.com/office/drawing/2014/main" id="{52F13654-9DD0-0149-BAF8-33A65011E002}"/>
                </a:ext>
              </a:extLst>
            </p:cNvPr>
            <p:cNvSpPr/>
            <p:nvPr/>
          </p:nvSpPr>
          <p:spPr>
            <a:xfrm>
              <a:off x="2971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2" name="Rectangle 2451">
              <a:extLst>
                <a:ext uri="{FF2B5EF4-FFF2-40B4-BE49-F238E27FC236}">
                  <a16:creationId xmlns:a16="http://schemas.microsoft.com/office/drawing/2014/main" id="{5E347F25-64D2-5A4D-AE72-50A4C33BC24E}"/>
                </a:ext>
              </a:extLst>
            </p:cNvPr>
            <p:cNvSpPr/>
            <p:nvPr/>
          </p:nvSpPr>
          <p:spPr>
            <a:xfrm>
              <a:off x="3200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3" name="Rectangle 2452">
              <a:extLst>
                <a:ext uri="{FF2B5EF4-FFF2-40B4-BE49-F238E27FC236}">
                  <a16:creationId xmlns:a16="http://schemas.microsoft.com/office/drawing/2014/main" id="{AFC11072-0886-474F-A69C-404B437650C7}"/>
                </a:ext>
              </a:extLst>
            </p:cNvPr>
            <p:cNvSpPr/>
            <p:nvPr/>
          </p:nvSpPr>
          <p:spPr>
            <a:xfrm>
              <a:off x="3429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4" name="Rectangle 2453">
              <a:extLst>
                <a:ext uri="{FF2B5EF4-FFF2-40B4-BE49-F238E27FC236}">
                  <a16:creationId xmlns:a16="http://schemas.microsoft.com/office/drawing/2014/main" id="{8E5ABFB0-5410-5647-AC99-8F89CA5E48C2}"/>
                </a:ext>
              </a:extLst>
            </p:cNvPr>
            <p:cNvSpPr/>
            <p:nvPr/>
          </p:nvSpPr>
          <p:spPr>
            <a:xfrm>
              <a:off x="3657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5" name="Rectangle 2454">
              <a:extLst>
                <a:ext uri="{FF2B5EF4-FFF2-40B4-BE49-F238E27FC236}">
                  <a16:creationId xmlns:a16="http://schemas.microsoft.com/office/drawing/2014/main" id="{6DEC4D22-60E9-9B4F-AAAC-3B62614EC1B0}"/>
                </a:ext>
              </a:extLst>
            </p:cNvPr>
            <p:cNvSpPr/>
            <p:nvPr/>
          </p:nvSpPr>
          <p:spPr>
            <a:xfrm>
              <a:off x="3886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6" name="Rectangle 2455">
              <a:extLst>
                <a:ext uri="{FF2B5EF4-FFF2-40B4-BE49-F238E27FC236}">
                  <a16:creationId xmlns:a16="http://schemas.microsoft.com/office/drawing/2014/main" id="{1E89A729-59D1-5644-92B8-4E4F49634A88}"/>
                </a:ext>
              </a:extLst>
            </p:cNvPr>
            <p:cNvSpPr/>
            <p:nvPr/>
          </p:nvSpPr>
          <p:spPr>
            <a:xfrm>
              <a:off x="2286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7" name="Rectangle 2456">
              <a:extLst>
                <a:ext uri="{FF2B5EF4-FFF2-40B4-BE49-F238E27FC236}">
                  <a16:creationId xmlns:a16="http://schemas.microsoft.com/office/drawing/2014/main" id="{7758AE55-40AF-9A4A-A3C6-BEFB2F20A0F0}"/>
                </a:ext>
              </a:extLst>
            </p:cNvPr>
            <p:cNvSpPr/>
            <p:nvPr/>
          </p:nvSpPr>
          <p:spPr>
            <a:xfrm>
              <a:off x="2514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8" name="Rectangle 2457">
              <a:extLst>
                <a:ext uri="{FF2B5EF4-FFF2-40B4-BE49-F238E27FC236}">
                  <a16:creationId xmlns:a16="http://schemas.microsoft.com/office/drawing/2014/main" id="{032BC2BF-4824-6F43-9B62-D7C3CE6ECA92}"/>
                </a:ext>
              </a:extLst>
            </p:cNvPr>
            <p:cNvSpPr/>
            <p:nvPr/>
          </p:nvSpPr>
          <p:spPr>
            <a:xfrm>
              <a:off x="2743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9" name="Rectangle 2458">
              <a:extLst>
                <a:ext uri="{FF2B5EF4-FFF2-40B4-BE49-F238E27FC236}">
                  <a16:creationId xmlns:a16="http://schemas.microsoft.com/office/drawing/2014/main" id="{B53B7D12-7877-FA45-98E3-28478A8625A2}"/>
                </a:ext>
              </a:extLst>
            </p:cNvPr>
            <p:cNvSpPr/>
            <p:nvPr/>
          </p:nvSpPr>
          <p:spPr>
            <a:xfrm>
              <a:off x="2971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0" name="Rectangle 2459">
              <a:extLst>
                <a:ext uri="{FF2B5EF4-FFF2-40B4-BE49-F238E27FC236}">
                  <a16:creationId xmlns:a16="http://schemas.microsoft.com/office/drawing/2014/main" id="{DE32798B-BA48-9443-867B-D0217B4435B5}"/>
                </a:ext>
              </a:extLst>
            </p:cNvPr>
            <p:cNvSpPr/>
            <p:nvPr/>
          </p:nvSpPr>
          <p:spPr>
            <a:xfrm>
              <a:off x="3200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1" name="Rectangle 2460">
              <a:extLst>
                <a:ext uri="{FF2B5EF4-FFF2-40B4-BE49-F238E27FC236}">
                  <a16:creationId xmlns:a16="http://schemas.microsoft.com/office/drawing/2014/main" id="{9A56A565-133B-4245-80D0-384F6FBAD743}"/>
                </a:ext>
              </a:extLst>
            </p:cNvPr>
            <p:cNvSpPr/>
            <p:nvPr/>
          </p:nvSpPr>
          <p:spPr>
            <a:xfrm>
              <a:off x="3429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2" name="Rectangle 2461">
              <a:extLst>
                <a:ext uri="{FF2B5EF4-FFF2-40B4-BE49-F238E27FC236}">
                  <a16:creationId xmlns:a16="http://schemas.microsoft.com/office/drawing/2014/main" id="{8DA04832-CA67-9045-927C-A937954A2058}"/>
                </a:ext>
              </a:extLst>
            </p:cNvPr>
            <p:cNvSpPr/>
            <p:nvPr/>
          </p:nvSpPr>
          <p:spPr>
            <a:xfrm>
              <a:off x="3657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3" name="Rectangle 2462">
              <a:extLst>
                <a:ext uri="{FF2B5EF4-FFF2-40B4-BE49-F238E27FC236}">
                  <a16:creationId xmlns:a16="http://schemas.microsoft.com/office/drawing/2014/main" id="{FBC6D70B-0A9F-A94A-B6FB-EE7F1C610BDF}"/>
                </a:ext>
              </a:extLst>
            </p:cNvPr>
            <p:cNvSpPr/>
            <p:nvPr/>
          </p:nvSpPr>
          <p:spPr>
            <a:xfrm>
              <a:off x="3886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4" name="Rectangle 2463">
              <a:extLst>
                <a:ext uri="{FF2B5EF4-FFF2-40B4-BE49-F238E27FC236}">
                  <a16:creationId xmlns:a16="http://schemas.microsoft.com/office/drawing/2014/main" id="{84A67392-1999-EA45-8DAF-637339E8E9E3}"/>
                </a:ext>
              </a:extLst>
            </p:cNvPr>
            <p:cNvSpPr/>
            <p:nvPr/>
          </p:nvSpPr>
          <p:spPr>
            <a:xfrm>
              <a:off x="22860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5" name="Rectangle 2464">
              <a:extLst>
                <a:ext uri="{FF2B5EF4-FFF2-40B4-BE49-F238E27FC236}">
                  <a16:creationId xmlns:a16="http://schemas.microsoft.com/office/drawing/2014/main" id="{15B4C0B7-E84C-4043-864C-2793FDBBF67B}"/>
                </a:ext>
              </a:extLst>
            </p:cNvPr>
            <p:cNvSpPr/>
            <p:nvPr/>
          </p:nvSpPr>
          <p:spPr>
            <a:xfrm>
              <a:off x="25146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6" name="Rectangle 2465">
              <a:extLst>
                <a:ext uri="{FF2B5EF4-FFF2-40B4-BE49-F238E27FC236}">
                  <a16:creationId xmlns:a16="http://schemas.microsoft.com/office/drawing/2014/main" id="{49EB7633-FD36-414A-A492-F345BCB54CD0}"/>
                </a:ext>
              </a:extLst>
            </p:cNvPr>
            <p:cNvSpPr/>
            <p:nvPr/>
          </p:nvSpPr>
          <p:spPr>
            <a:xfrm>
              <a:off x="2743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7" name="Rectangle 2466">
              <a:extLst>
                <a:ext uri="{FF2B5EF4-FFF2-40B4-BE49-F238E27FC236}">
                  <a16:creationId xmlns:a16="http://schemas.microsoft.com/office/drawing/2014/main" id="{B5C61C40-81C5-174D-BC79-AA05F32455CB}"/>
                </a:ext>
              </a:extLst>
            </p:cNvPr>
            <p:cNvSpPr/>
            <p:nvPr/>
          </p:nvSpPr>
          <p:spPr>
            <a:xfrm>
              <a:off x="2971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8" name="Rectangle 2467">
              <a:extLst>
                <a:ext uri="{FF2B5EF4-FFF2-40B4-BE49-F238E27FC236}">
                  <a16:creationId xmlns:a16="http://schemas.microsoft.com/office/drawing/2014/main" id="{35A6640F-9A3F-6D45-9402-99D5BFE20B0E}"/>
                </a:ext>
              </a:extLst>
            </p:cNvPr>
            <p:cNvSpPr/>
            <p:nvPr/>
          </p:nvSpPr>
          <p:spPr>
            <a:xfrm>
              <a:off x="32004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9" name="Rectangle 2468">
              <a:extLst>
                <a:ext uri="{FF2B5EF4-FFF2-40B4-BE49-F238E27FC236}">
                  <a16:creationId xmlns:a16="http://schemas.microsoft.com/office/drawing/2014/main" id="{E17905A3-01FF-5B4A-9276-E31F5F84550A}"/>
                </a:ext>
              </a:extLst>
            </p:cNvPr>
            <p:cNvSpPr/>
            <p:nvPr/>
          </p:nvSpPr>
          <p:spPr>
            <a:xfrm>
              <a:off x="34290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0" name="Rectangle 2469">
              <a:extLst>
                <a:ext uri="{FF2B5EF4-FFF2-40B4-BE49-F238E27FC236}">
                  <a16:creationId xmlns:a16="http://schemas.microsoft.com/office/drawing/2014/main" id="{1F8B46E8-B389-1D48-8B81-0805DF37D5DD}"/>
                </a:ext>
              </a:extLst>
            </p:cNvPr>
            <p:cNvSpPr/>
            <p:nvPr/>
          </p:nvSpPr>
          <p:spPr>
            <a:xfrm>
              <a:off x="36576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1" name="Rectangle 2470">
              <a:extLst>
                <a:ext uri="{FF2B5EF4-FFF2-40B4-BE49-F238E27FC236}">
                  <a16:creationId xmlns:a16="http://schemas.microsoft.com/office/drawing/2014/main" id="{D2F46CD6-A799-DA49-BD99-986D64BC451F}"/>
                </a:ext>
              </a:extLst>
            </p:cNvPr>
            <p:cNvSpPr/>
            <p:nvPr/>
          </p:nvSpPr>
          <p:spPr>
            <a:xfrm>
              <a:off x="38862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2" name="Rectangle 2471">
              <a:extLst>
                <a:ext uri="{FF2B5EF4-FFF2-40B4-BE49-F238E27FC236}">
                  <a16:creationId xmlns:a16="http://schemas.microsoft.com/office/drawing/2014/main" id="{52740E7D-0964-E046-A392-51B681F42CB7}"/>
                </a:ext>
              </a:extLst>
            </p:cNvPr>
            <p:cNvSpPr/>
            <p:nvPr/>
          </p:nvSpPr>
          <p:spPr>
            <a:xfrm>
              <a:off x="2286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3" name="Rectangle 2472">
              <a:extLst>
                <a:ext uri="{FF2B5EF4-FFF2-40B4-BE49-F238E27FC236}">
                  <a16:creationId xmlns:a16="http://schemas.microsoft.com/office/drawing/2014/main" id="{B1D1933F-62DB-4A4B-B311-11DE9DEF3CCF}"/>
                </a:ext>
              </a:extLst>
            </p:cNvPr>
            <p:cNvSpPr/>
            <p:nvPr/>
          </p:nvSpPr>
          <p:spPr>
            <a:xfrm>
              <a:off x="2514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4" name="Rectangle 2473">
              <a:extLst>
                <a:ext uri="{FF2B5EF4-FFF2-40B4-BE49-F238E27FC236}">
                  <a16:creationId xmlns:a16="http://schemas.microsoft.com/office/drawing/2014/main" id="{25C7EE99-8BB9-8649-92E6-1F47E13AB663}"/>
                </a:ext>
              </a:extLst>
            </p:cNvPr>
            <p:cNvSpPr/>
            <p:nvPr/>
          </p:nvSpPr>
          <p:spPr>
            <a:xfrm>
              <a:off x="2743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5" name="Rectangle 2474">
              <a:extLst>
                <a:ext uri="{FF2B5EF4-FFF2-40B4-BE49-F238E27FC236}">
                  <a16:creationId xmlns:a16="http://schemas.microsoft.com/office/drawing/2014/main" id="{B0E7651D-732C-B348-A17F-AE2B46E815D8}"/>
                </a:ext>
              </a:extLst>
            </p:cNvPr>
            <p:cNvSpPr/>
            <p:nvPr/>
          </p:nvSpPr>
          <p:spPr>
            <a:xfrm>
              <a:off x="2971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6" name="Rectangle 2475">
              <a:extLst>
                <a:ext uri="{FF2B5EF4-FFF2-40B4-BE49-F238E27FC236}">
                  <a16:creationId xmlns:a16="http://schemas.microsoft.com/office/drawing/2014/main" id="{731F81B5-6412-024B-941C-6DB5CA306657}"/>
                </a:ext>
              </a:extLst>
            </p:cNvPr>
            <p:cNvSpPr/>
            <p:nvPr/>
          </p:nvSpPr>
          <p:spPr>
            <a:xfrm>
              <a:off x="3200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7" name="Rectangle 2476">
              <a:extLst>
                <a:ext uri="{FF2B5EF4-FFF2-40B4-BE49-F238E27FC236}">
                  <a16:creationId xmlns:a16="http://schemas.microsoft.com/office/drawing/2014/main" id="{C5C7E79E-2EF2-0A4D-83C8-DF86DB009B14}"/>
                </a:ext>
              </a:extLst>
            </p:cNvPr>
            <p:cNvSpPr/>
            <p:nvPr/>
          </p:nvSpPr>
          <p:spPr>
            <a:xfrm>
              <a:off x="3429000" y="4267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8" name="Rectangle 2477">
              <a:extLst>
                <a:ext uri="{FF2B5EF4-FFF2-40B4-BE49-F238E27FC236}">
                  <a16:creationId xmlns:a16="http://schemas.microsoft.com/office/drawing/2014/main" id="{9A152DC1-FA3F-864A-A054-97F8F11F438F}"/>
                </a:ext>
              </a:extLst>
            </p:cNvPr>
            <p:cNvSpPr/>
            <p:nvPr/>
          </p:nvSpPr>
          <p:spPr>
            <a:xfrm>
              <a:off x="3657600" y="4267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9" name="Rectangle 2478">
              <a:extLst>
                <a:ext uri="{FF2B5EF4-FFF2-40B4-BE49-F238E27FC236}">
                  <a16:creationId xmlns:a16="http://schemas.microsoft.com/office/drawing/2014/main" id="{B0047CA5-4D27-9547-B8BC-0443E7B33357}"/>
                </a:ext>
              </a:extLst>
            </p:cNvPr>
            <p:cNvSpPr/>
            <p:nvPr/>
          </p:nvSpPr>
          <p:spPr>
            <a:xfrm>
              <a:off x="3886200" y="4267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0" name="Rectangle 2479">
              <a:extLst>
                <a:ext uri="{FF2B5EF4-FFF2-40B4-BE49-F238E27FC236}">
                  <a16:creationId xmlns:a16="http://schemas.microsoft.com/office/drawing/2014/main" id="{CDC9237F-3EE6-3344-9A53-3BF18E67F83C}"/>
                </a:ext>
              </a:extLst>
            </p:cNvPr>
            <p:cNvSpPr/>
            <p:nvPr/>
          </p:nvSpPr>
          <p:spPr>
            <a:xfrm>
              <a:off x="2286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1" name="Rectangle 2480">
              <a:extLst>
                <a:ext uri="{FF2B5EF4-FFF2-40B4-BE49-F238E27FC236}">
                  <a16:creationId xmlns:a16="http://schemas.microsoft.com/office/drawing/2014/main" id="{B192A4CB-348C-BE40-9D82-D85B4BE3E560}"/>
                </a:ext>
              </a:extLst>
            </p:cNvPr>
            <p:cNvSpPr/>
            <p:nvPr/>
          </p:nvSpPr>
          <p:spPr>
            <a:xfrm>
              <a:off x="2514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2" name="Rectangle 2481">
              <a:extLst>
                <a:ext uri="{FF2B5EF4-FFF2-40B4-BE49-F238E27FC236}">
                  <a16:creationId xmlns:a16="http://schemas.microsoft.com/office/drawing/2014/main" id="{E9B1FD2B-9F81-0D49-BE99-32066F470C3B}"/>
                </a:ext>
              </a:extLst>
            </p:cNvPr>
            <p:cNvSpPr/>
            <p:nvPr/>
          </p:nvSpPr>
          <p:spPr>
            <a:xfrm>
              <a:off x="2743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3" name="Rectangle 2482">
              <a:extLst>
                <a:ext uri="{FF2B5EF4-FFF2-40B4-BE49-F238E27FC236}">
                  <a16:creationId xmlns:a16="http://schemas.microsoft.com/office/drawing/2014/main" id="{77653E44-7BF5-9C4F-95E2-676C2EE2F9A3}"/>
                </a:ext>
              </a:extLst>
            </p:cNvPr>
            <p:cNvSpPr/>
            <p:nvPr/>
          </p:nvSpPr>
          <p:spPr>
            <a:xfrm>
              <a:off x="2971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4" name="Rectangle 2483">
              <a:extLst>
                <a:ext uri="{FF2B5EF4-FFF2-40B4-BE49-F238E27FC236}">
                  <a16:creationId xmlns:a16="http://schemas.microsoft.com/office/drawing/2014/main" id="{5E3C8CE5-FDB9-0E4C-899F-D22C65744C81}"/>
                </a:ext>
              </a:extLst>
            </p:cNvPr>
            <p:cNvSpPr/>
            <p:nvPr/>
          </p:nvSpPr>
          <p:spPr>
            <a:xfrm>
              <a:off x="3200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5" name="Rectangle 2484">
              <a:extLst>
                <a:ext uri="{FF2B5EF4-FFF2-40B4-BE49-F238E27FC236}">
                  <a16:creationId xmlns:a16="http://schemas.microsoft.com/office/drawing/2014/main" id="{04A79DE8-3293-F14B-9517-74D158C6A0B2}"/>
                </a:ext>
              </a:extLst>
            </p:cNvPr>
            <p:cNvSpPr/>
            <p:nvPr/>
          </p:nvSpPr>
          <p:spPr>
            <a:xfrm>
              <a:off x="3429000" y="4495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6" name="Rectangle 2485">
              <a:extLst>
                <a:ext uri="{FF2B5EF4-FFF2-40B4-BE49-F238E27FC236}">
                  <a16:creationId xmlns:a16="http://schemas.microsoft.com/office/drawing/2014/main" id="{6391D6C0-8B8E-334C-9146-E17562F2230E}"/>
                </a:ext>
              </a:extLst>
            </p:cNvPr>
            <p:cNvSpPr/>
            <p:nvPr/>
          </p:nvSpPr>
          <p:spPr>
            <a:xfrm>
              <a:off x="3657600" y="4495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7" name="Rectangle 2486">
              <a:extLst>
                <a:ext uri="{FF2B5EF4-FFF2-40B4-BE49-F238E27FC236}">
                  <a16:creationId xmlns:a16="http://schemas.microsoft.com/office/drawing/2014/main" id="{9DBAB2C1-AD36-D14B-ACDE-E326F91E07E8}"/>
                </a:ext>
              </a:extLst>
            </p:cNvPr>
            <p:cNvSpPr/>
            <p:nvPr/>
          </p:nvSpPr>
          <p:spPr>
            <a:xfrm>
              <a:off x="3886200" y="4495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8" name="Rectangle 2487">
              <a:extLst>
                <a:ext uri="{FF2B5EF4-FFF2-40B4-BE49-F238E27FC236}">
                  <a16:creationId xmlns:a16="http://schemas.microsoft.com/office/drawing/2014/main" id="{314A1404-91C4-864D-9CCF-96B913A9A2D4}"/>
                </a:ext>
              </a:extLst>
            </p:cNvPr>
            <p:cNvSpPr/>
            <p:nvPr/>
          </p:nvSpPr>
          <p:spPr>
            <a:xfrm>
              <a:off x="22860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9" name="Rectangle 2488">
              <a:extLst>
                <a:ext uri="{FF2B5EF4-FFF2-40B4-BE49-F238E27FC236}">
                  <a16:creationId xmlns:a16="http://schemas.microsoft.com/office/drawing/2014/main" id="{76CB8065-F8AB-3341-A2A2-6196938D285D}"/>
                </a:ext>
              </a:extLst>
            </p:cNvPr>
            <p:cNvSpPr/>
            <p:nvPr/>
          </p:nvSpPr>
          <p:spPr>
            <a:xfrm>
              <a:off x="25146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0" name="Rectangle 2489">
              <a:extLst>
                <a:ext uri="{FF2B5EF4-FFF2-40B4-BE49-F238E27FC236}">
                  <a16:creationId xmlns:a16="http://schemas.microsoft.com/office/drawing/2014/main" id="{A511F74E-C83F-F84D-BACB-5B44C8417949}"/>
                </a:ext>
              </a:extLst>
            </p:cNvPr>
            <p:cNvSpPr/>
            <p:nvPr/>
          </p:nvSpPr>
          <p:spPr>
            <a:xfrm>
              <a:off x="27432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1" name="Rectangle 2490">
              <a:extLst>
                <a:ext uri="{FF2B5EF4-FFF2-40B4-BE49-F238E27FC236}">
                  <a16:creationId xmlns:a16="http://schemas.microsoft.com/office/drawing/2014/main" id="{01281EB0-B5FB-024F-8459-2B701F293A1D}"/>
                </a:ext>
              </a:extLst>
            </p:cNvPr>
            <p:cNvSpPr/>
            <p:nvPr/>
          </p:nvSpPr>
          <p:spPr>
            <a:xfrm>
              <a:off x="29718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2" name="Rectangle 2491">
              <a:extLst>
                <a:ext uri="{FF2B5EF4-FFF2-40B4-BE49-F238E27FC236}">
                  <a16:creationId xmlns:a16="http://schemas.microsoft.com/office/drawing/2014/main" id="{5B303D48-0134-6C4C-9149-F256F3AF933C}"/>
                </a:ext>
              </a:extLst>
            </p:cNvPr>
            <p:cNvSpPr/>
            <p:nvPr/>
          </p:nvSpPr>
          <p:spPr>
            <a:xfrm>
              <a:off x="32004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3" name="Rectangle 2492">
              <a:extLst>
                <a:ext uri="{FF2B5EF4-FFF2-40B4-BE49-F238E27FC236}">
                  <a16:creationId xmlns:a16="http://schemas.microsoft.com/office/drawing/2014/main" id="{AE761B9A-4D94-B34C-9677-55E8B6FC7C90}"/>
                </a:ext>
              </a:extLst>
            </p:cNvPr>
            <p:cNvSpPr/>
            <p:nvPr/>
          </p:nvSpPr>
          <p:spPr>
            <a:xfrm>
              <a:off x="34290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4" name="Rectangle 2493">
              <a:extLst>
                <a:ext uri="{FF2B5EF4-FFF2-40B4-BE49-F238E27FC236}">
                  <a16:creationId xmlns:a16="http://schemas.microsoft.com/office/drawing/2014/main" id="{E1363FD1-878F-6146-9301-311283F6274D}"/>
                </a:ext>
              </a:extLst>
            </p:cNvPr>
            <p:cNvSpPr/>
            <p:nvPr/>
          </p:nvSpPr>
          <p:spPr>
            <a:xfrm>
              <a:off x="36576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5" name="Rectangle 2494">
              <a:extLst>
                <a:ext uri="{FF2B5EF4-FFF2-40B4-BE49-F238E27FC236}">
                  <a16:creationId xmlns:a16="http://schemas.microsoft.com/office/drawing/2014/main" id="{20212E41-8B8B-364D-B80E-490DF3507419}"/>
                </a:ext>
              </a:extLst>
            </p:cNvPr>
            <p:cNvSpPr/>
            <p:nvPr/>
          </p:nvSpPr>
          <p:spPr>
            <a:xfrm>
              <a:off x="38862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6" name="Rectangle 2495">
              <a:extLst>
                <a:ext uri="{FF2B5EF4-FFF2-40B4-BE49-F238E27FC236}">
                  <a16:creationId xmlns:a16="http://schemas.microsoft.com/office/drawing/2014/main" id="{34A95E66-38E8-6D4C-9DBF-DF558DD30EFA}"/>
                </a:ext>
              </a:extLst>
            </p:cNvPr>
            <p:cNvSpPr/>
            <p:nvPr/>
          </p:nvSpPr>
          <p:spPr>
            <a:xfrm>
              <a:off x="22860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7" name="Rectangle 2496">
              <a:extLst>
                <a:ext uri="{FF2B5EF4-FFF2-40B4-BE49-F238E27FC236}">
                  <a16:creationId xmlns:a16="http://schemas.microsoft.com/office/drawing/2014/main" id="{27D090FD-B901-0A46-A2CA-6FEE236CD1E9}"/>
                </a:ext>
              </a:extLst>
            </p:cNvPr>
            <p:cNvSpPr/>
            <p:nvPr/>
          </p:nvSpPr>
          <p:spPr>
            <a:xfrm>
              <a:off x="25146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8" name="Rectangle 2497">
              <a:extLst>
                <a:ext uri="{FF2B5EF4-FFF2-40B4-BE49-F238E27FC236}">
                  <a16:creationId xmlns:a16="http://schemas.microsoft.com/office/drawing/2014/main" id="{554E0B42-F849-6F48-B649-F23FEE3FB63C}"/>
                </a:ext>
              </a:extLst>
            </p:cNvPr>
            <p:cNvSpPr/>
            <p:nvPr/>
          </p:nvSpPr>
          <p:spPr>
            <a:xfrm>
              <a:off x="27432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9" name="Rectangle 2498">
              <a:extLst>
                <a:ext uri="{FF2B5EF4-FFF2-40B4-BE49-F238E27FC236}">
                  <a16:creationId xmlns:a16="http://schemas.microsoft.com/office/drawing/2014/main" id="{34DB2112-F167-2E47-8732-7BCA79E7510E}"/>
                </a:ext>
              </a:extLst>
            </p:cNvPr>
            <p:cNvSpPr/>
            <p:nvPr/>
          </p:nvSpPr>
          <p:spPr>
            <a:xfrm>
              <a:off x="29718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0" name="Rectangle 2499">
              <a:extLst>
                <a:ext uri="{FF2B5EF4-FFF2-40B4-BE49-F238E27FC236}">
                  <a16:creationId xmlns:a16="http://schemas.microsoft.com/office/drawing/2014/main" id="{1A12FDE9-8A87-6C42-A89A-EF46F0BE8CDA}"/>
                </a:ext>
              </a:extLst>
            </p:cNvPr>
            <p:cNvSpPr/>
            <p:nvPr/>
          </p:nvSpPr>
          <p:spPr>
            <a:xfrm>
              <a:off x="3200400" y="4953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1" name="Rectangle 2500">
              <a:extLst>
                <a:ext uri="{FF2B5EF4-FFF2-40B4-BE49-F238E27FC236}">
                  <a16:creationId xmlns:a16="http://schemas.microsoft.com/office/drawing/2014/main" id="{4F8ACB1E-F68D-D244-80C2-45DEF188086A}"/>
                </a:ext>
              </a:extLst>
            </p:cNvPr>
            <p:cNvSpPr/>
            <p:nvPr/>
          </p:nvSpPr>
          <p:spPr>
            <a:xfrm>
              <a:off x="3429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2" name="Rectangle 2501">
              <a:extLst>
                <a:ext uri="{FF2B5EF4-FFF2-40B4-BE49-F238E27FC236}">
                  <a16:creationId xmlns:a16="http://schemas.microsoft.com/office/drawing/2014/main" id="{84919FDD-8B35-584B-926C-E681D6FBBBC8}"/>
                </a:ext>
              </a:extLst>
            </p:cNvPr>
            <p:cNvSpPr/>
            <p:nvPr/>
          </p:nvSpPr>
          <p:spPr>
            <a:xfrm>
              <a:off x="3657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3" name="Rectangle 2502">
              <a:extLst>
                <a:ext uri="{FF2B5EF4-FFF2-40B4-BE49-F238E27FC236}">
                  <a16:creationId xmlns:a16="http://schemas.microsoft.com/office/drawing/2014/main" id="{EB8C72A9-D53C-DA4D-BF59-3CAA75ED33A7}"/>
                </a:ext>
              </a:extLst>
            </p:cNvPr>
            <p:cNvSpPr/>
            <p:nvPr/>
          </p:nvSpPr>
          <p:spPr>
            <a:xfrm>
              <a:off x="3886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4" name="Rectangle 2503">
              <a:extLst>
                <a:ext uri="{FF2B5EF4-FFF2-40B4-BE49-F238E27FC236}">
                  <a16:creationId xmlns:a16="http://schemas.microsoft.com/office/drawing/2014/main" id="{F00874B9-4133-C94C-AF0F-E4A1A0ABA98A}"/>
                </a:ext>
              </a:extLst>
            </p:cNvPr>
            <p:cNvSpPr/>
            <p:nvPr/>
          </p:nvSpPr>
          <p:spPr>
            <a:xfrm>
              <a:off x="22860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5" name="Rectangle 2504">
              <a:extLst>
                <a:ext uri="{FF2B5EF4-FFF2-40B4-BE49-F238E27FC236}">
                  <a16:creationId xmlns:a16="http://schemas.microsoft.com/office/drawing/2014/main" id="{417A0C82-CD5A-9543-BDEB-142520814520}"/>
                </a:ext>
              </a:extLst>
            </p:cNvPr>
            <p:cNvSpPr/>
            <p:nvPr/>
          </p:nvSpPr>
          <p:spPr>
            <a:xfrm>
              <a:off x="25146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6" name="Rectangle 2505">
              <a:extLst>
                <a:ext uri="{FF2B5EF4-FFF2-40B4-BE49-F238E27FC236}">
                  <a16:creationId xmlns:a16="http://schemas.microsoft.com/office/drawing/2014/main" id="{C98CAECB-8263-CF44-AB4A-0DE039906FC6}"/>
                </a:ext>
              </a:extLst>
            </p:cNvPr>
            <p:cNvSpPr/>
            <p:nvPr/>
          </p:nvSpPr>
          <p:spPr>
            <a:xfrm>
              <a:off x="27432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7" name="Rectangle 2506">
              <a:extLst>
                <a:ext uri="{FF2B5EF4-FFF2-40B4-BE49-F238E27FC236}">
                  <a16:creationId xmlns:a16="http://schemas.microsoft.com/office/drawing/2014/main" id="{AA19E14D-4DE3-F443-BBF6-F2E5F5C84B3D}"/>
                </a:ext>
              </a:extLst>
            </p:cNvPr>
            <p:cNvSpPr/>
            <p:nvPr/>
          </p:nvSpPr>
          <p:spPr>
            <a:xfrm>
              <a:off x="29718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8" name="Rectangle 2507">
              <a:extLst>
                <a:ext uri="{FF2B5EF4-FFF2-40B4-BE49-F238E27FC236}">
                  <a16:creationId xmlns:a16="http://schemas.microsoft.com/office/drawing/2014/main" id="{F37FF638-81D2-8241-9A14-32B39CD81ED2}"/>
                </a:ext>
              </a:extLst>
            </p:cNvPr>
            <p:cNvSpPr/>
            <p:nvPr/>
          </p:nvSpPr>
          <p:spPr>
            <a:xfrm>
              <a:off x="3200400" y="5181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9" name="Rectangle 2508">
              <a:extLst>
                <a:ext uri="{FF2B5EF4-FFF2-40B4-BE49-F238E27FC236}">
                  <a16:creationId xmlns:a16="http://schemas.microsoft.com/office/drawing/2014/main" id="{78C53E69-FB10-B944-AC77-DFC64045E984}"/>
                </a:ext>
              </a:extLst>
            </p:cNvPr>
            <p:cNvSpPr/>
            <p:nvPr/>
          </p:nvSpPr>
          <p:spPr>
            <a:xfrm>
              <a:off x="3429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0" name="Rectangle 2509">
              <a:extLst>
                <a:ext uri="{FF2B5EF4-FFF2-40B4-BE49-F238E27FC236}">
                  <a16:creationId xmlns:a16="http://schemas.microsoft.com/office/drawing/2014/main" id="{B2288827-23CA-4D42-9C99-847F1F4EE6DF}"/>
                </a:ext>
              </a:extLst>
            </p:cNvPr>
            <p:cNvSpPr/>
            <p:nvPr/>
          </p:nvSpPr>
          <p:spPr>
            <a:xfrm>
              <a:off x="3657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1" name="Rectangle 2510">
              <a:extLst>
                <a:ext uri="{FF2B5EF4-FFF2-40B4-BE49-F238E27FC236}">
                  <a16:creationId xmlns:a16="http://schemas.microsoft.com/office/drawing/2014/main" id="{AD5C729F-0446-2844-8563-F8BC37904225}"/>
                </a:ext>
              </a:extLst>
            </p:cNvPr>
            <p:cNvSpPr/>
            <p:nvPr/>
          </p:nvSpPr>
          <p:spPr>
            <a:xfrm>
              <a:off x="3886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2" name="Rectangle 2511">
              <a:extLst>
                <a:ext uri="{FF2B5EF4-FFF2-40B4-BE49-F238E27FC236}">
                  <a16:creationId xmlns:a16="http://schemas.microsoft.com/office/drawing/2014/main" id="{6F9F3086-808E-EA48-967E-C253F1B5EAFA}"/>
                </a:ext>
              </a:extLst>
            </p:cNvPr>
            <p:cNvSpPr/>
            <p:nvPr/>
          </p:nvSpPr>
          <p:spPr>
            <a:xfrm>
              <a:off x="22860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3" name="Rectangle 2512">
              <a:extLst>
                <a:ext uri="{FF2B5EF4-FFF2-40B4-BE49-F238E27FC236}">
                  <a16:creationId xmlns:a16="http://schemas.microsoft.com/office/drawing/2014/main" id="{07304E04-216F-1442-AEEC-A231A847CB6A}"/>
                </a:ext>
              </a:extLst>
            </p:cNvPr>
            <p:cNvSpPr/>
            <p:nvPr/>
          </p:nvSpPr>
          <p:spPr>
            <a:xfrm>
              <a:off x="25146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4" name="Rectangle 2513">
              <a:extLst>
                <a:ext uri="{FF2B5EF4-FFF2-40B4-BE49-F238E27FC236}">
                  <a16:creationId xmlns:a16="http://schemas.microsoft.com/office/drawing/2014/main" id="{E55B8FA7-9844-BC49-A6D6-2C0C29B2A7D2}"/>
                </a:ext>
              </a:extLst>
            </p:cNvPr>
            <p:cNvSpPr/>
            <p:nvPr/>
          </p:nvSpPr>
          <p:spPr>
            <a:xfrm>
              <a:off x="27432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5" name="Rectangle 2514">
              <a:extLst>
                <a:ext uri="{FF2B5EF4-FFF2-40B4-BE49-F238E27FC236}">
                  <a16:creationId xmlns:a16="http://schemas.microsoft.com/office/drawing/2014/main" id="{9C5B35DD-3A86-3F4A-9605-09BD13E605F9}"/>
                </a:ext>
              </a:extLst>
            </p:cNvPr>
            <p:cNvSpPr/>
            <p:nvPr/>
          </p:nvSpPr>
          <p:spPr>
            <a:xfrm>
              <a:off x="29718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6" name="Rectangle 2515">
              <a:extLst>
                <a:ext uri="{FF2B5EF4-FFF2-40B4-BE49-F238E27FC236}">
                  <a16:creationId xmlns:a16="http://schemas.microsoft.com/office/drawing/2014/main" id="{E48D3A8E-7EC7-E541-A733-3C169F88F2F7}"/>
                </a:ext>
              </a:extLst>
            </p:cNvPr>
            <p:cNvSpPr/>
            <p:nvPr/>
          </p:nvSpPr>
          <p:spPr>
            <a:xfrm>
              <a:off x="3200400" y="5410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7" name="Rectangle 2516">
              <a:extLst>
                <a:ext uri="{FF2B5EF4-FFF2-40B4-BE49-F238E27FC236}">
                  <a16:creationId xmlns:a16="http://schemas.microsoft.com/office/drawing/2014/main" id="{64459A20-DE28-4F4B-A59B-B061D343018F}"/>
                </a:ext>
              </a:extLst>
            </p:cNvPr>
            <p:cNvSpPr/>
            <p:nvPr/>
          </p:nvSpPr>
          <p:spPr>
            <a:xfrm>
              <a:off x="3429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8" name="Rectangle 2517">
              <a:extLst>
                <a:ext uri="{FF2B5EF4-FFF2-40B4-BE49-F238E27FC236}">
                  <a16:creationId xmlns:a16="http://schemas.microsoft.com/office/drawing/2014/main" id="{D205EADF-90EF-B541-82B2-74A9C0FB7659}"/>
                </a:ext>
              </a:extLst>
            </p:cNvPr>
            <p:cNvSpPr/>
            <p:nvPr/>
          </p:nvSpPr>
          <p:spPr>
            <a:xfrm>
              <a:off x="3657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9" name="Rectangle 2518">
              <a:extLst>
                <a:ext uri="{FF2B5EF4-FFF2-40B4-BE49-F238E27FC236}">
                  <a16:creationId xmlns:a16="http://schemas.microsoft.com/office/drawing/2014/main" id="{D44738F4-FADC-604F-9E72-18876534F969}"/>
                </a:ext>
              </a:extLst>
            </p:cNvPr>
            <p:cNvSpPr/>
            <p:nvPr/>
          </p:nvSpPr>
          <p:spPr>
            <a:xfrm>
              <a:off x="3886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0" name="Rectangle 2519">
              <a:extLst>
                <a:ext uri="{FF2B5EF4-FFF2-40B4-BE49-F238E27FC236}">
                  <a16:creationId xmlns:a16="http://schemas.microsoft.com/office/drawing/2014/main" id="{060CA710-E597-4A4E-80C4-D83141CD96F4}"/>
                </a:ext>
              </a:extLst>
            </p:cNvPr>
            <p:cNvSpPr/>
            <p:nvPr/>
          </p:nvSpPr>
          <p:spPr>
            <a:xfrm>
              <a:off x="2286000" y="56388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1" name="Rectangle 2520">
              <a:extLst>
                <a:ext uri="{FF2B5EF4-FFF2-40B4-BE49-F238E27FC236}">
                  <a16:creationId xmlns:a16="http://schemas.microsoft.com/office/drawing/2014/main" id="{B77A6431-C5B1-FD4F-A060-F58A28E8ABD7}"/>
                </a:ext>
              </a:extLst>
            </p:cNvPr>
            <p:cNvSpPr/>
            <p:nvPr/>
          </p:nvSpPr>
          <p:spPr>
            <a:xfrm>
              <a:off x="25146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2" name="Rectangle 2521">
              <a:extLst>
                <a:ext uri="{FF2B5EF4-FFF2-40B4-BE49-F238E27FC236}">
                  <a16:creationId xmlns:a16="http://schemas.microsoft.com/office/drawing/2014/main" id="{8F565214-A505-FA4F-9D77-6D2C9B0B3F8B}"/>
                </a:ext>
              </a:extLst>
            </p:cNvPr>
            <p:cNvSpPr/>
            <p:nvPr/>
          </p:nvSpPr>
          <p:spPr>
            <a:xfrm>
              <a:off x="27432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3" name="Rectangle 2522">
              <a:extLst>
                <a:ext uri="{FF2B5EF4-FFF2-40B4-BE49-F238E27FC236}">
                  <a16:creationId xmlns:a16="http://schemas.microsoft.com/office/drawing/2014/main" id="{9AD41CDE-D57A-074E-B3FC-A7455167C580}"/>
                </a:ext>
              </a:extLst>
            </p:cNvPr>
            <p:cNvSpPr/>
            <p:nvPr/>
          </p:nvSpPr>
          <p:spPr>
            <a:xfrm>
              <a:off x="29718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4" name="Rectangle 2523">
              <a:extLst>
                <a:ext uri="{FF2B5EF4-FFF2-40B4-BE49-F238E27FC236}">
                  <a16:creationId xmlns:a16="http://schemas.microsoft.com/office/drawing/2014/main" id="{159A2320-D021-4C45-98CA-0A1B4DC525DF}"/>
                </a:ext>
              </a:extLst>
            </p:cNvPr>
            <p:cNvSpPr/>
            <p:nvPr/>
          </p:nvSpPr>
          <p:spPr>
            <a:xfrm>
              <a:off x="3200400" y="5638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5" name="Rectangle 2524">
              <a:extLst>
                <a:ext uri="{FF2B5EF4-FFF2-40B4-BE49-F238E27FC236}">
                  <a16:creationId xmlns:a16="http://schemas.microsoft.com/office/drawing/2014/main" id="{C75CB9E0-4064-F042-A52F-82E3BCB1D46D}"/>
                </a:ext>
              </a:extLst>
            </p:cNvPr>
            <p:cNvSpPr/>
            <p:nvPr/>
          </p:nvSpPr>
          <p:spPr>
            <a:xfrm>
              <a:off x="3429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6" name="Rectangle 2525">
              <a:extLst>
                <a:ext uri="{FF2B5EF4-FFF2-40B4-BE49-F238E27FC236}">
                  <a16:creationId xmlns:a16="http://schemas.microsoft.com/office/drawing/2014/main" id="{D983EE14-1853-BA46-BB8E-3801B7D5DB69}"/>
                </a:ext>
              </a:extLst>
            </p:cNvPr>
            <p:cNvSpPr/>
            <p:nvPr/>
          </p:nvSpPr>
          <p:spPr>
            <a:xfrm>
              <a:off x="3657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7" name="Rectangle 2526">
              <a:extLst>
                <a:ext uri="{FF2B5EF4-FFF2-40B4-BE49-F238E27FC236}">
                  <a16:creationId xmlns:a16="http://schemas.microsoft.com/office/drawing/2014/main" id="{3E98475B-DA63-254B-8CBA-1A5BC646529F}"/>
                </a:ext>
              </a:extLst>
            </p:cNvPr>
            <p:cNvSpPr/>
            <p:nvPr/>
          </p:nvSpPr>
          <p:spPr>
            <a:xfrm>
              <a:off x="3886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8" name="Rectangle 2527">
              <a:extLst>
                <a:ext uri="{FF2B5EF4-FFF2-40B4-BE49-F238E27FC236}">
                  <a16:creationId xmlns:a16="http://schemas.microsoft.com/office/drawing/2014/main" id="{96447FDA-4DEB-3F4E-AF5B-442DA00CAF6F}"/>
                </a:ext>
              </a:extLst>
            </p:cNvPr>
            <p:cNvSpPr/>
            <p:nvPr/>
          </p:nvSpPr>
          <p:spPr>
            <a:xfrm>
              <a:off x="22860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9" name="Rectangle 2528">
              <a:extLst>
                <a:ext uri="{FF2B5EF4-FFF2-40B4-BE49-F238E27FC236}">
                  <a16:creationId xmlns:a16="http://schemas.microsoft.com/office/drawing/2014/main" id="{36CF51A5-3E10-234A-84A0-FABC82C0FF74}"/>
                </a:ext>
              </a:extLst>
            </p:cNvPr>
            <p:cNvSpPr/>
            <p:nvPr/>
          </p:nvSpPr>
          <p:spPr>
            <a:xfrm>
              <a:off x="25146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0" name="Rectangle 2529">
              <a:extLst>
                <a:ext uri="{FF2B5EF4-FFF2-40B4-BE49-F238E27FC236}">
                  <a16:creationId xmlns:a16="http://schemas.microsoft.com/office/drawing/2014/main" id="{C063E339-4DA9-384C-809E-6F1B7B9AEF2D}"/>
                </a:ext>
              </a:extLst>
            </p:cNvPr>
            <p:cNvSpPr/>
            <p:nvPr/>
          </p:nvSpPr>
          <p:spPr>
            <a:xfrm>
              <a:off x="27432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1" name="Rectangle 2530">
              <a:extLst>
                <a:ext uri="{FF2B5EF4-FFF2-40B4-BE49-F238E27FC236}">
                  <a16:creationId xmlns:a16="http://schemas.microsoft.com/office/drawing/2014/main" id="{1D6945BE-944D-AE46-A4DE-28728C0C2D04}"/>
                </a:ext>
              </a:extLst>
            </p:cNvPr>
            <p:cNvSpPr/>
            <p:nvPr/>
          </p:nvSpPr>
          <p:spPr>
            <a:xfrm>
              <a:off x="29718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2" name="Rectangle 2531">
              <a:extLst>
                <a:ext uri="{FF2B5EF4-FFF2-40B4-BE49-F238E27FC236}">
                  <a16:creationId xmlns:a16="http://schemas.microsoft.com/office/drawing/2014/main" id="{ECFF9558-7108-4E40-9395-FC354C467E93}"/>
                </a:ext>
              </a:extLst>
            </p:cNvPr>
            <p:cNvSpPr/>
            <p:nvPr/>
          </p:nvSpPr>
          <p:spPr>
            <a:xfrm>
              <a:off x="3200400" y="5867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3" name="Rectangle 2532">
              <a:extLst>
                <a:ext uri="{FF2B5EF4-FFF2-40B4-BE49-F238E27FC236}">
                  <a16:creationId xmlns:a16="http://schemas.microsoft.com/office/drawing/2014/main" id="{3B57DE44-CAC0-E04B-9728-72341726BEA6}"/>
                </a:ext>
              </a:extLst>
            </p:cNvPr>
            <p:cNvSpPr/>
            <p:nvPr/>
          </p:nvSpPr>
          <p:spPr>
            <a:xfrm>
              <a:off x="3429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4" name="Rectangle 2533">
              <a:extLst>
                <a:ext uri="{FF2B5EF4-FFF2-40B4-BE49-F238E27FC236}">
                  <a16:creationId xmlns:a16="http://schemas.microsoft.com/office/drawing/2014/main" id="{F1F19B5E-CD0F-3D47-AD5B-B67CFBB38CAC}"/>
                </a:ext>
              </a:extLst>
            </p:cNvPr>
            <p:cNvSpPr/>
            <p:nvPr/>
          </p:nvSpPr>
          <p:spPr>
            <a:xfrm>
              <a:off x="3657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5" name="Rectangle 2534">
              <a:extLst>
                <a:ext uri="{FF2B5EF4-FFF2-40B4-BE49-F238E27FC236}">
                  <a16:creationId xmlns:a16="http://schemas.microsoft.com/office/drawing/2014/main" id="{D468814D-1CBF-7C4D-923A-B892BA6EF6D5}"/>
                </a:ext>
              </a:extLst>
            </p:cNvPr>
            <p:cNvSpPr/>
            <p:nvPr/>
          </p:nvSpPr>
          <p:spPr>
            <a:xfrm>
              <a:off x="3886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6" name="Rectangle 2535">
              <a:extLst>
                <a:ext uri="{FF2B5EF4-FFF2-40B4-BE49-F238E27FC236}">
                  <a16:creationId xmlns:a16="http://schemas.microsoft.com/office/drawing/2014/main" id="{8580225B-B36D-7742-9ADD-55A8BA38A06A}"/>
                </a:ext>
              </a:extLst>
            </p:cNvPr>
            <p:cNvSpPr/>
            <p:nvPr/>
          </p:nvSpPr>
          <p:spPr>
            <a:xfrm>
              <a:off x="2286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7" name="Rectangle 2536">
              <a:extLst>
                <a:ext uri="{FF2B5EF4-FFF2-40B4-BE49-F238E27FC236}">
                  <a16:creationId xmlns:a16="http://schemas.microsoft.com/office/drawing/2014/main" id="{C8A5ACCF-5AAB-B842-9973-576FCC8504BD}"/>
                </a:ext>
              </a:extLst>
            </p:cNvPr>
            <p:cNvSpPr/>
            <p:nvPr/>
          </p:nvSpPr>
          <p:spPr>
            <a:xfrm>
              <a:off x="25146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8" name="Rectangle 2537">
              <a:extLst>
                <a:ext uri="{FF2B5EF4-FFF2-40B4-BE49-F238E27FC236}">
                  <a16:creationId xmlns:a16="http://schemas.microsoft.com/office/drawing/2014/main" id="{2CEB8F36-392D-924E-A055-74B7F35C2A2D}"/>
                </a:ext>
              </a:extLst>
            </p:cNvPr>
            <p:cNvSpPr/>
            <p:nvPr/>
          </p:nvSpPr>
          <p:spPr>
            <a:xfrm>
              <a:off x="2743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9" name="Rectangle 2538">
              <a:extLst>
                <a:ext uri="{FF2B5EF4-FFF2-40B4-BE49-F238E27FC236}">
                  <a16:creationId xmlns:a16="http://schemas.microsoft.com/office/drawing/2014/main" id="{970FE026-A116-8445-9B41-9BE173FCCC8B}"/>
                </a:ext>
              </a:extLst>
            </p:cNvPr>
            <p:cNvSpPr/>
            <p:nvPr/>
          </p:nvSpPr>
          <p:spPr>
            <a:xfrm>
              <a:off x="2971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0" name="Rectangle 2539">
              <a:extLst>
                <a:ext uri="{FF2B5EF4-FFF2-40B4-BE49-F238E27FC236}">
                  <a16:creationId xmlns:a16="http://schemas.microsoft.com/office/drawing/2014/main" id="{0562DEFC-B3F0-C340-91A3-6D43B505497E}"/>
                </a:ext>
              </a:extLst>
            </p:cNvPr>
            <p:cNvSpPr/>
            <p:nvPr/>
          </p:nvSpPr>
          <p:spPr>
            <a:xfrm>
              <a:off x="3200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1" name="Rectangle 2540">
              <a:extLst>
                <a:ext uri="{FF2B5EF4-FFF2-40B4-BE49-F238E27FC236}">
                  <a16:creationId xmlns:a16="http://schemas.microsoft.com/office/drawing/2014/main" id="{9EF21216-40EF-3E4D-88DB-720731F13E24}"/>
                </a:ext>
              </a:extLst>
            </p:cNvPr>
            <p:cNvSpPr/>
            <p:nvPr/>
          </p:nvSpPr>
          <p:spPr>
            <a:xfrm>
              <a:off x="3429000" y="6096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2" name="Rectangle 2541">
              <a:extLst>
                <a:ext uri="{FF2B5EF4-FFF2-40B4-BE49-F238E27FC236}">
                  <a16:creationId xmlns:a16="http://schemas.microsoft.com/office/drawing/2014/main" id="{8F926561-BFF8-7143-885C-AB2A48EC1E66}"/>
                </a:ext>
              </a:extLst>
            </p:cNvPr>
            <p:cNvSpPr/>
            <p:nvPr/>
          </p:nvSpPr>
          <p:spPr>
            <a:xfrm>
              <a:off x="3657600" y="6096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3" name="Rectangle 2542">
              <a:extLst>
                <a:ext uri="{FF2B5EF4-FFF2-40B4-BE49-F238E27FC236}">
                  <a16:creationId xmlns:a16="http://schemas.microsoft.com/office/drawing/2014/main" id="{8215B629-63D3-044C-98C7-207A3272ED93}"/>
                </a:ext>
              </a:extLst>
            </p:cNvPr>
            <p:cNvSpPr/>
            <p:nvPr/>
          </p:nvSpPr>
          <p:spPr>
            <a:xfrm>
              <a:off x="3886200" y="6096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4" name="Rectangle 2543">
              <a:extLst>
                <a:ext uri="{FF2B5EF4-FFF2-40B4-BE49-F238E27FC236}">
                  <a16:creationId xmlns:a16="http://schemas.microsoft.com/office/drawing/2014/main" id="{40AF6A1D-C320-634D-9750-715F1C09B296}"/>
                </a:ext>
              </a:extLst>
            </p:cNvPr>
            <p:cNvSpPr/>
            <p:nvPr/>
          </p:nvSpPr>
          <p:spPr>
            <a:xfrm>
              <a:off x="2286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5" name="Rectangle 2544">
              <a:extLst>
                <a:ext uri="{FF2B5EF4-FFF2-40B4-BE49-F238E27FC236}">
                  <a16:creationId xmlns:a16="http://schemas.microsoft.com/office/drawing/2014/main" id="{90E14DBB-80D4-6A49-9DC2-BEB5C4FCA46D}"/>
                </a:ext>
              </a:extLst>
            </p:cNvPr>
            <p:cNvSpPr/>
            <p:nvPr/>
          </p:nvSpPr>
          <p:spPr>
            <a:xfrm>
              <a:off x="2514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6" name="Rectangle 2545">
              <a:extLst>
                <a:ext uri="{FF2B5EF4-FFF2-40B4-BE49-F238E27FC236}">
                  <a16:creationId xmlns:a16="http://schemas.microsoft.com/office/drawing/2014/main" id="{5CEB61A6-2784-CB47-B881-7D7815265FE4}"/>
                </a:ext>
              </a:extLst>
            </p:cNvPr>
            <p:cNvSpPr/>
            <p:nvPr/>
          </p:nvSpPr>
          <p:spPr>
            <a:xfrm>
              <a:off x="2743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7" name="Rectangle 2546">
              <a:extLst>
                <a:ext uri="{FF2B5EF4-FFF2-40B4-BE49-F238E27FC236}">
                  <a16:creationId xmlns:a16="http://schemas.microsoft.com/office/drawing/2014/main" id="{7E94645F-C806-0A41-843D-1747093687FD}"/>
                </a:ext>
              </a:extLst>
            </p:cNvPr>
            <p:cNvSpPr/>
            <p:nvPr/>
          </p:nvSpPr>
          <p:spPr>
            <a:xfrm>
              <a:off x="2971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8" name="Rectangle 2547">
              <a:extLst>
                <a:ext uri="{FF2B5EF4-FFF2-40B4-BE49-F238E27FC236}">
                  <a16:creationId xmlns:a16="http://schemas.microsoft.com/office/drawing/2014/main" id="{1B9BE395-3AE2-6E41-8829-4FBA463CD6D4}"/>
                </a:ext>
              </a:extLst>
            </p:cNvPr>
            <p:cNvSpPr/>
            <p:nvPr/>
          </p:nvSpPr>
          <p:spPr>
            <a:xfrm>
              <a:off x="3200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9" name="Rectangle 2548">
              <a:extLst>
                <a:ext uri="{FF2B5EF4-FFF2-40B4-BE49-F238E27FC236}">
                  <a16:creationId xmlns:a16="http://schemas.microsoft.com/office/drawing/2014/main" id="{9BD59456-BDE1-BC41-9480-9FD4A9520870}"/>
                </a:ext>
              </a:extLst>
            </p:cNvPr>
            <p:cNvSpPr/>
            <p:nvPr/>
          </p:nvSpPr>
          <p:spPr>
            <a:xfrm>
              <a:off x="3429000" y="6324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0" name="Rectangle 2549">
              <a:extLst>
                <a:ext uri="{FF2B5EF4-FFF2-40B4-BE49-F238E27FC236}">
                  <a16:creationId xmlns:a16="http://schemas.microsoft.com/office/drawing/2014/main" id="{7BBF495D-2FAD-9A4F-9911-70C6FE2E6F7D}"/>
                </a:ext>
              </a:extLst>
            </p:cNvPr>
            <p:cNvSpPr/>
            <p:nvPr/>
          </p:nvSpPr>
          <p:spPr>
            <a:xfrm>
              <a:off x="3657600" y="6324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1" name="Rectangle 2550">
              <a:extLst>
                <a:ext uri="{FF2B5EF4-FFF2-40B4-BE49-F238E27FC236}">
                  <a16:creationId xmlns:a16="http://schemas.microsoft.com/office/drawing/2014/main" id="{89742C73-742F-1C4B-B1A7-DAF76C7447DE}"/>
                </a:ext>
              </a:extLst>
            </p:cNvPr>
            <p:cNvSpPr/>
            <p:nvPr/>
          </p:nvSpPr>
          <p:spPr>
            <a:xfrm>
              <a:off x="3886200" y="6324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2" name="Rectangle 2551">
              <a:extLst>
                <a:ext uri="{FF2B5EF4-FFF2-40B4-BE49-F238E27FC236}">
                  <a16:creationId xmlns:a16="http://schemas.microsoft.com/office/drawing/2014/main" id="{2E93C180-37F0-1B40-BAF7-0C44D82D76D0}"/>
                </a:ext>
              </a:extLst>
            </p:cNvPr>
            <p:cNvSpPr/>
            <p:nvPr/>
          </p:nvSpPr>
          <p:spPr>
            <a:xfrm>
              <a:off x="22860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3" name="Rectangle 2552">
              <a:extLst>
                <a:ext uri="{FF2B5EF4-FFF2-40B4-BE49-F238E27FC236}">
                  <a16:creationId xmlns:a16="http://schemas.microsoft.com/office/drawing/2014/main" id="{265AA6BE-94F8-C743-894A-A587949839F1}"/>
                </a:ext>
              </a:extLst>
            </p:cNvPr>
            <p:cNvSpPr/>
            <p:nvPr/>
          </p:nvSpPr>
          <p:spPr>
            <a:xfrm>
              <a:off x="25146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4" name="Rectangle 2553">
              <a:extLst>
                <a:ext uri="{FF2B5EF4-FFF2-40B4-BE49-F238E27FC236}">
                  <a16:creationId xmlns:a16="http://schemas.microsoft.com/office/drawing/2014/main" id="{77372E10-3538-C745-8E0F-5016C291DDFD}"/>
                </a:ext>
              </a:extLst>
            </p:cNvPr>
            <p:cNvSpPr/>
            <p:nvPr/>
          </p:nvSpPr>
          <p:spPr>
            <a:xfrm>
              <a:off x="27432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5" name="Rectangle 2554">
              <a:extLst>
                <a:ext uri="{FF2B5EF4-FFF2-40B4-BE49-F238E27FC236}">
                  <a16:creationId xmlns:a16="http://schemas.microsoft.com/office/drawing/2014/main" id="{36026D8B-1D07-FE46-921D-0D1C29220670}"/>
                </a:ext>
              </a:extLst>
            </p:cNvPr>
            <p:cNvSpPr/>
            <p:nvPr/>
          </p:nvSpPr>
          <p:spPr>
            <a:xfrm>
              <a:off x="29718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6" name="Rectangle 2555">
              <a:extLst>
                <a:ext uri="{FF2B5EF4-FFF2-40B4-BE49-F238E27FC236}">
                  <a16:creationId xmlns:a16="http://schemas.microsoft.com/office/drawing/2014/main" id="{0D3C5660-269B-D64E-91B6-C09B95A31184}"/>
                </a:ext>
              </a:extLst>
            </p:cNvPr>
            <p:cNvSpPr/>
            <p:nvPr/>
          </p:nvSpPr>
          <p:spPr>
            <a:xfrm>
              <a:off x="32004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7" name="Rectangle 2556">
              <a:extLst>
                <a:ext uri="{FF2B5EF4-FFF2-40B4-BE49-F238E27FC236}">
                  <a16:creationId xmlns:a16="http://schemas.microsoft.com/office/drawing/2014/main" id="{2DCBCDB6-6F80-B54F-966A-51E702822C82}"/>
                </a:ext>
              </a:extLst>
            </p:cNvPr>
            <p:cNvSpPr/>
            <p:nvPr/>
          </p:nvSpPr>
          <p:spPr>
            <a:xfrm>
              <a:off x="34290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8" name="Rectangle 2557">
              <a:extLst>
                <a:ext uri="{FF2B5EF4-FFF2-40B4-BE49-F238E27FC236}">
                  <a16:creationId xmlns:a16="http://schemas.microsoft.com/office/drawing/2014/main" id="{3F42988F-8E0C-DD41-9044-6E12F79C7619}"/>
                </a:ext>
              </a:extLst>
            </p:cNvPr>
            <p:cNvSpPr/>
            <p:nvPr/>
          </p:nvSpPr>
          <p:spPr>
            <a:xfrm>
              <a:off x="36576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9" name="Rectangle 2558">
              <a:extLst>
                <a:ext uri="{FF2B5EF4-FFF2-40B4-BE49-F238E27FC236}">
                  <a16:creationId xmlns:a16="http://schemas.microsoft.com/office/drawing/2014/main" id="{480FB597-AEB3-A342-824B-966181C62A70}"/>
                </a:ext>
              </a:extLst>
            </p:cNvPr>
            <p:cNvSpPr/>
            <p:nvPr/>
          </p:nvSpPr>
          <p:spPr>
            <a:xfrm>
              <a:off x="38862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0" name="Rectangle 2559">
              <a:extLst>
                <a:ext uri="{FF2B5EF4-FFF2-40B4-BE49-F238E27FC236}">
                  <a16:creationId xmlns:a16="http://schemas.microsoft.com/office/drawing/2014/main" id="{9106697C-A88A-9C45-BFAC-584BC2162849}"/>
                </a:ext>
              </a:extLst>
            </p:cNvPr>
            <p:cNvSpPr/>
            <p:nvPr/>
          </p:nvSpPr>
          <p:spPr>
            <a:xfrm>
              <a:off x="2286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1" name="Rectangle 2560">
              <a:extLst>
                <a:ext uri="{FF2B5EF4-FFF2-40B4-BE49-F238E27FC236}">
                  <a16:creationId xmlns:a16="http://schemas.microsoft.com/office/drawing/2014/main" id="{1D5C5D9B-AE2A-E744-9222-DD4F2985634D}"/>
                </a:ext>
              </a:extLst>
            </p:cNvPr>
            <p:cNvSpPr/>
            <p:nvPr/>
          </p:nvSpPr>
          <p:spPr>
            <a:xfrm>
              <a:off x="2514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2" name="Rectangle 2561">
              <a:extLst>
                <a:ext uri="{FF2B5EF4-FFF2-40B4-BE49-F238E27FC236}">
                  <a16:creationId xmlns:a16="http://schemas.microsoft.com/office/drawing/2014/main" id="{158F30FA-8C57-144F-BC20-1AB553C352E6}"/>
                </a:ext>
              </a:extLst>
            </p:cNvPr>
            <p:cNvSpPr/>
            <p:nvPr/>
          </p:nvSpPr>
          <p:spPr>
            <a:xfrm>
              <a:off x="2743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3" name="Rectangle 2562">
              <a:extLst>
                <a:ext uri="{FF2B5EF4-FFF2-40B4-BE49-F238E27FC236}">
                  <a16:creationId xmlns:a16="http://schemas.microsoft.com/office/drawing/2014/main" id="{5050B234-A108-B143-A3FB-F0B1CEFCBF32}"/>
                </a:ext>
              </a:extLst>
            </p:cNvPr>
            <p:cNvSpPr/>
            <p:nvPr/>
          </p:nvSpPr>
          <p:spPr>
            <a:xfrm>
              <a:off x="2971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4" name="Rectangle 2563">
              <a:extLst>
                <a:ext uri="{FF2B5EF4-FFF2-40B4-BE49-F238E27FC236}">
                  <a16:creationId xmlns:a16="http://schemas.microsoft.com/office/drawing/2014/main" id="{630D23AD-4EC8-1D41-A181-E5B0DC2C76D9}"/>
                </a:ext>
              </a:extLst>
            </p:cNvPr>
            <p:cNvSpPr/>
            <p:nvPr/>
          </p:nvSpPr>
          <p:spPr>
            <a:xfrm>
              <a:off x="3200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5" name="Rectangle 2564">
              <a:extLst>
                <a:ext uri="{FF2B5EF4-FFF2-40B4-BE49-F238E27FC236}">
                  <a16:creationId xmlns:a16="http://schemas.microsoft.com/office/drawing/2014/main" id="{E6A63390-0EBD-5C44-A238-B9774EAEBCC4}"/>
                </a:ext>
              </a:extLst>
            </p:cNvPr>
            <p:cNvSpPr/>
            <p:nvPr/>
          </p:nvSpPr>
          <p:spPr>
            <a:xfrm>
              <a:off x="3429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6" name="Rectangle 2565">
              <a:extLst>
                <a:ext uri="{FF2B5EF4-FFF2-40B4-BE49-F238E27FC236}">
                  <a16:creationId xmlns:a16="http://schemas.microsoft.com/office/drawing/2014/main" id="{6C54FC8B-0728-554C-9646-8B5D5D4EAF57}"/>
                </a:ext>
              </a:extLst>
            </p:cNvPr>
            <p:cNvSpPr/>
            <p:nvPr/>
          </p:nvSpPr>
          <p:spPr>
            <a:xfrm>
              <a:off x="3657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7" name="Rectangle 2566">
              <a:extLst>
                <a:ext uri="{FF2B5EF4-FFF2-40B4-BE49-F238E27FC236}">
                  <a16:creationId xmlns:a16="http://schemas.microsoft.com/office/drawing/2014/main" id="{BE88C08C-1D42-AA4B-B41A-600EE142AB6B}"/>
                </a:ext>
              </a:extLst>
            </p:cNvPr>
            <p:cNvSpPr/>
            <p:nvPr/>
          </p:nvSpPr>
          <p:spPr>
            <a:xfrm>
              <a:off x="3886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8" name="Rectangle 2567">
              <a:extLst>
                <a:ext uri="{FF2B5EF4-FFF2-40B4-BE49-F238E27FC236}">
                  <a16:creationId xmlns:a16="http://schemas.microsoft.com/office/drawing/2014/main" id="{EDB43F22-A724-F34C-A369-CDF55228B993}"/>
                </a:ext>
              </a:extLst>
            </p:cNvPr>
            <p:cNvSpPr/>
            <p:nvPr/>
          </p:nvSpPr>
          <p:spPr>
            <a:xfrm>
              <a:off x="2286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9" name="Rectangle 2568">
              <a:extLst>
                <a:ext uri="{FF2B5EF4-FFF2-40B4-BE49-F238E27FC236}">
                  <a16:creationId xmlns:a16="http://schemas.microsoft.com/office/drawing/2014/main" id="{3502F135-7D18-E34D-A540-AFDD8ADB7087}"/>
                </a:ext>
              </a:extLst>
            </p:cNvPr>
            <p:cNvSpPr/>
            <p:nvPr/>
          </p:nvSpPr>
          <p:spPr>
            <a:xfrm>
              <a:off x="2514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0" name="Rectangle 2569">
              <a:extLst>
                <a:ext uri="{FF2B5EF4-FFF2-40B4-BE49-F238E27FC236}">
                  <a16:creationId xmlns:a16="http://schemas.microsoft.com/office/drawing/2014/main" id="{76088009-8C29-AC41-BB3D-9905211E45EF}"/>
                </a:ext>
              </a:extLst>
            </p:cNvPr>
            <p:cNvSpPr/>
            <p:nvPr/>
          </p:nvSpPr>
          <p:spPr>
            <a:xfrm>
              <a:off x="2743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1" name="Rectangle 2570">
              <a:extLst>
                <a:ext uri="{FF2B5EF4-FFF2-40B4-BE49-F238E27FC236}">
                  <a16:creationId xmlns:a16="http://schemas.microsoft.com/office/drawing/2014/main" id="{84433611-0582-9541-A35D-593E93FBBFAC}"/>
                </a:ext>
              </a:extLst>
            </p:cNvPr>
            <p:cNvSpPr/>
            <p:nvPr/>
          </p:nvSpPr>
          <p:spPr>
            <a:xfrm>
              <a:off x="2971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2" name="Rectangle 2571">
              <a:extLst>
                <a:ext uri="{FF2B5EF4-FFF2-40B4-BE49-F238E27FC236}">
                  <a16:creationId xmlns:a16="http://schemas.microsoft.com/office/drawing/2014/main" id="{58008C2B-537B-3A4C-B3D2-16FC213DA6EA}"/>
                </a:ext>
              </a:extLst>
            </p:cNvPr>
            <p:cNvSpPr/>
            <p:nvPr/>
          </p:nvSpPr>
          <p:spPr>
            <a:xfrm>
              <a:off x="3200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3" name="Rectangle 2572">
              <a:extLst>
                <a:ext uri="{FF2B5EF4-FFF2-40B4-BE49-F238E27FC236}">
                  <a16:creationId xmlns:a16="http://schemas.microsoft.com/office/drawing/2014/main" id="{9C840117-3E56-8241-BC3D-9F830BA71A8A}"/>
                </a:ext>
              </a:extLst>
            </p:cNvPr>
            <p:cNvSpPr/>
            <p:nvPr/>
          </p:nvSpPr>
          <p:spPr>
            <a:xfrm>
              <a:off x="3429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4" name="Rectangle 2573">
              <a:extLst>
                <a:ext uri="{FF2B5EF4-FFF2-40B4-BE49-F238E27FC236}">
                  <a16:creationId xmlns:a16="http://schemas.microsoft.com/office/drawing/2014/main" id="{88E05B1D-B0EA-B746-B440-0B1E2364AEBC}"/>
                </a:ext>
              </a:extLst>
            </p:cNvPr>
            <p:cNvSpPr/>
            <p:nvPr/>
          </p:nvSpPr>
          <p:spPr>
            <a:xfrm>
              <a:off x="3657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5" name="Rectangle 2574">
              <a:extLst>
                <a:ext uri="{FF2B5EF4-FFF2-40B4-BE49-F238E27FC236}">
                  <a16:creationId xmlns:a16="http://schemas.microsoft.com/office/drawing/2014/main" id="{E266D9CF-7802-9048-9214-56C435ACE384}"/>
                </a:ext>
              </a:extLst>
            </p:cNvPr>
            <p:cNvSpPr/>
            <p:nvPr/>
          </p:nvSpPr>
          <p:spPr>
            <a:xfrm>
              <a:off x="3886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6" name="Rectangle 2575">
              <a:extLst>
                <a:ext uri="{FF2B5EF4-FFF2-40B4-BE49-F238E27FC236}">
                  <a16:creationId xmlns:a16="http://schemas.microsoft.com/office/drawing/2014/main" id="{06EA3C25-560D-CE4D-B053-1136E5D17F9A}"/>
                </a:ext>
              </a:extLst>
            </p:cNvPr>
            <p:cNvSpPr/>
            <p:nvPr/>
          </p:nvSpPr>
          <p:spPr>
            <a:xfrm>
              <a:off x="2286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7" name="Rectangle 2576">
              <a:extLst>
                <a:ext uri="{FF2B5EF4-FFF2-40B4-BE49-F238E27FC236}">
                  <a16:creationId xmlns:a16="http://schemas.microsoft.com/office/drawing/2014/main" id="{953A610B-4C29-BF40-BF1F-360154AF007A}"/>
                </a:ext>
              </a:extLst>
            </p:cNvPr>
            <p:cNvSpPr/>
            <p:nvPr/>
          </p:nvSpPr>
          <p:spPr>
            <a:xfrm>
              <a:off x="2514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8" name="Rectangle 2577">
              <a:extLst>
                <a:ext uri="{FF2B5EF4-FFF2-40B4-BE49-F238E27FC236}">
                  <a16:creationId xmlns:a16="http://schemas.microsoft.com/office/drawing/2014/main" id="{73027966-D7DE-FC42-A93B-7DFA252BDD0E}"/>
                </a:ext>
              </a:extLst>
            </p:cNvPr>
            <p:cNvSpPr/>
            <p:nvPr/>
          </p:nvSpPr>
          <p:spPr>
            <a:xfrm>
              <a:off x="2743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9" name="Rectangle 2578">
              <a:extLst>
                <a:ext uri="{FF2B5EF4-FFF2-40B4-BE49-F238E27FC236}">
                  <a16:creationId xmlns:a16="http://schemas.microsoft.com/office/drawing/2014/main" id="{B865E27A-BE1D-5D46-BEAC-688C7A6ACB6E}"/>
                </a:ext>
              </a:extLst>
            </p:cNvPr>
            <p:cNvSpPr/>
            <p:nvPr/>
          </p:nvSpPr>
          <p:spPr>
            <a:xfrm>
              <a:off x="2971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0" name="Rectangle 2579">
              <a:extLst>
                <a:ext uri="{FF2B5EF4-FFF2-40B4-BE49-F238E27FC236}">
                  <a16:creationId xmlns:a16="http://schemas.microsoft.com/office/drawing/2014/main" id="{F13550AB-F622-2244-B802-26C65DCD44B9}"/>
                </a:ext>
              </a:extLst>
            </p:cNvPr>
            <p:cNvSpPr/>
            <p:nvPr/>
          </p:nvSpPr>
          <p:spPr>
            <a:xfrm>
              <a:off x="3200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1" name="Rectangle 2580">
              <a:extLst>
                <a:ext uri="{FF2B5EF4-FFF2-40B4-BE49-F238E27FC236}">
                  <a16:creationId xmlns:a16="http://schemas.microsoft.com/office/drawing/2014/main" id="{7C3DAD10-F87B-2C48-80E7-6D8741A8138E}"/>
                </a:ext>
              </a:extLst>
            </p:cNvPr>
            <p:cNvSpPr/>
            <p:nvPr/>
          </p:nvSpPr>
          <p:spPr>
            <a:xfrm>
              <a:off x="3429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2" name="Rectangle 2581">
              <a:extLst>
                <a:ext uri="{FF2B5EF4-FFF2-40B4-BE49-F238E27FC236}">
                  <a16:creationId xmlns:a16="http://schemas.microsoft.com/office/drawing/2014/main" id="{4F2BA1CC-6523-BB4A-8DAD-4EE582EFFBB3}"/>
                </a:ext>
              </a:extLst>
            </p:cNvPr>
            <p:cNvSpPr/>
            <p:nvPr/>
          </p:nvSpPr>
          <p:spPr>
            <a:xfrm>
              <a:off x="3657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3" name="Rectangle 2582">
              <a:extLst>
                <a:ext uri="{FF2B5EF4-FFF2-40B4-BE49-F238E27FC236}">
                  <a16:creationId xmlns:a16="http://schemas.microsoft.com/office/drawing/2014/main" id="{3FC6F639-DEE9-FE48-8A7F-000722B597FE}"/>
                </a:ext>
              </a:extLst>
            </p:cNvPr>
            <p:cNvSpPr/>
            <p:nvPr/>
          </p:nvSpPr>
          <p:spPr>
            <a:xfrm>
              <a:off x="3886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4" name="Rectangle 2583">
              <a:extLst>
                <a:ext uri="{FF2B5EF4-FFF2-40B4-BE49-F238E27FC236}">
                  <a16:creationId xmlns:a16="http://schemas.microsoft.com/office/drawing/2014/main" id="{FE77D4F8-7D02-DB47-8AF9-9EB0BEBDBE30}"/>
                </a:ext>
              </a:extLst>
            </p:cNvPr>
            <p:cNvSpPr/>
            <p:nvPr/>
          </p:nvSpPr>
          <p:spPr>
            <a:xfrm>
              <a:off x="4114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5" name="Rectangle 2584">
              <a:extLst>
                <a:ext uri="{FF2B5EF4-FFF2-40B4-BE49-F238E27FC236}">
                  <a16:creationId xmlns:a16="http://schemas.microsoft.com/office/drawing/2014/main" id="{F113F051-1BD8-0B40-BBD9-A04A9AC9E2AA}"/>
                </a:ext>
              </a:extLst>
            </p:cNvPr>
            <p:cNvSpPr/>
            <p:nvPr/>
          </p:nvSpPr>
          <p:spPr>
            <a:xfrm>
              <a:off x="4343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6" name="Rectangle 2585">
              <a:extLst>
                <a:ext uri="{FF2B5EF4-FFF2-40B4-BE49-F238E27FC236}">
                  <a16:creationId xmlns:a16="http://schemas.microsoft.com/office/drawing/2014/main" id="{2BC5D214-9A17-764D-A35B-46129AD538AD}"/>
                </a:ext>
              </a:extLst>
            </p:cNvPr>
            <p:cNvSpPr/>
            <p:nvPr/>
          </p:nvSpPr>
          <p:spPr>
            <a:xfrm>
              <a:off x="4572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7" name="Rectangle 2586">
              <a:extLst>
                <a:ext uri="{FF2B5EF4-FFF2-40B4-BE49-F238E27FC236}">
                  <a16:creationId xmlns:a16="http://schemas.microsoft.com/office/drawing/2014/main" id="{8C3B992F-2424-CA46-AEA8-0A27CBF8E149}"/>
                </a:ext>
              </a:extLst>
            </p:cNvPr>
            <p:cNvSpPr/>
            <p:nvPr/>
          </p:nvSpPr>
          <p:spPr>
            <a:xfrm>
              <a:off x="4800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8" name="Rectangle 2587">
              <a:extLst>
                <a:ext uri="{FF2B5EF4-FFF2-40B4-BE49-F238E27FC236}">
                  <a16:creationId xmlns:a16="http://schemas.microsoft.com/office/drawing/2014/main" id="{C799BF96-18B3-FA47-9183-7C39E88B774F}"/>
                </a:ext>
              </a:extLst>
            </p:cNvPr>
            <p:cNvSpPr/>
            <p:nvPr/>
          </p:nvSpPr>
          <p:spPr>
            <a:xfrm>
              <a:off x="5029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9" name="Rectangle 2588">
              <a:extLst>
                <a:ext uri="{FF2B5EF4-FFF2-40B4-BE49-F238E27FC236}">
                  <a16:creationId xmlns:a16="http://schemas.microsoft.com/office/drawing/2014/main" id="{8B60EC5E-32DA-0F44-A536-80F2063C94E6}"/>
                </a:ext>
              </a:extLst>
            </p:cNvPr>
            <p:cNvSpPr/>
            <p:nvPr/>
          </p:nvSpPr>
          <p:spPr>
            <a:xfrm>
              <a:off x="5257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0" name="Rectangle 2589">
              <a:extLst>
                <a:ext uri="{FF2B5EF4-FFF2-40B4-BE49-F238E27FC236}">
                  <a16:creationId xmlns:a16="http://schemas.microsoft.com/office/drawing/2014/main" id="{BE431DD9-F024-FD4F-8365-9AA892398E5F}"/>
                </a:ext>
              </a:extLst>
            </p:cNvPr>
            <p:cNvSpPr/>
            <p:nvPr/>
          </p:nvSpPr>
          <p:spPr>
            <a:xfrm>
              <a:off x="5486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1" name="Rectangle 2590">
              <a:extLst>
                <a:ext uri="{FF2B5EF4-FFF2-40B4-BE49-F238E27FC236}">
                  <a16:creationId xmlns:a16="http://schemas.microsoft.com/office/drawing/2014/main" id="{A4737B9B-6EA2-7346-87E1-351EF1047D18}"/>
                </a:ext>
              </a:extLst>
            </p:cNvPr>
            <p:cNvSpPr/>
            <p:nvPr/>
          </p:nvSpPr>
          <p:spPr>
            <a:xfrm>
              <a:off x="5715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2" name="Rectangle 2591">
              <a:extLst>
                <a:ext uri="{FF2B5EF4-FFF2-40B4-BE49-F238E27FC236}">
                  <a16:creationId xmlns:a16="http://schemas.microsoft.com/office/drawing/2014/main" id="{A6DF931B-B162-5745-B5A1-6C98BB890214}"/>
                </a:ext>
              </a:extLst>
            </p:cNvPr>
            <p:cNvSpPr/>
            <p:nvPr/>
          </p:nvSpPr>
          <p:spPr>
            <a:xfrm>
              <a:off x="4114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3" name="Rectangle 2592">
              <a:extLst>
                <a:ext uri="{FF2B5EF4-FFF2-40B4-BE49-F238E27FC236}">
                  <a16:creationId xmlns:a16="http://schemas.microsoft.com/office/drawing/2014/main" id="{617E9BD7-AB74-D644-B869-55D7B4AB5378}"/>
                </a:ext>
              </a:extLst>
            </p:cNvPr>
            <p:cNvSpPr/>
            <p:nvPr/>
          </p:nvSpPr>
          <p:spPr>
            <a:xfrm>
              <a:off x="4343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4" name="Rectangle 2593">
              <a:extLst>
                <a:ext uri="{FF2B5EF4-FFF2-40B4-BE49-F238E27FC236}">
                  <a16:creationId xmlns:a16="http://schemas.microsoft.com/office/drawing/2014/main" id="{96D059E2-3259-E044-A66C-B8E6C3F073FE}"/>
                </a:ext>
              </a:extLst>
            </p:cNvPr>
            <p:cNvSpPr/>
            <p:nvPr/>
          </p:nvSpPr>
          <p:spPr>
            <a:xfrm>
              <a:off x="4572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5" name="Rectangle 2594">
              <a:extLst>
                <a:ext uri="{FF2B5EF4-FFF2-40B4-BE49-F238E27FC236}">
                  <a16:creationId xmlns:a16="http://schemas.microsoft.com/office/drawing/2014/main" id="{DD09478D-D8E5-8947-8F3B-6169D9DD5042}"/>
                </a:ext>
              </a:extLst>
            </p:cNvPr>
            <p:cNvSpPr/>
            <p:nvPr/>
          </p:nvSpPr>
          <p:spPr>
            <a:xfrm>
              <a:off x="4800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6" name="Rectangle 2595">
              <a:extLst>
                <a:ext uri="{FF2B5EF4-FFF2-40B4-BE49-F238E27FC236}">
                  <a16:creationId xmlns:a16="http://schemas.microsoft.com/office/drawing/2014/main" id="{BF1E338E-CB2A-A449-9E3B-521B1D71A671}"/>
                </a:ext>
              </a:extLst>
            </p:cNvPr>
            <p:cNvSpPr/>
            <p:nvPr/>
          </p:nvSpPr>
          <p:spPr>
            <a:xfrm>
              <a:off x="5029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7" name="Rectangle 2596">
              <a:extLst>
                <a:ext uri="{FF2B5EF4-FFF2-40B4-BE49-F238E27FC236}">
                  <a16:creationId xmlns:a16="http://schemas.microsoft.com/office/drawing/2014/main" id="{83A25306-9D66-7743-A66B-CCB951540F3E}"/>
                </a:ext>
              </a:extLst>
            </p:cNvPr>
            <p:cNvSpPr/>
            <p:nvPr/>
          </p:nvSpPr>
          <p:spPr>
            <a:xfrm>
              <a:off x="5257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8" name="Rectangle 2597">
              <a:extLst>
                <a:ext uri="{FF2B5EF4-FFF2-40B4-BE49-F238E27FC236}">
                  <a16:creationId xmlns:a16="http://schemas.microsoft.com/office/drawing/2014/main" id="{48F8DFC1-DC79-8C44-AA01-6F10F2F98938}"/>
                </a:ext>
              </a:extLst>
            </p:cNvPr>
            <p:cNvSpPr/>
            <p:nvPr/>
          </p:nvSpPr>
          <p:spPr>
            <a:xfrm>
              <a:off x="5486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9" name="Rectangle 2598">
              <a:extLst>
                <a:ext uri="{FF2B5EF4-FFF2-40B4-BE49-F238E27FC236}">
                  <a16:creationId xmlns:a16="http://schemas.microsoft.com/office/drawing/2014/main" id="{E235FA44-2CBF-2D4A-8EA7-DCC7490612A4}"/>
                </a:ext>
              </a:extLst>
            </p:cNvPr>
            <p:cNvSpPr/>
            <p:nvPr/>
          </p:nvSpPr>
          <p:spPr>
            <a:xfrm>
              <a:off x="5715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0" name="Rectangle 2599">
              <a:extLst>
                <a:ext uri="{FF2B5EF4-FFF2-40B4-BE49-F238E27FC236}">
                  <a16:creationId xmlns:a16="http://schemas.microsoft.com/office/drawing/2014/main" id="{FED13F05-CC14-8143-BA6F-79915DF59FE0}"/>
                </a:ext>
              </a:extLst>
            </p:cNvPr>
            <p:cNvSpPr/>
            <p:nvPr/>
          </p:nvSpPr>
          <p:spPr>
            <a:xfrm>
              <a:off x="4114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1" name="Rectangle 2600">
              <a:extLst>
                <a:ext uri="{FF2B5EF4-FFF2-40B4-BE49-F238E27FC236}">
                  <a16:creationId xmlns:a16="http://schemas.microsoft.com/office/drawing/2014/main" id="{479ED2FC-7508-994E-83A0-F9196C8053B2}"/>
                </a:ext>
              </a:extLst>
            </p:cNvPr>
            <p:cNvSpPr/>
            <p:nvPr/>
          </p:nvSpPr>
          <p:spPr>
            <a:xfrm>
              <a:off x="4343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2" name="Rectangle 2601">
              <a:extLst>
                <a:ext uri="{FF2B5EF4-FFF2-40B4-BE49-F238E27FC236}">
                  <a16:creationId xmlns:a16="http://schemas.microsoft.com/office/drawing/2014/main" id="{340F4894-E962-484D-BB9E-3E0B45B36D3A}"/>
                </a:ext>
              </a:extLst>
            </p:cNvPr>
            <p:cNvSpPr/>
            <p:nvPr/>
          </p:nvSpPr>
          <p:spPr>
            <a:xfrm>
              <a:off x="4572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3" name="Rectangle 2602">
              <a:extLst>
                <a:ext uri="{FF2B5EF4-FFF2-40B4-BE49-F238E27FC236}">
                  <a16:creationId xmlns:a16="http://schemas.microsoft.com/office/drawing/2014/main" id="{1FB4DB41-0AA0-2048-B669-930EE2468830}"/>
                </a:ext>
              </a:extLst>
            </p:cNvPr>
            <p:cNvSpPr/>
            <p:nvPr/>
          </p:nvSpPr>
          <p:spPr>
            <a:xfrm>
              <a:off x="4800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4" name="Rectangle 2603">
              <a:extLst>
                <a:ext uri="{FF2B5EF4-FFF2-40B4-BE49-F238E27FC236}">
                  <a16:creationId xmlns:a16="http://schemas.microsoft.com/office/drawing/2014/main" id="{4DBB2E6D-3B97-4C4D-AAE3-21898A94F1C6}"/>
                </a:ext>
              </a:extLst>
            </p:cNvPr>
            <p:cNvSpPr/>
            <p:nvPr/>
          </p:nvSpPr>
          <p:spPr>
            <a:xfrm>
              <a:off x="5029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5" name="Rectangle 2604">
              <a:extLst>
                <a:ext uri="{FF2B5EF4-FFF2-40B4-BE49-F238E27FC236}">
                  <a16:creationId xmlns:a16="http://schemas.microsoft.com/office/drawing/2014/main" id="{1739DCD5-44C5-9E43-9C39-0D3DB768C7F3}"/>
                </a:ext>
              </a:extLst>
            </p:cNvPr>
            <p:cNvSpPr/>
            <p:nvPr/>
          </p:nvSpPr>
          <p:spPr>
            <a:xfrm>
              <a:off x="5257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6" name="Rectangle 2605">
              <a:extLst>
                <a:ext uri="{FF2B5EF4-FFF2-40B4-BE49-F238E27FC236}">
                  <a16:creationId xmlns:a16="http://schemas.microsoft.com/office/drawing/2014/main" id="{CEB61944-31F7-9046-86D1-6E438C8BF263}"/>
                </a:ext>
              </a:extLst>
            </p:cNvPr>
            <p:cNvSpPr/>
            <p:nvPr/>
          </p:nvSpPr>
          <p:spPr>
            <a:xfrm>
              <a:off x="5486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7" name="Rectangle 2606">
              <a:extLst>
                <a:ext uri="{FF2B5EF4-FFF2-40B4-BE49-F238E27FC236}">
                  <a16:creationId xmlns:a16="http://schemas.microsoft.com/office/drawing/2014/main" id="{BF797B44-AF6F-E845-AEB0-E962D8CC10B5}"/>
                </a:ext>
              </a:extLst>
            </p:cNvPr>
            <p:cNvSpPr/>
            <p:nvPr/>
          </p:nvSpPr>
          <p:spPr>
            <a:xfrm>
              <a:off x="5715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8" name="Rectangle 2607">
              <a:extLst>
                <a:ext uri="{FF2B5EF4-FFF2-40B4-BE49-F238E27FC236}">
                  <a16:creationId xmlns:a16="http://schemas.microsoft.com/office/drawing/2014/main" id="{EC62C5B0-4964-0846-AD26-09B45EFB1A33}"/>
                </a:ext>
              </a:extLst>
            </p:cNvPr>
            <p:cNvSpPr/>
            <p:nvPr/>
          </p:nvSpPr>
          <p:spPr>
            <a:xfrm>
              <a:off x="41148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9" name="Rectangle 2608">
              <a:extLst>
                <a:ext uri="{FF2B5EF4-FFF2-40B4-BE49-F238E27FC236}">
                  <a16:creationId xmlns:a16="http://schemas.microsoft.com/office/drawing/2014/main" id="{83208344-1BDF-014F-A168-923AD34ECB6D}"/>
                </a:ext>
              </a:extLst>
            </p:cNvPr>
            <p:cNvSpPr/>
            <p:nvPr/>
          </p:nvSpPr>
          <p:spPr>
            <a:xfrm>
              <a:off x="43434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0" name="Rectangle 2609">
              <a:extLst>
                <a:ext uri="{FF2B5EF4-FFF2-40B4-BE49-F238E27FC236}">
                  <a16:creationId xmlns:a16="http://schemas.microsoft.com/office/drawing/2014/main" id="{FDEDE356-247D-B142-9029-40F03D34FDFB}"/>
                </a:ext>
              </a:extLst>
            </p:cNvPr>
            <p:cNvSpPr/>
            <p:nvPr/>
          </p:nvSpPr>
          <p:spPr>
            <a:xfrm>
              <a:off x="45720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1" name="Rectangle 2610">
              <a:extLst>
                <a:ext uri="{FF2B5EF4-FFF2-40B4-BE49-F238E27FC236}">
                  <a16:creationId xmlns:a16="http://schemas.microsoft.com/office/drawing/2014/main" id="{2174EBB9-18FF-0A41-8FF8-B7DDF7B31612}"/>
                </a:ext>
              </a:extLst>
            </p:cNvPr>
            <p:cNvSpPr/>
            <p:nvPr/>
          </p:nvSpPr>
          <p:spPr>
            <a:xfrm>
              <a:off x="48006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2" name="Rectangle 2611">
              <a:extLst>
                <a:ext uri="{FF2B5EF4-FFF2-40B4-BE49-F238E27FC236}">
                  <a16:creationId xmlns:a16="http://schemas.microsoft.com/office/drawing/2014/main" id="{66564F6D-FF01-7343-99D1-565A6EF29B50}"/>
                </a:ext>
              </a:extLst>
            </p:cNvPr>
            <p:cNvSpPr/>
            <p:nvPr/>
          </p:nvSpPr>
          <p:spPr>
            <a:xfrm>
              <a:off x="50292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3" name="Rectangle 2612">
              <a:extLst>
                <a:ext uri="{FF2B5EF4-FFF2-40B4-BE49-F238E27FC236}">
                  <a16:creationId xmlns:a16="http://schemas.microsoft.com/office/drawing/2014/main" id="{98DBEBB6-E51A-4841-A233-3748BAC70A29}"/>
                </a:ext>
              </a:extLst>
            </p:cNvPr>
            <p:cNvSpPr/>
            <p:nvPr/>
          </p:nvSpPr>
          <p:spPr>
            <a:xfrm>
              <a:off x="52578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4" name="Rectangle 2613">
              <a:extLst>
                <a:ext uri="{FF2B5EF4-FFF2-40B4-BE49-F238E27FC236}">
                  <a16:creationId xmlns:a16="http://schemas.microsoft.com/office/drawing/2014/main" id="{30587828-DBAF-3841-A804-A9E9B8D28C37}"/>
                </a:ext>
              </a:extLst>
            </p:cNvPr>
            <p:cNvSpPr/>
            <p:nvPr/>
          </p:nvSpPr>
          <p:spPr>
            <a:xfrm>
              <a:off x="54864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5" name="Rectangle 2614">
              <a:extLst>
                <a:ext uri="{FF2B5EF4-FFF2-40B4-BE49-F238E27FC236}">
                  <a16:creationId xmlns:a16="http://schemas.microsoft.com/office/drawing/2014/main" id="{B397BFB7-BE68-F541-8B3D-3BA69E8F1F86}"/>
                </a:ext>
              </a:extLst>
            </p:cNvPr>
            <p:cNvSpPr/>
            <p:nvPr/>
          </p:nvSpPr>
          <p:spPr>
            <a:xfrm>
              <a:off x="57150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6" name="Rectangle 2615">
              <a:extLst>
                <a:ext uri="{FF2B5EF4-FFF2-40B4-BE49-F238E27FC236}">
                  <a16:creationId xmlns:a16="http://schemas.microsoft.com/office/drawing/2014/main" id="{9DBF2D77-CAD3-8441-9B92-CC46A18972E6}"/>
                </a:ext>
              </a:extLst>
            </p:cNvPr>
            <p:cNvSpPr/>
            <p:nvPr/>
          </p:nvSpPr>
          <p:spPr>
            <a:xfrm>
              <a:off x="41148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7" name="Rectangle 2616">
              <a:extLst>
                <a:ext uri="{FF2B5EF4-FFF2-40B4-BE49-F238E27FC236}">
                  <a16:creationId xmlns:a16="http://schemas.microsoft.com/office/drawing/2014/main" id="{C876022C-AE1E-EA49-8858-4B91734BF84D}"/>
                </a:ext>
              </a:extLst>
            </p:cNvPr>
            <p:cNvSpPr/>
            <p:nvPr/>
          </p:nvSpPr>
          <p:spPr>
            <a:xfrm>
              <a:off x="43434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8" name="Rectangle 2617">
              <a:extLst>
                <a:ext uri="{FF2B5EF4-FFF2-40B4-BE49-F238E27FC236}">
                  <a16:creationId xmlns:a16="http://schemas.microsoft.com/office/drawing/2014/main" id="{A061468A-B838-6344-B7C1-ECC364364C5D}"/>
                </a:ext>
              </a:extLst>
            </p:cNvPr>
            <p:cNvSpPr/>
            <p:nvPr/>
          </p:nvSpPr>
          <p:spPr>
            <a:xfrm>
              <a:off x="45720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9" name="Rectangle 2618">
              <a:extLst>
                <a:ext uri="{FF2B5EF4-FFF2-40B4-BE49-F238E27FC236}">
                  <a16:creationId xmlns:a16="http://schemas.microsoft.com/office/drawing/2014/main" id="{01782A94-D83C-D547-B533-813F101499A3}"/>
                </a:ext>
              </a:extLst>
            </p:cNvPr>
            <p:cNvSpPr/>
            <p:nvPr/>
          </p:nvSpPr>
          <p:spPr>
            <a:xfrm>
              <a:off x="48006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0" name="Rectangle 2619">
              <a:extLst>
                <a:ext uri="{FF2B5EF4-FFF2-40B4-BE49-F238E27FC236}">
                  <a16:creationId xmlns:a16="http://schemas.microsoft.com/office/drawing/2014/main" id="{FC14264A-2BF3-EB40-9E60-F240DBFB1649}"/>
                </a:ext>
              </a:extLst>
            </p:cNvPr>
            <p:cNvSpPr/>
            <p:nvPr/>
          </p:nvSpPr>
          <p:spPr>
            <a:xfrm>
              <a:off x="50292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1" name="Rectangle 2620">
              <a:extLst>
                <a:ext uri="{FF2B5EF4-FFF2-40B4-BE49-F238E27FC236}">
                  <a16:creationId xmlns:a16="http://schemas.microsoft.com/office/drawing/2014/main" id="{E5B3996E-357E-E540-AC3F-2BBB5AE21043}"/>
                </a:ext>
              </a:extLst>
            </p:cNvPr>
            <p:cNvSpPr/>
            <p:nvPr/>
          </p:nvSpPr>
          <p:spPr>
            <a:xfrm>
              <a:off x="52578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2" name="Rectangle 2621">
              <a:extLst>
                <a:ext uri="{FF2B5EF4-FFF2-40B4-BE49-F238E27FC236}">
                  <a16:creationId xmlns:a16="http://schemas.microsoft.com/office/drawing/2014/main" id="{CE25E397-62F8-6947-8B20-DDC4D93FC5E0}"/>
                </a:ext>
              </a:extLst>
            </p:cNvPr>
            <p:cNvSpPr/>
            <p:nvPr/>
          </p:nvSpPr>
          <p:spPr>
            <a:xfrm>
              <a:off x="54864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3" name="Rectangle 2622">
              <a:extLst>
                <a:ext uri="{FF2B5EF4-FFF2-40B4-BE49-F238E27FC236}">
                  <a16:creationId xmlns:a16="http://schemas.microsoft.com/office/drawing/2014/main" id="{4632FB3C-3269-EF49-A489-92EEA9FD4557}"/>
                </a:ext>
              </a:extLst>
            </p:cNvPr>
            <p:cNvSpPr/>
            <p:nvPr/>
          </p:nvSpPr>
          <p:spPr>
            <a:xfrm>
              <a:off x="57150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4" name="Rectangle 2623">
              <a:extLst>
                <a:ext uri="{FF2B5EF4-FFF2-40B4-BE49-F238E27FC236}">
                  <a16:creationId xmlns:a16="http://schemas.microsoft.com/office/drawing/2014/main" id="{131AF41B-9B99-2C42-98BA-1939AE037E47}"/>
                </a:ext>
              </a:extLst>
            </p:cNvPr>
            <p:cNvSpPr/>
            <p:nvPr/>
          </p:nvSpPr>
          <p:spPr>
            <a:xfrm>
              <a:off x="4114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5" name="Rectangle 2624">
              <a:extLst>
                <a:ext uri="{FF2B5EF4-FFF2-40B4-BE49-F238E27FC236}">
                  <a16:creationId xmlns:a16="http://schemas.microsoft.com/office/drawing/2014/main" id="{9FE6817A-1339-4645-B926-AAEF3BA7C3DC}"/>
                </a:ext>
              </a:extLst>
            </p:cNvPr>
            <p:cNvSpPr/>
            <p:nvPr/>
          </p:nvSpPr>
          <p:spPr>
            <a:xfrm>
              <a:off x="4343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6" name="Rectangle 2625">
              <a:extLst>
                <a:ext uri="{FF2B5EF4-FFF2-40B4-BE49-F238E27FC236}">
                  <a16:creationId xmlns:a16="http://schemas.microsoft.com/office/drawing/2014/main" id="{9B6CAE96-BE6D-3945-B772-12B7A9A8AA39}"/>
                </a:ext>
              </a:extLst>
            </p:cNvPr>
            <p:cNvSpPr/>
            <p:nvPr/>
          </p:nvSpPr>
          <p:spPr>
            <a:xfrm>
              <a:off x="4572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7" name="Rectangle 2626">
              <a:extLst>
                <a:ext uri="{FF2B5EF4-FFF2-40B4-BE49-F238E27FC236}">
                  <a16:creationId xmlns:a16="http://schemas.microsoft.com/office/drawing/2014/main" id="{84891FF9-CA61-4842-AC85-EB0F2B6963D0}"/>
                </a:ext>
              </a:extLst>
            </p:cNvPr>
            <p:cNvSpPr/>
            <p:nvPr/>
          </p:nvSpPr>
          <p:spPr>
            <a:xfrm>
              <a:off x="4800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8" name="Rectangle 2627">
              <a:extLst>
                <a:ext uri="{FF2B5EF4-FFF2-40B4-BE49-F238E27FC236}">
                  <a16:creationId xmlns:a16="http://schemas.microsoft.com/office/drawing/2014/main" id="{65D141FE-DDFD-374B-A3AC-B08E2E8B3E5E}"/>
                </a:ext>
              </a:extLst>
            </p:cNvPr>
            <p:cNvSpPr/>
            <p:nvPr/>
          </p:nvSpPr>
          <p:spPr>
            <a:xfrm>
              <a:off x="5029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9" name="Rectangle 2628">
              <a:extLst>
                <a:ext uri="{FF2B5EF4-FFF2-40B4-BE49-F238E27FC236}">
                  <a16:creationId xmlns:a16="http://schemas.microsoft.com/office/drawing/2014/main" id="{E7BD5F6F-0C7A-1A49-82DA-C3513515559F}"/>
                </a:ext>
              </a:extLst>
            </p:cNvPr>
            <p:cNvSpPr/>
            <p:nvPr/>
          </p:nvSpPr>
          <p:spPr>
            <a:xfrm>
              <a:off x="5257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0" name="Rectangle 2629">
              <a:extLst>
                <a:ext uri="{FF2B5EF4-FFF2-40B4-BE49-F238E27FC236}">
                  <a16:creationId xmlns:a16="http://schemas.microsoft.com/office/drawing/2014/main" id="{1EE8EFA9-BF31-8B46-9078-195E9A4058B0}"/>
                </a:ext>
              </a:extLst>
            </p:cNvPr>
            <p:cNvSpPr/>
            <p:nvPr/>
          </p:nvSpPr>
          <p:spPr>
            <a:xfrm>
              <a:off x="5486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1" name="Rectangle 2630">
              <a:extLst>
                <a:ext uri="{FF2B5EF4-FFF2-40B4-BE49-F238E27FC236}">
                  <a16:creationId xmlns:a16="http://schemas.microsoft.com/office/drawing/2014/main" id="{2A86667A-0D24-4941-B761-8A1E1AAD5EF4}"/>
                </a:ext>
              </a:extLst>
            </p:cNvPr>
            <p:cNvSpPr/>
            <p:nvPr/>
          </p:nvSpPr>
          <p:spPr>
            <a:xfrm>
              <a:off x="5715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2" name="Rectangle 2631">
              <a:extLst>
                <a:ext uri="{FF2B5EF4-FFF2-40B4-BE49-F238E27FC236}">
                  <a16:creationId xmlns:a16="http://schemas.microsoft.com/office/drawing/2014/main" id="{1806D231-9E1A-474B-9665-C1A78DBDBAD0}"/>
                </a:ext>
              </a:extLst>
            </p:cNvPr>
            <p:cNvSpPr/>
            <p:nvPr/>
          </p:nvSpPr>
          <p:spPr>
            <a:xfrm>
              <a:off x="4114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3" name="Rectangle 2632">
              <a:extLst>
                <a:ext uri="{FF2B5EF4-FFF2-40B4-BE49-F238E27FC236}">
                  <a16:creationId xmlns:a16="http://schemas.microsoft.com/office/drawing/2014/main" id="{DC8B254B-A65E-D942-9D57-EE169CEB5832}"/>
                </a:ext>
              </a:extLst>
            </p:cNvPr>
            <p:cNvSpPr/>
            <p:nvPr/>
          </p:nvSpPr>
          <p:spPr>
            <a:xfrm>
              <a:off x="4343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4" name="Rectangle 2633">
              <a:extLst>
                <a:ext uri="{FF2B5EF4-FFF2-40B4-BE49-F238E27FC236}">
                  <a16:creationId xmlns:a16="http://schemas.microsoft.com/office/drawing/2014/main" id="{6E2DA9FC-5589-9F41-BABA-85CEF81196F6}"/>
                </a:ext>
              </a:extLst>
            </p:cNvPr>
            <p:cNvSpPr/>
            <p:nvPr/>
          </p:nvSpPr>
          <p:spPr>
            <a:xfrm>
              <a:off x="4572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5" name="Rectangle 2634">
              <a:extLst>
                <a:ext uri="{FF2B5EF4-FFF2-40B4-BE49-F238E27FC236}">
                  <a16:creationId xmlns:a16="http://schemas.microsoft.com/office/drawing/2014/main" id="{DC9475A5-6A92-5343-BA25-8E4001E9EC6F}"/>
                </a:ext>
              </a:extLst>
            </p:cNvPr>
            <p:cNvSpPr/>
            <p:nvPr/>
          </p:nvSpPr>
          <p:spPr>
            <a:xfrm>
              <a:off x="4800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6" name="Rectangle 2635">
              <a:extLst>
                <a:ext uri="{FF2B5EF4-FFF2-40B4-BE49-F238E27FC236}">
                  <a16:creationId xmlns:a16="http://schemas.microsoft.com/office/drawing/2014/main" id="{903DC7F6-CFE0-3F47-95A2-597634CD0E14}"/>
                </a:ext>
              </a:extLst>
            </p:cNvPr>
            <p:cNvSpPr/>
            <p:nvPr/>
          </p:nvSpPr>
          <p:spPr>
            <a:xfrm>
              <a:off x="5029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7" name="Rectangle 2636">
              <a:extLst>
                <a:ext uri="{FF2B5EF4-FFF2-40B4-BE49-F238E27FC236}">
                  <a16:creationId xmlns:a16="http://schemas.microsoft.com/office/drawing/2014/main" id="{86B4A5B4-12FD-1C41-9E62-8D0544F4558A}"/>
                </a:ext>
              </a:extLst>
            </p:cNvPr>
            <p:cNvSpPr/>
            <p:nvPr/>
          </p:nvSpPr>
          <p:spPr>
            <a:xfrm>
              <a:off x="5257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8" name="Rectangle 2637">
              <a:extLst>
                <a:ext uri="{FF2B5EF4-FFF2-40B4-BE49-F238E27FC236}">
                  <a16:creationId xmlns:a16="http://schemas.microsoft.com/office/drawing/2014/main" id="{55BDCEE3-A1E7-1649-8401-1BB4A21A4FA9}"/>
                </a:ext>
              </a:extLst>
            </p:cNvPr>
            <p:cNvSpPr/>
            <p:nvPr/>
          </p:nvSpPr>
          <p:spPr>
            <a:xfrm>
              <a:off x="5486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9" name="Rectangle 2638">
              <a:extLst>
                <a:ext uri="{FF2B5EF4-FFF2-40B4-BE49-F238E27FC236}">
                  <a16:creationId xmlns:a16="http://schemas.microsoft.com/office/drawing/2014/main" id="{3C6535EC-C138-1E44-A406-E4218E849543}"/>
                </a:ext>
              </a:extLst>
            </p:cNvPr>
            <p:cNvSpPr/>
            <p:nvPr/>
          </p:nvSpPr>
          <p:spPr>
            <a:xfrm>
              <a:off x="5715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0" name="Rectangle 2639">
              <a:extLst>
                <a:ext uri="{FF2B5EF4-FFF2-40B4-BE49-F238E27FC236}">
                  <a16:creationId xmlns:a16="http://schemas.microsoft.com/office/drawing/2014/main" id="{C1125A79-4564-D84C-91DD-E8A081705689}"/>
                </a:ext>
              </a:extLst>
            </p:cNvPr>
            <p:cNvSpPr/>
            <p:nvPr/>
          </p:nvSpPr>
          <p:spPr>
            <a:xfrm>
              <a:off x="4114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1" name="Rectangle 2640">
              <a:extLst>
                <a:ext uri="{FF2B5EF4-FFF2-40B4-BE49-F238E27FC236}">
                  <a16:creationId xmlns:a16="http://schemas.microsoft.com/office/drawing/2014/main" id="{E02C88AC-CDF0-824E-905B-D8613C0B8E50}"/>
                </a:ext>
              </a:extLst>
            </p:cNvPr>
            <p:cNvSpPr/>
            <p:nvPr/>
          </p:nvSpPr>
          <p:spPr>
            <a:xfrm>
              <a:off x="4343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2" name="Rectangle 2641">
              <a:extLst>
                <a:ext uri="{FF2B5EF4-FFF2-40B4-BE49-F238E27FC236}">
                  <a16:creationId xmlns:a16="http://schemas.microsoft.com/office/drawing/2014/main" id="{DDBE08E2-538F-4C4D-B81B-DB8D750F1B42}"/>
                </a:ext>
              </a:extLst>
            </p:cNvPr>
            <p:cNvSpPr/>
            <p:nvPr/>
          </p:nvSpPr>
          <p:spPr>
            <a:xfrm>
              <a:off x="4572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3" name="Rectangle 2642">
              <a:extLst>
                <a:ext uri="{FF2B5EF4-FFF2-40B4-BE49-F238E27FC236}">
                  <a16:creationId xmlns:a16="http://schemas.microsoft.com/office/drawing/2014/main" id="{40B08290-7E07-5C47-B9DE-0889E2F0BE52}"/>
                </a:ext>
              </a:extLst>
            </p:cNvPr>
            <p:cNvSpPr/>
            <p:nvPr/>
          </p:nvSpPr>
          <p:spPr>
            <a:xfrm>
              <a:off x="4800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4" name="Rectangle 2643">
              <a:extLst>
                <a:ext uri="{FF2B5EF4-FFF2-40B4-BE49-F238E27FC236}">
                  <a16:creationId xmlns:a16="http://schemas.microsoft.com/office/drawing/2014/main" id="{B6DC6123-6CA4-584C-90C3-7266D2C87AAD}"/>
                </a:ext>
              </a:extLst>
            </p:cNvPr>
            <p:cNvSpPr/>
            <p:nvPr/>
          </p:nvSpPr>
          <p:spPr>
            <a:xfrm>
              <a:off x="5029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5" name="Rectangle 2644">
              <a:extLst>
                <a:ext uri="{FF2B5EF4-FFF2-40B4-BE49-F238E27FC236}">
                  <a16:creationId xmlns:a16="http://schemas.microsoft.com/office/drawing/2014/main" id="{255F31BD-AB8A-E349-AA47-6F8BC0F19261}"/>
                </a:ext>
              </a:extLst>
            </p:cNvPr>
            <p:cNvSpPr/>
            <p:nvPr/>
          </p:nvSpPr>
          <p:spPr>
            <a:xfrm>
              <a:off x="5257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6" name="Rectangle 2645">
              <a:extLst>
                <a:ext uri="{FF2B5EF4-FFF2-40B4-BE49-F238E27FC236}">
                  <a16:creationId xmlns:a16="http://schemas.microsoft.com/office/drawing/2014/main" id="{FB615894-5E85-894A-8627-F1889342210D}"/>
                </a:ext>
              </a:extLst>
            </p:cNvPr>
            <p:cNvSpPr/>
            <p:nvPr/>
          </p:nvSpPr>
          <p:spPr>
            <a:xfrm>
              <a:off x="5486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7" name="Rectangle 2646">
              <a:extLst>
                <a:ext uri="{FF2B5EF4-FFF2-40B4-BE49-F238E27FC236}">
                  <a16:creationId xmlns:a16="http://schemas.microsoft.com/office/drawing/2014/main" id="{6E1129B6-DF5A-E244-B629-AF693ED82675}"/>
                </a:ext>
              </a:extLst>
            </p:cNvPr>
            <p:cNvSpPr/>
            <p:nvPr/>
          </p:nvSpPr>
          <p:spPr>
            <a:xfrm>
              <a:off x="5715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8" name="Rectangle 2647">
              <a:extLst>
                <a:ext uri="{FF2B5EF4-FFF2-40B4-BE49-F238E27FC236}">
                  <a16:creationId xmlns:a16="http://schemas.microsoft.com/office/drawing/2014/main" id="{02473E11-C846-AD45-A90D-17AC975EEB44}"/>
                </a:ext>
              </a:extLst>
            </p:cNvPr>
            <p:cNvSpPr/>
            <p:nvPr/>
          </p:nvSpPr>
          <p:spPr>
            <a:xfrm>
              <a:off x="4114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9" name="Rectangle 2648">
              <a:extLst>
                <a:ext uri="{FF2B5EF4-FFF2-40B4-BE49-F238E27FC236}">
                  <a16:creationId xmlns:a16="http://schemas.microsoft.com/office/drawing/2014/main" id="{800A2B38-B9F6-BB4E-A569-D7810DA3AF6A}"/>
                </a:ext>
              </a:extLst>
            </p:cNvPr>
            <p:cNvSpPr/>
            <p:nvPr/>
          </p:nvSpPr>
          <p:spPr>
            <a:xfrm>
              <a:off x="4343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0" name="Rectangle 2649">
              <a:extLst>
                <a:ext uri="{FF2B5EF4-FFF2-40B4-BE49-F238E27FC236}">
                  <a16:creationId xmlns:a16="http://schemas.microsoft.com/office/drawing/2014/main" id="{6E79AA4B-47F8-064C-8898-AABA28E3815A}"/>
                </a:ext>
              </a:extLst>
            </p:cNvPr>
            <p:cNvSpPr/>
            <p:nvPr/>
          </p:nvSpPr>
          <p:spPr>
            <a:xfrm>
              <a:off x="4572000" y="19812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1" name="Rectangle 2650">
              <a:extLst>
                <a:ext uri="{FF2B5EF4-FFF2-40B4-BE49-F238E27FC236}">
                  <a16:creationId xmlns:a16="http://schemas.microsoft.com/office/drawing/2014/main" id="{56694594-901B-2D43-B5BB-A32DA5597A4F}"/>
                </a:ext>
              </a:extLst>
            </p:cNvPr>
            <p:cNvSpPr/>
            <p:nvPr/>
          </p:nvSpPr>
          <p:spPr>
            <a:xfrm>
              <a:off x="4800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2" name="Rectangle 2651">
              <a:extLst>
                <a:ext uri="{FF2B5EF4-FFF2-40B4-BE49-F238E27FC236}">
                  <a16:creationId xmlns:a16="http://schemas.microsoft.com/office/drawing/2014/main" id="{7DA0511F-DE12-2E4C-8F8A-DAFC97B6DC00}"/>
                </a:ext>
              </a:extLst>
            </p:cNvPr>
            <p:cNvSpPr/>
            <p:nvPr/>
          </p:nvSpPr>
          <p:spPr>
            <a:xfrm>
              <a:off x="5029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3" name="Rectangle 2652">
              <a:extLst>
                <a:ext uri="{FF2B5EF4-FFF2-40B4-BE49-F238E27FC236}">
                  <a16:creationId xmlns:a16="http://schemas.microsoft.com/office/drawing/2014/main" id="{1BD1F6FF-3FBB-6B4D-AD5F-9FCEA76AF9BC}"/>
                </a:ext>
              </a:extLst>
            </p:cNvPr>
            <p:cNvSpPr/>
            <p:nvPr/>
          </p:nvSpPr>
          <p:spPr>
            <a:xfrm>
              <a:off x="5257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4" name="Rectangle 2653">
              <a:extLst>
                <a:ext uri="{FF2B5EF4-FFF2-40B4-BE49-F238E27FC236}">
                  <a16:creationId xmlns:a16="http://schemas.microsoft.com/office/drawing/2014/main" id="{8190E7A2-91E4-3B49-BD6B-39620962E4BC}"/>
                </a:ext>
              </a:extLst>
            </p:cNvPr>
            <p:cNvSpPr/>
            <p:nvPr/>
          </p:nvSpPr>
          <p:spPr>
            <a:xfrm>
              <a:off x="5486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5" name="Rectangle 2654">
              <a:extLst>
                <a:ext uri="{FF2B5EF4-FFF2-40B4-BE49-F238E27FC236}">
                  <a16:creationId xmlns:a16="http://schemas.microsoft.com/office/drawing/2014/main" id="{ECB20FB9-FA0F-7E40-BF97-4800F233CEB9}"/>
                </a:ext>
              </a:extLst>
            </p:cNvPr>
            <p:cNvSpPr/>
            <p:nvPr/>
          </p:nvSpPr>
          <p:spPr>
            <a:xfrm>
              <a:off x="5715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6" name="Rectangle 2655">
              <a:extLst>
                <a:ext uri="{FF2B5EF4-FFF2-40B4-BE49-F238E27FC236}">
                  <a16:creationId xmlns:a16="http://schemas.microsoft.com/office/drawing/2014/main" id="{5D9863D0-6600-D447-BD67-FD0113B17BAD}"/>
                </a:ext>
              </a:extLst>
            </p:cNvPr>
            <p:cNvSpPr/>
            <p:nvPr/>
          </p:nvSpPr>
          <p:spPr>
            <a:xfrm>
              <a:off x="4114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7" name="Rectangle 2656">
              <a:extLst>
                <a:ext uri="{FF2B5EF4-FFF2-40B4-BE49-F238E27FC236}">
                  <a16:creationId xmlns:a16="http://schemas.microsoft.com/office/drawing/2014/main" id="{3C1AD609-807A-554D-B054-C5BD3DA6EEB0}"/>
                </a:ext>
              </a:extLst>
            </p:cNvPr>
            <p:cNvSpPr/>
            <p:nvPr/>
          </p:nvSpPr>
          <p:spPr>
            <a:xfrm>
              <a:off x="4343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8" name="Rectangle 2657">
              <a:extLst>
                <a:ext uri="{FF2B5EF4-FFF2-40B4-BE49-F238E27FC236}">
                  <a16:creationId xmlns:a16="http://schemas.microsoft.com/office/drawing/2014/main" id="{2D6F0442-1965-E442-98CA-8452A4827F08}"/>
                </a:ext>
              </a:extLst>
            </p:cNvPr>
            <p:cNvSpPr/>
            <p:nvPr/>
          </p:nvSpPr>
          <p:spPr>
            <a:xfrm>
              <a:off x="4572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9" name="Rectangle 2658">
              <a:extLst>
                <a:ext uri="{FF2B5EF4-FFF2-40B4-BE49-F238E27FC236}">
                  <a16:creationId xmlns:a16="http://schemas.microsoft.com/office/drawing/2014/main" id="{AAA6D968-CC73-DB4B-A9E2-A9E3DD66D375}"/>
                </a:ext>
              </a:extLst>
            </p:cNvPr>
            <p:cNvSpPr/>
            <p:nvPr/>
          </p:nvSpPr>
          <p:spPr>
            <a:xfrm>
              <a:off x="4800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0" name="Rectangle 2659">
              <a:extLst>
                <a:ext uri="{FF2B5EF4-FFF2-40B4-BE49-F238E27FC236}">
                  <a16:creationId xmlns:a16="http://schemas.microsoft.com/office/drawing/2014/main" id="{D1F676B9-8112-7A44-BAF6-5D5876DB663E}"/>
                </a:ext>
              </a:extLst>
            </p:cNvPr>
            <p:cNvSpPr/>
            <p:nvPr/>
          </p:nvSpPr>
          <p:spPr>
            <a:xfrm>
              <a:off x="5029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1" name="Rectangle 2660">
              <a:extLst>
                <a:ext uri="{FF2B5EF4-FFF2-40B4-BE49-F238E27FC236}">
                  <a16:creationId xmlns:a16="http://schemas.microsoft.com/office/drawing/2014/main" id="{11081E39-0523-804D-9E5A-453B0015433E}"/>
                </a:ext>
              </a:extLst>
            </p:cNvPr>
            <p:cNvSpPr/>
            <p:nvPr/>
          </p:nvSpPr>
          <p:spPr>
            <a:xfrm>
              <a:off x="5257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2" name="Rectangle 2661">
              <a:extLst>
                <a:ext uri="{FF2B5EF4-FFF2-40B4-BE49-F238E27FC236}">
                  <a16:creationId xmlns:a16="http://schemas.microsoft.com/office/drawing/2014/main" id="{9D003FD2-808E-854C-AF65-BE72991B36BC}"/>
                </a:ext>
              </a:extLst>
            </p:cNvPr>
            <p:cNvSpPr/>
            <p:nvPr/>
          </p:nvSpPr>
          <p:spPr>
            <a:xfrm>
              <a:off x="5486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3" name="Rectangle 2662">
              <a:extLst>
                <a:ext uri="{FF2B5EF4-FFF2-40B4-BE49-F238E27FC236}">
                  <a16:creationId xmlns:a16="http://schemas.microsoft.com/office/drawing/2014/main" id="{E0EA66A2-099C-C04D-942E-F94C0D300A96}"/>
                </a:ext>
              </a:extLst>
            </p:cNvPr>
            <p:cNvSpPr/>
            <p:nvPr/>
          </p:nvSpPr>
          <p:spPr>
            <a:xfrm>
              <a:off x="5715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4" name="Rectangle 2663">
              <a:extLst>
                <a:ext uri="{FF2B5EF4-FFF2-40B4-BE49-F238E27FC236}">
                  <a16:creationId xmlns:a16="http://schemas.microsoft.com/office/drawing/2014/main" id="{B4694966-12FA-4547-ADBC-3C02E36F47B3}"/>
                </a:ext>
              </a:extLst>
            </p:cNvPr>
            <p:cNvSpPr/>
            <p:nvPr/>
          </p:nvSpPr>
          <p:spPr>
            <a:xfrm>
              <a:off x="4114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5" name="Rectangle 2664">
              <a:extLst>
                <a:ext uri="{FF2B5EF4-FFF2-40B4-BE49-F238E27FC236}">
                  <a16:creationId xmlns:a16="http://schemas.microsoft.com/office/drawing/2014/main" id="{5F3E23A5-B2C4-0E41-8650-C1830DD7F601}"/>
                </a:ext>
              </a:extLst>
            </p:cNvPr>
            <p:cNvSpPr/>
            <p:nvPr/>
          </p:nvSpPr>
          <p:spPr>
            <a:xfrm>
              <a:off x="4343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6" name="Rectangle 2665">
              <a:extLst>
                <a:ext uri="{FF2B5EF4-FFF2-40B4-BE49-F238E27FC236}">
                  <a16:creationId xmlns:a16="http://schemas.microsoft.com/office/drawing/2014/main" id="{1C206584-6B13-C54A-B194-FDF80B346353}"/>
                </a:ext>
              </a:extLst>
            </p:cNvPr>
            <p:cNvSpPr/>
            <p:nvPr/>
          </p:nvSpPr>
          <p:spPr>
            <a:xfrm>
              <a:off x="4572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7" name="Rectangle 2666">
              <a:extLst>
                <a:ext uri="{FF2B5EF4-FFF2-40B4-BE49-F238E27FC236}">
                  <a16:creationId xmlns:a16="http://schemas.microsoft.com/office/drawing/2014/main" id="{A2A084F7-66E5-D94A-9527-FA419C5E5064}"/>
                </a:ext>
              </a:extLst>
            </p:cNvPr>
            <p:cNvSpPr/>
            <p:nvPr/>
          </p:nvSpPr>
          <p:spPr>
            <a:xfrm>
              <a:off x="48006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8" name="Rectangle 2667">
              <a:extLst>
                <a:ext uri="{FF2B5EF4-FFF2-40B4-BE49-F238E27FC236}">
                  <a16:creationId xmlns:a16="http://schemas.microsoft.com/office/drawing/2014/main" id="{398DD37C-0EE8-0E44-B149-BA52117E77B2}"/>
                </a:ext>
              </a:extLst>
            </p:cNvPr>
            <p:cNvSpPr/>
            <p:nvPr/>
          </p:nvSpPr>
          <p:spPr>
            <a:xfrm>
              <a:off x="50292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9" name="Rectangle 2668">
              <a:extLst>
                <a:ext uri="{FF2B5EF4-FFF2-40B4-BE49-F238E27FC236}">
                  <a16:creationId xmlns:a16="http://schemas.microsoft.com/office/drawing/2014/main" id="{41C25F67-EB88-C541-BBA4-6C7197518CFC}"/>
                </a:ext>
              </a:extLst>
            </p:cNvPr>
            <p:cNvSpPr/>
            <p:nvPr/>
          </p:nvSpPr>
          <p:spPr>
            <a:xfrm>
              <a:off x="5257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0" name="Rectangle 2669">
              <a:extLst>
                <a:ext uri="{FF2B5EF4-FFF2-40B4-BE49-F238E27FC236}">
                  <a16:creationId xmlns:a16="http://schemas.microsoft.com/office/drawing/2014/main" id="{A611281D-6271-8F4A-9A09-7F26A9142521}"/>
                </a:ext>
              </a:extLst>
            </p:cNvPr>
            <p:cNvSpPr/>
            <p:nvPr/>
          </p:nvSpPr>
          <p:spPr>
            <a:xfrm>
              <a:off x="5486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1" name="Rectangle 2670">
              <a:extLst>
                <a:ext uri="{FF2B5EF4-FFF2-40B4-BE49-F238E27FC236}">
                  <a16:creationId xmlns:a16="http://schemas.microsoft.com/office/drawing/2014/main" id="{353B75DB-C2CF-D446-8032-226AB025F74C}"/>
                </a:ext>
              </a:extLst>
            </p:cNvPr>
            <p:cNvSpPr/>
            <p:nvPr/>
          </p:nvSpPr>
          <p:spPr>
            <a:xfrm>
              <a:off x="5715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2" name="Rectangle 2671">
              <a:extLst>
                <a:ext uri="{FF2B5EF4-FFF2-40B4-BE49-F238E27FC236}">
                  <a16:creationId xmlns:a16="http://schemas.microsoft.com/office/drawing/2014/main" id="{E35988CF-AB35-5F4E-9EFC-6CB9703FEDD4}"/>
                </a:ext>
              </a:extLst>
            </p:cNvPr>
            <p:cNvSpPr/>
            <p:nvPr/>
          </p:nvSpPr>
          <p:spPr>
            <a:xfrm>
              <a:off x="41148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3" name="Rectangle 2672">
              <a:extLst>
                <a:ext uri="{FF2B5EF4-FFF2-40B4-BE49-F238E27FC236}">
                  <a16:creationId xmlns:a16="http://schemas.microsoft.com/office/drawing/2014/main" id="{A0C52CAD-4A76-E242-8BE1-42A62C417F93}"/>
                </a:ext>
              </a:extLst>
            </p:cNvPr>
            <p:cNvSpPr/>
            <p:nvPr/>
          </p:nvSpPr>
          <p:spPr>
            <a:xfrm>
              <a:off x="4343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4" name="Rectangle 2673">
              <a:extLst>
                <a:ext uri="{FF2B5EF4-FFF2-40B4-BE49-F238E27FC236}">
                  <a16:creationId xmlns:a16="http://schemas.microsoft.com/office/drawing/2014/main" id="{D3564E8D-C5DD-2D49-BD48-8E55A6008C7E}"/>
                </a:ext>
              </a:extLst>
            </p:cNvPr>
            <p:cNvSpPr/>
            <p:nvPr/>
          </p:nvSpPr>
          <p:spPr>
            <a:xfrm>
              <a:off x="4572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5" name="Rectangle 2674">
              <a:extLst>
                <a:ext uri="{FF2B5EF4-FFF2-40B4-BE49-F238E27FC236}">
                  <a16:creationId xmlns:a16="http://schemas.microsoft.com/office/drawing/2014/main" id="{31C16A93-ECBE-434F-A53C-EF6EBC89A824}"/>
                </a:ext>
              </a:extLst>
            </p:cNvPr>
            <p:cNvSpPr/>
            <p:nvPr/>
          </p:nvSpPr>
          <p:spPr>
            <a:xfrm>
              <a:off x="4800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6" name="Rectangle 2675">
              <a:extLst>
                <a:ext uri="{FF2B5EF4-FFF2-40B4-BE49-F238E27FC236}">
                  <a16:creationId xmlns:a16="http://schemas.microsoft.com/office/drawing/2014/main" id="{DA404D66-F246-7347-91EE-31809882CCAE}"/>
                </a:ext>
              </a:extLst>
            </p:cNvPr>
            <p:cNvSpPr/>
            <p:nvPr/>
          </p:nvSpPr>
          <p:spPr>
            <a:xfrm>
              <a:off x="50292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7" name="Rectangle 2676">
              <a:extLst>
                <a:ext uri="{FF2B5EF4-FFF2-40B4-BE49-F238E27FC236}">
                  <a16:creationId xmlns:a16="http://schemas.microsoft.com/office/drawing/2014/main" id="{A72C9AF4-8377-E046-90BD-3FCB94B86315}"/>
                </a:ext>
              </a:extLst>
            </p:cNvPr>
            <p:cNvSpPr/>
            <p:nvPr/>
          </p:nvSpPr>
          <p:spPr>
            <a:xfrm>
              <a:off x="52578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8" name="Rectangle 2677">
              <a:extLst>
                <a:ext uri="{FF2B5EF4-FFF2-40B4-BE49-F238E27FC236}">
                  <a16:creationId xmlns:a16="http://schemas.microsoft.com/office/drawing/2014/main" id="{CBE87830-FB3C-B246-ACE1-6A28FC92420C}"/>
                </a:ext>
              </a:extLst>
            </p:cNvPr>
            <p:cNvSpPr/>
            <p:nvPr/>
          </p:nvSpPr>
          <p:spPr>
            <a:xfrm>
              <a:off x="5486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9" name="Rectangle 2678">
              <a:extLst>
                <a:ext uri="{FF2B5EF4-FFF2-40B4-BE49-F238E27FC236}">
                  <a16:creationId xmlns:a16="http://schemas.microsoft.com/office/drawing/2014/main" id="{2F5ED11A-D415-CB46-969B-FC1077C259C8}"/>
                </a:ext>
              </a:extLst>
            </p:cNvPr>
            <p:cNvSpPr/>
            <p:nvPr/>
          </p:nvSpPr>
          <p:spPr>
            <a:xfrm>
              <a:off x="5715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0" name="Rectangle 2679">
              <a:extLst>
                <a:ext uri="{FF2B5EF4-FFF2-40B4-BE49-F238E27FC236}">
                  <a16:creationId xmlns:a16="http://schemas.microsoft.com/office/drawing/2014/main" id="{C98A0C3E-CD4F-5B4D-B30A-0CB4797F01B9}"/>
                </a:ext>
              </a:extLst>
            </p:cNvPr>
            <p:cNvSpPr/>
            <p:nvPr/>
          </p:nvSpPr>
          <p:spPr>
            <a:xfrm>
              <a:off x="41148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1" name="Rectangle 2680">
              <a:extLst>
                <a:ext uri="{FF2B5EF4-FFF2-40B4-BE49-F238E27FC236}">
                  <a16:creationId xmlns:a16="http://schemas.microsoft.com/office/drawing/2014/main" id="{665CFB21-1CF1-0C4F-8633-BB290ABA28A3}"/>
                </a:ext>
              </a:extLst>
            </p:cNvPr>
            <p:cNvSpPr/>
            <p:nvPr/>
          </p:nvSpPr>
          <p:spPr>
            <a:xfrm>
              <a:off x="43434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2" name="Rectangle 2681">
              <a:extLst>
                <a:ext uri="{FF2B5EF4-FFF2-40B4-BE49-F238E27FC236}">
                  <a16:creationId xmlns:a16="http://schemas.microsoft.com/office/drawing/2014/main" id="{BF9EBC08-5055-ED4A-8E18-6E8280A0F209}"/>
                </a:ext>
              </a:extLst>
            </p:cNvPr>
            <p:cNvSpPr/>
            <p:nvPr/>
          </p:nvSpPr>
          <p:spPr>
            <a:xfrm>
              <a:off x="45720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3" name="Rectangle 2682">
              <a:extLst>
                <a:ext uri="{FF2B5EF4-FFF2-40B4-BE49-F238E27FC236}">
                  <a16:creationId xmlns:a16="http://schemas.microsoft.com/office/drawing/2014/main" id="{3276E1AA-753D-504F-9685-54B4327678EE}"/>
                </a:ext>
              </a:extLst>
            </p:cNvPr>
            <p:cNvSpPr/>
            <p:nvPr/>
          </p:nvSpPr>
          <p:spPr>
            <a:xfrm>
              <a:off x="4800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4" name="Rectangle 2683">
              <a:extLst>
                <a:ext uri="{FF2B5EF4-FFF2-40B4-BE49-F238E27FC236}">
                  <a16:creationId xmlns:a16="http://schemas.microsoft.com/office/drawing/2014/main" id="{C27CE42D-5D79-594E-85CD-598553FEB8C9}"/>
                </a:ext>
              </a:extLst>
            </p:cNvPr>
            <p:cNvSpPr/>
            <p:nvPr/>
          </p:nvSpPr>
          <p:spPr>
            <a:xfrm>
              <a:off x="5029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5" name="Rectangle 2684">
              <a:extLst>
                <a:ext uri="{FF2B5EF4-FFF2-40B4-BE49-F238E27FC236}">
                  <a16:creationId xmlns:a16="http://schemas.microsoft.com/office/drawing/2014/main" id="{1ACEF867-6847-3949-AA81-EC7083F5C428}"/>
                </a:ext>
              </a:extLst>
            </p:cNvPr>
            <p:cNvSpPr/>
            <p:nvPr/>
          </p:nvSpPr>
          <p:spPr>
            <a:xfrm>
              <a:off x="52578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6" name="Rectangle 2685">
              <a:extLst>
                <a:ext uri="{FF2B5EF4-FFF2-40B4-BE49-F238E27FC236}">
                  <a16:creationId xmlns:a16="http://schemas.microsoft.com/office/drawing/2014/main" id="{9A3744C2-49A6-474D-9F08-EAC172C9BAB7}"/>
                </a:ext>
              </a:extLst>
            </p:cNvPr>
            <p:cNvSpPr/>
            <p:nvPr/>
          </p:nvSpPr>
          <p:spPr>
            <a:xfrm>
              <a:off x="54864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7" name="Rectangle 2686">
              <a:extLst>
                <a:ext uri="{FF2B5EF4-FFF2-40B4-BE49-F238E27FC236}">
                  <a16:creationId xmlns:a16="http://schemas.microsoft.com/office/drawing/2014/main" id="{C35612C1-03A2-A641-8401-DF65786E91A9}"/>
                </a:ext>
              </a:extLst>
            </p:cNvPr>
            <p:cNvSpPr/>
            <p:nvPr/>
          </p:nvSpPr>
          <p:spPr>
            <a:xfrm>
              <a:off x="57150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8" name="Rectangle 2687">
              <a:extLst>
                <a:ext uri="{FF2B5EF4-FFF2-40B4-BE49-F238E27FC236}">
                  <a16:creationId xmlns:a16="http://schemas.microsoft.com/office/drawing/2014/main" id="{C275D1BD-41CC-A945-ABF3-F600EA6C9E3E}"/>
                </a:ext>
              </a:extLst>
            </p:cNvPr>
            <p:cNvSpPr/>
            <p:nvPr/>
          </p:nvSpPr>
          <p:spPr>
            <a:xfrm>
              <a:off x="41148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9" name="Rectangle 2688">
              <a:extLst>
                <a:ext uri="{FF2B5EF4-FFF2-40B4-BE49-F238E27FC236}">
                  <a16:creationId xmlns:a16="http://schemas.microsoft.com/office/drawing/2014/main" id="{DF74AF6F-2DDF-2641-9852-90F108AA45BA}"/>
                </a:ext>
              </a:extLst>
            </p:cNvPr>
            <p:cNvSpPr/>
            <p:nvPr/>
          </p:nvSpPr>
          <p:spPr>
            <a:xfrm>
              <a:off x="43434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0" name="Rectangle 2689">
              <a:extLst>
                <a:ext uri="{FF2B5EF4-FFF2-40B4-BE49-F238E27FC236}">
                  <a16:creationId xmlns:a16="http://schemas.microsoft.com/office/drawing/2014/main" id="{3303BC4F-AB35-2E4D-A5E8-40CAFCDC996A}"/>
                </a:ext>
              </a:extLst>
            </p:cNvPr>
            <p:cNvSpPr/>
            <p:nvPr/>
          </p:nvSpPr>
          <p:spPr>
            <a:xfrm>
              <a:off x="45720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1" name="Rectangle 2690">
              <a:extLst>
                <a:ext uri="{FF2B5EF4-FFF2-40B4-BE49-F238E27FC236}">
                  <a16:creationId xmlns:a16="http://schemas.microsoft.com/office/drawing/2014/main" id="{FB637A1A-22CF-BD48-8ACD-1C7E1DD1ABBB}"/>
                </a:ext>
              </a:extLst>
            </p:cNvPr>
            <p:cNvSpPr/>
            <p:nvPr/>
          </p:nvSpPr>
          <p:spPr>
            <a:xfrm>
              <a:off x="4800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2" name="Rectangle 2691">
              <a:extLst>
                <a:ext uri="{FF2B5EF4-FFF2-40B4-BE49-F238E27FC236}">
                  <a16:creationId xmlns:a16="http://schemas.microsoft.com/office/drawing/2014/main" id="{EE9E10FD-B3F8-834C-B5F3-7F6919AE8417}"/>
                </a:ext>
              </a:extLst>
            </p:cNvPr>
            <p:cNvSpPr/>
            <p:nvPr/>
          </p:nvSpPr>
          <p:spPr>
            <a:xfrm>
              <a:off x="5029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3" name="Rectangle 2692">
              <a:extLst>
                <a:ext uri="{FF2B5EF4-FFF2-40B4-BE49-F238E27FC236}">
                  <a16:creationId xmlns:a16="http://schemas.microsoft.com/office/drawing/2014/main" id="{BDAEFCD7-93E7-AA4C-9124-F04E71ACCAFB}"/>
                </a:ext>
              </a:extLst>
            </p:cNvPr>
            <p:cNvSpPr/>
            <p:nvPr/>
          </p:nvSpPr>
          <p:spPr>
            <a:xfrm>
              <a:off x="52578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4" name="Rectangle 2693">
              <a:extLst>
                <a:ext uri="{FF2B5EF4-FFF2-40B4-BE49-F238E27FC236}">
                  <a16:creationId xmlns:a16="http://schemas.microsoft.com/office/drawing/2014/main" id="{969085F4-16EB-B043-AA08-B9C5AF11E76A}"/>
                </a:ext>
              </a:extLst>
            </p:cNvPr>
            <p:cNvSpPr/>
            <p:nvPr/>
          </p:nvSpPr>
          <p:spPr>
            <a:xfrm>
              <a:off x="54864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5" name="Rectangle 2694">
              <a:extLst>
                <a:ext uri="{FF2B5EF4-FFF2-40B4-BE49-F238E27FC236}">
                  <a16:creationId xmlns:a16="http://schemas.microsoft.com/office/drawing/2014/main" id="{E8A2D100-4507-D640-9E69-34E86CFD4707}"/>
                </a:ext>
              </a:extLst>
            </p:cNvPr>
            <p:cNvSpPr/>
            <p:nvPr/>
          </p:nvSpPr>
          <p:spPr>
            <a:xfrm>
              <a:off x="57150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6" name="Rectangle 2695">
              <a:extLst>
                <a:ext uri="{FF2B5EF4-FFF2-40B4-BE49-F238E27FC236}">
                  <a16:creationId xmlns:a16="http://schemas.microsoft.com/office/drawing/2014/main" id="{83F5753B-D4C9-C14C-9205-B22F7EF223B0}"/>
                </a:ext>
              </a:extLst>
            </p:cNvPr>
            <p:cNvSpPr/>
            <p:nvPr/>
          </p:nvSpPr>
          <p:spPr>
            <a:xfrm>
              <a:off x="4114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7" name="Rectangle 2696">
              <a:extLst>
                <a:ext uri="{FF2B5EF4-FFF2-40B4-BE49-F238E27FC236}">
                  <a16:creationId xmlns:a16="http://schemas.microsoft.com/office/drawing/2014/main" id="{C632C3A4-AFE5-0945-828B-B4DEBE26EEF9}"/>
                </a:ext>
              </a:extLst>
            </p:cNvPr>
            <p:cNvSpPr/>
            <p:nvPr/>
          </p:nvSpPr>
          <p:spPr>
            <a:xfrm>
              <a:off x="4343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8" name="Rectangle 2697">
              <a:extLst>
                <a:ext uri="{FF2B5EF4-FFF2-40B4-BE49-F238E27FC236}">
                  <a16:creationId xmlns:a16="http://schemas.microsoft.com/office/drawing/2014/main" id="{F450CD66-FA5E-BD41-B826-6F3F2B4169B3}"/>
                </a:ext>
              </a:extLst>
            </p:cNvPr>
            <p:cNvSpPr/>
            <p:nvPr/>
          </p:nvSpPr>
          <p:spPr>
            <a:xfrm>
              <a:off x="4572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9" name="Rectangle 2698">
              <a:extLst>
                <a:ext uri="{FF2B5EF4-FFF2-40B4-BE49-F238E27FC236}">
                  <a16:creationId xmlns:a16="http://schemas.microsoft.com/office/drawing/2014/main" id="{01E536B2-90F2-F04A-AFF5-DFF80DE257CB}"/>
                </a:ext>
              </a:extLst>
            </p:cNvPr>
            <p:cNvSpPr/>
            <p:nvPr/>
          </p:nvSpPr>
          <p:spPr>
            <a:xfrm>
              <a:off x="4800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0" name="Rectangle 2699">
              <a:extLst>
                <a:ext uri="{FF2B5EF4-FFF2-40B4-BE49-F238E27FC236}">
                  <a16:creationId xmlns:a16="http://schemas.microsoft.com/office/drawing/2014/main" id="{5FF49BD1-7E28-BA44-B4FD-F8C26AE145D5}"/>
                </a:ext>
              </a:extLst>
            </p:cNvPr>
            <p:cNvSpPr/>
            <p:nvPr/>
          </p:nvSpPr>
          <p:spPr>
            <a:xfrm>
              <a:off x="5029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1" name="Rectangle 2700">
              <a:extLst>
                <a:ext uri="{FF2B5EF4-FFF2-40B4-BE49-F238E27FC236}">
                  <a16:creationId xmlns:a16="http://schemas.microsoft.com/office/drawing/2014/main" id="{5EFEF997-D2D8-2C41-BB1A-2D7D59DDB339}"/>
                </a:ext>
              </a:extLst>
            </p:cNvPr>
            <p:cNvSpPr/>
            <p:nvPr/>
          </p:nvSpPr>
          <p:spPr>
            <a:xfrm>
              <a:off x="5257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2" name="Rectangle 2701">
              <a:extLst>
                <a:ext uri="{FF2B5EF4-FFF2-40B4-BE49-F238E27FC236}">
                  <a16:creationId xmlns:a16="http://schemas.microsoft.com/office/drawing/2014/main" id="{D94D61DA-D9AC-7340-A72F-C8A2429E4CFF}"/>
                </a:ext>
              </a:extLst>
            </p:cNvPr>
            <p:cNvSpPr/>
            <p:nvPr/>
          </p:nvSpPr>
          <p:spPr>
            <a:xfrm>
              <a:off x="5486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3" name="Rectangle 2702">
              <a:extLst>
                <a:ext uri="{FF2B5EF4-FFF2-40B4-BE49-F238E27FC236}">
                  <a16:creationId xmlns:a16="http://schemas.microsoft.com/office/drawing/2014/main" id="{3588D172-D58D-BF4C-8C9B-3C97CF9D62A2}"/>
                </a:ext>
              </a:extLst>
            </p:cNvPr>
            <p:cNvSpPr/>
            <p:nvPr/>
          </p:nvSpPr>
          <p:spPr>
            <a:xfrm>
              <a:off x="5715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4" name="Rectangle 2703">
              <a:extLst>
                <a:ext uri="{FF2B5EF4-FFF2-40B4-BE49-F238E27FC236}">
                  <a16:creationId xmlns:a16="http://schemas.microsoft.com/office/drawing/2014/main" id="{BFF7F7B9-EB53-664D-8E69-59B3155FD859}"/>
                </a:ext>
              </a:extLst>
            </p:cNvPr>
            <p:cNvSpPr/>
            <p:nvPr/>
          </p:nvSpPr>
          <p:spPr>
            <a:xfrm>
              <a:off x="4114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5" name="Rectangle 2704">
              <a:extLst>
                <a:ext uri="{FF2B5EF4-FFF2-40B4-BE49-F238E27FC236}">
                  <a16:creationId xmlns:a16="http://schemas.microsoft.com/office/drawing/2014/main" id="{2C1F64E0-C6C4-EC45-A556-7A91A716D9AF}"/>
                </a:ext>
              </a:extLst>
            </p:cNvPr>
            <p:cNvSpPr/>
            <p:nvPr/>
          </p:nvSpPr>
          <p:spPr>
            <a:xfrm>
              <a:off x="4343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6" name="Rectangle 2705">
              <a:extLst>
                <a:ext uri="{FF2B5EF4-FFF2-40B4-BE49-F238E27FC236}">
                  <a16:creationId xmlns:a16="http://schemas.microsoft.com/office/drawing/2014/main" id="{B43A304A-8527-E54A-9DD6-581D1DA89659}"/>
                </a:ext>
              </a:extLst>
            </p:cNvPr>
            <p:cNvSpPr/>
            <p:nvPr/>
          </p:nvSpPr>
          <p:spPr>
            <a:xfrm>
              <a:off x="4572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7" name="Rectangle 2706">
              <a:extLst>
                <a:ext uri="{FF2B5EF4-FFF2-40B4-BE49-F238E27FC236}">
                  <a16:creationId xmlns:a16="http://schemas.microsoft.com/office/drawing/2014/main" id="{DA4FF11E-C31B-F84F-96EF-B0DE427CE264}"/>
                </a:ext>
              </a:extLst>
            </p:cNvPr>
            <p:cNvSpPr/>
            <p:nvPr/>
          </p:nvSpPr>
          <p:spPr>
            <a:xfrm>
              <a:off x="4800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8" name="Rectangle 2707">
              <a:extLst>
                <a:ext uri="{FF2B5EF4-FFF2-40B4-BE49-F238E27FC236}">
                  <a16:creationId xmlns:a16="http://schemas.microsoft.com/office/drawing/2014/main" id="{9737026E-CBB9-8D4C-BE90-B7E3DC6D35EC}"/>
                </a:ext>
              </a:extLst>
            </p:cNvPr>
            <p:cNvSpPr/>
            <p:nvPr/>
          </p:nvSpPr>
          <p:spPr>
            <a:xfrm>
              <a:off x="5029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9" name="Rectangle 2708">
              <a:extLst>
                <a:ext uri="{FF2B5EF4-FFF2-40B4-BE49-F238E27FC236}">
                  <a16:creationId xmlns:a16="http://schemas.microsoft.com/office/drawing/2014/main" id="{A1DBDE39-9791-104B-932A-DAD9D0CD2ABE}"/>
                </a:ext>
              </a:extLst>
            </p:cNvPr>
            <p:cNvSpPr/>
            <p:nvPr/>
          </p:nvSpPr>
          <p:spPr>
            <a:xfrm>
              <a:off x="5257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0" name="Rectangle 2709">
              <a:extLst>
                <a:ext uri="{FF2B5EF4-FFF2-40B4-BE49-F238E27FC236}">
                  <a16:creationId xmlns:a16="http://schemas.microsoft.com/office/drawing/2014/main" id="{18E8DEA8-C2F8-DF42-82EF-22200A2B551A}"/>
                </a:ext>
              </a:extLst>
            </p:cNvPr>
            <p:cNvSpPr/>
            <p:nvPr/>
          </p:nvSpPr>
          <p:spPr>
            <a:xfrm>
              <a:off x="5486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1" name="Rectangle 2710">
              <a:extLst>
                <a:ext uri="{FF2B5EF4-FFF2-40B4-BE49-F238E27FC236}">
                  <a16:creationId xmlns:a16="http://schemas.microsoft.com/office/drawing/2014/main" id="{FD5BE07E-EAE0-DD4C-85A5-B8D0A93AA3C8}"/>
                </a:ext>
              </a:extLst>
            </p:cNvPr>
            <p:cNvSpPr/>
            <p:nvPr/>
          </p:nvSpPr>
          <p:spPr>
            <a:xfrm>
              <a:off x="5715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2" name="Rectangle 2711">
              <a:extLst>
                <a:ext uri="{FF2B5EF4-FFF2-40B4-BE49-F238E27FC236}">
                  <a16:creationId xmlns:a16="http://schemas.microsoft.com/office/drawing/2014/main" id="{6A8D2CD3-185B-8045-A3E1-60E866E23175}"/>
                </a:ext>
              </a:extLst>
            </p:cNvPr>
            <p:cNvSpPr/>
            <p:nvPr/>
          </p:nvSpPr>
          <p:spPr>
            <a:xfrm>
              <a:off x="4114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3" name="Rectangle 2712">
              <a:extLst>
                <a:ext uri="{FF2B5EF4-FFF2-40B4-BE49-F238E27FC236}">
                  <a16:creationId xmlns:a16="http://schemas.microsoft.com/office/drawing/2014/main" id="{EFC2F02E-0836-6249-9A0E-1F2924FA0A79}"/>
                </a:ext>
              </a:extLst>
            </p:cNvPr>
            <p:cNvSpPr/>
            <p:nvPr/>
          </p:nvSpPr>
          <p:spPr>
            <a:xfrm>
              <a:off x="4343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4" name="Rectangle 2713">
              <a:extLst>
                <a:ext uri="{FF2B5EF4-FFF2-40B4-BE49-F238E27FC236}">
                  <a16:creationId xmlns:a16="http://schemas.microsoft.com/office/drawing/2014/main" id="{335EBB1A-F263-1841-B335-C971AD88B05F}"/>
                </a:ext>
              </a:extLst>
            </p:cNvPr>
            <p:cNvSpPr/>
            <p:nvPr/>
          </p:nvSpPr>
          <p:spPr>
            <a:xfrm>
              <a:off x="4572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5" name="Rectangle 2714">
              <a:extLst>
                <a:ext uri="{FF2B5EF4-FFF2-40B4-BE49-F238E27FC236}">
                  <a16:creationId xmlns:a16="http://schemas.microsoft.com/office/drawing/2014/main" id="{80F21D66-04DA-3746-8FF5-EAC90964D27B}"/>
                </a:ext>
              </a:extLst>
            </p:cNvPr>
            <p:cNvSpPr/>
            <p:nvPr/>
          </p:nvSpPr>
          <p:spPr>
            <a:xfrm>
              <a:off x="4800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6" name="Rectangle 2715">
              <a:extLst>
                <a:ext uri="{FF2B5EF4-FFF2-40B4-BE49-F238E27FC236}">
                  <a16:creationId xmlns:a16="http://schemas.microsoft.com/office/drawing/2014/main" id="{0C3C94C3-5EBE-6946-A67C-4341A6B6B3D4}"/>
                </a:ext>
              </a:extLst>
            </p:cNvPr>
            <p:cNvSpPr/>
            <p:nvPr/>
          </p:nvSpPr>
          <p:spPr>
            <a:xfrm>
              <a:off x="5029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7" name="Rectangle 2716">
              <a:extLst>
                <a:ext uri="{FF2B5EF4-FFF2-40B4-BE49-F238E27FC236}">
                  <a16:creationId xmlns:a16="http://schemas.microsoft.com/office/drawing/2014/main" id="{606A8124-93C0-204B-BDB7-1AF25EE383F4}"/>
                </a:ext>
              </a:extLst>
            </p:cNvPr>
            <p:cNvSpPr/>
            <p:nvPr/>
          </p:nvSpPr>
          <p:spPr>
            <a:xfrm>
              <a:off x="5257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8" name="Rectangle 2717">
              <a:extLst>
                <a:ext uri="{FF2B5EF4-FFF2-40B4-BE49-F238E27FC236}">
                  <a16:creationId xmlns:a16="http://schemas.microsoft.com/office/drawing/2014/main" id="{07305A82-B8E4-714D-B2AD-BE0636F18625}"/>
                </a:ext>
              </a:extLst>
            </p:cNvPr>
            <p:cNvSpPr/>
            <p:nvPr/>
          </p:nvSpPr>
          <p:spPr>
            <a:xfrm>
              <a:off x="5486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9" name="Rectangle 2718">
              <a:extLst>
                <a:ext uri="{FF2B5EF4-FFF2-40B4-BE49-F238E27FC236}">
                  <a16:creationId xmlns:a16="http://schemas.microsoft.com/office/drawing/2014/main" id="{027BB4B4-1D39-DA4C-8ED9-2175DB4F540A}"/>
                </a:ext>
              </a:extLst>
            </p:cNvPr>
            <p:cNvSpPr/>
            <p:nvPr/>
          </p:nvSpPr>
          <p:spPr>
            <a:xfrm>
              <a:off x="5715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0" name="Rectangle 2719">
              <a:extLst>
                <a:ext uri="{FF2B5EF4-FFF2-40B4-BE49-F238E27FC236}">
                  <a16:creationId xmlns:a16="http://schemas.microsoft.com/office/drawing/2014/main" id="{BD00C4F9-7634-7245-81A0-B3DA2EC208F1}"/>
                </a:ext>
              </a:extLst>
            </p:cNvPr>
            <p:cNvSpPr/>
            <p:nvPr/>
          </p:nvSpPr>
          <p:spPr>
            <a:xfrm>
              <a:off x="4114800" y="4038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1" name="Rectangle 2720">
              <a:extLst>
                <a:ext uri="{FF2B5EF4-FFF2-40B4-BE49-F238E27FC236}">
                  <a16:creationId xmlns:a16="http://schemas.microsoft.com/office/drawing/2014/main" id="{8C6B74D0-6D0B-5C46-A395-0DD8AB6AB74A}"/>
                </a:ext>
              </a:extLst>
            </p:cNvPr>
            <p:cNvSpPr/>
            <p:nvPr/>
          </p:nvSpPr>
          <p:spPr>
            <a:xfrm>
              <a:off x="43434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2" name="Rectangle 2721">
              <a:extLst>
                <a:ext uri="{FF2B5EF4-FFF2-40B4-BE49-F238E27FC236}">
                  <a16:creationId xmlns:a16="http://schemas.microsoft.com/office/drawing/2014/main" id="{AE1F1E16-5238-4149-870B-0F8E3DDF9B1A}"/>
                </a:ext>
              </a:extLst>
            </p:cNvPr>
            <p:cNvSpPr/>
            <p:nvPr/>
          </p:nvSpPr>
          <p:spPr>
            <a:xfrm>
              <a:off x="45720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3" name="Rectangle 2722">
              <a:extLst>
                <a:ext uri="{FF2B5EF4-FFF2-40B4-BE49-F238E27FC236}">
                  <a16:creationId xmlns:a16="http://schemas.microsoft.com/office/drawing/2014/main" id="{73D97148-A957-3B47-BFBC-5E4594D4E854}"/>
                </a:ext>
              </a:extLst>
            </p:cNvPr>
            <p:cNvSpPr/>
            <p:nvPr/>
          </p:nvSpPr>
          <p:spPr>
            <a:xfrm>
              <a:off x="48006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4" name="Rectangle 2723">
              <a:extLst>
                <a:ext uri="{FF2B5EF4-FFF2-40B4-BE49-F238E27FC236}">
                  <a16:creationId xmlns:a16="http://schemas.microsoft.com/office/drawing/2014/main" id="{B4137FC0-9E9D-4642-B32A-029423DEBB31}"/>
                </a:ext>
              </a:extLst>
            </p:cNvPr>
            <p:cNvSpPr/>
            <p:nvPr/>
          </p:nvSpPr>
          <p:spPr>
            <a:xfrm>
              <a:off x="50292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5" name="Rectangle 2724">
              <a:extLst>
                <a:ext uri="{FF2B5EF4-FFF2-40B4-BE49-F238E27FC236}">
                  <a16:creationId xmlns:a16="http://schemas.microsoft.com/office/drawing/2014/main" id="{7E4FBB96-A774-1A44-8285-421423FF1826}"/>
                </a:ext>
              </a:extLst>
            </p:cNvPr>
            <p:cNvSpPr/>
            <p:nvPr/>
          </p:nvSpPr>
          <p:spPr>
            <a:xfrm>
              <a:off x="52578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6" name="Rectangle 2725">
              <a:extLst>
                <a:ext uri="{FF2B5EF4-FFF2-40B4-BE49-F238E27FC236}">
                  <a16:creationId xmlns:a16="http://schemas.microsoft.com/office/drawing/2014/main" id="{0FBDD1BC-BA8B-7541-9EE0-1243A5922C2A}"/>
                </a:ext>
              </a:extLst>
            </p:cNvPr>
            <p:cNvSpPr/>
            <p:nvPr/>
          </p:nvSpPr>
          <p:spPr>
            <a:xfrm>
              <a:off x="54864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7" name="Rectangle 2726">
              <a:extLst>
                <a:ext uri="{FF2B5EF4-FFF2-40B4-BE49-F238E27FC236}">
                  <a16:creationId xmlns:a16="http://schemas.microsoft.com/office/drawing/2014/main" id="{92A3F138-C4E8-E545-AA28-D5DAED67AF08}"/>
                </a:ext>
              </a:extLst>
            </p:cNvPr>
            <p:cNvSpPr/>
            <p:nvPr/>
          </p:nvSpPr>
          <p:spPr>
            <a:xfrm>
              <a:off x="57150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8" name="Rectangle 2727">
              <a:extLst>
                <a:ext uri="{FF2B5EF4-FFF2-40B4-BE49-F238E27FC236}">
                  <a16:creationId xmlns:a16="http://schemas.microsoft.com/office/drawing/2014/main" id="{FBC2DD2A-E7AA-4A47-A812-A5C8B8D08EA6}"/>
                </a:ext>
              </a:extLst>
            </p:cNvPr>
            <p:cNvSpPr/>
            <p:nvPr/>
          </p:nvSpPr>
          <p:spPr>
            <a:xfrm>
              <a:off x="4114800" y="4267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9" name="Rectangle 2728">
              <a:extLst>
                <a:ext uri="{FF2B5EF4-FFF2-40B4-BE49-F238E27FC236}">
                  <a16:creationId xmlns:a16="http://schemas.microsoft.com/office/drawing/2014/main" id="{039EB7DE-74AD-BC45-B5E9-4590210CF0D1}"/>
                </a:ext>
              </a:extLst>
            </p:cNvPr>
            <p:cNvSpPr/>
            <p:nvPr/>
          </p:nvSpPr>
          <p:spPr>
            <a:xfrm>
              <a:off x="4343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0" name="Rectangle 2729">
              <a:extLst>
                <a:ext uri="{FF2B5EF4-FFF2-40B4-BE49-F238E27FC236}">
                  <a16:creationId xmlns:a16="http://schemas.microsoft.com/office/drawing/2014/main" id="{2AE26F36-C3DB-654C-8D83-D1C06B76355F}"/>
                </a:ext>
              </a:extLst>
            </p:cNvPr>
            <p:cNvSpPr/>
            <p:nvPr/>
          </p:nvSpPr>
          <p:spPr>
            <a:xfrm>
              <a:off x="4572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1" name="Rectangle 2730">
              <a:extLst>
                <a:ext uri="{FF2B5EF4-FFF2-40B4-BE49-F238E27FC236}">
                  <a16:creationId xmlns:a16="http://schemas.microsoft.com/office/drawing/2014/main" id="{F7AF98D5-79C2-CE48-9741-4F3773013966}"/>
                </a:ext>
              </a:extLst>
            </p:cNvPr>
            <p:cNvSpPr/>
            <p:nvPr/>
          </p:nvSpPr>
          <p:spPr>
            <a:xfrm>
              <a:off x="4800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2" name="Rectangle 2731">
              <a:extLst>
                <a:ext uri="{FF2B5EF4-FFF2-40B4-BE49-F238E27FC236}">
                  <a16:creationId xmlns:a16="http://schemas.microsoft.com/office/drawing/2014/main" id="{0619F947-D59F-7B49-8994-FDF169DC0795}"/>
                </a:ext>
              </a:extLst>
            </p:cNvPr>
            <p:cNvSpPr/>
            <p:nvPr/>
          </p:nvSpPr>
          <p:spPr>
            <a:xfrm>
              <a:off x="5029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3" name="Rectangle 2732">
              <a:extLst>
                <a:ext uri="{FF2B5EF4-FFF2-40B4-BE49-F238E27FC236}">
                  <a16:creationId xmlns:a16="http://schemas.microsoft.com/office/drawing/2014/main" id="{DBB94863-3EA7-6047-9BF5-AC0883C7B3C7}"/>
                </a:ext>
              </a:extLst>
            </p:cNvPr>
            <p:cNvSpPr/>
            <p:nvPr/>
          </p:nvSpPr>
          <p:spPr>
            <a:xfrm>
              <a:off x="5257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4" name="Rectangle 2733">
              <a:extLst>
                <a:ext uri="{FF2B5EF4-FFF2-40B4-BE49-F238E27FC236}">
                  <a16:creationId xmlns:a16="http://schemas.microsoft.com/office/drawing/2014/main" id="{F68D8769-670B-0747-9C4A-A294D66A2A02}"/>
                </a:ext>
              </a:extLst>
            </p:cNvPr>
            <p:cNvSpPr/>
            <p:nvPr/>
          </p:nvSpPr>
          <p:spPr>
            <a:xfrm>
              <a:off x="5486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5" name="Rectangle 2734">
              <a:extLst>
                <a:ext uri="{FF2B5EF4-FFF2-40B4-BE49-F238E27FC236}">
                  <a16:creationId xmlns:a16="http://schemas.microsoft.com/office/drawing/2014/main" id="{DAC254C9-2A86-DD45-9686-B109033D34B9}"/>
                </a:ext>
              </a:extLst>
            </p:cNvPr>
            <p:cNvSpPr/>
            <p:nvPr/>
          </p:nvSpPr>
          <p:spPr>
            <a:xfrm>
              <a:off x="5715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6" name="Rectangle 2735">
              <a:extLst>
                <a:ext uri="{FF2B5EF4-FFF2-40B4-BE49-F238E27FC236}">
                  <a16:creationId xmlns:a16="http://schemas.microsoft.com/office/drawing/2014/main" id="{A2693849-146B-154C-B997-E918CA9613B4}"/>
                </a:ext>
              </a:extLst>
            </p:cNvPr>
            <p:cNvSpPr/>
            <p:nvPr/>
          </p:nvSpPr>
          <p:spPr>
            <a:xfrm>
              <a:off x="4114800" y="4495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7" name="Rectangle 2736">
              <a:extLst>
                <a:ext uri="{FF2B5EF4-FFF2-40B4-BE49-F238E27FC236}">
                  <a16:creationId xmlns:a16="http://schemas.microsoft.com/office/drawing/2014/main" id="{5FE36BA7-F8A5-4942-85FA-DCFC93EAAFA9}"/>
                </a:ext>
              </a:extLst>
            </p:cNvPr>
            <p:cNvSpPr/>
            <p:nvPr/>
          </p:nvSpPr>
          <p:spPr>
            <a:xfrm>
              <a:off x="4343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8" name="Rectangle 2737">
              <a:extLst>
                <a:ext uri="{FF2B5EF4-FFF2-40B4-BE49-F238E27FC236}">
                  <a16:creationId xmlns:a16="http://schemas.microsoft.com/office/drawing/2014/main" id="{E34D7049-473E-AA49-9A27-2264F8BC833A}"/>
                </a:ext>
              </a:extLst>
            </p:cNvPr>
            <p:cNvSpPr/>
            <p:nvPr/>
          </p:nvSpPr>
          <p:spPr>
            <a:xfrm>
              <a:off x="4572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9" name="Rectangle 2738">
              <a:extLst>
                <a:ext uri="{FF2B5EF4-FFF2-40B4-BE49-F238E27FC236}">
                  <a16:creationId xmlns:a16="http://schemas.microsoft.com/office/drawing/2014/main" id="{72F20EC4-F903-0D4D-AAE2-FE80528F12D1}"/>
                </a:ext>
              </a:extLst>
            </p:cNvPr>
            <p:cNvSpPr/>
            <p:nvPr/>
          </p:nvSpPr>
          <p:spPr>
            <a:xfrm>
              <a:off x="4800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0" name="Rectangle 2739">
              <a:extLst>
                <a:ext uri="{FF2B5EF4-FFF2-40B4-BE49-F238E27FC236}">
                  <a16:creationId xmlns:a16="http://schemas.microsoft.com/office/drawing/2014/main" id="{E9E16927-6F9B-9F41-BDED-B92B7CD53D50}"/>
                </a:ext>
              </a:extLst>
            </p:cNvPr>
            <p:cNvSpPr/>
            <p:nvPr/>
          </p:nvSpPr>
          <p:spPr>
            <a:xfrm>
              <a:off x="5029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1" name="Rectangle 2740">
              <a:extLst>
                <a:ext uri="{FF2B5EF4-FFF2-40B4-BE49-F238E27FC236}">
                  <a16:creationId xmlns:a16="http://schemas.microsoft.com/office/drawing/2014/main" id="{0340E7E7-5E63-094F-8A94-BF23FCF9A1D4}"/>
                </a:ext>
              </a:extLst>
            </p:cNvPr>
            <p:cNvSpPr/>
            <p:nvPr/>
          </p:nvSpPr>
          <p:spPr>
            <a:xfrm>
              <a:off x="5257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2" name="Rectangle 2741">
              <a:extLst>
                <a:ext uri="{FF2B5EF4-FFF2-40B4-BE49-F238E27FC236}">
                  <a16:creationId xmlns:a16="http://schemas.microsoft.com/office/drawing/2014/main" id="{F80952FB-0F2F-8949-A134-6A1733BB4E02}"/>
                </a:ext>
              </a:extLst>
            </p:cNvPr>
            <p:cNvSpPr/>
            <p:nvPr/>
          </p:nvSpPr>
          <p:spPr>
            <a:xfrm>
              <a:off x="5486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3" name="Rectangle 2742">
              <a:extLst>
                <a:ext uri="{FF2B5EF4-FFF2-40B4-BE49-F238E27FC236}">
                  <a16:creationId xmlns:a16="http://schemas.microsoft.com/office/drawing/2014/main" id="{EAE52CA2-9AF2-1C49-975A-368444427149}"/>
                </a:ext>
              </a:extLst>
            </p:cNvPr>
            <p:cNvSpPr/>
            <p:nvPr/>
          </p:nvSpPr>
          <p:spPr>
            <a:xfrm>
              <a:off x="5715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4" name="Rectangle 2743">
              <a:extLst>
                <a:ext uri="{FF2B5EF4-FFF2-40B4-BE49-F238E27FC236}">
                  <a16:creationId xmlns:a16="http://schemas.microsoft.com/office/drawing/2014/main" id="{A02FF95E-6BFB-F24D-AABC-C134D9F640A3}"/>
                </a:ext>
              </a:extLst>
            </p:cNvPr>
            <p:cNvSpPr/>
            <p:nvPr/>
          </p:nvSpPr>
          <p:spPr>
            <a:xfrm>
              <a:off x="4114800" y="4724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5" name="Rectangle 2744">
              <a:extLst>
                <a:ext uri="{FF2B5EF4-FFF2-40B4-BE49-F238E27FC236}">
                  <a16:creationId xmlns:a16="http://schemas.microsoft.com/office/drawing/2014/main" id="{66AE616C-F08D-2845-8699-587D783662F8}"/>
                </a:ext>
              </a:extLst>
            </p:cNvPr>
            <p:cNvSpPr/>
            <p:nvPr/>
          </p:nvSpPr>
          <p:spPr>
            <a:xfrm>
              <a:off x="43434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6" name="Rectangle 2745">
              <a:extLst>
                <a:ext uri="{FF2B5EF4-FFF2-40B4-BE49-F238E27FC236}">
                  <a16:creationId xmlns:a16="http://schemas.microsoft.com/office/drawing/2014/main" id="{28A41A40-D096-A04A-892C-B642EE983952}"/>
                </a:ext>
              </a:extLst>
            </p:cNvPr>
            <p:cNvSpPr/>
            <p:nvPr/>
          </p:nvSpPr>
          <p:spPr>
            <a:xfrm>
              <a:off x="45720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7" name="Rectangle 2746">
              <a:extLst>
                <a:ext uri="{FF2B5EF4-FFF2-40B4-BE49-F238E27FC236}">
                  <a16:creationId xmlns:a16="http://schemas.microsoft.com/office/drawing/2014/main" id="{28F07934-85BD-BA46-8383-8FAE6CC27B7D}"/>
                </a:ext>
              </a:extLst>
            </p:cNvPr>
            <p:cNvSpPr/>
            <p:nvPr/>
          </p:nvSpPr>
          <p:spPr>
            <a:xfrm>
              <a:off x="4800600" y="47244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8" name="Rectangle 2747">
              <a:extLst>
                <a:ext uri="{FF2B5EF4-FFF2-40B4-BE49-F238E27FC236}">
                  <a16:creationId xmlns:a16="http://schemas.microsoft.com/office/drawing/2014/main" id="{429B10BE-31C9-AF40-97F2-114D8741223A}"/>
                </a:ext>
              </a:extLst>
            </p:cNvPr>
            <p:cNvSpPr/>
            <p:nvPr/>
          </p:nvSpPr>
          <p:spPr>
            <a:xfrm>
              <a:off x="50292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9" name="Rectangle 2748">
              <a:extLst>
                <a:ext uri="{FF2B5EF4-FFF2-40B4-BE49-F238E27FC236}">
                  <a16:creationId xmlns:a16="http://schemas.microsoft.com/office/drawing/2014/main" id="{EE567D33-C669-294B-94E7-027BC4EC1324}"/>
                </a:ext>
              </a:extLst>
            </p:cNvPr>
            <p:cNvSpPr/>
            <p:nvPr/>
          </p:nvSpPr>
          <p:spPr>
            <a:xfrm>
              <a:off x="52578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0" name="Rectangle 2749">
              <a:extLst>
                <a:ext uri="{FF2B5EF4-FFF2-40B4-BE49-F238E27FC236}">
                  <a16:creationId xmlns:a16="http://schemas.microsoft.com/office/drawing/2014/main" id="{510F971C-8727-544E-8FEA-F2650921A72D}"/>
                </a:ext>
              </a:extLst>
            </p:cNvPr>
            <p:cNvSpPr/>
            <p:nvPr/>
          </p:nvSpPr>
          <p:spPr>
            <a:xfrm>
              <a:off x="5486400" y="47244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1" name="Rectangle 2750">
              <a:extLst>
                <a:ext uri="{FF2B5EF4-FFF2-40B4-BE49-F238E27FC236}">
                  <a16:creationId xmlns:a16="http://schemas.microsoft.com/office/drawing/2014/main" id="{BFBC5BDF-9FC9-DC4A-ACC9-5E58D986656A}"/>
                </a:ext>
              </a:extLst>
            </p:cNvPr>
            <p:cNvSpPr/>
            <p:nvPr/>
          </p:nvSpPr>
          <p:spPr>
            <a:xfrm>
              <a:off x="57150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2" name="Rectangle 2751">
              <a:extLst>
                <a:ext uri="{FF2B5EF4-FFF2-40B4-BE49-F238E27FC236}">
                  <a16:creationId xmlns:a16="http://schemas.microsoft.com/office/drawing/2014/main" id="{3F69409E-C64A-B449-9E8D-1D1DADF6F573}"/>
                </a:ext>
              </a:extLst>
            </p:cNvPr>
            <p:cNvSpPr/>
            <p:nvPr/>
          </p:nvSpPr>
          <p:spPr>
            <a:xfrm>
              <a:off x="4114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3" name="Rectangle 2752">
              <a:extLst>
                <a:ext uri="{FF2B5EF4-FFF2-40B4-BE49-F238E27FC236}">
                  <a16:creationId xmlns:a16="http://schemas.microsoft.com/office/drawing/2014/main" id="{50B6A163-B448-EB4E-BEB9-A5AC93AF4732}"/>
                </a:ext>
              </a:extLst>
            </p:cNvPr>
            <p:cNvSpPr/>
            <p:nvPr/>
          </p:nvSpPr>
          <p:spPr>
            <a:xfrm>
              <a:off x="43434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4" name="Rectangle 2753">
              <a:extLst>
                <a:ext uri="{FF2B5EF4-FFF2-40B4-BE49-F238E27FC236}">
                  <a16:creationId xmlns:a16="http://schemas.microsoft.com/office/drawing/2014/main" id="{E6D9ED51-4AA2-BA4D-BF88-D52E8BDB5B1E}"/>
                </a:ext>
              </a:extLst>
            </p:cNvPr>
            <p:cNvSpPr/>
            <p:nvPr/>
          </p:nvSpPr>
          <p:spPr>
            <a:xfrm>
              <a:off x="4572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5" name="Rectangle 2754">
              <a:extLst>
                <a:ext uri="{FF2B5EF4-FFF2-40B4-BE49-F238E27FC236}">
                  <a16:creationId xmlns:a16="http://schemas.microsoft.com/office/drawing/2014/main" id="{65BC3A1E-D2C2-8947-83D5-7CEFDC904642}"/>
                </a:ext>
              </a:extLst>
            </p:cNvPr>
            <p:cNvSpPr/>
            <p:nvPr/>
          </p:nvSpPr>
          <p:spPr>
            <a:xfrm>
              <a:off x="4800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6" name="Rectangle 2755">
              <a:extLst>
                <a:ext uri="{FF2B5EF4-FFF2-40B4-BE49-F238E27FC236}">
                  <a16:creationId xmlns:a16="http://schemas.microsoft.com/office/drawing/2014/main" id="{6E7A98BE-3FC7-554B-9F8D-79846D8CDFED}"/>
                </a:ext>
              </a:extLst>
            </p:cNvPr>
            <p:cNvSpPr/>
            <p:nvPr/>
          </p:nvSpPr>
          <p:spPr>
            <a:xfrm>
              <a:off x="5029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7" name="Rectangle 2756">
              <a:extLst>
                <a:ext uri="{FF2B5EF4-FFF2-40B4-BE49-F238E27FC236}">
                  <a16:creationId xmlns:a16="http://schemas.microsoft.com/office/drawing/2014/main" id="{2BEB6ABB-9FA3-4E45-883E-AE5EE08956E9}"/>
                </a:ext>
              </a:extLst>
            </p:cNvPr>
            <p:cNvSpPr/>
            <p:nvPr/>
          </p:nvSpPr>
          <p:spPr>
            <a:xfrm>
              <a:off x="5257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8" name="Rectangle 2757">
              <a:extLst>
                <a:ext uri="{FF2B5EF4-FFF2-40B4-BE49-F238E27FC236}">
                  <a16:creationId xmlns:a16="http://schemas.microsoft.com/office/drawing/2014/main" id="{74B82436-ED1B-B34F-8065-2BDBDF6BACD7}"/>
                </a:ext>
              </a:extLst>
            </p:cNvPr>
            <p:cNvSpPr/>
            <p:nvPr/>
          </p:nvSpPr>
          <p:spPr>
            <a:xfrm>
              <a:off x="54864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9" name="Rectangle 2758">
              <a:extLst>
                <a:ext uri="{FF2B5EF4-FFF2-40B4-BE49-F238E27FC236}">
                  <a16:creationId xmlns:a16="http://schemas.microsoft.com/office/drawing/2014/main" id="{3EF4A1FB-438F-9043-BE92-13E373AB7EC3}"/>
                </a:ext>
              </a:extLst>
            </p:cNvPr>
            <p:cNvSpPr/>
            <p:nvPr/>
          </p:nvSpPr>
          <p:spPr>
            <a:xfrm>
              <a:off x="5715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0" name="Rectangle 2759">
              <a:extLst>
                <a:ext uri="{FF2B5EF4-FFF2-40B4-BE49-F238E27FC236}">
                  <a16:creationId xmlns:a16="http://schemas.microsoft.com/office/drawing/2014/main" id="{4DBA9232-DE29-1648-B1C3-7E3CC075679C}"/>
                </a:ext>
              </a:extLst>
            </p:cNvPr>
            <p:cNvSpPr/>
            <p:nvPr/>
          </p:nvSpPr>
          <p:spPr>
            <a:xfrm>
              <a:off x="4114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1" name="Rectangle 2760">
              <a:extLst>
                <a:ext uri="{FF2B5EF4-FFF2-40B4-BE49-F238E27FC236}">
                  <a16:creationId xmlns:a16="http://schemas.microsoft.com/office/drawing/2014/main" id="{0BA54ACB-4154-5041-9CCA-EFB474C7CB8D}"/>
                </a:ext>
              </a:extLst>
            </p:cNvPr>
            <p:cNvSpPr/>
            <p:nvPr/>
          </p:nvSpPr>
          <p:spPr>
            <a:xfrm>
              <a:off x="43434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2" name="Rectangle 2761">
              <a:extLst>
                <a:ext uri="{FF2B5EF4-FFF2-40B4-BE49-F238E27FC236}">
                  <a16:creationId xmlns:a16="http://schemas.microsoft.com/office/drawing/2014/main" id="{4CEA26D9-BE3E-9444-BFE9-F6F166D94277}"/>
                </a:ext>
              </a:extLst>
            </p:cNvPr>
            <p:cNvSpPr/>
            <p:nvPr/>
          </p:nvSpPr>
          <p:spPr>
            <a:xfrm>
              <a:off x="4572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3" name="Rectangle 2762">
              <a:extLst>
                <a:ext uri="{FF2B5EF4-FFF2-40B4-BE49-F238E27FC236}">
                  <a16:creationId xmlns:a16="http://schemas.microsoft.com/office/drawing/2014/main" id="{1F2690C9-5C00-8543-9E40-E0256BDB3D6A}"/>
                </a:ext>
              </a:extLst>
            </p:cNvPr>
            <p:cNvSpPr/>
            <p:nvPr/>
          </p:nvSpPr>
          <p:spPr>
            <a:xfrm>
              <a:off x="4800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4" name="Rectangle 2763">
              <a:extLst>
                <a:ext uri="{FF2B5EF4-FFF2-40B4-BE49-F238E27FC236}">
                  <a16:creationId xmlns:a16="http://schemas.microsoft.com/office/drawing/2014/main" id="{CE03573F-B139-BB49-AF73-259A44676B68}"/>
                </a:ext>
              </a:extLst>
            </p:cNvPr>
            <p:cNvSpPr/>
            <p:nvPr/>
          </p:nvSpPr>
          <p:spPr>
            <a:xfrm>
              <a:off x="5029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5" name="Rectangle 2764">
              <a:extLst>
                <a:ext uri="{FF2B5EF4-FFF2-40B4-BE49-F238E27FC236}">
                  <a16:creationId xmlns:a16="http://schemas.microsoft.com/office/drawing/2014/main" id="{2610A2A0-8BB6-2448-9243-123BEB732B11}"/>
                </a:ext>
              </a:extLst>
            </p:cNvPr>
            <p:cNvSpPr/>
            <p:nvPr/>
          </p:nvSpPr>
          <p:spPr>
            <a:xfrm>
              <a:off x="5257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6" name="Rectangle 2765">
              <a:extLst>
                <a:ext uri="{FF2B5EF4-FFF2-40B4-BE49-F238E27FC236}">
                  <a16:creationId xmlns:a16="http://schemas.microsoft.com/office/drawing/2014/main" id="{0237574F-2622-7B4A-AB4C-2CA64669F614}"/>
                </a:ext>
              </a:extLst>
            </p:cNvPr>
            <p:cNvSpPr/>
            <p:nvPr/>
          </p:nvSpPr>
          <p:spPr>
            <a:xfrm>
              <a:off x="54864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7" name="Rectangle 2766">
              <a:extLst>
                <a:ext uri="{FF2B5EF4-FFF2-40B4-BE49-F238E27FC236}">
                  <a16:creationId xmlns:a16="http://schemas.microsoft.com/office/drawing/2014/main" id="{895A7400-23C7-5348-91BF-5B7F0F5315D7}"/>
                </a:ext>
              </a:extLst>
            </p:cNvPr>
            <p:cNvSpPr/>
            <p:nvPr/>
          </p:nvSpPr>
          <p:spPr>
            <a:xfrm>
              <a:off x="5715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8" name="Rectangle 2767">
              <a:extLst>
                <a:ext uri="{FF2B5EF4-FFF2-40B4-BE49-F238E27FC236}">
                  <a16:creationId xmlns:a16="http://schemas.microsoft.com/office/drawing/2014/main" id="{1C63BB86-C82B-714F-BB51-39B756D80718}"/>
                </a:ext>
              </a:extLst>
            </p:cNvPr>
            <p:cNvSpPr/>
            <p:nvPr/>
          </p:nvSpPr>
          <p:spPr>
            <a:xfrm>
              <a:off x="4114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9" name="Rectangle 2768">
              <a:extLst>
                <a:ext uri="{FF2B5EF4-FFF2-40B4-BE49-F238E27FC236}">
                  <a16:creationId xmlns:a16="http://schemas.microsoft.com/office/drawing/2014/main" id="{AE96E3A1-E042-A846-A33A-EB630AE8FB3F}"/>
                </a:ext>
              </a:extLst>
            </p:cNvPr>
            <p:cNvSpPr/>
            <p:nvPr/>
          </p:nvSpPr>
          <p:spPr>
            <a:xfrm>
              <a:off x="43434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0" name="Rectangle 2769">
              <a:extLst>
                <a:ext uri="{FF2B5EF4-FFF2-40B4-BE49-F238E27FC236}">
                  <a16:creationId xmlns:a16="http://schemas.microsoft.com/office/drawing/2014/main" id="{A927032E-988A-C449-9F62-513801BAD0E1}"/>
                </a:ext>
              </a:extLst>
            </p:cNvPr>
            <p:cNvSpPr/>
            <p:nvPr/>
          </p:nvSpPr>
          <p:spPr>
            <a:xfrm>
              <a:off x="4572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1" name="Rectangle 2770">
              <a:extLst>
                <a:ext uri="{FF2B5EF4-FFF2-40B4-BE49-F238E27FC236}">
                  <a16:creationId xmlns:a16="http://schemas.microsoft.com/office/drawing/2014/main" id="{BF6B3A3D-C4A2-7A43-AC7A-FC793951F697}"/>
                </a:ext>
              </a:extLst>
            </p:cNvPr>
            <p:cNvSpPr/>
            <p:nvPr/>
          </p:nvSpPr>
          <p:spPr>
            <a:xfrm>
              <a:off x="4800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2" name="Rectangle 2771">
              <a:extLst>
                <a:ext uri="{FF2B5EF4-FFF2-40B4-BE49-F238E27FC236}">
                  <a16:creationId xmlns:a16="http://schemas.microsoft.com/office/drawing/2014/main" id="{340DD1F9-2DCE-C949-84B8-D388CBC06D77}"/>
                </a:ext>
              </a:extLst>
            </p:cNvPr>
            <p:cNvSpPr/>
            <p:nvPr/>
          </p:nvSpPr>
          <p:spPr>
            <a:xfrm>
              <a:off x="5029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3" name="Rectangle 2772">
              <a:extLst>
                <a:ext uri="{FF2B5EF4-FFF2-40B4-BE49-F238E27FC236}">
                  <a16:creationId xmlns:a16="http://schemas.microsoft.com/office/drawing/2014/main" id="{F8D15535-69DC-4C4A-BDDA-48FD2E87424C}"/>
                </a:ext>
              </a:extLst>
            </p:cNvPr>
            <p:cNvSpPr/>
            <p:nvPr/>
          </p:nvSpPr>
          <p:spPr>
            <a:xfrm>
              <a:off x="5257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4" name="Rectangle 2773">
              <a:extLst>
                <a:ext uri="{FF2B5EF4-FFF2-40B4-BE49-F238E27FC236}">
                  <a16:creationId xmlns:a16="http://schemas.microsoft.com/office/drawing/2014/main" id="{3AAE0F0B-6EAE-564B-BC1D-34F05848BA4E}"/>
                </a:ext>
              </a:extLst>
            </p:cNvPr>
            <p:cNvSpPr/>
            <p:nvPr/>
          </p:nvSpPr>
          <p:spPr>
            <a:xfrm>
              <a:off x="54864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5" name="Rectangle 2774">
              <a:extLst>
                <a:ext uri="{FF2B5EF4-FFF2-40B4-BE49-F238E27FC236}">
                  <a16:creationId xmlns:a16="http://schemas.microsoft.com/office/drawing/2014/main" id="{15F654FC-AED4-BA44-BDA7-25E8D8DC369D}"/>
                </a:ext>
              </a:extLst>
            </p:cNvPr>
            <p:cNvSpPr/>
            <p:nvPr/>
          </p:nvSpPr>
          <p:spPr>
            <a:xfrm>
              <a:off x="5715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6" name="Rectangle 2775">
              <a:extLst>
                <a:ext uri="{FF2B5EF4-FFF2-40B4-BE49-F238E27FC236}">
                  <a16:creationId xmlns:a16="http://schemas.microsoft.com/office/drawing/2014/main" id="{4980A0B3-D159-E14E-B4B4-65D754912035}"/>
                </a:ext>
              </a:extLst>
            </p:cNvPr>
            <p:cNvSpPr/>
            <p:nvPr/>
          </p:nvSpPr>
          <p:spPr>
            <a:xfrm>
              <a:off x="4114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7" name="Rectangle 2776">
              <a:extLst>
                <a:ext uri="{FF2B5EF4-FFF2-40B4-BE49-F238E27FC236}">
                  <a16:creationId xmlns:a16="http://schemas.microsoft.com/office/drawing/2014/main" id="{B4DE3587-2D3B-AB4F-92FA-5FC411F0E666}"/>
                </a:ext>
              </a:extLst>
            </p:cNvPr>
            <p:cNvSpPr/>
            <p:nvPr/>
          </p:nvSpPr>
          <p:spPr>
            <a:xfrm>
              <a:off x="43434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8" name="Rectangle 2777">
              <a:extLst>
                <a:ext uri="{FF2B5EF4-FFF2-40B4-BE49-F238E27FC236}">
                  <a16:creationId xmlns:a16="http://schemas.microsoft.com/office/drawing/2014/main" id="{8A58E80B-1EDB-EB4E-A22F-599113E20306}"/>
                </a:ext>
              </a:extLst>
            </p:cNvPr>
            <p:cNvSpPr/>
            <p:nvPr/>
          </p:nvSpPr>
          <p:spPr>
            <a:xfrm>
              <a:off x="4572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9" name="Rectangle 2778">
              <a:extLst>
                <a:ext uri="{FF2B5EF4-FFF2-40B4-BE49-F238E27FC236}">
                  <a16:creationId xmlns:a16="http://schemas.microsoft.com/office/drawing/2014/main" id="{14684490-8BEB-7244-B3C8-91A2C9AA9F41}"/>
                </a:ext>
              </a:extLst>
            </p:cNvPr>
            <p:cNvSpPr/>
            <p:nvPr/>
          </p:nvSpPr>
          <p:spPr>
            <a:xfrm>
              <a:off x="4800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0" name="Rectangle 2779">
              <a:extLst>
                <a:ext uri="{FF2B5EF4-FFF2-40B4-BE49-F238E27FC236}">
                  <a16:creationId xmlns:a16="http://schemas.microsoft.com/office/drawing/2014/main" id="{73183606-AF8F-4547-8CFE-B49E2D5E093F}"/>
                </a:ext>
              </a:extLst>
            </p:cNvPr>
            <p:cNvSpPr/>
            <p:nvPr/>
          </p:nvSpPr>
          <p:spPr>
            <a:xfrm>
              <a:off x="5029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1" name="Rectangle 2780">
              <a:extLst>
                <a:ext uri="{FF2B5EF4-FFF2-40B4-BE49-F238E27FC236}">
                  <a16:creationId xmlns:a16="http://schemas.microsoft.com/office/drawing/2014/main" id="{0ABEA59D-E983-4F41-995A-DA23CB406B47}"/>
                </a:ext>
              </a:extLst>
            </p:cNvPr>
            <p:cNvSpPr/>
            <p:nvPr/>
          </p:nvSpPr>
          <p:spPr>
            <a:xfrm>
              <a:off x="5257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2" name="Rectangle 2781">
              <a:extLst>
                <a:ext uri="{FF2B5EF4-FFF2-40B4-BE49-F238E27FC236}">
                  <a16:creationId xmlns:a16="http://schemas.microsoft.com/office/drawing/2014/main" id="{1215828D-FD9D-A343-A391-CE5619F993F3}"/>
                </a:ext>
              </a:extLst>
            </p:cNvPr>
            <p:cNvSpPr/>
            <p:nvPr/>
          </p:nvSpPr>
          <p:spPr>
            <a:xfrm>
              <a:off x="54864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3" name="Rectangle 2782">
              <a:extLst>
                <a:ext uri="{FF2B5EF4-FFF2-40B4-BE49-F238E27FC236}">
                  <a16:creationId xmlns:a16="http://schemas.microsoft.com/office/drawing/2014/main" id="{68F37BF1-FF22-844F-ADFB-3B6AE82F98F8}"/>
                </a:ext>
              </a:extLst>
            </p:cNvPr>
            <p:cNvSpPr/>
            <p:nvPr/>
          </p:nvSpPr>
          <p:spPr>
            <a:xfrm>
              <a:off x="5715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4" name="Rectangle 2783">
              <a:extLst>
                <a:ext uri="{FF2B5EF4-FFF2-40B4-BE49-F238E27FC236}">
                  <a16:creationId xmlns:a16="http://schemas.microsoft.com/office/drawing/2014/main" id="{F96865D8-3205-2B42-9F8E-C57A4FF550B3}"/>
                </a:ext>
              </a:extLst>
            </p:cNvPr>
            <p:cNvSpPr/>
            <p:nvPr/>
          </p:nvSpPr>
          <p:spPr>
            <a:xfrm>
              <a:off x="4114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5" name="Rectangle 2784">
              <a:extLst>
                <a:ext uri="{FF2B5EF4-FFF2-40B4-BE49-F238E27FC236}">
                  <a16:creationId xmlns:a16="http://schemas.microsoft.com/office/drawing/2014/main" id="{4A2FF0FB-BD94-2F4D-A616-6C428B011F5D}"/>
                </a:ext>
              </a:extLst>
            </p:cNvPr>
            <p:cNvSpPr/>
            <p:nvPr/>
          </p:nvSpPr>
          <p:spPr>
            <a:xfrm>
              <a:off x="43434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6" name="Rectangle 2785">
              <a:extLst>
                <a:ext uri="{FF2B5EF4-FFF2-40B4-BE49-F238E27FC236}">
                  <a16:creationId xmlns:a16="http://schemas.microsoft.com/office/drawing/2014/main" id="{0548D992-7AB7-FC4A-A5AC-8AB132A5C399}"/>
                </a:ext>
              </a:extLst>
            </p:cNvPr>
            <p:cNvSpPr/>
            <p:nvPr/>
          </p:nvSpPr>
          <p:spPr>
            <a:xfrm>
              <a:off x="4572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7" name="Rectangle 2786">
              <a:extLst>
                <a:ext uri="{FF2B5EF4-FFF2-40B4-BE49-F238E27FC236}">
                  <a16:creationId xmlns:a16="http://schemas.microsoft.com/office/drawing/2014/main" id="{1B433A65-C902-BC45-9F0B-E6848E3EE9B6}"/>
                </a:ext>
              </a:extLst>
            </p:cNvPr>
            <p:cNvSpPr/>
            <p:nvPr/>
          </p:nvSpPr>
          <p:spPr>
            <a:xfrm>
              <a:off x="4800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8" name="Rectangle 2787">
              <a:extLst>
                <a:ext uri="{FF2B5EF4-FFF2-40B4-BE49-F238E27FC236}">
                  <a16:creationId xmlns:a16="http://schemas.microsoft.com/office/drawing/2014/main" id="{6391A50A-2F8C-E147-B440-B557634B5E7E}"/>
                </a:ext>
              </a:extLst>
            </p:cNvPr>
            <p:cNvSpPr/>
            <p:nvPr/>
          </p:nvSpPr>
          <p:spPr>
            <a:xfrm>
              <a:off x="5029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9" name="Rectangle 2788">
              <a:extLst>
                <a:ext uri="{FF2B5EF4-FFF2-40B4-BE49-F238E27FC236}">
                  <a16:creationId xmlns:a16="http://schemas.microsoft.com/office/drawing/2014/main" id="{426F80A1-2E52-3341-8072-65C1084052C5}"/>
                </a:ext>
              </a:extLst>
            </p:cNvPr>
            <p:cNvSpPr/>
            <p:nvPr/>
          </p:nvSpPr>
          <p:spPr>
            <a:xfrm>
              <a:off x="5257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0" name="Rectangle 2789">
              <a:extLst>
                <a:ext uri="{FF2B5EF4-FFF2-40B4-BE49-F238E27FC236}">
                  <a16:creationId xmlns:a16="http://schemas.microsoft.com/office/drawing/2014/main" id="{6CF99649-2429-0D42-90C0-AF21FFA9C8F0}"/>
                </a:ext>
              </a:extLst>
            </p:cNvPr>
            <p:cNvSpPr/>
            <p:nvPr/>
          </p:nvSpPr>
          <p:spPr>
            <a:xfrm>
              <a:off x="54864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1" name="Rectangle 2790">
              <a:extLst>
                <a:ext uri="{FF2B5EF4-FFF2-40B4-BE49-F238E27FC236}">
                  <a16:creationId xmlns:a16="http://schemas.microsoft.com/office/drawing/2014/main" id="{95ED9ED1-BBB9-ED45-B8FF-BD0C9F41068E}"/>
                </a:ext>
              </a:extLst>
            </p:cNvPr>
            <p:cNvSpPr/>
            <p:nvPr/>
          </p:nvSpPr>
          <p:spPr>
            <a:xfrm>
              <a:off x="5715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2" name="Rectangle 2791">
              <a:extLst>
                <a:ext uri="{FF2B5EF4-FFF2-40B4-BE49-F238E27FC236}">
                  <a16:creationId xmlns:a16="http://schemas.microsoft.com/office/drawing/2014/main" id="{85440351-F105-904D-A773-F4B1B9A41F74}"/>
                </a:ext>
              </a:extLst>
            </p:cNvPr>
            <p:cNvSpPr/>
            <p:nvPr/>
          </p:nvSpPr>
          <p:spPr>
            <a:xfrm>
              <a:off x="4114800" y="6096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3" name="Rectangle 2792">
              <a:extLst>
                <a:ext uri="{FF2B5EF4-FFF2-40B4-BE49-F238E27FC236}">
                  <a16:creationId xmlns:a16="http://schemas.microsoft.com/office/drawing/2014/main" id="{A34BA054-9A12-2145-B365-15ACF4462806}"/>
                </a:ext>
              </a:extLst>
            </p:cNvPr>
            <p:cNvSpPr/>
            <p:nvPr/>
          </p:nvSpPr>
          <p:spPr>
            <a:xfrm>
              <a:off x="4343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4" name="Rectangle 2793">
              <a:extLst>
                <a:ext uri="{FF2B5EF4-FFF2-40B4-BE49-F238E27FC236}">
                  <a16:creationId xmlns:a16="http://schemas.microsoft.com/office/drawing/2014/main" id="{E48DCC98-97BA-B846-A9BC-A5833374B9A7}"/>
                </a:ext>
              </a:extLst>
            </p:cNvPr>
            <p:cNvSpPr/>
            <p:nvPr/>
          </p:nvSpPr>
          <p:spPr>
            <a:xfrm>
              <a:off x="4572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5" name="Rectangle 2794">
              <a:extLst>
                <a:ext uri="{FF2B5EF4-FFF2-40B4-BE49-F238E27FC236}">
                  <a16:creationId xmlns:a16="http://schemas.microsoft.com/office/drawing/2014/main" id="{49111AAD-C519-4343-8DAC-CD896DFBC7A9}"/>
                </a:ext>
              </a:extLst>
            </p:cNvPr>
            <p:cNvSpPr/>
            <p:nvPr/>
          </p:nvSpPr>
          <p:spPr>
            <a:xfrm>
              <a:off x="48006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6" name="Rectangle 2795">
              <a:extLst>
                <a:ext uri="{FF2B5EF4-FFF2-40B4-BE49-F238E27FC236}">
                  <a16:creationId xmlns:a16="http://schemas.microsoft.com/office/drawing/2014/main" id="{1388FEBE-2C8F-9B49-94D5-9736A6CCF54C}"/>
                </a:ext>
              </a:extLst>
            </p:cNvPr>
            <p:cNvSpPr/>
            <p:nvPr/>
          </p:nvSpPr>
          <p:spPr>
            <a:xfrm>
              <a:off x="5029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7" name="Rectangle 2796">
              <a:extLst>
                <a:ext uri="{FF2B5EF4-FFF2-40B4-BE49-F238E27FC236}">
                  <a16:creationId xmlns:a16="http://schemas.microsoft.com/office/drawing/2014/main" id="{6E5531D9-F994-DA4C-B251-BDE6E662D762}"/>
                </a:ext>
              </a:extLst>
            </p:cNvPr>
            <p:cNvSpPr/>
            <p:nvPr/>
          </p:nvSpPr>
          <p:spPr>
            <a:xfrm>
              <a:off x="52578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8" name="Rectangle 2797">
              <a:extLst>
                <a:ext uri="{FF2B5EF4-FFF2-40B4-BE49-F238E27FC236}">
                  <a16:creationId xmlns:a16="http://schemas.microsoft.com/office/drawing/2014/main" id="{BBD8B958-D171-8E42-9F6A-BC4DF863981F}"/>
                </a:ext>
              </a:extLst>
            </p:cNvPr>
            <p:cNvSpPr/>
            <p:nvPr/>
          </p:nvSpPr>
          <p:spPr>
            <a:xfrm>
              <a:off x="54864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9" name="Rectangle 2798">
              <a:extLst>
                <a:ext uri="{FF2B5EF4-FFF2-40B4-BE49-F238E27FC236}">
                  <a16:creationId xmlns:a16="http://schemas.microsoft.com/office/drawing/2014/main" id="{D2D572B5-A37F-FC4D-B1A3-352CCAC1E9B4}"/>
                </a:ext>
              </a:extLst>
            </p:cNvPr>
            <p:cNvSpPr/>
            <p:nvPr/>
          </p:nvSpPr>
          <p:spPr>
            <a:xfrm>
              <a:off x="57150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0" name="Rectangle 2799">
              <a:extLst>
                <a:ext uri="{FF2B5EF4-FFF2-40B4-BE49-F238E27FC236}">
                  <a16:creationId xmlns:a16="http://schemas.microsoft.com/office/drawing/2014/main" id="{66E2F6A2-6593-6944-86CB-2756A83617CC}"/>
                </a:ext>
              </a:extLst>
            </p:cNvPr>
            <p:cNvSpPr/>
            <p:nvPr/>
          </p:nvSpPr>
          <p:spPr>
            <a:xfrm>
              <a:off x="4114800" y="6324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1" name="Rectangle 2800">
              <a:extLst>
                <a:ext uri="{FF2B5EF4-FFF2-40B4-BE49-F238E27FC236}">
                  <a16:creationId xmlns:a16="http://schemas.microsoft.com/office/drawing/2014/main" id="{98CD4297-BDAF-CD41-A74F-A0EA37806729}"/>
                </a:ext>
              </a:extLst>
            </p:cNvPr>
            <p:cNvSpPr/>
            <p:nvPr/>
          </p:nvSpPr>
          <p:spPr>
            <a:xfrm>
              <a:off x="4343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2" name="Rectangle 2801">
              <a:extLst>
                <a:ext uri="{FF2B5EF4-FFF2-40B4-BE49-F238E27FC236}">
                  <a16:creationId xmlns:a16="http://schemas.microsoft.com/office/drawing/2014/main" id="{41C36A48-8126-DF4C-AE0F-CCE88C8C6AE0}"/>
                </a:ext>
              </a:extLst>
            </p:cNvPr>
            <p:cNvSpPr/>
            <p:nvPr/>
          </p:nvSpPr>
          <p:spPr>
            <a:xfrm>
              <a:off x="4572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3" name="Rectangle 2802">
              <a:extLst>
                <a:ext uri="{FF2B5EF4-FFF2-40B4-BE49-F238E27FC236}">
                  <a16:creationId xmlns:a16="http://schemas.microsoft.com/office/drawing/2014/main" id="{DAD4D3D9-2661-1B40-951F-DA5F7D35E4D1}"/>
                </a:ext>
              </a:extLst>
            </p:cNvPr>
            <p:cNvSpPr/>
            <p:nvPr/>
          </p:nvSpPr>
          <p:spPr>
            <a:xfrm>
              <a:off x="4800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4" name="Rectangle 2803">
              <a:extLst>
                <a:ext uri="{FF2B5EF4-FFF2-40B4-BE49-F238E27FC236}">
                  <a16:creationId xmlns:a16="http://schemas.microsoft.com/office/drawing/2014/main" id="{98049425-CB51-D446-901D-9B00DACEF405}"/>
                </a:ext>
              </a:extLst>
            </p:cNvPr>
            <p:cNvSpPr/>
            <p:nvPr/>
          </p:nvSpPr>
          <p:spPr>
            <a:xfrm>
              <a:off x="5029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5" name="Rectangle 2804">
              <a:extLst>
                <a:ext uri="{FF2B5EF4-FFF2-40B4-BE49-F238E27FC236}">
                  <a16:creationId xmlns:a16="http://schemas.microsoft.com/office/drawing/2014/main" id="{4F6AE230-690D-424C-9087-AA7BB776C7A0}"/>
                </a:ext>
              </a:extLst>
            </p:cNvPr>
            <p:cNvSpPr/>
            <p:nvPr/>
          </p:nvSpPr>
          <p:spPr>
            <a:xfrm>
              <a:off x="5257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6" name="Rectangle 2805">
              <a:extLst>
                <a:ext uri="{FF2B5EF4-FFF2-40B4-BE49-F238E27FC236}">
                  <a16:creationId xmlns:a16="http://schemas.microsoft.com/office/drawing/2014/main" id="{27B24FC0-8A4E-4348-93F7-09B1CE748777}"/>
                </a:ext>
              </a:extLst>
            </p:cNvPr>
            <p:cNvSpPr/>
            <p:nvPr/>
          </p:nvSpPr>
          <p:spPr>
            <a:xfrm>
              <a:off x="5486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7" name="Rectangle 2806">
              <a:extLst>
                <a:ext uri="{FF2B5EF4-FFF2-40B4-BE49-F238E27FC236}">
                  <a16:creationId xmlns:a16="http://schemas.microsoft.com/office/drawing/2014/main" id="{7B505602-2D01-3040-BF57-9F2184B88DD5}"/>
                </a:ext>
              </a:extLst>
            </p:cNvPr>
            <p:cNvSpPr/>
            <p:nvPr/>
          </p:nvSpPr>
          <p:spPr>
            <a:xfrm>
              <a:off x="5715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8" name="Rectangle 2807">
              <a:extLst>
                <a:ext uri="{FF2B5EF4-FFF2-40B4-BE49-F238E27FC236}">
                  <a16:creationId xmlns:a16="http://schemas.microsoft.com/office/drawing/2014/main" id="{BAC01E65-B106-E34B-A35F-6E4A9BEA1073}"/>
                </a:ext>
              </a:extLst>
            </p:cNvPr>
            <p:cNvSpPr/>
            <p:nvPr/>
          </p:nvSpPr>
          <p:spPr>
            <a:xfrm>
              <a:off x="4114800" y="6553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9" name="Rectangle 2808">
              <a:extLst>
                <a:ext uri="{FF2B5EF4-FFF2-40B4-BE49-F238E27FC236}">
                  <a16:creationId xmlns:a16="http://schemas.microsoft.com/office/drawing/2014/main" id="{F54BD4D8-EDCE-5640-B828-083169D2A6B1}"/>
                </a:ext>
              </a:extLst>
            </p:cNvPr>
            <p:cNvSpPr/>
            <p:nvPr/>
          </p:nvSpPr>
          <p:spPr>
            <a:xfrm>
              <a:off x="43434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0" name="Rectangle 2809">
              <a:extLst>
                <a:ext uri="{FF2B5EF4-FFF2-40B4-BE49-F238E27FC236}">
                  <a16:creationId xmlns:a16="http://schemas.microsoft.com/office/drawing/2014/main" id="{3D12680A-5712-974D-A3F2-CE9F8F354530}"/>
                </a:ext>
              </a:extLst>
            </p:cNvPr>
            <p:cNvSpPr/>
            <p:nvPr/>
          </p:nvSpPr>
          <p:spPr>
            <a:xfrm>
              <a:off x="45720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1" name="Rectangle 2810">
              <a:extLst>
                <a:ext uri="{FF2B5EF4-FFF2-40B4-BE49-F238E27FC236}">
                  <a16:creationId xmlns:a16="http://schemas.microsoft.com/office/drawing/2014/main" id="{6CE4FC66-C40E-4645-B87A-5517D9620175}"/>
                </a:ext>
              </a:extLst>
            </p:cNvPr>
            <p:cNvSpPr/>
            <p:nvPr/>
          </p:nvSpPr>
          <p:spPr>
            <a:xfrm>
              <a:off x="48006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2" name="Rectangle 2811">
              <a:extLst>
                <a:ext uri="{FF2B5EF4-FFF2-40B4-BE49-F238E27FC236}">
                  <a16:creationId xmlns:a16="http://schemas.microsoft.com/office/drawing/2014/main" id="{DE7EEB12-B684-F143-AA78-FD6F23F38F4C}"/>
                </a:ext>
              </a:extLst>
            </p:cNvPr>
            <p:cNvSpPr/>
            <p:nvPr/>
          </p:nvSpPr>
          <p:spPr>
            <a:xfrm>
              <a:off x="5029200" y="65532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3" name="Rectangle 2812">
              <a:extLst>
                <a:ext uri="{FF2B5EF4-FFF2-40B4-BE49-F238E27FC236}">
                  <a16:creationId xmlns:a16="http://schemas.microsoft.com/office/drawing/2014/main" id="{A6861CDC-A840-3241-826B-929106F158FE}"/>
                </a:ext>
              </a:extLst>
            </p:cNvPr>
            <p:cNvSpPr/>
            <p:nvPr/>
          </p:nvSpPr>
          <p:spPr>
            <a:xfrm>
              <a:off x="5257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4" name="Rectangle 2813">
              <a:extLst>
                <a:ext uri="{FF2B5EF4-FFF2-40B4-BE49-F238E27FC236}">
                  <a16:creationId xmlns:a16="http://schemas.microsoft.com/office/drawing/2014/main" id="{81220F33-DB4E-6E46-BE52-0E70014DBE98}"/>
                </a:ext>
              </a:extLst>
            </p:cNvPr>
            <p:cNvSpPr/>
            <p:nvPr/>
          </p:nvSpPr>
          <p:spPr>
            <a:xfrm>
              <a:off x="54864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5" name="Rectangle 2814">
              <a:extLst>
                <a:ext uri="{FF2B5EF4-FFF2-40B4-BE49-F238E27FC236}">
                  <a16:creationId xmlns:a16="http://schemas.microsoft.com/office/drawing/2014/main" id="{3F78CE09-AC5F-4446-8768-12C4200FEFCB}"/>
                </a:ext>
              </a:extLst>
            </p:cNvPr>
            <p:cNvSpPr/>
            <p:nvPr/>
          </p:nvSpPr>
          <p:spPr>
            <a:xfrm>
              <a:off x="57150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6" name="Rectangle 2815">
              <a:extLst>
                <a:ext uri="{FF2B5EF4-FFF2-40B4-BE49-F238E27FC236}">
                  <a16:creationId xmlns:a16="http://schemas.microsoft.com/office/drawing/2014/main" id="{68447B95-7CB4-E84A-87A6-6CD20F2CD89F}"/>
                </a:ext>
              </a:extLst>
            </p:cNvPr>
            <p:cNvSpPr/>
            <p:nvPr/>
          </p:nvSpPr>
          <p:spPr>
            <a:xfrm>
              <a:off x="4114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7" name="Rectangle 2816">
              <a:extLst>
                <a:ext uri="{FF2B5EF4-FFF2-40B4-BE49-F238E27FC236}">
                  <a16:creationId xmlns:a16="http://schemas.microsoft.com/office/drawing/2014/main" id="{5C2336BA-46A5-5E42-BA11-95944CC96CB8}"/>
                </a:ext>
              </a:extLst>
            </p:cNvPr>
            <p:cNvSpPr/>
            <p:nvPr/>
          </p:nvSpPr>
          <p:spPr>
            <a:xfrm>
              <a:off x="4343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8" name="Rectangle 2817">
              <a:extLst>
                <a:ext uri="{FF2B5EF4-FFF2-40B4-BE49-F238E27FC236}">
                  <a16:creationId xmlns:a16="http://schemas.microsoft.com/office/drawing/2014/main" id="{F50A30F7-9A0D-FB42-A944-203802ED97D1}"/>
                </a:ext>
              </a:extLst>
            </p:cNvPr>
            <p:cNvSpPr/>
            <p:nvPr/>
          </p:nvSpPr>
          <p:spPr>
            <a:xfrm>
              <a:off x="4572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9" name="Rectangle 2818">
              <a:extLst>
                <a:ext uri="{FF2B5EF4-FFF2-40B4-BE49-F238E27FC236}">
                  <a16:creationId xmlns:a16="http://schemas.microsoft.com/office/drawing/2014/main" id="{0E5E2A24-97F4-BA43-AE03-9EC3481BDD83}"/>
                </a:ext>
              </a:extLst>
            </p:cNvPr>
            <p:cNvSpPr/>
            <p:nvPr/>
          </p:nvSpPr>
          <p:spPr>
            <a:xfrm>
              <a:off x="4800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0" name="Rectangle 2819">
              <a:extLst>
                <a:ext uri="{FF2B5EF4-FFF2-40B4-BE49-F238E27FC236}">
                  <a16:creationId xmlns:a16="http://schemas.microsoft.com/office/drawing/2014/main" id="{45CBB496-02A8-4F49-9F21-D12B011ECB24}"/>
                </a:ext>
              </a:extLst>
            </p:cNvPr>
            <p:cNvSpPr/>
            <p:nvPr/>
          </p:nvSpPr>
          <p:spPr>
            <a:xfrm>
              <a:off x="5029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1" name="Rectangle 2820">
              <a:extLst>
                <a:ext uri="{FF2B5EF4-FFF2-40B4-BE49-F238E27FC236}">
                  <a16:creationId xmlns:a16="http://schemas.microsoft.com/office/drawing/2014/main" id="{BC4CD030-B0C4-E24F-8A91-DFAEE3ADBFCC}"/>
                </a:ext>
              </a:extLst>
            </p:cNvPr>
            <p:cNvSpPr/>
            <p:nvPr/>
          </p:nvSpPr>
          <p:spPr>
            <a:xfrm>
              <a:off x="5257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2" name="Rectangle 2821">
              <a:extLst>
                <a:ext uri="{FF2B5EF4-FFF2-40B4-BE49-F238E27FC236}">
                  <a16:creationId xmlns:a16="http://schemas.microsoft.com/office/drawing/2014/main" id="{B007D115-0334-D549-978A-DA52035D022F}"/>
                </a:ext>
              </a:extLst>
            </p:cNvPr>
            <p:cNvSpPr/>
            <p:nvPr/>
          </p:nvSpPr>
          <p:spPr>
            <a:xfrm>
              <a:off x="5486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3" name="Rectangle 2822">
              <a:extLst>
                <a:ext uri="{FF2B5EF4-FFF2-40B4-BE49-F238E27FC236}">
                  <a16:creationId xmlns:a16="http://schemas.microsoft.com/office/drawing/2014/main" id="{CC615D5B-2596-9D46-A3D7-69729FEB07D2}"/>
                </a:ext>
              </a:extLst>
            </p:cNvPr>
            <p:cNvSpPr/>
            <p:nvPr/>
          </p:nvSpPr>
          <p:spPr>
            <a:xfrm>
              <a:off x="57150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4" name="Rectangle 2823">
              <a:extLst>
                <a:ext uri="{FF2B5EF4-FFF2-40B4-BE49-F238E27FC236}">
                  <a16:creationId xmlns:a16="http://schemas.microsoft.com/office/drawing/2014/main" id="{30D3E292-745E-474F-953E-613CEB5EF507}"/>
                </a:ext>
              </a:extLst>
            </p:cNvPr>
            <p:cNvSpPr/>
            <p:nvPr/>
          </p:nvSpPr>
          <p:spPr>
            <a:xfrm>
              <a:off x="4114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5" name="Rectangle 2824">
              <a:extLst>
                <a:ext uri="{FF2B5EF4-FFF2-40B4-BE49-F238E27FC236}">
                  <a16:creationId xmlns:a16="http://schemas.microsoft.com/office/drawing/2014/main" id="{91AC942B-48C7-114D-8573-39C6914FD8BC}"/>
                </a:ext>
              </a:extLst>
            </p:cNvPr>
            <p:cNvSpPr/>
            <p:nvPr/>
          </p:nvSpPr>
          <p:spPr>
            <a:xfrm>
              <a:off x="4343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6" name="Rectangle 2825">
              <a:extLst>
                <a:ext uri="{FF2B5EF4-FFF2-40B4-BE49-F238E27FC236}">
                  <a16:creationId xmlns:a16="http://schemas.microsoft.com/office/drawing/2014/main" id="{541A0B52-B5D1-0F4D-920C-C0426C23CA57}"/>
                </a:ext>
              </a:extLst>
            </p:cNvPr>
            <p:cNvSpPr/>
            <p:nvPr/>
          </p:nvSpPr>
          <p:spPr>
            <a:xfrm>
              <a:off x="4572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7" name="Rectangle 2826">
              <a:extLst>
                <a:ext uri="{FF2B5EF4-FFF2-40B4-BE49-F238E27FC236}">
                  <a16:creationId xmlns:a16="http://schemas.microsoft.com/office/drawing/2014/main" id="{66E69799-3523-334F-9AB5-D19861B5889C}"/>
                </a:ext>
              </a:extLst>
            </p:cNvPr>
            <p:cNvSpPr/>
            <p:nvPr/>
          </p:nvSpPr>
          <p:spPr>
            <a:xfrm>
              <a:off x="4800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8" name="Rectangle 2827">
              <a:extLst>
                <a:ext uri="{FF2B5EF4-FFF2-40B4-BE49-F238E27FC236}">
                  <a16:creationId xmlns:a16="http://schemas.microsoft.com/office/drawing/2014/main" id="{8D5888D9-9998-F641-9916-6277463F687E}"/>
                </a:ext>
              </a:extLst>
            </p:cNvPr>
            <p:cNvSpPr/>
            <p:nvPr/>
          </p:nvSpPr>
          <p:spPr>
            <a:xfrm>
              <a:off x="5029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9" name="Rectangle 2828">
              <a:extLst>
                <a:ext uri="{FF2B5EF4-FFF2-40B4-BE49-F238E27FC236}">
                  <a16:creationId xmlns:a16="http://schemas.microsoft.com/office/drawing/2014/main" id="{21772CE5-3891-F441-BCAF-BA903054536B}"/>
                </a:ext>
              </a:extLst>
            </p:cNvPr>
            <p:cNvSpPr/>
            <p:nvPr/>
          </p:nvSpPr>
          <p:spPr>
            <a:xfrm>
              <a:off x="5257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0" name="Rectangle 2829">
              <a:extLst>
                <a:ext uri="{FF2B5EF4-FFF2-40B4-BE49-F238E27FC236}">
                  <a16:creationId xmlns:a16="http://schemas.microsoft.com/office/drawing/2014/main" id="{45CB5CDD-A37C-2B4F-B25C-BE1A6FA7D523}"/>
                </a:ext>
              </a:extLst>
            </p:cNvPr>
            <p:cNvSpPr/>
            <p:nvPr/>
          </p:nvSpPr>
          <p:spPr>
            <a:xfrm>
              <a:off x="5486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1" name="Rectangle 2830">
              <a:extLst>
                <a:ext uri="{FF2B5EF4-FFF2-40B4-BE49-F238E27FC236}">
                  <a16:creationId xmlns:a16="http://schemas.microsoft.com/office/drawing/2014/main" id="{D200D467-428A-4C46-B7FB-1D08D208F529}"/>
                </a:ext>
              </a:extLst>
            </p:cNvPr>
            <p:cNvSpPr/>
            <p:nvPr/>
          </p:nvSpPr>
          <p:spPr>
            <a:xfrm>
              <a:off x="5715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2" name="Rectangle 2831">
              <a:extLst>
                <a:ext uri="{FF2B5EF4-FFF2-40B4-BE49-F238E27FC236}">
                  <a16:creationId xmlns:a16="http://schemas.microsoft.com/office/drawing/2014/main" id="{3AEB5C9F-45E2-334A-B81E-7FD2C31370CF}"/>
                </a:ext>
              </a:extLst>
            </p:cNvPr>
            <p:cNvSpPr/>
            <p:nvPr/>
          </p:nvSpPr>
          <p:spPr>
            <a:xfrm>
              <a:off x="4114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3" name="Rectangle 2832">
              <a:extLst>
                <a:ext uri="{FF2B5EF4-FFF2-40B4-BE49-F238E27FC236}">
                  <a16:creationId xmlns:a16="http://schemas.microsoft.com/office/drawing/2014/main" id="{11A2F343-F5E9-0B49-8A60-129FAD93D5D8}"/>
                </a:ext>
              </a:extLst>
            </p:cNvPr>
            <p:cNvSpPr/>
            <p:nvPr/>
          </p:nvSpPr>
          <p:spPr>
            <a:xfrm>
              <a:off x="4343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4" name="Rectangle 2833">
              <a:extLst>
                <a:ext uri="{FF2B5EF4-FFF2-40B4-BE49-F238E27FC236}">
                  <a16:creationId xmlns:a16="http://schemas.microsoft.com/office/drawing/2014/main" id="{BAAA1227-6F3B-E84F-86FE-4B3977D7B935}"/>
                </a:ext>
              </a:extLst>
            </p:cNvPr>
            <p:cNvSpPr/>
            <p:nvPr/>
          </p:nvSpPr>
          <p:spPr>
            <a:xfrm>
              <a:off x="4572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5" name="Rectangle 2834">
              <a:extLst>
                <a:ext uri="{FF2B5EF4-FFF2-40B4-BE49-F238E27FC236}">
                  <a16:creationId xmlns:a16="http://schemas.microsoft.com/office/drawing/2014/main" id="{77D14218-3CAB-9845-A403-30D01BFD8FEE}"/>
                </a:ext>
              </a:extLst>
            </p:cNvPr>
            <p:cNvSpPr/>
            <p:nvPr/>
          </p:nvSpPr>
          <p:spPr>
            <a:xfrm>
              <a:off x="4800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6" name="Rectangle 2835">
              <a:extLst>
                <a:ext uri="{FF2B5EF4-FFF2-40B4-BE49-F238E27FC236}">
                  <a16:creationId xmlns:a16="http://schemas.microsoft.com/office/drawing/2014/main" id="{AFEF3DCA-161E-ED43-BAB5-D11169AB1D05}"/>
                </a:ext>
              </a:extLst>
            </p:cNvPr>
            <p:cNvSpPr/>
            <p:nvPr/>
          </p:nvSpPr>
          <p:spPr>
            <a:xfrm>
              <a:off x="5029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7" name="Rectangle 2836">
              <a:extLst>
                <a:ext uri="{FF2B5EF4-FFF2-40B4-BE49-F238E27FC236}">
                  <a16:creationId xmlns:a16="http://schemas.microsoft.com/office/drawing/2014/main" id="{F2F0080C-ACCD-4747-A382-DB2740B746E2}"/>
                </a:ext>
              </a:extLst>
            </p:cNvPr>
            <p:cNvSpPr/>
            <p:nvPr/>
          </p:nvSpPr>
          <p:spPr>
            <a:xfrm>
              <a:off x="5257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8" name="Rectangle 2837">
              <a:extLst>
                <a:ext uri="{FF2B5EF4-FFF2-40B4-BE49-F238E27FC236}">
                  <a16:creationId xmlns:a16="http://schemas.microsoft.com/office/drawing/2014/main" id="{7B31B693-2A7B-F24F-933E-B105326F08C9}"/>
                </a:ext>
              </a:extLst>
            </p:cNvPr>
            <p:cNvSpPr/>
            <p:nvPr/>
          </p:nvSpPr>
          <p:spPr>
            <a:xfrm>
              <a:off x="5486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9" name="Rectangle 2838">
              <a:extLst>
                <a:ext uri="{FF2B5EF4-FFF2-40B4-BE49-F238E27FC236}">
                  <a16:creationId xmlns:a16="http://schemas.microsoft.com/office/drawing/2014/main" id="{6B7C966C-E748-3E4A-9800-0FA7894ED72B}"/>
                </a:ext>
              </a:extLst>
            </p:cNvPr>
            <p:cNvSpPr/>
            <p:nvPr/>
          </p:nvSpPr>
          <p:spPr>
            <a:xfrm>
              <a:off x="5715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0" name="Rectangle 2839">
              <a:extLst>
                <a:ext uri="{FF2B5EF4-FFF2-40B4-BE49-F238E27FC236}">
                  <a16:creationId xmlns:a16="http://schemas.microsoft.com/office/drawing/2014/main" id="{80D01686-39E4-1D46-8A85-380F72BF4557}"/>
                </a:ext>
              </a:extLst>
            </p:cNvPr>
            <p:cNvSpPr/>
            <p:nvPr/>
          </p:nvSpPr>
          <p:spPr>
            <a:xfrm>
              <a:off x="5943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1" name="Rectangle 2840">
              <a:extLst>
                <a:ext uri="{FF2B5EF4-FFF2-40B4-BE49-F238E27FC236}">
                  <a16:creationId xmlns:a16="http://schemas.microsoft.com/office/drawing/2014/main" id="{F156A815-66B0-BB44-834F-A7ADD12F9636}"/>
                </a:ext>
              </a:extLst>
            </p:cNvPr>
            <p:cNvSpPr/>
            <p:nvPr/>
          </p:nvSpPr>
          <p:spPr>
            <a:xfrm>
              <a:off x="6172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2" name="Rectangle 2841">
              <a:extLst>
                <a:ext uri="{FF2B5EF4-FFF2-40B4-BE49-F238E27FC236}">
                  <a16:creationId xmlns:a16="http://schemas.microsoft.com/office/drawing/2014/main" id="{AC6DD905-9226-7C43-942D-30A29C6CDF0F}"/>
                </a:ext>
              </a:extLst>
            </p:cNvPr>
            <p:cNvSpPr/>
            <p:nvPr/>
          </p:nvSpPr>
          <p:spPr>
            <a:xfrm>
              <a:off x="6400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3" name="Rectangle 2842">
              <a:extLst>
                <a:ext uri="{FF2B5EF4-FFF2-40B4-BE49-F238E27FC236}">
                  <a16:creationId xmlns:a16="http://schemas.microsoft.com/office/drawing/2014/main" id="{2A7DAD24-3D84-D24D-A51F-A4ACEAE61756}"/>
                </a:ext>
              </a:extLst>
            </p:cNvPr>
            <p:cNvSpPr/>
            <p:nvPr/>
          </p:nvSpPr>
          <p:spPr>
            <a:xfrm>
              <a:off x="66294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4" name="Rectangle 2843">
              <a:extLst>
                <a:ext uri="{FF2B5EF4-FFF2-40B4-BE49-F238E27FC236}">
                  <a16:creationId xmlns:a16="http://schemas.microsoft.com/office/drawing/2014/main" id="{2A68635D-BCA8-4244-AF99-2EAAAD9B8A48}"/>
                </a:ext>
              </a:extLst>
            </p:cNvPr>
            <p:cNvSpPr/>
            <p:nvPr/>
          </p:nvSpPr>
          <p:spPr>
            <a:xfrm>
              <a:off x="68580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5" name="Rectangle 2844">
              <a:extLst>
                <a:ext uri="{FF2B5EF4-FFF2-40B4-BE49-F238E27FC236}">
                  <a16:creationId xmlns:a16="http://schemas.microsoft.com/office/drawing/2014/main" id="{BDC2532F-F80A-C14D-B93F-F231816FFDCA}"/>
                </a:ext>
              </a:extLst>
            </p:cNvPr>
            <p:cNvSpPr/>
            <p:nvPr/>
          </p:nvSpPr>
          <p:spPr>
            <a:xfrm>
              <a:off x="70866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6" name="Rectangle 2845">
              <a:extLst>
                <a:ext uri="{FF2B5EF4-FFF2-40B4-BE49-F238E27FC236}">
                  <a16:creationId xmlns:a16="http://schemas.microsoft.com/office/drawing/2014/main" id="{4BD0F08C-187F-BC48-99CB-76AF16D69345}"/>
                </a:ext>
              </a:extLst>
            </p:cNvPr>
            <p:cNvSpPr/>
            <p:nvPr/>
          </p:nvSpPr>
          <p:spPr>
            <a:xfrm>
              <a:off x="73152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7" name="Rectangle 2846">
              <a:extLst>
                <a:ext uri="{FF2B5EF4-FFF2-40B4-BE49-F238E27FC236}">
                  <a16:creationId xmlns:a16="http://schemas.microsoft.com/office/drawing/2014/main" id="{B64AE5AF-F757-E941-94C9-849D8B545B21}"/>
                </a:ext>
              </a:extLst>
            </p:cNvPr>
            <p:cNvSpPr/>
            <p:nvPr/>
          </p:nvSpPr>
          <p:spPr>
            <a:xfrm>
              <a:off x="7543800" y="152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8" name="Rectangle 2847">
              <a:extLst>
                <a:ext uri="{FF2B5EF4-FFF2-40B4-BE49-F238E27FC236}">
                  <a16:creationId xmlns:a16="http://schemas.microsoft.com/office/drawing/2014/main" id="{CD440F77-3C75-4C4A-AC95-89001B9A7838}"/>
                </a:ext>
              </a:extLst>
            </p:cNvPr>
            <p:cNvSpPr/>
            <p:nvPr/>
          </p:nvSpPr>
          <p:spPr>
            <a:xfrm>
              <a:off x="5943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9" name="Rectangle 2848">
              <a:extLst>
                <a:ext uri="{FF2B5EF4-FFF2-40B4-BE49-F238E27FC236}">
                  <a16:creationId xmlns:a16="http://schemas.microsoft.com/office/drawing/2014/main" id="{2A7B3361-FA4E-4B4F-803F-1C5A61A16BB9}"/>
                </a:ext>
              </a:extLst>
            </p:cNvPr>
            <p:cNvSpPr/>
            <p:nvPr/>
          </p:nvSpPr>
          <p:spPr>
            <a:xfrm>
              <a:off x="6172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0" name="Rectangle 2849">
              <a:extLst>
                <a:ext uri="{FF2B5EF4-FFF2-40B4-BE49-F238E27FC236}">
                  <a16:creationId xmlns:a16="http://schemas.microsoft.com/office/drawing/2014/main" id="{6D7E7AAF-2E74-2C47-9542-660C2C0B072E}"/>
                </a:ext>
              </a:extLst>
            </p:cNvPr>
            <p:cNvSpPr/>
            <p:nvPr/>
          </p:nvSpPr>
          <p:spPr>
            <a:xfrm>
              <a:off x="6400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1" name="Rectangle 2850">
              <a:extLst>
                <a:ext uri="{FF2B5EF4-FFF2-40B4-BE49-F238E27FC236}">
                  <a16:creationId xmlns:a16="http://schemas.microsoft.com/office/drawing/2014/main" id="{52A327CB-0516-744B-A6C5-55964DDD57FD}"/>
                </a:ext>
              </a:extLst>
            </p:cNvPr>
            <p:cNvSpPr/>
            <p:nvPr/>
          </p:nvSpPr>
          <p:spPr>
            <a:xfrm>
              <a:off x="66294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2" name="Rectangle 2851">
              <a:extLst>
                <a:ext uri="{FF2B5EF4-FFF2-40B4-BE49-F238E27FC236}">
                  <a16:creationId xmlns:a16="http://schemas.microsoft.com/office/drawing/2014/main" id="{2D7B0483-96B3-6046-865D-EFF21B6D0091}"/>
                </a:ext>
              </a:extLst>
            </p:cNvPr>
            <p:cNvSpPr/>
            <p:nvPr/>
          </p:nvSpPr>
          <p:spPr>
            <a:xfrm>
              <a:off x="68580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3" name="Rectangle 2852">
              <a:extLst>
                <a:ext uri="{FF2B5EF4-FFF2-40B4-BE49-F238E27FC236}">
                  <a16:creationId xmlns:a16="http://schemas.microsoft.com/office/drawing/2014/main" id="{9CA8DEC3-6AE7-4E4E-B35A-17F5869735AC}"/>
                </a:ext>
              </a:extLst>
            </p:cNvPr>
            <p:cNvSpPr/>
            <p:nvPr/>
          </p:nvSpPr>
          <p:spPr>
            <a:xfrm>
              <a:off x="70866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4" name="Rectangle 2853">
              <a:extLst>
                <a:ext uri="{FF2B5EF4-FFF2-40B4-BE49-F238E27FC236}">
                  <a16:creationId xmlns:a16="http://schemas.microsoft.com/office/drawing/2014/main" id="{60062783-B46B-164A-BD48-38A678ED6963}"/>
                </a:ext>
              </a:extLst>
            </p:cNvPr>
            <p:cNvSpPr/>
            <p:nvPr/>
          </p:nvSpPr>
          <p:spPr>
            <a:xfrm>
              <a:off x="73152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5" name="Rectangle 2854">
              <a:extLst>
                <a:ext uri="{FF2B5EF4-FFF2-40B4-BE49-F238E27FC236}">
                  <a16:creationId xmlns:a16="http://schemas.microsoft.com/office/drawing/2014/main" id="{A8EDFD3C-E06A-9A4D-BE40-971BC9AFD8A4}"/>
                </a:ext>
              </a:extLst>
            </p:cNvPr>
            <p:cNvSpPr/>
            <p:nvPr/>
          </p:nvSpPr>
          <p:spPr>
            <a:xfrm>
              <a:off x="7543800" y="381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6" name="Rectangle 2855">
              <a:extLst>
                <a:ext uri="{FF2B5EF4-FFF2-40B4-BE49-F238E27FC236}">
                  <a16:creationId xmlns:a16="http://schemas.microsoft.com/office/drawing/2014/main" id="{D6AE7B72-EA27-7D4E-841C-58E23325C56A}"/>
                </a:ext>
              </a:extLst>
            </p:cNvPr>
            <p:cNvSpPr/>
            <p:nvPr/>
          </p:nvSpPr>
          <p:spPr>
            <a:xfrm>
              <a:off x="5943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7" name="Rectangle 2856">
              <a:extLst>
                <a:ext uri="{FF2B5EF4-FFF2-40B4-BE49-F238E27FC236}">
                  <a16:creationId xmlns:a16="http://schemas.microsoft.com/office/drawing/2014/main" id="{490A7A3F-BD14-444B-AFD3-4C6794D31404}"/>
                </a:ext>
              </a:extLst>
            </p:cNvPr>
            <p:cNvSpPr/>
            <p:nvPr/>
          </p:nvSpPr>
          <p:spPr>
            <a:xfrm>
              <a:off x="6172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8" name="Rectangle 2857">
              <a:extLst>
                <a:ext uri="{FF2B5EF4-FFF2-40B4-BE49-F238E27FC236}">
                  <a16:creationId xmlns:a16="http://schemas.microsoft.com/office/drawing/2014/main" id="{4F88BC16-93A4-3542-8C39-6EAEFAB1DAA8}"/>
                </a:ext>
              </a:extLst>
            </p:cNvPr>
            <p:cNvSpPr/>
            <p:nvPr/>
          </p:nvSpPr>
          <p:spPr>
            <a:xfrm>
              <a:off x="6400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9" name="Rectangle 2858">
              <a:extLst>
                <a:ext uri="{FF2B5EF4-FFF2-40B4-BE49-F238E27FC236}">
                  <a16:creationId xmlns:a16="http://schemas.microsoft.com/office/drawing/2014/main" id="{9424CA91-B6E4-5C4C-9624-BC22211A13A5}"/>
                </a:ext>
              </a:extLst>
            </p:cNvPr>
            <p:cNvSpPr/>
            <p:nvPr/>
          </p:nvSpPr>
          <p:spPr>
            <a:xfrm>
              <a:off x="66294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0" name="Rectangle 2859">
              <a:extLst>
                <a:ext uri="{FF2B5EF4-FFF2-40B4-BE49-F238E27FC236}">
                  <a16:creationId xmlns:a16="http://schemas.microsoft.com/office/drawing/2014/main" id="{F08311BD-2371-DB41-AB95-99248896F9FC}"/>
                </a:ext>
              </a:extLst>
            </p:cNvPr>
            <p:cNvSpPr/>
            <p:nvPr/>
          </p:nvSpPr>
          <p:spPr>
            <a:xfrm>
              <a:off x="68580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1" name="Rectangle 2860">
              <a:extLst>
                <a:ext uri="{FF2B5EF4-FFF2-40B4-BE49-F238E27FC236}">
                  <a16:creationId xmlns:a16="http://schemas.microsoft.com/office/drawing/2014/main" id="{7402DC52-DAD2-1C46-8D88-E24BB614CCF4}"/>
                </a:ext>
              </a:extLst>
            </p:cNvPr>
            <p:cNvSpPr/>
            <p:nvPr/>
          </p:nvSpPr>
          <p:spPr>
            <a:xfrm>
              <a:off x="70866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2" name="Rectangle 2861">
              <a:extLst>
                <a:ext uri="{FF2B5EF4-FFF2-40B4-BE49-F238E27FC236}">
                  <a16:creationId xmlns:a16="http://schemas.microsoft.com/office/drawing/2014/main" id="{6702CD21-18A7-8043-A455-F589B2C006AE}"/>
                </a:ext>
              </a:extLst>
            </p:cNvPr>
            <p:cNvSpPr/>
            <p:nvPr/>
          </p:nvSpPr>
          <p:spPr>
            <a:xfrm>
              <a:off x="73152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3" name="Rectangle 2862">
              <a:extLst>
                <a:ext uri="{FF2B5EF4-FFF2-40B4-BE49-F238E27FC236}">
                  <a16:creationId xmlns:a16="http://schemas.microsoft.com/office/drawing/2014/main" id="{945C3E8B-1BC7-BE4D-8A15-CCDD71ED7739}"/>
                </a:ext>
              </a:extLst>
            </p:cNvPr>
            <p:cNvSpPr/>
            <p:nvPr/>
          </p:nvSpPr>
          <p:spPr>
            <a:xfrm>
              <a:off x="7543800" y="609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4" name="Rectangle 2863">
              <a:extLst>
                <a:ext uri="{FF2B5EF4-FFF2-40B4-BE49-F238E27FC236}">
                  <a16:creationId xmlns:a16="http://schemas.microsoft.com/office/drawing/2014/main" id="{AF629DE2-EE35-3F46-B3D8-C47E73820A5E}"/>
                </a:ext>
              </a:extLst>
            </p:cNvPr>
            <p:cNvSpPr/>
            <p:nvPr/>
          </p:nvSpPr>
          <p:spPr>
            <a:xfrm>
              <a:off x="59436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5" name="Rectangle 2864">
              <a:extLst>
                <a:ext uri="{FF2B5EF4-FFF2-40B4-BE49-F238E27FC236}">
                  <a16:creationId xmlns:a16="http://schemas.microsoft.com/office/drawing/2014/main" id="{C1ECD055-5AB8-5D43-A86C-F7C07EA43FCB}"/>
                </a:ext>
              </a:extLst>
            </p:cNvPr>
            <p:cNvSpPr/>
            <p:nvPr/>
          </p:nvSpPr>
          <p:spPr>
            <a:xfrm>
              <a:off x="61722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6" name="Rectangle 2865">
              <a:extLst>
                <a:ext uri="{FF2B5EF4-FFF2-40B4-BE49-F238E27FC236}">
                  <a16:creationId xmlns:a16="http://schemas.microsoft.com/office/drawing/2014/main" id="{C0B693DE-220F-C64E-8C10-4BE8569B1092}"/>
                </a:ext>
              </a:extLst>
            </p:cNvPr>
            <p:cNvSpPr/>
            <p:nvPr/>
          </p:nvSpPr>
          <p:spPr>
            <a:xfrm>
              <a:off x="64008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7" name="Rectangle 2866">
              <a:extLst>
                <a:ext uri="{FF2B5EF4-FFF2-40B4-BE49-F238E27FC236}">
                  <a16:creationId xmlns:a16="http://schemas.microsoft.com/office/drawing/2014/main" id="{0626AF89-3B70-2E42-839E-38F52BD56F79}"/>
                </a:ext>
              </a:extLst>
            </p:cNvPr>
            <p:cNvSpPr/>
            <p:nvPr/>
          </p:nvSpPr>
          <p:spPr>
            <a:xfrm>
              <a:off x="66294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8" name="Rectangle 2867">
              <a:extLst>
                <a:ext uri="{FF2B5EF4-FFF2-40B4-BE49-F238E27FC236}">
                  <a16:creationId xmlns:a16="http://schemas.microsoft.com/office/drawing/2014/main" id="{7FDE6349-09C9-AE45-B913-B15E41C4B0E8}"/>
                </a:ext>
              </a:extLst>
            </p:cNvPr>
            <p:cNvSpPr/>
            <p:nvPr/>
          </p:nvSpPr>
          <p:spPr>
            <a:xfrm>
              <a:off x="68580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9" name="Rectangle 2868">
              <a:extLst>
                <a:ext uri="{FF2B5EF4-FFF2-40B4-BE49-F238E27FC236}">
                  <a16:creationId xmlns:a16="http://schemas.microsoft.com/office/drawing/2014/main" id="{ABEC480B-B1D0-E44F-9B5C-6E03846AEEF1}"/>
                </a:ext>
              </a:extLst>
            </p:cNvPr>
            <p:cNvSpPr/>
            <p:nvPr/>
          </p:nvSpPr>
          <p:spPr>
            <a:xfrm>
              <a:off x="70866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0" name="Rectangle 2869">
              <a:extLst>
                <a:ext uri="{FF2B5EF4-FFF2-40B4-BE49-F238E27FC236}">
                  <a16:creationId xmlns:a16="http://schemas.microsoft.com/office/drawing/2014/main" id="{FEBD21BD-4162-8747-B984-A7FF3A0604E5}"/>
                </a:ext>
              </a:extLst>
            </p:cNvPr>
            <p:cNvSpPr/>
            <p:nvPr/>
          </p:nvSpPr>
          <p:spPr>
            <a:xfrm>
              <a:off x="73152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1" name="Rectangle 2870">
              <a:extLst>
                <a:ext uri="{FF2B5EF4-FFF2-40B4-BE49-F238E27FC236}">
                  <a16:creationId xmlns:a16="http://schemas.microsoft.com/office/drawing/2014/main" id="{A4A4879B-F883-CF41-9391-3EF73B9FF9F3}"/>
                </a:ext>
              </a:extLst>
            </p:cNvPr>
            <p:cNvSpPr/>
            <p:nvPr/>
          </p:nvSpPr>
          <p:spPr>
            <a:xfrm>
              <a:off x="7543800" y="838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2" name="Rectangle 2871">
              <a:extLst>
                <a:ext uri="{FF2B5EF4-FFF2-40B4-BE49-F238E27FC236}">
                  <a16:creationId xmlns:a16="http://schemas.microsoft.com/office/drawing/2014/main" id="{7F2EE1A3-B908-544D-AFF6-491853426253}"/>
                </a:ext>
              </a:extLst>
            </p:cNvPr>
            <p:cNvSpPr/>
            <p:nvPr/>
          </p:nvSpPr>
          <p:spPr>
            <a:xfrm>
              <a:off x="59436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3" name="Rectangle 2872">
              <a:extLst>
                <a:ext uri="{FF2B5EF4-FFF2-40B4-BE49-F238E27FC236}">
                  <a16:creationId xmlns:a16="http://schemas.microsoft.com/office/drawing/2014/main" id="{241394FF-DF75-8A4D-A677-8B56C35CCFAB}"/>
                </a:ext>
              </a:extLst>
            </p:cNvPr>
            <p:cNvSpPr/>
            <p:nvPr/>
          </p:nvSpPr>
          <p:spPr>
            <a:xfrm>
              <a:off x="61722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4" name="Rectangle 2873">
              <a:extLst>
                <a:ext uri="{FF2B5EF4-FFF2-40B4-BE49-F238E27FC236}">
                  <a16:creationId xmlns:a16="http://schemas.microsoft.com/office/drawing/2014/main" id="{288064D8-8074-8F48-A732-52FA6B6053F4}"/>
                </a:ext>
              </a:extLst>
            </p:cNvPr>
            <p:cNvSpPr/>
            <p:nvPr/>
          </p:nvSpPr>
          <p:spPr>
            <a:xfrm>
              <a:off x="64008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5" name="Rectangle 2874">
              <a:extLst>
                <a:ext uri="{FF2B5EF4-FFF2-40B4-BE49-F238E27FC236}">
                  <a16:creationId xmlns:a16="http://schemas.microsoft.com/office/drawing/2014/main" id="{62BB9DD5-CFB6-B344-8785-16AC44AAC6A2}"/>
                </a:ext>
              </a:extLst>
            </p:cNvPr>
            <p:cNvSpPr/>
            <p:nvPr/>
          </p:nvSpPr>
          <p:spPr>
            <a:xfrm>
              <a:off x="66294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6" name="Rectangle 2875">
              <a:extLst>
                <a:ext uri="{FF2B5EF4-FFF2-40B4-BE49-F238E27FC236}">
                  <a16:creationId xmlns:a16="http://schemas.microsoft.com/office/drawing/2014/main" id="{5B2D6F1F-559D-794D-A31E-9EB123B06689}"/>
                </a:ext>
              </a:extLst>
            </p:cNvPr>
            <p:cNvSpPr/>
            <p:nvPr/>
          </p:nvSpPr>
          <p:spPr>
            <a:xfrm>
              <a:off x="68580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7" name="Rectangle 2876">
              <a:extLst>
                <a:ext uri="{FF2B5EF4-FFF2-40B4-BE49-F238E27FC236}">
                  <a16:creationId xmlns:a16="http://schemas.microsoft.com/office/drawing/2014/main" id="{59B1282C-583D-B44A-96FA-857DF5D1A69F}"/>
                </a:ext>
              </a:extLst>
            </p:cNvPr>
            <p:cNvSpPr/>
            <p:nvPr/>
          </p:nvSpPr>
          <p:spPr>
            <a:xfrm>
              <a:off x="70866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8" name="Rectangle 2877">
              <a:extLst>
                <a:ext uri="{FF2B5EF4-FFF2-40B4-BE49-F238E27FC236}">
                  <a16:creationId xmlns:a16="http://schemas.microsoft.com/office/drawing/2014/main" id="{FF522ABE-EE4F-544C-A9B1-6EC63C654E42}"/>
                </a:ext>
              </a:extLst>
            </p:cNvPr>
            <p:cNvSpPr/>
            <p:nvPr/>
          </p:nvSpPr>
          <p:spPr>
            <a:xfrm>
              <a:off x="73152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9" name="Rectangle 2878">
              <a:extLst>
                <a:ext uri="{FF2B5EF4-FFF2-40B4-BE49-F238E27FC236}">
                  <a16:creationId xmlns:a16="http://schemas.microsoft.com/office/drawing/2014/main" id="{BE954B5B-8A6C-F948-8B78-3D2637C6BF0A}"/>
                </a:ext>
              </a:extLst>
            </p:cNvPr>
            <p:cNvSpPr/>
            <p:nvPr/>
          </p:nvSpPr>
          <p:spPr>
            <a:xfrm>
              <a:off x="7543800" y="1066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0" name="Rectangle 2879">
              <a:extLst>
                <a:ext uri="{FF2B5EF4-FFF2-40B4-BE49-F238E27FC236}">
                  <a16:creationId xmlns:a16="http://schemas.microsoft.com/office/drawing/2014/main" id="{DAA80BD1-966E-5B40-AFF0-CE0389D94512}"/>
                </a:ext>
              </a:extLst>
            </p:cNvPr>
            <p:cNvSpPr/>
            <p:nvPr/>
          </p:nvSpPr>
          <p:spPr>
            <a:xfrm>
              <a:off x="5943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1" name="Rectangle 2880">
              <a:extLst>
                <a:ext uri="{FF2B5EF4-FFF2-40B4-BE49-F238E27FC236}">
                  <a16:creationId xmlns:a16="http://schemas.microsoft.com/office/drawing/2014/main" id="{5F8E5257-5099-0C44-BF7B-343F88D45C81}"/>
                </a:ext>
              </a:extLst>
            </p:cNvPr>
            <p:cNvSpPr/>
            <p:nvPr/>
          </p:nvSpPr>
          <p:spPr>
            <a:xfrm>
              <a:off x="6172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2" name="Rectangle 2881">
              <a:extLst>
                <a:ext uri="{FF2B5EF4-FFF2-40B4-BE49-F238E27FC236}">
                  <a16:creationId xmlns:a16="http://schemas.microsoft.com/office/drawing/2014/main" id="{6778AA46-CC3C-F841-9E21-C6CA5CAFF8C9}"/>
                </a:ext>
              </a:extLst>
            </p:cNvPr>
            <p:cNvSpPr/>
            <p:nvPr/>
          </p:nvSpPr>
          <p:spPr>
            <a:xfrm>
              <a:off x="6400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3" name="Rectangle 2882">
              <a:extLst>
                <a:ext uri="{FF2B5EF4-FFF2-40B4-BE49-F238E27FC236}">
                  <a16:creationId xmlns:a16="http://schemas.microsoft.com/office/drawing/2014/main" id="{479F7ED8-633A-7E49-9A04-327A9819E078}"/>
                </a:ext>
              </a:extLst>
            </p:cNvPr>
            <p:cNvSpPr/>
            <p:nvPr/>
          </p:nvSpPr>
          <p:spPr>
            <a:xfrm>
              <a:off x="66294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4" name="Rectangle 2883">
              <a:extLst>
                <a:ext uri="{FF2B5EF4-FFF2-40B4-BE49-F238E27FC236}">
                  <a16:creationId xmlns:a16="http://schemas.microsoft.com/office/drawing/2014/main" id="{32BF50AA-D006-CC40-A21B-B243DC17B22A}"/>
                </a:ext>
              </a:extLst>
            </p:cNvPr>
            <p:cNvSpPr/>
            <p:nvPr/>
          </p:nvSpPr>
          <p:spPr>
            <a:xfrm>
              <a:off x="68580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5" name="Rectangle 2884">
              <a:extLst>
                <a:ext uri="{FF2B5EF4-FFF2-40B4-BE49-F238E27FC236}">
                  <a16:creationId xmlns:a16="http://schemas.microsoft.com/office/drawing/2014/main" id="{79A0E4BE-3822-DC4A-A326-8FF162E23D1F}"/>
                </a:ext>
              </a:extLst>
            </p:cNvPr>
            <p:cNvSpPr/>
            <p:nvPr/>
          </p:nvSpPr>
          <p:spPr>
            <a:xfrm>
              <a:off x="70866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6" name="Rectangle 2885">
              <a:extLst>
                <a:ext uri="{FF2B5EF4-FFF2-40B4-BE49-F238E27FC236}">
                  <a16:creationId xmlns:a16="http://schemas.microsoft.com/office/drawing/2014/main" id="{ED857DEC-315A-B14F-A66C-95F61C601D16}"/>
                </a:ext>
              </a:extLst>
            </p:cNvPr>
            <p:cNvSpPr/>
            <p:nvPr/>
          </p:nvSpPr>
          <p:spPr>
            <a:xfrm>
              <a:off x="73152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7" name="Rectangle 2886">
              <a:extLst>
                <a:ext uri="{FF2B5EF4-FFF2-40B4-BE49-F238E27FC236}">
                  <a16:creationId xmlns:a16="http://schemas.microsoft.com/office/drawing/2014/main" id="{3FC6FD2D-0E0F-5942-9A7A-48DE8750B86B}"/>
                </a:ext>
              </a:extLst>
            </p:cNvPr>
            <p:cNvSpPr/>
            <p:nvPr/>
          </p:nvSpPr>
          <p:spPr>
            <a:xfrm>
              <a:off x="7543800" y="1295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8" name="Rectangle 2887">
              <a:extLst>
                <a:ext uri="{FF2B5EF4-FFF2-40B4-BE49-F238E27FC236}">
                  <a16:creationId xmlns:a16="http://schemas.microsoft.com/office/drawing/2014/main" id="{AC973260-1D15-614C-9C7A-262F3C8F1BE8}"/>
                </a:ext>
              </a:extLst>
            </p:cNvPr>
            <p:cNvSpPr/>
            <p:nvPr/>
          </p:nvSpPr>
          <p:spPr>
            <a:xfrm>
              <a:off x="5943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9" name="Rectangle 2888">
              <a:extLst>
                <a:ext uri="{FF2B5EF4-FFF2-40B4-BE49-F238E27FC236}">
                  <a16:creationId xmlns:a16="http://schemas.microsoft.com/office/drawing/2014/main" id="{1E968AB1-37B6-CC44-9A6B-BA13ABD081DE}"/>
                </a:ext>
              </a:extLst>
            </p:cNvPr>
            <p:cNvSpPr/>
            <p:nvPr/>
          </p:nvSpPr>
          <p:spPr>
            <a:xfrm>
              <a:off x="6172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0" name="Rectangle 2889">
              <a:extLst>
                <a:ext uri="{FF2B5EF4-FFF2-40B4-BE49-F238E27FC236}">
                  <a16:creationId xmlns:a16="http://schemas.microsoft.com/office/drawing/2014/main" id="{88D5B4F3-6437-614B-B1A5-FDE0139F8AA9}"/>
                </a:ext>
              </a:extLst>
            </p:cNvPr>
            <p:cNvSpPr/>
            <p:nvPr/>
          </p:nvSpPr>
          <p:spPr>
            <a:xfrm>
              <a:off x="6400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1" name="Rectangle 2890">
              <a:extLst>
                <a:ext uri="{FF2B5EF4-FFF2-40B4-BE49-F238E27FC236}">
                  <a16:creationId xmlns:a16="http://schemas.microsoft.com/office/drawing/2014/main" id="{E674F414-7263-E644-9F14-0461FA007B24}"/>
                </a:ext>
              </a:extLst>
            </p:cNvPr>
            <p:cNvSpPr/>
            <p:nvPr/>
          </p:nvSpPr>
          <p:spPr>
            <a:xfrm>
              <a:off x="66294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2" name="Rectangle 2891">
              <a:extLst>
                <a:ext uri="{FF2B5EF4-FFF2-40B4-BE49-F238E27FC236}">
                  <a16:creationId xmlns:a16="http://schemas.microsoft.com/office/drawing/2014/main" id="{03B7B39A-72E9-C64F-9FDC-31478421D09F}"/>
                </a:ext>
              </a:extLst>
            </p:cNvPr>
            <p:cNvSpPr/>
            <p:nvPr/>
          </p:nvSpPr>
          <p:spPr>
            <a:xfrm>
              <a:off x="68580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3" name="Rectangle 2892">
              <a:extLst>
                <a:ext uri="{FF2B5EF4-FFF2-40B4-BE49-F238E27FC236}">
                  <a16:creationId xmlns:a16="http://schemas.microsoft.com/office/drawing/2014/main" id="{9808ABCD-A1DE-5B4C-8227-2E1A29189A64}"/>
                </a:ext>
              </a:extLst>
            </p:cNvPr>
            <p:cNvSpPr/>
            <p:nvPr/>
          </p:nvSpPr>
          <p:spPr>
            <a:xfrm>
              <a:off x="70866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4" name="Rectangle 2893">
              <a:extLst>
                <a:ext uri="{FF2B5EF4-FFF2-40B4-BE49-F238E27FC236}">
                  <a16:creationId xmlns:a16="http://schemas.microsoft.com/office/drawing/2014/main" id="{9982424D-33BE-CF4D-9EA5-8D8DC4790684}"/>
                </a:ext>
              </a:extLst>
            </p:cNvPr>
            <p:cNvSpPr/>
            <p:nvPr/>
          </p:nvSpPr>
          <p:spPr>
            <a:xfrm>
              <a:off x="73152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5" name="Rectangle 2894">
              <a:extLst>
                <a:ext uri="{FF2B5EF4-FFF2-40B4-BE49-F238E27FC236}">
                  <a16:creationId xmlns:a16="http://schemas.microsoft.com/office/drawing/2014/main" id="{8D862955-1482-8B4C-AAB2-FDF977FDADC0}"/>
                </a:ext>
              </a:extLst>
            </p:cNvPr>
            <p:cNvSpPr/>
            <p:nvPr/>
          </p:nvSpPr>
          <p:spPr>
            <a:xfrm>
              <a:off x="7543800" y="1524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6" name="Rectangle 2895">
              <a:extLst>
                <a:ext uri="{FF2B5EF4-FFF2-40B4-BE49-F238E27FC236}">
                  <a16:creationId xmlns:a16="http://schemas.microsoft.com/office/drawing/2014/main" id="{61095A71-7CDB-474C-83BA-50F5084AD31B}"/>
                </a:ext>
              </a:extLst>
            </p:cNvPr>
            <p:cNvSpPr/>
            <p:nvPr/>
          </p:nvSpPr>
          <p:spPr>
            <a:xfrm>
              <a:off x="5943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7" name="Rectangle 2896">
              <a:extLst>
                <a:ext uri="{FF2B5EF4-FFF2-40B4-BE49-F238E27FC236}">
                  <a16:creationId xmlns:a16="http://schemas.microsoft.com/office/drawing/2014/main" id="{9BB54A92-14BD-DB46-91A4-4FA3E61DA589}"/>
                </a:ext>
              </a:extLst>
            </p:cNvPr>
            <p:cNvSpPr/>
            <p:nvPr/>
          </p:nvSpPr>
          <p:spPr>
            <a:xfrm>
              <a:off x="6172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8" name="Rectangle 2897">
              <a:extLst>
                <a:ext uri="{FF2B5EF4-FFF2-40B4-BE49-F238E27FC236}">
                  <a16:creationId xmlns:a16="http://schemas.microsoft.com/office/drawing/2014/main" id="{A9F02903-3A04-8D4F-A028-6C79E53DD65D}"/>
                </a:ext>
              </a:extLst>
            </p:cNvPr>
            <p:cNvSpPr/>
            <p:nvPr/>
          </p:nvSpPr>
          <p:spPr>
            <a:xfrm>
              <a:off x="6400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9" name="Rectangle 2898">
              <a:extLst>
                <a:ext uri="{FF2B5EF4-FFF2-40B4-BE49-F238E27FC236}">
                  <a16:creationId xmlns:a16="http://schemas.microsoft.com/office/drawing/2014/main" id="{B01AF755-7FC4-E547-867D-7D980203BD60}"/>
                </a:ext>
              </a:extLst>
            </p:cNvPr>
            <p:cNvSpPr/>
            <p:nvPr/>
          </p:nvSpPr>
          <p:spPr>
            <a:xfrm>
              <a:off x="66294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0" name="Rectangle 2899">
              <a:extLst>
                <a:ext uri="{FF2B5EF4-FFF2-40B4-BE49-F238E27FC236}">
                  <a16:creationId xmlns:a16="http://schemas.microsoft.com/office/drawing/2014/main" id="{38ECC4B1-CB14-A241-B1D8-EE88B1E1375B}"/>
                </a:ext>
              </a:extLst>
            </p:cNvPr>
            <p:cNvSpPr/>
            <p:nvPr/>
          </p:nvSpPr>
          <p:spPr>
            <a:xfrm>
              <a:off x="68580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1" name="Rectangle 2900">
              <a:extLst>
                <a:ext uri="{FF2B5EF4-FFF2-40B4-BE49-F238E27FC236}">
                  <a16:creationId xmlns:a16="http://schemas.microsoft.com/office/drawing/2014/main" id="{E3306858-462C-7E43-90FB-925FD9F5D7A8}"/>
                </a:ext>
              </a:extLst>
            </p:cNvPr>
            <p:cNvSpPr/>
            <p:nvPr/>
          </p:nvSpPr>
          <p:spPr>
            <a:xfrm>
              <a:off x="70866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2" name="Rectangle 2901">
              <a:extLst>
                <a:ext uri="{FF2B5EF4-FFF2-40B4-BE49-F238E27FC236}">
                  <a16:creationId xmlns:a16="http://schemas.microsoft.com/office/drawing/2014/main" id="{8AD4E17F-8ABF-2D41-AF35-C00EF002DF3F}"/>
                </a:ext>
              </a:extLst>
            </p:cNvPr>
            <p:cNvSpPr/>
            <p:nvPr/>
          </p:nvSpPr>
          <p:spPr>
            <a:xfrm>
              <a:off x="73152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3" name="Rectangle 2902">
              <a:extLst>
                <a:ext uri="{FF2B5EF4-FFF2-40B4-BE49-F238E27FC236}">
                  <a16:creationId xmlns:a16="http://schemas.microsoft.com/office/drawing/2014/main" id="{994942A4-F640-2549-8301-C50DAE7CD2D6}"/>
                </a:ext>
              </a:extLst>
            </p:cNvPr>
            <p:cNvSpPr/>
            <p:nvPr/>
          </p:nvSpPr>
          <p:spPr>
            <a:xfrm>
              <a:off x="7543800" y="1752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4" name="Rectangle 2903">
              <a:extLst>
                <a:ext uri="{FF2B5EF4-FFF2-40B4-BE49-F238E27FC236}">
                  <a16:creationId xmlns:a16="http://schemas.microsoft.com/office/drawing/2014/main" id="{1C60E9D2-AD0F-994E-AD73-BE8761690F02}"/>
                </a:ext>
              </a:extLst>
            </p:cNvPr>
            <p:cNvSpPr/>
            <p:nvPr/>
          </p:nvSpPr>
          <p:spPr>
            <a:xfrm>
              <a:off x="5943600" y="19812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5" name="Rectangle 2904">
              <a:extLst>
                <a:ext uri="{FF2B5EF4-FFF2-40B4-BE49-F238E27FC236}">
                  <a16:creationId xmlns:a16="http://schemas.microsoft.com/office/drawing/2014/main" id="{7ACEAE69-001F-054A-BAE3-8CE6706C79A5}"/>
                </a:ext>
              </a:extLst>
            </p:cNvPr>
            <p:cNvSpPr/>
            <p:nvPr/>
          </p:nvSpPr>
          <p:spPr>
            <a:xfrm>
              <a:off x="6172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6" name="Rectangle 2905">
              <a:extLst>
                <a:ext uri="{FF2B5EF4-FFF2-40B4-BE49-F238E27FC236}">
                  <a16:creationId xmlns:a16="http://schemas.microsoft.com/office/drawing/2014/main" id="{8503EF3F-4FE9-6B48-8509-1C8FFDEF54E5}"/>
                </a:ext>
              </a:extLst>
            </p:cNvPr>
            <p:cNvSpPr/>
            <p:nvPr/>
          </p:nvSpPr>
          <p:spPr>
            <a:xfrm>
              <a:off x="6400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7" name="Rectangle 2906">
              <a:extLst>
                <a:ext uri="{FF2B5EF4-FFF2-40B4-BE49-F238E27FC236}">
                  <a16:creationId xmlns:a16="http://schemas.microsoft.com/office/drawing/2014/main" id="{72882FD7-72B9-A04C-A401-FA65B8FCA55F}"/>
                </a:ext>
              </a:extLst>
            </p:cNvPr>
            <p:cNvSpPr/>
            <p:nvPr/>
          </p:nvSpPr>
          <p:spPr>
            <a:xfrm>
              <a:off x="66294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8" name="Rectangle 2907">
              <a:extLst>
                <a:ext uri="{FF2B5EF4-FFF2-40B4-BE49-F238E27FC236}">
                  <a16:creationId xmlns:a16="http://schemas.microsoft.com/office/drawing/2014/main" id="{7E9EF07D-D36D-204D-A02A-80DC81E5C220}"/>
                </a:ext>
              </a:extLst>
            </p:cNvPr>
            <p:cNvSpPr/>
            <p:nvPr/>
          </p:nvSpPr>
          <p:spPr>
            <a:xfrm>
              <a:off x="68580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9" name="Rectangle 2908">
              <a:extLst>
                <a:ext uri="{FF2B5EF4-FFF2-40B4-BE49-F238E27FC236}">
                  <a16:creationId xmlns:a16="http://schemas.microsoft.com/office/drawing/2014/main" id="{9079B183-C0F5-994A-8EEE-8A59DE90B3B4}"/>
                </a:ext>
              </a:extLst>
            </p:cNvPr>
            <p:cNvSpPr/>
            <p:nvPr/>
          </p:nvSpPr>
          <p:spPr>
            <a:xfrm>
              <a:off x="70866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0" name="Rectangle 2909">
              <a:extLst>
                <a:ext uri="{FF2B5EF4-FFF2-40B4-BE49-F238E27FC236}">
                  <a16:creationId xmlns:a16="http://schemas.microsoft.com/office/drawing/2014/main" id="{6D481C2C-1B63-2144-B49E-98FF36ED6ADB}"/>
                </a:ext>
              </a:extLst>
            </p:cNvPr>
            <p:cNvSpPr/>
            <p:nvPr/>
          </p:nvSpPr>
          <p:spPr>
            <a:xfrm>
              <a:off x="7315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1" name="Rectangle 2910">
              <a:extLst>
                <a:ext uri="{FF2B5EF4-FFF2-40B4-BE49-F238E27FC236}">
                  <a16:creationId xmlns:a16="http://schemas.microsoft.com/office/drawing/2014/main" id="{B525210D-B3E8-0645-A868-C9F0C3AAD26C}"/>
                </a:ext>
              </a:extLst>
            </p:cNvPr>
            <p:cNvSpPr/>
            <p:nvPr/>
          </p:nvSpPr>
          <p:spPr>
            <a:xfrm>
              <a:off x="75438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2" name="Rectangle 2911">
              <a:extLst>
                <a:ext uri="{FF2B5EF4-FFF2-40B4-BE49-F238E27FC236}">
                  <a16:creationId xmlns:a16="http://schemas.microsoft.com/office/drawing/2014/main" id="{02E0F616-2864-634B-9B41-A79CFD95E36F}"/>
                </a:ext>
              </a:extLst>
            </p:cNvPr>
            <p:cNvSpPr/>
            <p:nvPr/>
          </p:nvSpPr>
          <p:spPr>
            <a:xfrm>
              <a:off x="5943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3" name="Rectangle 2912">
              <a:extLst>
                <a:ext uri="{FF2B5EF4-FFF2-40B4-BE49-F238E27FC236}">
                  <a16:creationId xmlns:a16="http://schemas.microsoft.com/office/drawing/2014/main" id="{C0BBC49D-EC89-DB49-A31A-0EE292EA1BC2}"/>
                </a:ext>
              </a:extLst>
            </p:cNvPr>
            <p:cNvSpPr/>
            <p:nvPr/>
          </p:nvSpPr>
          <p:spPr>
            <a:xfrm>
              <a:off x="6172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4" name="Rectangle 2913">
              <a:extLst>
                <a:ext uri="{FF2B5EF4-FFF2-40B4-BE49-F238E27FC236}">
                  <a16:creationId xmlns:a16="http://schemas.microsoft.com/office/drawing/2014/main" id="{BB6BD301-6E35-F948-8D71-4EF2B3EC68F2}"/>
                </a:ext>
              </a:extLst>
            </p:cNvPr>
            <p:cNvSpPr/>
            <p:nvPr/>
          </p:nvSpPr>
          <p:spPr>
            <a:xfrm>
              <a:off x="6400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5" name="Rectangle 2914">
              <a:extLst>
                <a:ext uri="{FF2B5EF4-FFF2-40B4-BE49-F238E27FC236}">
                  <a16:creationId xmlns:a16="http://schemas.microsoft.com/office/drawing/2014/main" id="{4F0B1907-3D0A-4D49-AD8F-537A0AD4C25A}"/>
                </a:ext>
              </a:extLst>
            </p:cNvPr>
            <p:cNvSpPr/>
            <p:nvPr/>
          </p:nvSpPr>
          <p:spPr>
            <a:xfrm>
              <a:off x="66294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6" name="Rectangle 2915">
              <a:extLst>
                <a:ext uri="{FF2B5EF4-FFF2-40B4-BE49-F238E27FC236}">
                  <a16:creationId xmlns:a16="http://schemas.microsoft.com/office/drawing/2014/main" id="{394AEADB-42F4-A947-B03E-6C80CE85BFD9}"/>
                </a:ext>
              </a:extLst>
            </p:cNvPr>
            <p:cNvSpPr/>
            <p:nvPr/>
          </p:nvSpPr>
          <p:spPr>
            <a:xfrm>
              <a:off x="68580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7" name="Rectangle 2916">
              <a:extLst>
                <a:ext uri="{FF2B5EF4-FFF2-40B4-BE49-F238E27FC236}">
                  <a16:creationId xmlns:a16="http://schemas.microsoft.com/office/drawing/2014/main" id="{17D4948E-805B-8445-9863-78A866A9AE4A}"/>
                </a:ext>
              </a:extLst>
            </p:cNvPr>
            <p:cNvSpPr/>
            <p:nvPr/>
          </p:nvSpPr>
          <p:spPr>
            <a:xfrm>
              <a:off x="70866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8" name="Rectangle 2917">
              <a:extLst>
                <a:ext uri="{FF2B5EF4-FFF2-40B4-BE49-F238E27FC236}">
                  <a16:creationId xmlns:a16="http://schemas.microsoft.com/office/drawing/2014/main" id="{8B3FACD6-665E-5F43-98DE-E7F7B4D6D5A6}"/>
                </a:ext>
              </a:extLst>
            </p:cNvPr>
            <p:cNvSpPr/>
            <p:nvPr/>
          </p:nvSpPr>
          <p:spPr>
            <a:xfrm>
              <a:off x="73152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9" name="Rectangle 2918">
              <a:extLst>
                <a:ext uri="{FF2B5EF4-FFF2-40B4-BE49-F238E27FC236}">
                  <a16:creationId xmlns:a16="http://schemas.microsoft.com/office/drawing/2014/main" id="{8EED62B7-F070-D747-9307-40C6C5EF5E21}"/>
                </a:ext>
              </a:extLst>
            </p:cNvPr>
            <p:cNvSpPr/>
            <p:nvPr/>
          </p:nvSpPr>
          <p:spPr>
            <a:xfrm>
              <a:off x="7543800" y="2209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0" name="Rectangle 2919">
              <a:extLst>
                <a:ext uri="{FF2B5EF4-FFF2-40B4-BE49-F238E27FC236}">
                  <a16:creationId xmlns:a16="http://schemas.microsoft.com/office/drawing/2014/main" id="{2E3396F5-4BD2-F145-96DA-6FF950053CFA}"/>
                </a:ext>
              </a:extLst>
            </p:cNvPr>
            <p:cNvSpPr/>
            <p:nvPr/>
          </p:nvSpPr>
          <p:spPr>
            <a:xfrm>
              <a:off x="59436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1" name="Rectangle 2920">
              <a:extLst>
                <a:ext uri="{FF2B5EF4-FFF2-40B4-BE49-F238E27FC236}">
                  <a16:creationId xmlns:a16="http://schemas.microsoft.com/office/drawing/2014/main" id="{9C1CF60B-74CE-424A-8515-D17818D763EB}"/>
                </a:ext>
              </a:extLst>
            </p:cNvPr>
            <p:cNvSpPr/>
            <p:nvPr/>
          </p:nvSpPr>
          <p:spPr>
            <a:xfrm>
              <a:off x="61722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2" name="Rectangle 2921">
              <a:extLst>
                <a:ext uri="{FF2B5EF4-FFF2-40B4-BE49-F238E27FC236}">
                  <a16:creationId xmlns:a16="http://schemas.microsoft.com/office/drawing/2014/main" id="{BD4D541B-0ACB-2041-AE4B-70E28F0144A8}"/>
                </a:ext>
              </a:extLst>
            </p:cNvPr>
            <p:cNvSpPr/>
            <p:nvPr/>
          </p:nvSpPr>
          <p:spPr>
            <a:xfrm>
              <a:off x="6400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3" name="Rectangle 2922">
              <a:extLst>
                <a:ext uri="{FF2B5EF4-FFF2-40B4-BE49-F238E27FC236}">
                  <a16:creationId xmlns:a16="http://schemas.microsoft.com/office/drawing/2014/main" id="{461D05D9-2A68-2A43-A3C9-CF97AFEA6B54}"/>
                </a:ext>
              </a:extLst>
            </p:cNvPr>
            <p:cNvSpPr/>
            <p:nvPr/>
          </p:nvSpPr>
          <p:spPr>
            <a:xfrm>
              <a:off x="6629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4" name="Rectangle 2923">
              <a:extLst>
                <a:ext uri="{FF2B5EF4-FFF2-40B4-BE49-F238E27FC236}">
                  <a16:creationId xmlns:a16="http://schemas.microsoft.com/office/drawing/2014/main" id="{58FE6E74-7DFD-A049-AEF3-0B7719C90656}"/>
                </a:ext>
              </a:extLst>
            </p:cNvPr>
            <p:cNvSpPr/>
            <p:nvPr/>
          </p:nvSpPr>
          <p:spPr>
            <a:xfrm>
              <a:off x="6858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5" name="Rectangle 2924">
              <a:extLst>
                <a:ext uri="{FF2B5EF4-FFF2-40B4-BE49-F238E27FC236}">
                  <a16:creationId xmlns:a16="http://schemas.microsoft.com/office/drawing/2014/main" id="{C6046FD3-E234-D94A-9BF7-3AD10B410211}"/>
                </a:ext>
              </a:extLst>
            </p:cNvPr>
            <p:cNvSpPr/>
            <p:nvPr/>
          </p:nvSpPr>
          <p:spPr>
            <a:xfrm>
              <a:off x="70866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6" name="Rectangle 2925">
              <a:extLst>
                <a:ext uri="{FF2B5EF4-FFF2-40B4-BE49-F238E27FC236}">
                  <a16:creationId xmlns:a16="http://schemas.microsoft.com/office/drawing/2014/main" id="{3AF662AA-BDC8-E944-8971-E1A0DC7830AD}"/>
                </a:ext>
              </a:extLst>
            </p:cNvPr>
            <p:cNvSpPr/>
            <p:nvPr/>
          </p:nvSpPr>
          <p:spPr>
            <a:xfrm>
              <a:off x="73152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7" name="Rectangle 2926">
              <a:extLst>
                <a:ext uri="{FF2B5EF4-FFF2-40B4-BE49-F238E27FC236}">
                  <a16:creationId xmlns:a16="http://schemas.microsoft.com/office/drawing/2014/main" id="{8C53C712-7E03-0141-BC52-A2213ECF77BD}"/>
                </a:ext>
              </a:extLst>
            </p:cNvPr>
            <p:cNvSpPr/>
            <p:nvPr/>
          </p:nvSpPr>
          <p:spPr>
            <a:xfrm>
              <a:off x="7543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8" name="Rectangle 2927">
              <a:extLst>
                <a:ext uri="{FF2B5EF4-FFF2-40B4-BE49-F238E27FC236}">
                  <a16:creationId xmlns:a16="http://schemas.microsoft.com/office/drawing/2014/main" id="{C3F1A2CD-25FF-9E4D-A1E9-0DF22D177216}"/>
                </a:ext>
              </a:extLst>
            </p:cNvPr>
            <p:cNvSpPr/>
            <p:nvPr/>
          </p:nvSpPr>
          <p:spPr>
            <a:xfrm>
              <a:off x="5943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9" name="Rectangle 2928">
              <a:extLst>
                <a:ext uri="{FF2B5EF4-FFF2-40B4-BE49-F238E27FC236}">
                  <a16:creationId xmlns:a16="http://schemas.microsoft.com/office/drawing/2014/main" id="{04D6C788-7AD2-364E-AF99-CC93CDA9EC6A}"/>
                </a:ext>
              </a:extLst>
            </p:cNvPr>
            <p:cNvSpPr/>
            <p:nvPr/>
          </p:nvSpPr>
          <p:spPr>
            <a:xfrm>
              <a:off x="61722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0" name="Rectangle 2929">
              <a:extLst>
                <a:ext uri="{FF2B5EF4-FFF2-40B4-BE49-F238E27FC236}">
                  <a16:creationId xmlns:a16="http://schemas.microsoft.com/office/drawing/2014/main" id="{A3BCF74A-04C4-C64B-BB7C-FAF65B5FE2DB}"/>
                </a:ext>
              </a:extLst>
            </p:cNvPr>
            <p:cNvSpPr/>
            <p:nvPr/>
          </p:nvSpPr>
          <p:spPr>
            <a:xfrm>
              <a:off x="64008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1" name="Rectangle 2930">
              <a:extLst>
                <a:ext uri="{FF2B5EF4-FFF2-40B4-BE49-F238E27FC236}">
                  <a16:creationId xmlns:a16="http://schemas.microsoft.com/office/drawing/2014/main" id="{5540945F-46B6-CF4E-807A-5E86B68A74D3}"/>
                </a:ext>
              </a:extLst>
            </p:cNvPr>
            <p:cNvSpPr/>
            <p:nvPr/>
          </p:nvSpPr>
          <p:spPr>
            <a:xfrm>
              <a:off x="6629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2" name="Rectangle 2931">
              <a:extLst>
                <a:ext uri="{FF2B5EF4-FFF2-40B4-BE49-F238E27FC236}">
                  <a16:creationId xmlns:a16="http://schemas.microsoft.com/office/drawing/2014/main" id="{DB90E62E-81D8-4A4B-9E54-919E75583856}"/>
                </a:ext>
              </a:extLst>
            </p:cNvPr>
            <p:cNvSpPr/>
            <p:nvPr/>
          </p:nvSpPr>
          <p:spPr>
            <a:xfrm>
              <a:off x="6858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3" name="Rectangle 2932">
              <a:extLst>
                <a:ext uri="{FF2B5EF4-FFF2-40B4-BE49-F238E27FC236}">
                  <a16:creationId xmlns:a16="http://schemas.microsoft.com/office/drawing/2014/main" id="{44E33A0F-A5AE-8B4D-92D9-AE00B000F642}"/>
                </a:ext>
              </a:extLst>
            </p:cNvPr>
            <p:cNvSpPr/>
            <p:nvPr/>
          </p:nvSpPr>
          <p:spPr>
            <a:xfrm>
              <a:off x="7086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4" name="Rectangle 2933">
              <a:extLst>
                <a:ext uri="{FF2B5EF4-FFF2-40B4-BE49-F238E27FC236}">
                  <a16:creationId xmlns:a16="http://schemas.microsoft.com/office/drawing/2014/main" id="{C8A831E2-2FB2-F148-B15B-F303F209CCA8}"/>
                </a:ext>
              </a:extLst>
            </p:cNvPr>
            <p:cNvSpPr/>
            <p:nvPr/>
          </p:nvSpPr>
          <p:spPr>
            <a:xfrm>
              <a:off x="73152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5" name="Rectangle 2934">
              <a:extLst>
                <a:ext uri="{FF2B5EF4-FFF2-40B4-BE49-F238E27FC236}">
                  <a16:creationId xmlns:a16="http://schemas.microsoft.com/office/drawing/2014/main" id="{3F9E9198-23E5-334E-A741-2DD212F80325}"/>
                </a:ext>
              </a:extLst>
            </p:cNvPr>
            <p:cNvSpPr/>
            <p:nvPr/>
          </p:nvSpPr>
          <p:spPr>
            <a:xfrm>
              <a:off x="75438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6" name="Rectangle 2935">
              <a:extLst>
                <a:ext uri="{FF2B5EF4-FFF2-40B4-BE49-F238E27FC236}">
                  <a16:creationId xmlns:a16="http://schemas.microsoft.com/office/drawing/2014/main" id="{73233CBA-082E-9B4C-9EBD-DE0D02B5C9E0}"/>
                </a:ext>
              </a:extLst>
            </p:cNvPr>
            <p:cNvSpPr/>
            <p:nvPr/>
          </p:nvSpPr>
          <p:spPr>
            <a:xfrm>
              <a:off x="5943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7" name="Rectangle 2936">
              <a:extLst>
                <a:ext uri="{FF2B5EF4-FFF2-40B4-BE49-F238E27FC236}">
                  <a16:creationId xmlns:a16="http://schemas.microsoft.com/office/drawing/2014/main" id="{4F458C51-0A0F-A84A-92C3-08DFC9BA353A}"/>
                </a:ext>
              </a:extLst>
            </p:cNvPr>
            <p:cNvSpPr/>
            <p:nvPr/>
          </p:nvSpPr>
          <p:spPr>
            <a:xfrm>
              <a:off x="6172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8" name="Rectangle 2937">
              <a:extLst>
                <a:ext uri="{FF2B5EF4-FFF2-40B4-BE49-F238E27FC236}">
                  <a16:creationId xmlns:a16="http://schemas.microsoft.com/office/drawing/2014/main" id="{45CBA967-B96E-B04D-8EEA-45498A831858}"/>
                </a:ext>
              </a:extLst>
            </p:cNvPr>
            <p:cNvSpPr/>
            <p:nvPr/>
          </p:nvSpPr>
          <p:spPr>
            <a:xfrm>
              <a:off x="64008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9" name="Rectangle 2938">
              <a:extLst>
                <a:ext uri="{FF2B5EF4-FFF2-40B4-BE49-F238E27FC236}">
                  <a16:creationId xmlns:a16="http://schemas.microsoft.com/office/drawing/2014/main" id="{CE488D30-65EA-A74D-9547-BABDDC9BA4CF}"/>
                </a:ext>
              </a:extLst>
            </p:cNvPr>
            <p:cNvSpPr/>
            <p:nvPr/>
          </p:nvSpPr>
          <p:spPr>
            <a:xfrm>
              <a:off x="66294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0" name="Rectangle 2939">
              <a:extLst>
                <a:ext uri="{FF2B5EF4-FFF2-40B4-BE49-F238E27FC236}">
                  <a16:creationId xmlns:a16="http://schemas.microsoft.com/office/drawing/2014/main" id="{A439048E-53C8-384A-9BC4-27A2E2ACB884}"/>
                </a:ext>
              </a:extLst>
            </p:cNvPr>
            <p:cNvSpPr/>
            <p:nvPr/>
          </p:nvSpPr>
          <p:spPr>
            <a:xfrm>
              <a:off x="68580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1" name="Rectangle 2940">
              <a:extLst>
                <a:ext uri="{FF2B5EF4-FFF2-40B4-BE49-F238E27FC236}">
                  <a16:creationId xmlns:a16="http://schemas.microsoft.com/office/drawing/2014/main" id="{E9836569-7A6F-E84D-A1B8-613CD4AAFAF3}"/>
                </a:ext>
              </a:extLst>
            </p:cNvPr>
            <p:cNvSpPr/>
            <p:nvPr/>
          </p:nvSpPr>
          <p:spPr>
            <a:xfrm>
              <a:off x="7086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2" name="Rectangle 2941">
              <a:extLst>
                <a:ext uri="{FF2B5EF4-FFF2-40B4-BE49-F238E27FC236}">
                  <a16:creationId xmlns:a16="http://schemas.microsoft.com/office/drawing/2014/main" id="{5A89755C-728A-134C-82E0-14E784C00B4F}"/>
                </a:ext>
              </a:extLst>
            </p:cNvPr>
            <p:cNvSpPr/>
            <p:nvPr/>
          </p:nvSpPr>
          <p:spPr>
            <a:xfrm>
              <a:off x="7315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3" name="Rectangle 2942">
              <a:extLst>
                <a:ext uri="{FF2B5EF4-FFF2-40B4-BE49-F238E27FC236}">
                  <a16:creationId xmlns:a16="http://schemas.microsoft.com/office/drawing/2014/main" id="{5A7FFFEC-D3D3-5748-902C-DD0F13F9495E}"/>
                </a:ext>
              </a:extLst>
            </p:cNvPr>
            <p:cNvSpPr/>
            <p:nvPr/>
          </p:nvSpPr>
          <p:spPr>
            <a:xfrm>
              <a:off x="75438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4" name="Rectangle 2943">
              <a:extLst>
                <a:ext uri="{FF2B5EF4-FFF2-40B4-BE49-F238E27FC236}">
                  <a16:creationId xmlns:a16="http://schemas.microsoft.com/office/drawing/2014/main" id="{8A070B55-1333-0741-A950-682644BA93F3}"/>
                </a:ext>
              </a:extLst>
            </p:cNvPr>
            <p:cNvSpPr/>
            <p:nvPr/>
          </p:nvSpPr>
          <p:spPr>
            <a:xfrm>
              <a:off x="5943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5" name="Rectangle 2944">
              <a:extLst>
                <a:ext uri="{FF2B5EF4-FFF2-40B4-BE49-F238E27FC236}">
                  <a16:creationId xmlns:a16="http://schemas.microsoft.com/office/drawing/2014/main" id="{FA6A7147-0D8F-A149-A5F6-383F37B372E5}"/>
                </a:ext>
              </a:extLst>
            </p:cNvPr>
            <p:cNvSpPr/>
            <p:nvPr/>
          </p:nvSpPr>
          <p:spPr>
            <a:xfrm>
              <a:off x="6172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6" name="Rectangle 2945">
              <a:extLst>
                <a:ext uri="{FF2B5EF4-FFF2-40B4-BE49-F238E27FC236}">
                  <a16:creationId xmlns:a16="http://schemas.microsoft.com/office/drawing/2014/main" id="{44A4D2DE-A6B8-1E4A-AF89-A90C272D4D28}"/>
                </a:ext>
              </a:extLst>
            </p:cNvPr>
            <p:cNvSpPr/>
            <p:nvPr/>
          </p:nvSpPr>
          <p:spPr>
            <a:xfrm>
              <a:off x="64008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7" name="Rectangle 2946">
              <a:extLst>
                <a:ext uri="{FF2B5EF4-FFF2-40B4-BE49-F238E27FC236}">
                  <a16:creationId xmlns:a16="http://schemas.microsoft.com/office/drawing/2014/main" id="{D0DED1D0-F32D-E34A-9D68-1BD74559C534}"/>
                </a:ext>
              </a:extLst>
            </p:cNvPr>
            <p:cNvSpPr/>
            <p:nvPr/>
          </p:nvSpPr>
          <p:spPr>
            <a:xfrm>
              <a:off x="66294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8" name="Rectangle 2947">
              <a:extLst>
                <a:ext uri="{FF2B5EF4-FFF2-40B4-BE49-F238E27FC236}">
                  <a16:creationId xmlns:a16="http://schemas.microsoft.com/office/drawing/2014/main" id="{1EF448FE-0087-9B47-99BD-8DDF6AE0A81F}"/>
                </a:ext>
              </a:extLst>
            </p:cNvPr>
            <p:cNvSpPr/>
            <p:nvPr/>
          </p:nvSpPr>
          <p:spPr>
            <a:xfrm>
              <a:off x="68580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9" name="Rectangle 2948">
              <a:extLst>
                <a:ext uri="{FF2B5EF4-FFF2-40B4-BE49-F238E27FC236}">
                  <a16:creationId xmlns:a16="http://schemas.microsoft.com/office/drawing/2014/main" id="{3A38F944-9452-EA42-BA07-95B92B2CDA09}"/>
                </a:ext>
              </a:extLst>
            </p:cNvPr>
            <p:cNvSpPr/>
            <p:nvPr/>
          </p:nvSpPr>
          <p:spPr>
            <a:xfrm>
              <a:off x="7086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0" name="Rectangle 2949">
              <a:extLst>
                <a:ext uri="{FF2B5EF4-FFF2-40B4-BE49-F238E27FC236}">
                  <a16:creationId xmlns:a16="http://schemas.microsoft.com/office/drawing/2014/main" id="{9EC2DD4C-94B7-E348-A4EB-AEA3F6C87C14}"/>
                </a:ext>
              </a:extLst>
            </p:cNvPr>
            <p:cNvSpPr/>
            <p:nvPr/>
          </p:nvSpPr>
          <p:spPr>
            <a:xfrm>
              <a:off x="7315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1" name="Rectangle 2950">
              <a:extLst>
                <a:ext uri="{FF2B5EF4-FFF2-40B4-BE49-F238E27FC236}">
                  <a16:creationId xmlns:a16="http://schemas.microsoft.com/office/drawing/2014/main" id="{2996450C-B586-DE49-B1F6-27A54E71C978}"/>
                </a:ext>
              </a:extLst>
            </p:cNvPr>
            <p:cNvSpPr/>
            <p:nvPr/>
          </p:nvSpPr>
          <p:spPr>
            <a:xfrm>
              <a:off x="75438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2" name="Rectangle 2951">
              <a:extLst>
                <a:ext uri="{FF2B5EF4-FFF2-40B4-BE49-F238E27FC236}">
                  <a16:creationId xmlns:a16="http://schemas.microsoft.com/office/drawing/2014/main" id="{07B7102A-7905-C24C-8063-3ED6A21AF1BD}"/>
                </a:ext>
              </a:extLst>
            </p:cNvPr>
            <p:cNvSpPr/>
            <p:nvPr/>
          </p:nvSpPr>
          <p:spPr>
            <a:xfrm>
              <a:off x="5943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3" name="Rectangle 2952">
              <a:extLst>
                <a:ext uri="{FF2B5EF4-FFF2-40B4-BE49-F238E27FC236}">
                  <a16:creationId xmlns:a16="http://schemas.microsoft.com/office/drawing/2014/main" id="{AEE2CB0D-F165-F14E-BE2A-2302C1CFCFE8}"/>
                </a:ext>
              </a:extLst>
            </p:cNvPr>
            <p:cNvSpPr/>
            <p:nvPr/>
          </p:nvSpPr>
          <p:spPr>
            <a:xfrm>
              <a:off x="6172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4" name="Rectangle 2953">
              <a:extLst>
                <a:ext uri="{FF2B5EF4-FFF2-40B4-BE49-F238E27FC236}">
                  <a16:creationId xmlns:a16="http://schemas.microsoft.com/office/drawing/2014/main" id="{D19D0458-689F-E74D-9DE7-47A484655193}"/>
                </a:ext>
              </a:extLst>
            </p:cNvPr>
            <p:cNvSpPr/>
            <p:nvPr/>
          </p:nvSpPr>
          <p:spPr>
            <a:xfrm>
              <a:off x="6400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5" name="Rectangle 2954">
              <a:extLst>
                <a:ext uri="{FF2B5EF4-FFF2-40B4-BE49-F238E27FC236}">
                  <a16:creationId xmlns:a16="http://schemas.microsoft.com/office/drawing/2014/main" id="{ED640C59-170D-184F-A58D-A6330B128476}"/>
                </a:ext>
              </a:extLst>
            </p:cNvPr>
            <p:cNvSpPr/>
            <p:nvPr/>
          </p:nvSpPr>
          <p:spPr>
            <a:xfrm>
              <a:off x="66294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6" name="Rectangle 2955">
              <a:extLst>
                <a:ext uri="{FF2B5EF4-FFF2-40B4-BE49-F238E27FC236}">
                  <a16:creationId xmlns:a16="http://schemas.microsoft.com/office/drawing/2014/main" id="{6653D38C-958E-F94B-87A4-24D26FB6CCD2}"/>
                </a:ext>
              </a:extLst>
            </p:cNvPr>
            <p:cNvSpPr/>
            <p:nvPr/>
          </p:nvSpPr>
          <p:spPr>
            <a:xfrm>
              <a:off x="68580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7" name="Rectangle 2956">
              <a:extLst>
                <a:ext uri="{FF2B5EF4-FFF2-40B4-BE49-F238E27FC236}">
                  <a16:creationId xmlns:a16="http://schemas.microsoft.com/office/drawing/2014/main" id="{1ACD6483-6054-8D4D-8DF1-8727FB8E5271}"/>
                </a:ext>
              </a:extLst>
            </p:cNvPr>
            <p:cNvSpPr/>
            <p:nvPr/>
          </p:nvSpPr>
          <p:spPr>
            <a:xfrm>
              <a:off x="7086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8" name="Rectangle 2957">
              <a:extLst>
                <a:ext uri="{FF2B5EF4-FFF2-40B4-BE49-F238E27FC236}">
                  <a16:creationId xmlns:a16="http://schemas.microsoft.com/office/drawing/2014/main" id="{99E4E3FD-6FA5-F848-9C10-920372BFDBB9}"/>
                </a:ext>
              </a:extLst>
            </p:cNvPr>
            <p:cNvSpPr/>
            <p:nvPr/>
          </p:nvSpPr>
          <p:spPr>
            <a:xfrm>
              <a:off x="7315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9" name="Rectangle 2958">
              <a:extLst>
                <a:ext uri="{FF2B5EF4-FFF2-40B4-BE49-F238E27FC236}">
                  <a16:creationId xmlns:a16="http://schemas.microsoft.com/office/drawing/2014/main" id="{1C7C38B3-F206-6B4B-B04A-C134D8FF6BCC}"/>
                </a:ext>
              </a:extLst>
            </p:cNvPr>
            <p:cNvSpPr/>
            <p:nvPr/>
          </p:nvSpPr>
          <p:spPr>
            <a:xfrm>
              <a:off x="75438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0" name="Rectangle 2959">
              <a:extLst>
                <a:ext uri="{FF2B5EF4-FFF2-40B4-BE49-F238E27FC236}">
                  <a16:creationId xmlns:a16="http://schemas.microsoft.com/office/drawing/2014/main" id="{91D29247-8EE7-9447-AC81-A975EA1765A2}"/>
                </a:ext>
              </a:extLst>
            </p:cNvPr>
            <p:cNvSpPr/>
            <p:nvPr/>
          </p:nvSpPr>
          <p:spPr>
            <a:xfrm>
              <a:off x="5943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1" name="Rectangle 2960">
              <a:extLst>
                <a:ext uri="{FF2B5EF4-FFF2-40B4-BE49-F238E27FC236}">
                  <a16:creationId xmlns:a16="http://schemas.microsoft.com/office/drawing/2014/main" id="{4A8B9B88-AD98-B042-89E2-AA8A46F06F26}"/>
                </a:ext>
              </a:extLst>
            </p:cNvPr>
            <p:cNvSpPr/>
            <p:nvPr/>
          </p:nvSpPr>
          <p:spPr>
            <a:xfrm>
              <a:off x="6172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2" name="Rectangle 2961">
              <a:extLst>
                <a:ext uri="{FF2B5EF4-FFF2-40B4-BE49-F238E27FC236}">
                  <a16:creationId xmlns:a16="http://schemas.microsoft.com/office/drawing/2014/main" id="{15EDD1CD-3A06-7C43-84BB-B82982953414}"/>
                </a:ext>
              </a:extLst>
            </p:cNvPr>
            <p:cNvSpPr/>
            <p:nvPr/>
          </p:nvSpPr>
          <p:spPr>
            <a:xfrm>
              <a:off x="6400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3" name="Rectangle 2962">
              <a:extLst>
                <a:ext uri="{FF2B5EF4-FFF2-40B4-BE49-F238E27FC236}">
                  <a16:creationId xmlns:a16="http://schemas.microsoft.com/office/drawing/2014/main" id="{313720D4-0089-D14C-B9B9-D49829C5D28C}"/>
                </a:ext>
              </a:extLst>
            </p:cNvPr>
            <p:cNvSpPr/>
            <p:nvPr/>
          </p:nvSpPr>
          <p:spPr>
            <a:xfrm>
              <a:off x="66294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4" name="Rectangle 2963">
              <a:extLst>
                <a:ext uri="{FF2B5EF4-FFF2-40B4-BE49-F238E27FC236}">
                  <a16:creationId xmlns:a16="http://schemas.microsoft.com/office/drawing/2014/main" id="{D0C6414A-FD0F-2746-BAAE-3F77FE7854E3}"/>
                </a:ext>
              </a:extLst>
            </p:cNvPr>
            <p:cNvSpPr/>
            <p:nvPr/>
          </p:nvSpPr>
          <p:spPr>
            <a:xfrm>
              <a:off x="68580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5" name="Rectangle 2964">
              <a:extLst>
                <a:ext uri="{FF2B5EF4-FFF2-40B4-BE49-F238E27FC236}">
                  <a16:creationId xmlns:a16="http://schemas.microsoft.com/office/drawing/2014/main" id="{2CB2BFA1-7738-644C-B8E0-E721B5E86493}"/>
                </a:ext>
              </a:extLst>
            </p:cNvPr>
            <p:cNvSpPr/>
            <p:nvPr/>
          </p:nvSpPr>
          <p:spPr>
            <a:xfrm>
              <a:off x="70866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6" name="Rectangle 2965">
              <a:extLst>
                <a:ext uri="{FF2B5EF4-FFF2-40B4-BE49-F238E27FC236}">
                  <a16:creationId xmlns:a16="http://schemas.microsoft.com/office/drawing/2014/main" id="{28B4D759-F13F-B341-B794-E98D2DF46026}"/>
                </a:ext>
              </a:extLst>
            </p:cNvPr>
            <p:cNvSpPr/>
            <p:nvPr/>
          </p:nvSpPr>
          <p:spPr>
            <a:xfrm>
              <a:off x="73152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7" name="Rectangle 2966">
              <a:extLst>
                <a:ext uri="{FF2B5EF4-FFF2-40B4-BE49-F238E27FC236}">
                  <a16:creationId xmlns:a16="http://schemas.microsoft.com/office/drawing/2014/main" id="{0876D436-F341-DE45-8FD5-3DA9BD17A1AB}"/>
                </a:ext>
              </a:extLst>
            </p:cNvPr>
            <p:cNvSpPr/>
            <p:nvPr/>
          </p:nvSpPr>
          <p:spPr>
            <a:xfrm>
              <a:off x="7543800" y="3581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8" name="Rectangle 2967">
              <a:extLst>
                <a:ext uri="{FF2B5EF4-FFF2-40B4-BE49-F238E27FC236}">
                  <a16:creationId xmlns:a16="http://schemas.microsoft.com/office/drawing/2014/main" id="{21C12DC4-B046-4846-87E6-B1868106F2D9}"/>
                </a:ext>
              </a:extLst>
            </p:cNvPr>
            <p:cNvSpPr/>
            <p:nvPr/>
          </p:nvSpPr>
          <p:spPr>
            <a:xfrm>
              <a:off x="5943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9" name="Rectangle 2968">
              <a:extLst>
                <a:ext uri="{FF2B5EF4-FFF2-40B4-BE49-F238E27FC236}">
                  <a16:creationId xmlns:a16="http://schemas.microsoft.com/office/drawing/2014/main" id="{A5E99EB0-F310-8645-A6EE-181F048616CF}"/>
                </a:ext>
              </a:extLst>
            </p:cNvPr>
            <p:cNvSpPr/>
            <p:nvPr/>
          </p:nvSpPr>
          <p:spPr>
            <a:xfrm>
              <a:off x="6172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0" name="Rectangle 2969">
              <a:extLst>
                <a:ext uri="{FF2B5EF4-FFF2-40B4-BE49-F238E27FC236}">
                  <a16:creationId xmlns:a16="http://schemas.microsoft.com/office/drawing/2014/main" id="{826F1F25-407B-F24B-81FF-D07FC0A0D899}"/>
                </a:ext>
              </a:extLst>
            </p:cNvPr>
            <p:cNvSpPr/>
            <p:nvPr/>
          </p:nvSpPr>
          <p:spPr>
            <a:xfrm>
              <a:off x="6400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1" name="Rectangle 2970">
              <a:extLst>
                <a:ext uri="{FF2B5EF4-FFF2-40B4-BE49-F238E27FC236}">
                  <a16:creationId xmlns:a16="http://schemas.microsoft.com/office/drawing/2014/main" id="{F2607EF6-A834-C34F-9BCD-DA4DBBA924D0}"/>
                </a:ext>
              </a:extLst>
            </p:cNvPr>
            <p:cNvSpPr/>
            <p:nvPr/>
          </p:nvSpPr>
          <p:spPr>
            <a:xfrm>
              <a:off x="66294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2" name="Rectangle 2971">
              <a:extLst>
                <a:ext uri="{FF2B5EF4-FFF2-40B4-BE49-F238E27FC236}">
                  <a16:creationId xmlns:a16="http://schemas.microsoft.com/office/drawing/2014/main" id="{12C33E3E-A928-9E40-BF65-EEC4C99C218C}"/>
                </a:ext>
              </a:extLst>
            </p:cNvPr>
            <p:cNvSpPr/>
            <p:nvPr/>
          </p:nvSpPr>
          <p:spPr>
            <a:xfrm>
              <a:off x="68580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3" name="Rectangle 2972">
              <a:extLst>
                <a:ext uri="{FF2B5EF4-FFF2-40B4-BE49-F238E27FC236}">
                  <a16:creationId xmlns:a16="http://schemas.microsoft.com/office/drawing/2014/main" id="{6EB408EF-134F-BB47-92F7-C00D417AE807}"/>
                </a:ext>
              </a:extLst>
            </p:cNvPr>
            <p:cNvSpPr/>
            <p:nvPr/>
          </p:nvSpPr>
          <p:spPr>
            <a:xfrm>
              <a:off x="70866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4" name="Rectangle 2973">
              <a:extLst>
                <a:ext uri="{FF2B5EF4-FFF2-40B4-BE49-F238E27FC236}">
                  <a16:creationId xmlns:a16="http://schemas.microsoft.com/office/drawing/2014/main" id="{5F6C021B-BB7C-DD42-9FE8-95F042352E30}"/>
                </a:ext>
              </a:extLst>
            </p:cNvPr>
            <p:cNvSpPr/>
            <p:nvPr/>
          </p:nvSpPr>
          <p:spPr>
            <a:xfrm>
              <a:off x="73152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5" name="Rectangle 2974">
              <a:extLst>
                <a:ext uri="{FF2B5EF4-FFF2-40B4-BE49-F238E27FC236}">
                  <a16:creationId xmlns:a16="http://schemas.microsoft.com/office/drawing/2014/main" id="{8F15C9D2-7FC2-1B4A-9E40-6DABD80C21FF}"/>
                </a:ext>
              </a:extLst>
            </p:cNvPr>
            <p:cNvSpPr/>
            <p:nvPr/>
          </p:nvSpPr>
          <p:spPr>
            <a:xfrm>
              <a:off x="7543800" y="3810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6" name="Rectangle 2975">
              <a:extLst>
                <a:ext uri="{FF2B5EF4-FFF2-40B4-BE49-F238E27FC236}">
                  <a16:creationId xmlns:a16="http://schemas.microsoft.com/office/drawing/2014/main" id="{42E7FE60-1E25-8D45-9090-B11C4CCBB1A2}"/>
                </a:ext>
              </a:extLst>
            </p:cNvPr>
            <p:cNvSpPr/>
            <p:nvPr/>
          </p:nvSpPr>
          <p:spPr>
            <a:xfrm>
              <a:off x="59436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7" name="Rectangle 2976">
              <a:extLst>
                <a:ext uri="{FF2B5EF4-FFF2-40B4-BE49-F238E27FC236}">
                  <a16:creationId xmlns:a16="http://schemas.microsoft.com/office/drawing/2014/main" id="{F42353CE-C4C7-3748-9550-4F8F5DCC52AB}"/>
                </a:ext>
              </a:extLst>
            </p:cNvPr>
            <p:cNvSpPr/>
            <p:nvPr/>
          </p:nvSpPr>
          <p:spPr>
            <a:xfrm>
              <a:off x="61722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8" name="Rectangle 2977">
              <a:extLst>
                <a:ext uri="{FF2B5EF4-FFF2-40B4-BE49-F238E27FC236}">
                  <a16:creationId xmlns:a16="http://schemas.microsoft.com/office/drawing/2014/main" id="{55EEEE43-993C-0341-97AE-EEE9CD2B1079}"/>
                </a:ext>
              </a:extLst>
            </p:cNvPr>
            <p:cNvSpPr/>
            <p:nvPr/>
          </p:nvSpPr>
          <p:spPr>
            <a:xfrm>
              <a:off x="64008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9" name="Rectangle 2978">
              <a:extLst>
                <a:ext uri="{FF2B5EF4-FFF2-40B4-BE49-F238E27FC236}">
                  <a16:creationId xmlns:a16="http://schemas.microsoft.com/office/drawing/2014/main" id="{36505108-80B5-0A46-8D3E-E7E835E4D8A9}"/>
                </a:ext>
              </a:extLst>
            </p:cNvPr>
            <p:cNvSpPr/>
            <p:nvPr/>
          </p:nvSpPr>
          <p:spPr>
            <a:xfrm>
              <a:off x="66294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0" name="Rectangle 2979">
              <a:extLst>
                <a:ext uri="{FF2B5EF4-FFF2-40B4-BE49-F238E27FC236}">
                  <a16:creationId xmlns:a16="http://schemas.microsoft.com/office/drawing/2014/main" id="{007D5778-9D69-EE48-8395-A2A8ADE4C529}"/>
                </a:ext>
              </a:extLst>
            </p:cNvPr>
            <p:cNvSpPr/>
            <p:nvPr/>
          </p:nvSpPr>
          <p:spPr>
            <a:xfrm>
              <a:off x="68580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1" name="Rectangle 2980">
              <a:extLst>
                <a:ext uri="{FF2B5EF4-FFF2-40B4-BE49-F238E27FC236}">
                  <a16:creationId xmlns:a16="http://schemas.microsoft.com/office/drawing/2014/main" id="{B971D34C-160C-BF4C-B131-29BAB501FCC6}"/>
                </a:ext>
              </a:extLst>
            </p:cNvPr>
            <p:cNvSpPr/>
            <p:nvPr/>
          </p:nvSpPr>
          <p:spPr>
            <a:xfrm>
              <a:off x="70866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2" name="Rectangle 2981">
              <a:extLst>
                <a:ext uri="{FF2B5EF4-FFF2-40B4-BE49-F238E27FC236}">
                  <a16:creationId xmlns:a16="http://schemas.microsoft.com/office/drawing/2014/main" id="{03AF088D-014E-C44F-BF61-F94D326D5AF8}"/>
                </a:ext>
              </a:extLst>
            </p:cNvPr>
            <p:cNvSpPr/>
            <p:nvPr/>
          </p:nvSpPr>
          <p:spPr>
            <a:xfrm>
              <a:off x="73152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3" name="Rectangle 2982">
              <a:extLst>
                <a:ext uri="{FF2B5EF4-FFF2-40B4-BE49-F238E27FC236}">
                  <a16:creationId xmlns:a16="http://schemas.microsoft.com/office/drawing/2014/main" id="{BE10CB34-F1B7-CD4F-A0C9-77E70EAD4E26}"/>
                </a:ext>
              </a:extLst>
            </p:cNvPr>
            <p:cNvSpPr/>
            <p:nvPr/>
          </p:nvSpPr>
          <p:spPr>
            <a:xfrm>
              <a:off x="7543800" y="4038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4" name="Rectangle 2983">
              <a:extLst>
                <a:ext uri="{FF2B5EF4-FFF2-40B4-BE49-F238E27FC236}">
                  <a16:creationId xmlns:a16="http://schemas.microsoft.com/office/drawing/2014/main" id="{EA85AA61-0648-8449-9465-C9060AB3C583}"/>
                </a:ext>
              </a:extLst>
            </p:cNvPr>
            <p:cNvSpPr/>
            <p:nvPr/>
          </p:nvSpPr>
          <p:spPr>
            <a:xfrm>
              <a:off x="5943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5" name="Rectangle 2984">
              <a:extLst>
                <a:ext uri="{FF2B5EF4-FFF2-40B4-BE49-F238E27FC236}">
                  <a16:creationId xmlns:a16="http://schemas.microsoft.com/office/drawing/2014/main" id="{6C577807-3E2D-A949-A03E-430ACA9D5303}"/>
                </a:ext>
              </a:extLst>
            </p:cNvPr>
            <p:cNvSpPr/>
            <p:nvPr/>
          </p:nvSpPr>
          <p:spPr>
            <a:xfrm>
              <a:off x="6172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6" name="Rectangle 2985">
              <a:extLst>
                <a:ext uri="{FF2B5EF4-FFF2-40B4-BE49-F238E27FC236}">
                  <a16:creationId xmlns:a16="http://schemas.microsoft.com/office/drawing/2014/main" id="{F7D25ACC-8FEF-1C44-B835-EB2399342A23}"/>
                </a:ext>
              </a:extLst>
            </p:cNvPr>
            <p:cNvSpPr/>
            <p:nvPr/>
          </p:nvSpPr>
          <p:spPr>
            <a:xfrm>
              <a:off x="6400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7" name="Rectangle 2986">
              <a:extLst>
                <a:ext uri="{FF2B5EF4-FFF2-40B4-BE49-F238E27FC236}">
                  <a16:creationId xmlns:a16="http://schemas.microsoft.com/office/drawing/2014/main" id="{723B8BC9-818D-B741-9345-A9364148AFE2}"/>
                </a:ext>
              </a:extLst>
            </p:cNvPr>
            <p:cNvSpPr/>
            <p:nvPr/>
          </p:nvSpPr>
          <p:spPr>
            <a:xfrm>
              <a:off x="66294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8" name="Rectangle 2987">
              <a:extLst>
                <a:ext uri="{FF2B5EF4-FFF2-40B4-BE49-F238E27FC236}">
                  <a16:creationId xmlns:a16="http://schemas.microsoft.com/office/drawing/2014/main" id="{7B71E7AB-E25F-4F4A-B4A7-EBA8BFE2819D}"/>
                </a:ext>
              </a:extLst>
            </p:cNvPr>
            <p:cNvSpPr/>
            <p:nvPr/>
          </p:nvSpPr>
          <p:spPr>
            <a:xfrm>
              <a:off x="68580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9" name="Rectangle 2988">
              <a:extLst>
                <a:ext uri="{FF2B5EF4-FFF2-40B4-BE49-F238E27FC236}">
                  <a16:creationId xmlns:a16="http://schemas.microsoft.com/office/drawing/2014/main" id="{F7971FAE-E27B-9C45-8A83-8661C31B29C0}"/>
                </a:ext>
              </a:extLst>
            </p:cNvPr>
            <p:cNvSpPr/>
            <p:nvPr/>
          </p:nvSpPr>
          <p:spPr>
            <a:xfrm>
              <a:off x="70866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0" name="Rectangle 2989">
              <a:extLst>
                <a:ext uri="{FF2B5EF4-FFF2-40B4-BE49-F238E27FC236}">
                  <a16:creationId xmlns:a16="http://schemas.microsoft.com/office/drawing/2014/main" id="{15CAE535-BDAA-DB4C-A98C-6020AE0C887D}"/>
                </a:ext>
              </a:extLst>
            </p:cNvPr>
            <p:cNvSpPr/>
            <p:nvPr/>
          </p:nvSpPr>
          <p:spPr>
            <a:xfrm>
              <a:off x="73152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1" name="Rectangle 2990">
              <a:extLst>
                <a:ext uri="{FF2B5EF4-FFF2-40B4-BE49-F238E27FC236}">
                  <a16:creationId xmlns:a16="http://schemas.microsoft.com/office/drawing/2014/main" id="{17E37C65-1AFF-BE4F-9563-BB80A7E786D8}"/>
                </a:ext>
              </a:extLst>
            </p:cNvPr>
            <p:cNvSpPr/>
            <p:nvPr/>
          </p:nvSpPr>
          <p:spPr>
            <a:xfrm>
              <a:off x="7543800" y="4267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2" name="Rectangle 2991">
              <a:extLst>
                <a:ext uri="{FF2B5EF4-FFF2-40B4-BE49-F238E27FC236}">
                  <a16:creationId xmlns:a16="http://schemas.microsoft.com/office/drawing/2014/main" id="{13ECEB8D-F2E1-EB42-9BB7-9EF1C32652EB}"/>
                </a:ext>
              </a:extLst>
            </p:cNvPr>
            <p:cNvSpPr/>
            <p:nvPr/>
          </p:nvSpPr>
          <p:spPr>
            <a:xfrm>
              <a:off x="5943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3" name="Rectangle 2992">
              <a:extLst>
                <a:ext uri="{FF2B5EF4-FFF2-40B4-BE49-F238E27FC236}">
                  <a16:creationId xmlns:a16="http://schemas.microsoft.com/office/drawing/2014/main" id="{72E6E292-43A6-874C-87D6-659566715157}"/>
                </a:ext>
              </a:extLst>
            </p:cNvPr>
            <p:cNvSpPr/>
            <p:nvPr/>
          </p:nvSpPr>
          <p:spPr>
            <a:xfrm>
              <a:off x="6172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4" name="Rectangle 2993">
              <a:extLst>
                <a:ext uri="{FF2B5EF4-FFF2-40B4-BE49-F238E27FC236}">
                  <a16:creationId xmlns:a16="http://schemas.microsoft.com/office/drawing/2014/main" id="{024E48A6-F5BA-8749-978B-F55A35C30B9A}"/>
                </a:ext>
              </a:extLst>
            </p:cNvPr>
            <p:cNvSpPr/>
            <p:nvPr/>
          </p:nvSpPr>
          <p:spPr>
            <a:xfrm>
              <a:off x="6400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5" name="Rectangle 2994">
              <a:extLst>
                <a:ext uri="{FF2B5EF4-FFF2-40B4-BE49-F238E27FC236}">
                  <a16:creationId xmlns:a16="http://schemas.microsoft.com/office/drawing/2014/main" id="{CA5491D9-A341-AB48-AEE3-FFFAA454558B}"/>
                </a:ext>
              </a:extLst>
            </p:cNvPr>
            <p:cNvSpPr/>
            <p:nvPr/>
          </p:nvSpPr>
          <p:spPr>
            <a:xfrm>
              <a:off x="66294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6" name="Rectangle 2995">
              <a:extLst>
                <a:ext uri="{FF2B5EF4-FFF2-40B4-BE49-F238E27FC236}">
                  <a16:creationId xmlns:a16="http://schemas.microsoft.com/office/drawing/2014/main" id="{CA44F2A2-E269-094E-BF15-B3B377D7BC1B}"/>
                </a:ext>
              </a:extLst>
            </p:cNvPr>
            <p:cNvSpPr/>
            <p:nvPr/>
          </p:nvSpPr>
          <p:spPr>
            <a:xfrm>
              <a:off x="68580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7" name="Rectangle 2996">
              <a:extLst>
                <a:ext uri="{FF2B5EF4-FFF2-40B4-BE49-F238E27FC236}">
                  <a16:creationId xmlns:a16="http://schemas.microsoft.com/office/drawing/2014/main" id="{69B989E1-6E1F-EC4A-9A20-0941179060FE}"/>
                </a:ext>
              </a:extLst>
            </p:cNvPr>
            <p:cNvSpPr/>
            <p:nvPr/>
          </p:nvSpPr>
          <p:spPr>
            <a:xfrm>
              <a:off x="70866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8" name="Rectangle 2997">
              <a:extLst>
                <a:ext uri="{FF2B5EF4-FFF2-40B4-BE49-F238E27FC236}">
                  <a16:creationId xmlns:a16="http://schemas.microsoft.com/office/drawing/2014/main" id="{90FD3733-87FB-EF4B-88BA-EDFA78EDEC94}"/>
                </a:ext>
              </a:extLst>
            </p:cNvPr>
            <p:cNvSpPr/>
            <p:nvPr/>
          </p:nvSpPr>
          <p:spPr>
            <a:xfrm>
              <a:off x="73152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9" name="Rectangle 2998">
              <a:extLst>
                <a:ext uri="{FF2B5EF4-FFF2-40B4-BE49-F238E27FC236}">
                  <a16:creationId xmlns:a16="http://schemas.microsoft.com/office/drawing/2014/main" id="{40F7D152-487E-BC47-A6E2-BC917CFDC492}"/>
                </a:ext>
              </a:extLst>
            </p:cNvPr>
            <p:cNvSpPr/>
            <p:nvPr/>
          </p:nvSpPr>
          <p:spPr>
            <a:xfrm>
              <a:off x="7543800" y="44958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0" name="Rectangle 2999">
              <a:extLst>
                <a:ext uri="{FF2B5EF4-FFF2-40B4-BE49-F238E27FC236}">
                  <a16:creationId xmlns:a16="http://schemas.microsoft.com/office/drawing/2014/main" id="{1E695707-5DE9-3240-BA02-7593EBA74A76}"/>
                </a:ext>
              </a:extLst>
            </p:cNvPr>
            <p:cNvSpPr/>
            <p:nvPr/>
          </p:nvSpPr>
          <p:spPr>
            <a:xfrm>
              <a:off x="59436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1" name="Rectangle 3000">
              <a:extLst>
                <a:ext uri="{FF2B5EF4-FFF2-40B4-BE49-F238E27FC236}">
                  <a16:creationId xmlns:a16="http://schemas.microsoft.com/office/drawing/2014/main" id="{56E9A2FF-C492-8B46-8BE9-A225C3E96FD8}"/>
                </a:ext>
              </a:extLst>
            </p:cNvPr>
            <p:cNvSpPr/>
            <p:nvPr/>
          </p:nvSpPr>
          <p:spPr>
            <a:xfrm>
              <a:off x="6172200" y="47244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2" name="Rectangle 3001">
              <a:extLst>
                <a:ext uri="{FF2B5EF4-FFF2-40B4-BE49-F238E27FC236}">
                  <a16:creationId xmlns:a16="http://schemas.microsoft.com/office/drawing/2014/main" id="{28215B51-29A7-F94E-AF2E-91625D88819C}"/>
                </a:ext>
              </a:extLst>
            </p:cNvPr>
            <p:cNvSpPr/>
            <p:nvPr/>
          </p:nvSpPr>
          <p:spPr>
            <a:xfrm>
              <a:off x="64008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3" name="Rectangle 3002">
              <a:extLst>
                <a:ext uri="{FF2B5EF4-FFF2-40B4-BE49-F238E27FC236}">
                  <a16:creationId xmlns:a16="http://schemas.microsoft.com/office/drawing/2014/main" id="{0B9E16B5-2917-3146-B8C1-EE80F285E48F}"/>
                </a:ext>
              </a:extLst>
            </p:cNvPr>
            <p:cNvSpPr/>
            <p:nvPr/>
          </p:nvSpPr>
          <p:spPr>
            <a:xfrm>
              <a:off x="66294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4" name="Rectangle 3003">
              <a:extLst>
                <a:ext uri="{FF2B5EF4-FFF2-40B4-BE49-F238E27FC236}">
                  <a16:creationId xmlns:a16="http://schemas.microsoft.com/office/drawing/2014/main" id="{A0F88A95-5B0C-2149-89DB-F56E53F134D5}"/>
                </a:ext>
              </a:extLst>
            </p:cNvPr>
            <p:cNvSpPr/>
            <p:nvPr/>
          </p:nvSpPr>
          <p:spPr>
            <a:xfrm>
              <a:off x="6858000" y="47244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5" name="Rectangle 3004">
              <a:extLst>
                <a:ext uri="{FF2B5EF4-FFF2-40B4-BE49-F238E27FC236}">
                  <a16:creationId xmlns:a16="http://schemas.microsoft.com/office/drawing/2014/main" id="{54262CF9-41BD-8746-BB8E-7E9BE4EC32F9}"/>
                </a:ext>
              </a:extLst>
            </p:cNvPr>
            <p:cNvSpPr/>
            <p:nvPr/>
          </p:nvSpPr>
          <p:spPr>
            <a:xfrm>
              <a:off x="70866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6" name="Rectangle 3005">
              <a:extLst>
                <a:ext uri="{FF2B5EF4-FFF2-40B4-BE49-F238E27FC236}">
                  <a16:creationId xmlns:a16="http://schemas.microsoft.com/office/drawing/2014/main" id="{73650EBF-F2FB-B944-B4B6-FAEBBD9AA594}"/>
                </a:ext>
              </a:extLst>
            </p:cNvPr>
            <p:cNvSpPr/>
            <p:nvPr/>
          </p:nvSpPr>
          <p:spPr>
            <a:xfrm>
              <a:off x="73152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7" name="Rectangle 3006">
              <a:extLst>
                <a:ext uri="{FF2B5EF4-FFF2-40B4-BE49-F238E27FC236}">
                  <a16:creationId xmlns:a16="http://schemas.microsoft.com/office/drawing/2014/main" id="{CCD1B51F-F870-B144-88C7-4F64B6F8C69C}"/>
                </a:ext>
              </a:extLst>
            </p:cNvPr>
            <p:cNvSpPr/>
            <p:nvPr/>
          </p:nvSpPr>
          <p:spPr>
            <a:xfrm>
              <a:off x="7543800" y="47244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8" name="Rectangle 3007">
              <a:extLst>
                <a:ext uri="{FF2B5EF4-FFF2-40B4-BE49-F238E27FC236}">
                  <a16:creationId xmlns:a16="http://schemas.microsoft.com/office/drawing/2014/main" id="{ED1954B9-6244-9341-A787-28A0912120A3}"/>
                </a:ext>
              </a:extLst>
            </p:cNvPr>
            <p:cNvSpPr/>
            <p:nvPr/>
          </p:nvSpPr>
          <p:spPr>
            <a:xfrm>
              <a:off x="5943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9" name="Rectangle 3008">
              <a:extLst>
                <a:ext uri="{FF2B5EF4-FFF2-40B4-BE49-F238E27FC236}">
                  <a16:creationId xmlns:a16="http://schemas.microsoft.com/office/drawing/2014/main" id="{0EE65B1E-1757-BC4F-991A-4D123BE151BB}"/>
                </a:ext>
              </a:extLst>
            </p:cNvPr>
            <p:cNvSpPr/>
            <p:nvPr/>
          </p:nvSpPr>
          <p:spPr>
            <a:xfrm>
              <a:off x="6172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0" name="Rectangle 3009">
              <a:extLst>
                <a:ext uri="{FF2B5EF4-FFF2-40B4-BE49-F238E27FC236}">
                  <a16:creationId xmlns:a16="http://schemas.microsoft.com/office/drawing/2014/main" id="{6B4F765D-4312-E842-AD3D-EEDA08823154}"/>
                </a:ext>
              </a:extLst>
            </p:cNvPr>
            <p:cNvSpPr/>
            <p:nvPr/>
          </p:nvSpPr>
          <p:spPr>
            <a:xfrm>
              <a:off x="6400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1" name="Rectangle 3010">
              <a:extLst>
                <a:ext uri="{FF2B5EF4-FFF2-40B4-BE49-F238E27FC236}">
                  <a16:creationId xmlns:a16="http://schemas.microsoft.com/office/drawing/2014/main" id="{EF18C21C-C107-054F-97D0-2F754FD532F6}"/>
                </a:ext>
              </a:extLst>
            </p:cNvPr>
            <p:cNvSpPr/>
            <p:nvPr/>
          </p:nvSpPr>
          <p:spPr>
            <a:xfrm>
              <a:off x="66294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2" name="Rectangle 3011">
              <a:extLst>
                <a:ext uri="{FF2B5EF4-FFF2-40B4-BE49-F238E27FC236}">
                  <a16:creationId xmlns:a16="http://schemas.microsoft.com/office/drawing/2014/main" id="{5C450F75-EF3F-D648-81B1-9C3E6F836B06}"/>
                </a:ext>
              </a:extLst>
            </p:cNvPr>
            <p:cNvSpPr/>
            <p:nvPr/>
          </p:nvSpPr>
          <p:spPr>
            <a:xfrm>
              <a:off x="68580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3" name="Rectangle 3012">
              <a:extLst>
                <a:ext uri="{FF2B5EF4-FFF2-40B4-BE49-F238E27FC236}">
                  <a16:creationId xmlns:a16="http://schemas.microsoft.com/office/drawing/2014/main" id="{4457E1DB-7E82-A046-AD33-99D9DA2EF64F}"/>
                </a:ext>
              </a:extLst>
            </p:cNvPr>
            <p:cNvSpPr/>
            <p:nvPr/>
          </p:nvSpPr>
          <p:spPr>
            <a:xfrm>
              <a:off x="70866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4" name="Rectangle 3013">
              <a:extLst>
                <a:ext uri="{FF2B5EF4-FFF2-40B4-BE49-F238E27FC236}">
                  <a16:creationId xmlns:a16="http://schemas.microsoft.com/office/drawing/2014/main" id="{A2BD23B6-E588-A14B-83B5-9E21E4E8BB42}"/>
                </a:ext>
              </a:extLst>
            </p:cNvPr>
            <p:cNvSpPr/>
            <p:nvPr/>
          </p:nvSpPr>
          <p:spPr>
            <a:xfrm>
              <a:off x="73152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5" name="Rectangle 3014">
              <a:extLst>
                <a:ext uri="{FF2B5EF4-FFF2-40B4-BE49-F238E27FC236}">
                  <a16:creationId xmlns:a16="http://schemas.microsoft.com/office/drawing/2014/main" id="{565EB14E-4E82-D342-894D-B160D5265251}"/>
                </a:ext>
              </a:extLst>
            </p:cNvPr>
            <p:cNvSpPr/>
            <p:nvPr/>
          </p:nvSpPr>
          <p:spPr>
            <a:xfrm>
              <a:off x="7543800" y="4953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6" name="Rectangle 3015">
              <a:extLst>
                <a:ext uri="{FF2B5EF4-FFF2-40B4-BE49-F238E27FC236}">
                  <a16:creationId xmlns:a16="http://schemas.microsoft.com/office/drawing/2014/main" id="{59B6E4B9-D90A-F247-9783-B7BFBFF1AF11}"/>
                </a:ext>
              </a:extLst>
            </p:cNvPr>
            <p:cNvSpPr/>
            <p:nvPr/>
          </p:nvSpPr>
          <p:spPr>
            <a:xfrm>
              <a:off x="5943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7" name="Rectangle 3016">
              <a:extLst>
                <a:ext uri="{FF2B5EF4-FFF2-40B4-BE49-F238E27FC236}">
                  <a16:creationId xmlns:a16="http://schemas.microsoft.com/office/drawing/2014/main" id="{7D66DBD1-BA76-A645-A261-C7727C93B8FE}"/>
                </a:ext>
              </a:extLst>
            </p:cNvPr>
            <p:cNvSpPr/>
            <p:nvPr/>
          </p:nvSpPr>
          <p:spPr>
            <a:xfrm>
              <a:off x="6172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8" name="Rectangle 3017">
              <a:extLst>
                <a:ext uri="{FF2B5EF4-FFF2-40B4-BE49-F238E27FC236}">
                  <a16:creationId xmlns:a16="http://schemas.microsoft.com/office/drawing/2014/main" id="{BE4051F2-7C2A-9C4E-A591-26086F382EB2}"/>
                </a:ext>
              </a:extLst>
            </p:cNvPr>
            <p:cNvSpPr/>
            <p:nvPr/>
          </p:nvSpPr>
          <p:spPr>
            <a:xfrm>
              <a:off x="6400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9" name="Rectangle 3018">
              <a:extLst>
                <a:ext uri="{FF2B5EF4-FFF2-40B4-BE49-F238E27FC236}">
                  <a16:creationId xmlns:a16="http://schemas.microsoft.com/office/drawing/2014/main" id="{C9541749-37DA-C74C-A9C6-BDD589C6AC0E}"/>
                </a:ext>
              </a:extLst>
            </p:cNvPr>
            <p:cNvSpPr/>
            <p:nvPr/>
          </p:nvSpPr>
          <p:spPr>
            <a:xfrm>
              <a:off x="66294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0" name="Rectangle 3019">
              <a:extLst>
                <a:ext uri="{FF2B5EF4-FFF2-40B4-BE49-F238E27FC236}">
                  <a16:creationId xmlns:a16="http://schemas.microsoft.com/office/drawing/2014/main" id="{A4C534EB-157E-D146-9140-B484BB99ABA6}"/>
                </a:ext>
              </a:extLst>
            </p:cNvPr>
            <p:cNvSpPr/>
            <p:nvPr/>
          </p:nvSpPr>
          <p:spPr>
            <a:xfrm>
              <a:off x="68580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1" name="Rectangle 3020">
              <a:extLst>
                <a:ext uri="{FF2B5EF4-FFF2-40B4-BE49-F238E27FC236}">
                  <a16:creationId xmlns:a16="http://schemas.microsoft.com/office/drawing/2014/main" id="{034C1124-A8A9-3A4E-A9CE-391ACE66324A}"/>
                </a:ext>
              </a:extLst>
            </p:cNvPr>
            <p:cNvSpPr/>
            <p:nvPr/>
          </p:nvSpPr>
          <p:spPr>
            <a:xfrm>
              <a:off x="70866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2" name="Rectangle 3021">
              <a:extLst>
                <a:ext uri="{FF2B5EF4-FFF2-40B4-BE49-F238E27FC236}">
                  <a16:creationId xmlns:a16="http://schemas.microsoft.com/office/drawing/2014/main" id="{816423C3-1322-F14A-8899-3E947212FA4B}"/>
                </a:ext>
              </a:extLst>
            </p:cNvPr>
            <p:cNvSpPr/>
            <p:nvPr/>
          </p:nvSpPr>
          <p:spPr>
            <a:xfrm>
              <a:off x="73152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3" name="Rectangle 3022">
              <a:extLst>
                <a:ext uri="{FF2B5EF4-FFF2-40B4-BE49-F238E27FC236}">
                  <a16:creationId xmlns:a16="http://schemas.microsoft.com/office/drawing/2014/main" id="{4F8583F4-1D52-2240-AA52-808BC3FDF2E7}"/>
                </a:ext>
              </a:extLst>
            </p:cNvPr>
            <p:cNvSpPr/>
            <p:nvPr/>
          </p:nvSpPr>
          <p:spPr>
            <a:xfrm>
              <a:off x="7543800" y="5181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4" name="Rectangle 3023">
              <a:extLst>
                <a:ext uri="{FF2B5EF4-FFF2-40B4-BE49-F238E27FC236}">
                  <a16:creationId xmlns:a16="http://schemas.microsoft.com/office/drawing/2014/main" id="{4D994A96-F7A7-C546-AF21-16C9835688D3}"/>
                </a:ext>
              </a:extLst>
            </p:cNvPr>
            <p:cNvSpPr/>
            <p:nvPr/>
          </p:nvSpPr>
          <p:spPr>
            <a:xfrm>
              <a:off x="5943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5" name="Rectangle 3024">
              <a:extLst>
                <a:ext uri="{FF2B5EF4-FFF2-40B4-BE49-F238E27FC236}">
                  <a16:creationId xmlns:a16="http://schemas.microsoft.com/office/drawing/2014/main" id="{8D027849-81C9-6540-BB69-CEF1AEA3261A}"/>
                </a:ext>
              </a:extLst>
            </p:cNvPr>
            <p:cNvSpPr/>
            <p:nvPr/>
          </p:nvSpPr>
          <p:spPr>
            <a:xfrm>
              <a:off x="6172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6" name="Rectangle 3025">
              <a:extLst>
                <a:ext uri="{FF2B5EF4-FFF2-40B4-BE49-F238E27FC236}">
                  <a16:creationId xmlns:a16="http://schemas.microsoft.com/office/drawing/2014/main" id="{85104852-3D1F-0C4C-A008-EAFF54170222}"/>
                </a:ext>
              </a:extLst>
            </p:cNvPr>
            <p:cNvSpPr/>
            <p:nvPr/>
          </p:nvSpPr>
          <p:spPr>
            <a:xfrm>
              <a:off x="6400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7" name="Rectangle 3026">
              <a:extLst>
                <a:ext uri="{FF2B5EF4-FFF2-40B4-BE49-F238E27FC236}">
                  <a16:creationId xmlns:a16="http://schemas.microsoft.com/office/drawing/2014/main" id="{B16205DC-5CE3-764F-AFD5-B658767974B9}"/>
                </a:ext>
              </a:extLst>
            </p:cNvPr>
            <p:cNvSpPr/>
            <p:nvPr/>
          </p:nvSpPr>
          <p:spPr>
            <a:xfrm>
              <a:off x="66294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8" name="Rectangle 3027">
              <a:extLst>
                <a:ext uri="{FF2B5EF4-FFF2-40B4-BE49-F238E27FC236}">
                  <a16:creationId xmlns:a16="http://schemas.microsoft.com/office/drawing/2014/main" id="{B7B4E502-C52D-5246-B8B0-FD2A6FA3EC38}"/>
                </a:ext>
              </a:extLst>
            </p:cNvPr>
            <p:cNvSpPr/>
            <p:nvPr/>
          </p:nvSpPr>
          <p:spPr>
            <a:xfrm>
              <a:off x="68580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9" name="Rectangle 3028">
              <a:extLst>
                <a:ext uri="{FF2B5EF4-FFF2-40B4-BE49-F238E27FC236}">
                  <a16:creationId xmlns:a16="http://schemas.microsoft.com/office/drawing/2014/main" id="{E042C6F9-7AC1-E14D-92A4-8445F5D90427}"/>
                </a:ext>
              </a:extLst>
            </p:cNvPr>
            <p:cNvSpPr/>
            <p:nvPr/>
          </p:nvSpPr>
          <p:spPr>
            <a:xfrm>
              <a:off x="70866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0" name="Rectangle 3029">
              <a:extLst>
                <a:ext uri="{FF2B5EF4-FFF2-40B4-BE49-F238E27FC236}">
                  <a16:creationId xmlns:a16="http://schemas.microsoft.com/office/drawing/2014/main" id="{B902A275-C0D8-5F4B-84E8-E57F277682AB}"/>
                </a:ext>
              </a:extLst>
            </p:cNvPr>
            <p:cNvSpPr/>
            <p:nvPr/>
          </p:nvSpPr>
          <p:spPr>
            <a:xfrm>
              <a:off x="73152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1" name="Rectangle 3030">
              <a:extLst>
                <a:ext uri="{FF2B5EF4-FFF2-40B4-BE49-F238E27FC236}">
                  <a16:creationId xmlns:a16="http://schemas.microsoft.com/office/drawing/2014/main" id="{341848AB-53B7-E843-9860-C4A4A62509D8}"/>
                </a:ext>
              </a:extLst>
            </p:cNvPr>
            <p:cNvSpPr/>
            <p:nvPr/>
          </p:nvSpPr>
          <p:spPr>
            <a:xfrm>
              <a:off x="7543800" y="5410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2" name="Rectangle 3031">
              <a:extLst>
                <a:ext uri="{FF2B5EF4-FFF2-40B4-BE49-F238E27FC236}">
                  <a16:creationId xmlns:a16="http://schemas.microsoft.com/office/drawing/2014/main" id="{FC306B8D-C969-0548-A29D-A1E9DE909C13}"/>
                </a:ext>
              </a:extLst>
            </p:cNvPr>
            <p:cNvSpPr/>
            <p:nvPr/>
          </p:nvSpPr>
          <p:spPr>
            <a:xfrm>
              <a:off x="5943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3" name="Rectangle 3032">
              <a:extLst>
                <a:ext uri="{FF2B5EF4-FFF2-40B4-BE49-F238E27FC236}">
                  <a16:creationId xmlns:a16="http://schemas.microsoft.com/office/drawing/2014/main" id="{4C7172EC-83A4-C041-84C4-695BECCF05EC}"/>
                </a:ext>
              </a:extLst>
            </p:cNvPr>
            <p:cNvSpPr/>
            <p:nvPr/>
          </p:nvSpPr>
          <p:spPr>
            <a:xfrm>
              <a:off x="6172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4" name="Rectangle 3033">
              <a:extLst>
                <a:ext uri="{FF2B5EF4-FFF2-40B4-BE49-F238E27FC236}">
                  <a16:creationId xmlns:a16="http://schemas.microsoft.com/office/drawing/2014/main" id="{B03C46C9-C71F-4747-B45D-57BAC1BFDD43}"/>
                </a:ext>
              </a:extLst>
            </p:cNvPr>
            <p:cNvSpPr/>
            <p:nvPr/>
          </p:nvSpPr>
          <p:spPr>
            <a:xfrm>
              <a:off x="6400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5" name="Rectangle 3034">
              <a:extLst>
                <a:ext uri="{FF2B5EF4-FFF2-40B4-BE49-F238E27FC236}">
                  <a16:creationId xmlns:a16="http://schemas.microsoft.com/office/drawing/2014/main" id="{82907A50-C452-0548-BEA2-115AC9C12B55}"/>
                </a:ext>
              </a:extLst>
            </p:cNvPr>
            <p:cNvSpPr/>
            <p:nvPr/>
          </p:nvSpPr>
          <p:spPr>
            <a:xfrm>
              <a:off x="66294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6" name="Rectangle 3035">
              <a:extLst>
                <a:ext uri="{FF2B5EF4-FFF2-40B4-BE49-F238E27FC236}">
                  <a16:creationId xmlns:a16="http://schemas.microsoft.com/office/drawing/2014/main" id="{7D03C416-C6FC-B446-86A5-5ED87D2E12B2}"/>
                </a:ext>
              </a:extLst>
            </p:cNvPr>
            <p:cNvSpPr/>
            <p:nvPr/>
          </p:nvSpPr>
          <p:spPr>
            <a:xfrm>
              <a:off x="68580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7" name="Rectangle 3036">
              <a:extLst>
                <a:ext uri="{FF2B5EF4-FFF2-40B4-BE49-F238E27FC236}">
                  <a16:creationId xmlns:a16="http://schemas.microsoft.com/office/drawing/2014/main" id="{6F91461E-8CB9-644D-8361-A9593357E046}"/>
                </a:ext>
              </a:extLst>
            </p:cNvPr>
            <p:cNvSpPr/>
            <p:nvPr/>
          </p:nvSpPr>
          <p:spPr>
            <a:xfrm>
              <a:off x="70866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8" name="Rectangle 3037">
              <a:extLst>
                <a:ext uri="{FF2B5EF4-FFF2-40B4-BE49-F238E27FC236}">
                  <a16:creationId xmlns:a16="http://schemas.microsoft.com/office/drawing/2014/main" id="{9E92BFEB-CEC6-AC4A-B046-F909649BB37E}"/>
                </a:ext>
              </a:extLst>
            </p:cNvPr>
            <p:cNvSpPr/>
            <p:nvPr/>
          </p:nvSpPr>
          <p:spPr>
            <a:xfrm>
              <a:off x="73152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9" name="Rectangle 3038">
              <a:extLst>
                <a:ext uri="{FF2B5EF4-FFF2-40B4-BE49-F238E27FC236}">
                  <a16:creationId xmlns:a16="http://schemas.microsoft.com/office/drawing/2014/main" id="{C467EC40-CCDC-8642-9BC4-C990A5F67FBC}"/>
                </a:ext>
              </a:extLst>
            </p:cNvPr>
            <p:cNvSpPr/>
            <p:nvPr/>
          </p:nvSpPr>
          <p:spPr>
            <a:xfrm>
              <a:off x="7543800" y="5638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0" name="Rectangle 3039">
              <a:extLst>
                <a:ext uri="{FF2B5EF4-FFF2-40B4-BE49-F238E27FC236}">
                  <a16:creationId xmlns:a16="http://schemas.microsoft.com/office/drawing/2014/main" id="{58B91C7E-BF5A-A84B-BA5E-BC2AD64171B6}"/>
                </a:ext>
              </a:extLst>
            </p:cNvPr>
            <p:cNvSpPr/>
            <p:nvPr/>
          </p:nvSpPr>
          <p:spPr>
            <a:xfrm>
              <a:off x="5943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1" name="Rectangle 3040">
              <a:extLst>
                <a:ext uri="{FF2B5EF4-FFF2-40B4-BE49-F238E27FC236}">
                  <a16:creationId xmlns:a16="http://schemas.microsoft.com/office/drawing/2014/main" id="{009B3CE2-FD84-B443-B32E-2614B0FC3685}"/>
                </a:ext>
              </a:extLst>
            </p:cNvPr>
            <p:cNvSpPr/>
            <p:nvPr/>
          </p:nvSpPr>
          <p:spPr>
            <a:xfrm>
              <a:off x="6172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2" name="Rectangle 3041">
              <a:extLst>
                <a:ext uri="{FF2B5EF4-FFF2-40B4-BE49-F238E27FC236}">
                  <a16:creationId xmlns:a16="http://schemas.microsoft.com/office/drawing/2014/main" id="{450383E1-CB4D-264D-9280-3463C7408E4F}"/>
                </a:ext>
              </a:extLst>
            </p:cNvPr>
            <p:cNvSpPr/>
            <p:nvPr/>
          </p:nvSpPr>
          <p:spPr>
            <a:xfrm>
              <a:off x="6400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3" name="Rectangle 3042">
              <a:extLst>
                <a:ext uri="{FF2B5EF4-FFF2-40B4-BE49-F238E27FC236}">
                  <a16:creationId xmlns:a16="http://schemas.microsoft.com/office/drawing/2014/main" id="{3867F59A-E3CE-B443-BF76-90474CED1CAA}"/>
                </a:ext>
              </a:extLst>
            </p:cNvPr>
            <p:cNvSpPr/>
            <p:nvPr/>
          </p:nvSpPr>
          <p:spPr>
            <a:xfrm>
              <a:off x="66294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4" name="Rectangle 3043">
              <a:extLst>
                <a:ext uri="{FF2B5EF4-FFF2-40B4-BE49-F238E27FC236}">
                  <a16:creationId xmlns:a16="http://schemas.microsoft.com/office/drawing/2014/main" id="{34B29824-42DE-E146-AF1F-815D3A094009}"/>
                </a:ext>
              </a:extLst>
            </p:cNvPr>
            <p:cNvSpPr/>
            <p:nvPr/>
          </p:nvSpPr>
          <p:spPr>
            <a:xfrm>
              <a:off x="68580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5" name="Rectangle 3044">
              <a:extLst>
                <a:ext uri="{FF2B5EF4-FFF2-40B4-BE49-F238E27FC236}">
                  <a16:creationId xmlns:a16="http://schemas.microsoft.com/office/drawing/2014/main" id="{ACAD8B9A-A0E9-5640-84DA-E62874E74F6B}"/>
                </a:ext>
              </a:extLst>
            </p:cNvPr>
            <p:cNvSpPr/>
            <p:nvPr/>
          </p:nvSpPr>
          <p:spPr>
            <a:xfrm>
              <a:off x="70866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6" name="Rectangle 3045">
              <a:extLst>
                <a:ext uri="{FF2B5EF4-FFF2-40B4-BE49-F238E27FC236}">
                  <a16:creationId xmlns:a16="http://schemas.microsoft.com/office/drawing/2014/main" id="{24DED8C8-63E0-7A49-95B3-CE9F3ABA8E11}"/>
                </a:ext>
              </a:extLst>
            </p:cNvPr>
            <p:cNvSpPr/>
            <p:nvPr/>
          </p:nvSpPr>
          <p:spPr>
            <a:xfrm>
              <a:off x="73152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7" name="Rectangle 3046">
              <a:extLst>
                <a:ext uri="{FF2B5EF4-FFF2-40B4-BE49-F238E27FC236}">
                  <a16:creationId xmlns:a16="http://schemas.microsoft.com/office/drawing/2014/main" id="{2600AA65-70AA-8C4E-A1F8-DAEF0B8742B4}"/>
                </a:ext>
              </a:extLst>
            </p:cNvPr>
            <p:cNvSpPr/>
            <p:nvPr/>
          </p:nvSpPr>
          <p:spPr>
            <a:xfrm>
              <a:off x="7543800" y="5867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8" name="Rectangle 3047">
              <a:extLst>
                <a:ext uri="{FF2B5EF4-FFF2-40B4-BE49-F238E27FC236}">
                  <a16:creationId xmlns:a16="http://schemas.microsoft.com/office/drawing/2014/main" id="{1B66D16E-542F-B345-B105-AD4C713D3B26}"/>
                </a:ext>
              </a:extLst>
            </p:cNvPr>
            <p:cNvSpPr/>
            <p:nvPr/>
          </p:nvSpPr>
          <p:spPr>
            <a:xfrm>
              <a:off x="5943600" y="6096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9" name="Rectangle 3048">
              <a:extLst>
                <a:ext uri="{FF2B5EF4-FFF2-40B4-BE49-F238E27FC236}">
                  <a16:creationId xmlns:a16="http://schemas.microsoft.com/office/drawing/2014/main" id="{7B347381-2B7C-2B40-B844-079ABB530F76}"/>
                </a:ext>
              </a:extLst>
            </p:cNvPr>
            <p:cNvSpPr/>
            <p:nvPr/>
          </p:nvSpPr>
          <p:spPr>
            <a:xfrm>
              <a:off x="6172200" y="60960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0" name="Rectangle 3049">
              <a:extLst>
                <a:ext uri="{FF2B5EF4-FFF2-40B4-BE49-F238E27FC236}">
                  <a16:creationId xmlns:a16="http://schemas.microsoft.com/office/drawing/2014/main" id="{F32C98F8-9B14-7046-A54F-5AA27CC99E9C}"/>
                </a:ext>
              </a:extLst>
            </p:cNvPr>
            <p:cNvSpPr/>
            <p:nvPr/>
          </p:nvSpPr>
          <p:spPr>
            <a:xfrm>
              <a:off x="6400800" y="6096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1" name="Rectangle 3050">
              <a:extLst>
                <a:ext uri="{FF2B5EF4-FFF2-40B4-BE49-F238E27FC236}">
                  <a16:creationId xmlns:a16="http://schemas.microsoft.com/office/drawing/2014/main" id="{5BC1D50F-9AA3-A246-9C52-07DC4C8900F5}"/>
                </a:ext>
              </a:extLst>
            </p:cNvPr>
            <p:cNvSpPr/>
            <p:nvPr/>
          </p:nvSpPr>
          <p:spPr>
            <a:xfrm>
              <a:off x="6629400" y="60960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2" name="Rectangle 3051">
              <a:extLst>
                <a:ext uri="{FF2B5EF4-FFF2-40B4-BE49-F238E27FC236}">
                  <a16:creationId xmlns:a16="http://schemas.microsoft.com/office/drawing/2014/main" id="{F6A77D8A-65A4-B040-A647-C15BA40FD7AC}"/>
                </a:ext>
              </a:extLst>
            </p:cNvPr>
            <p:cNvSpPr/>
            <p:nvPr/>
          </p:nvSpPr>
          <p:spPr>
            <a:xfrm>
              <a:off x="6858000" y="6096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3" name="Rectangle 3052">
              <a:extLst>
                <a:ext uri="{FF2B5EF4-FFF2-40B4-BE49-F238E27FC236}">
                  <a16:creationId xmlns:a16="http://schemas.microsoft.com/office/drawing/2014/main" id="{2C4B4ED7-5024-A24A-856F-23344DE66B60}"/>
                </a:ext>
              </a:extLst>
            </p:cNvPr>
            <p:cNvSpPr/>
            <p:nvPr/>
          </p:nvSpPr>
          <p:spPr>
            <a:xfrm>
              <a:off x="7086600" y="60960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4" name="Rectangle 3053">
              <a:extLst>
                <a:ext uri="{FF2B5EF4-FFF2-40B4-BE49-F238E27FC236}">
                  <a16:creationId xmlns:a16="http://schemas.microsoft.com/office/drawing/2014/main" id="{52A46680-78DE-C147-B760-9A17C1BBE427}"/>
                </a:ext>
              </a:extLst>
            </p:cNvPr>
            <p:cNvSpPr/>
            <p:nvPr/>
          </p:nvSpPr>
          <p:spPr>
            <a:xfrm>
              <a:off x="7315200" y="60960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5" name="Rectangle 3054">
              <a:extLst>
                <a:ext uri="{FF2B5EF4-FFF2-40B4-BE49-F238E27FC236}">
                  <a16:creationId xmlns:a16="http://schemas.microsoft.com/office/drawing/2014/main" id="{B148ED00-8C43-BE43-ADFA-40127DFAC4AA}"/>
                </a:ext>
              </a:extLst>
            </p:cNvPr>
            <p:cNvSpPr/>
            <p:nvPr/>
          </p:nvSpPr>
          <p:spPr>
            <a:xfrm>
              <a:off x="7543800" y="60960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6" name="Rectangle 3055">
              <a:extLst>
                <a:ext uri="{FF2B5EF4-FFF2-40B4-BE49-F238E27FC236}">
                  <a16:creationId xmlns:a16="http://schemas.microsoft.com/office/drawing/2014/main" id="{7F482D23-2CC1-B148-B0B1-5C14DCE4AB58}"/>
                </a:ext>
              </a:extLst>
            </p:cNvPr>
            <p:cNvSpPr/>
            <p:nvPr/>
          </p:nvSpPr>
          <p:spPr>
            <a:xfrm>
              <a:off x="5943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7" name="Rectangle 3056">
              <a:extLst>
                <a:ext uri="{FF2B5EF4-FFF2-40B4-BE49-F238E27FC236}">
                  <a16:creationId xmlns:a16="http://schemas.microsoft.com/office/drawing/2014/main" id="{A3F28AE8-1DD9-DB4A-BD0A-5D046F5BA711}"/>
                </a:ext>
              </a:extLst>
            </p:cNvPr>
            <p:cNvSpPr/>
            <p:nvPr/>
          </p:nvSpPr>
          <p:spPr>
            <a:xfrm>
              <a:off x="6172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8" name="Rectangle 3057">
              <a:extLst>
                <a:ext uri="{FF2B5EF4-FFF2-40B4-BE49-F238E27FC236}">
                  <a16:creationId xmlns:a16="http://schemas.microsoft.com/office/drawing/2014/main" id="{0768A532-4D6E-0D42-AAAB-BF3252E43C5B}"/>
                </a:ext>
              </a:extLst>
            </p:cNvPr>
            <p:cNvSpPr/>
            <p:nvPr/>
          </p:nvSpPr>
          <p:spPr>
            <a:xfrm>
              <a:off x="6400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9" name="Rectangle 3058">
              <a:extLst>
                <a:ext uri="{FF2B5EF4-FFF2-40B4-BE49-F238E27FC236}">
                  <a16:creationId xmlns:a16="http://schemas.microsoft.com/office/drawing/2014/main" id="{BB103245-81C2-9B43-829F-8A28DBB56FE5}"/>
                </a:ext>
              </a:extLst>
            </p:cNvPr>
            <p:cNvSpPr/>
            <p:nvPr/>
          </p:nvSpPr>
          <p:spPr>
            <a:xfrm>
              <a:off x="66294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0" name="Rectangle 3059">
              <a:extLst>
                <a:ext uri="{FF2B5EF4-FFF2-40B4-BE49-F238E27FC236}">
                  <a16:creationId xmlns:a16="http://schemas.microsoft.com/office/drawing/2014/main" id="{37A2A284-431C-4749-BE94-F3D7CF567B2E}"/>
                </a:ext>
              </a:extLst>
            </p:cNvPr>
            <p:cNvSpPr/>
            <p:nvPr/>
          </p:nvSpPr>
          <p:spPr>
            <a:xfrm>
              <a:off x="68580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1" name="Rectangle 3060">
              <a:extLst>
                <a:ext uri="{FF2B5EF4-FFF2-40B4-BE49-F238E27FC236}">
                  <a16:creationId xmlns:a16="http://schemas.microsoft.com/office/drawing/2014/main" id="{09B027E6-C1C3-1B44-BF9E-B588C71CAAE4}"/>
                </a:ext>
              </a:extLst>
            </p:cNvPr>
            <p:cNvSpPr/>
            <p:nvPr/>
          </p:nvSpPr>
          <p:spPr>
            <a:xfrm>
              <a:off x="70866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2" name="Rectangle 3061">
              <a:extLst>
                <a:ext uri="{FF2B5EF4-FFF2-40B4-BE49-F238E27FC236}">
                  <a16:creationId xmlns:a16="http://schemas.microsoft.com/office/drawing/2014/main" id="{6838E3E0-329A-A34D-ABB1-3469B68A5B15}"/>
                </a:ext>
              </a:extLst>
            </p:cNvPr>
            <p:cNvSpPr/>
            <p:nvPr/>
          </p:nvSpPr>
          <p:spPr>
            <a:xfrm>
              <a:off x="73152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3" name="Rectangle 3062">
              <a:extLst>
                <a:ext uri="{FF2B5EF4-FFF2-40B4-BE49-F238E27FC236}">
                  <a16:creationId xmlns:a16="http://schemas.microsoft.com/office/drawing/2014/main" id="{3AABF348-A786-2B48-A440-58B08A5320C0}"/>
                </a:ext>
              </a:extLst>
            </p:cNvPr>
            <p:cNvSpPr/>
            <p:nvPr/>
          </p:nvSpPr>
          <p:spPr>
            <a:xfrm>
              <a:off x="7543800" y="63246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4" name="Rectangle 3063">
              <a:extLst>
                <a:ext uri="{FF2B5EF4-FFF2-40B4-BE49-F238E27FC236}">
                  <a16:creationId xmlns:a16="http://schemas.microsoft.com/office/drawing/2014/main" id="{F92F72E6-BB66-8D46-9F73-26EC407F5E07}"/>
                </a:ext>
              </a:extLst>
            </p:cNvPr>
            <p:cNvSpPr/>
            <p:nvPr/>
          </p:nvSpPr>
          <p:spPr>
            <a:xfrm>
              <a:off x="59436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5" name="Rectangle 3064">
              <a:extLst>
                <a:ext uri="{FF2B5EF4-FFF2-40B4-BE49-F238E27FC236}">
                  <a16:creationId xmlns:a16="http://schemas.microsoft.com/office/drawing/2014/main" id="{10CC8445-6480-5C4B-8D4E-AD58E6EA1585}"/>
                </a:ext>
              </a:extLst>
            </p:cNvPr>
            <p:cNvSpPr/>
            <p:nvPr/>
          </p:nvSpPr>
          <p:spPr>
            <a:xfrm>
              <a:off x="61722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6" name="Rectangle 3065">
              <a:extLst>
                <a:ext uri="{FF2B5EF4-FFF2-40B4-BE49-F238E27FC236}">
                  <a16:creationId xmlns:a16="http://schemas.microsoft.com/office/drawing/2014/main" id="{EF44AD64-AE23-0E48-AC74-8A77691FC3CC}"/>
                </a:ext>
              </a:extLst>
            </p:cNvPr>
            <p:cNvSpPr/>
            <p:nvPr/>
          </p:nvSpPr>
          <p:spPr>
            <a:xfrm>
              <a:off x="6400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7" name="Rectangle 3066">
              <a:extLst>
                <a:ext uri="{FF2B5EF4-FFF2-40B4-BE49-F238E27FC236}">
                  <a16:creationId xmlns:a16="http://schemas.microsoft.com/office/drawing/2014/main" id="{ACDF7E70-ABD7-5E42-A87E-A877628D31EF}"/>
                </a:ext>
              </a:extLst>
            </p:cNvPr>
            <p:cNvSpPr/>
            <p:nvPr/>
          </p:nvSpPr>
          <p:spPr>
            <a:xfrm>
              <a:off x="66294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8" name="Rectangle 3067">
              <a:extLst>
                <a:ext uri="{FF2B5EF4-FFF2-40B4-BE49-F238E27FC236}">
                  <a16:creationId xmlns:a16="http://schemas.microsoft.com/office/drawing/2014/main" id="{78381FB9-ADFD-5440-8884-8D7303F5607C}"/>
                </a:ext>
              </a:extLst>
            </p:cNvPr>
            <p:cNvSpPr/>
            <p:nvPr/>
          </p:nvSpPr>
          <p:spPr>
            <a:xfrm>
              <a:off x="68580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9" name="Rectangle 3068">
              <a:extLst>
                <a:ext uri="{FF2B5EF4-FFF2-40B4-BE49-F238E27FC236}">
                  <a16:creationId xmlns:a16="http://schemas.microsoft.com/office/drawing/2014/main" id="{7D848336-ECCC-BF45-89FA-4BCAB8792C08}"/>
                </a:ext>
              </a:extLst>
            </p:cNvPr>
            <p:cNvSpPr/>
            <p:nvPr/>
          </p:nvSpPr>
          <p:spPr>
            <a:xfrm>
              <a:off x="70866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0" name="Rectangle 3069">
              <a:extLst>
                <a:ext uri="{FF2B5EF4-FFF2-40B4-BE49-F238E27FC236}">
                  <a16:creationId xmlns:a16="http://schemas.microsoft.com/office/drawing/2014/main" id="{BED2519B-12DD-594F-8E8F-F0DF17C9AB99}"/>
                </a:ext>
              </a:extLst>
            </p:cNvPr>
            <p:cNvSpPr/>
            <p:nvPr/>
          </p:nvSpPr>
          <p:spPr>
            <a:xfrm>
              <a:off x="73152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1" name="Rectangle 3070">
              <a:extLst>
                <a:ext uri="{FF2B5EF4-FFF2-40B4-BE49-F238E27FC236}">
                  <a16:creationId xmlns:a16="http://schemas.microsoft.com/office/drawing/2014/main" id="{0B4039E9-5581-B94D-A986-7ACEEC8825B9}"/>
                </a:ext>
              </a:extLst>
            </p:cNvPr>
            <p:cNvSpPr/>
            <p:nvPr/>
          </p:nvSpPr>
          <p:spPr>
            <a:xfrm>
              <a:off x="7543800" y="6553200"/>
              <a:ext cx="228600" cy="2286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2" name="Rectangle 3071">
              <a:extLst>
                <a:ext uri="{FF2B5EF4-FFF2-40B4-BE49-F238E27FC236}">
                  <a16:creationId xmlns:a16="http://schemas.microsoft.com/office/drawing/2014/main" id="{895054D7-CD66-CF40-ACFD-28D4E093EBAD}"/>
                </a:ext>
              </a:extLst>
            </p:cNvPr>
            <p:cNvSpPr/>
            <p:nvPr/>
          </p:nvSpPr>
          <p:spPr>
            <a:xfrm>
              <a:off x="59436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3" name="Rectangle 3072">
              <a:extLst>
                <a:ext uri="{FF2B5EF4-FFF2-40B4-BE49-F238E27FC236}">
                  <a16:creationId xmlns:a16="http://schemas.microsoft.com/office/drawing/2014/main" id="{F8F77461-7035-3041-9717-5EFFD96ECAC5}"/>
                </a:ext>
              </a:extLst>
            </p:cNvPr>
            <p:cNvSpPr/>
            <p:nvPr/>
          </p:nvSpPr>
          <p:spPr>
            <a:xfrm>
              <a:off x="61722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4" name="Rectangle 3073">
              <a:extLst>
                <a:ext uri="{FF2B5EF4-FFF2-40B4-BE49-F238E27FC236}">
                  <a16:creationId xmlns:a16="http://schemas.microsoft.com/office/drawing/2014/main" id="{7FC27B5D-E686-8B49-AA9E-4845977A2466}"/>
                </a:ext>
              </a:extLst>
            </p:cNvPr>
            <p:cNvSpPr/>
            <p:nvPr/>
          </p:nvSpPr>
          <p:spPr>
            <a:xfrm>
              <a:off x="64008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5" name="Rectangle 3074">
              <a:extLst>
                <a:ext uri="{FF2B5EF4-FFF2-40B4-BE49-F238E27FC236}">
                  <a16:creationId xmlns:a16="http://schemas.microsoft.com/office/drawing/2014/main" id="{385A6D2D-490E-7345-A495-B03164632E18}"/>
                </a:ext>
              </a:extLst>
            </p:cNvPr>
            <p:cNvSpPr/>
            <p:nvPr/>
          </p:nvSpPr>
          <p:spPr>
            <a:xfrm>
              <a:off x="6629400" y="6781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6" name="Rectangle 3075">
              <a:extLst>
                <a:ext uri="{FF2B5EF4-FFF2-40B4-BE49-F238E27FC236}">
                  <a16:creationId xmlns:a16="http://schemas.microsoft.com/office/drawing/2014/main" id="{0C453A70-DAD4-814B-976D-D6FAFE5508EB}"/>
                </a:ext>
              </a:extLst>
            </p:cNvPr>
            <p:cNvSpPr/>
            <p:nvPr/>
          </p:nvSpPr>
          <p:spPr>
            <a:xfrm>
              <a:off x="6858000" y="67818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7" name="Rectangle 3076">
              <a:extLst>
                <a:ext uri="{FF2B5EF4-FFF2-40B4-BE49-F238E27FC236}">
                  <a16:creationId xmlns:a16="http://schemas.microsoft.com/office/drawing/2014/main" id="{02BA79F5-CEA7-AB43-8DEA-DEF24BCEDED9}"/>
                </a:ext>
              </a:extLst>
            </p:cNvPr>
            <p:cNvSpPr/>
            <p:nvPr/>
          </p:nvSpPr>
          <p:spPr>
            <a:xfrm>
              <a:off x="7086600" y="67818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8" name="Rectangle 3077">
              <a:extLst>
                <a:ext uri="{FF2B5EF4-FFF2-40B4-BE49-F238E27FC236}">
                  <a16:creationId xmlns:a16="http://schemas.microsoft.com/office/drawing/2014/main" id="{C463684E-2C1A-CE4C-9BF8-B960FD67548D}"/>
                </a:ext>
              </a:extLst>
            </p:cNvPr>
            <p:cNvSpPr/>
            <p:nvPr/>
          </p:nvSpPr>
          <p:spPr>
            <a:xfrm>
              <a:off x="7315200" y="67818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9" name="Rectangle 3078">
              <a:extLst>
                <a:ext uri="{FF2B5EF4-FFF2-40B4-BE49-F238E27FC236}">
                  <a16:creationId xmlns:a16="http://schemas.microsoft.com/office/drawing/2014/main" id="{15D809E3-759C-4144-B3C7-EBD153378462}"/>
                </a:ext>
              </a:extLst>
            </p:cNvPr>
            <p:cNvSpPr/>
            <p:nvPr/>
          </p:nvSpPr>
          <p:spPr>
            <a:xfrm>
              <a:off x="7543800" y="67818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0" name="Rectangle 3079">
              <a:extLst>
                <a:ext uri="{FF2B5EF4-FFF2-40B4-BE49-F238E27FC236}">
                  <a16:creationId xmlns:a16="http://schemas.microsoft.com/office/drawing/2014/main" id="{B1CC9B15-B158-1142-92F9-80EBEFC3CFCD}"/>
                </a:ext>
              </a:extLst>
            </p:cNvPr>
            <p:cNvSpPr/>
            <p:nvPr/>
          </p:nvSpPr>
          <p:spPr>
            <a:xfrm>
              <a:off x="5943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1" name="Rectangle 3080">
              <a:extLst>
                <a:ext uri="{FF2B5EF4-FFF2-40B4-BE49-F238E27FC236}">
                  <a16:creationId xmlns:a16="http://schemas.microsoft.com/office/drawing/2014/main" id="{E95DA2F0-97FA-B54B-A336-E071F54A9310}"/>
                </a:ext>
              </a:extLst>
            </p:cNvPr>
            <p:cNvSpPr/>
            <p:nvPr/>
          </p:nvSpPr>
          <p:spPr>
            <a:xfrm>
              <a:off x="6172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2" name="Rectangle 3081">
              <a:extLst>
                <a:ext uri="{FF2B5EF4-FFF2-40B4-BE49-F238E27FC236}">
                  <a16:creationId xmlns:a16="http://schemas.microsoft.com/office/drawing/2014/main" id="{45791915-424C-6F4A-AC83-930160665929}"/>
                </a:ext>
              </a:extLst>
            </p:cNvPr>
            <p:cNvSpPr/>
            <p:nvPr/>
          </p:nvSpPr>
          <p:spPr>
            <a:xfrm>
              <a:off x="6400800" y="70104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3" name="Rectangle 3082">
              <a:extLst>
                <a:ext uri="{FF2B5EF4-FFF2-40B4-BE49-F238E27FC236}">
                  <a16:creationId xmlns:a16="http://schemas.microsoft.com/office/drawing/2014/main" id="{4213B5E2-57C0-C848-B352-D4165DCA8FBC}"/>
                </a:ext>
              </a:extLst>
            </p:cNvPr>
            <p:cNvSpPr/>
            <p:nvPr/>
          </p:nvSpPr>
          <p:spPr>
            <a:xfrm>
              <a:off x="66294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4" name="Rectangle 3083">
              <a:extLst>
                <a:ext uri="{FF2B5EF4-FFF2-40B4-BE49-F238E27FC236}">
                  <a16:creationId xmlns:a16="http://schemas.microsoft.com/office/drawing/2014/main" id="{ECDBE989-03B0-6B47-85EB-23AAC04583A1}"/>
                </a:ext>
              </a:extLst>
            </p:cNvPr>
            <p:cNvSpPr/>
            <p:nvPr/>
          </p:nvSpPr>
          <p:spPr>
            <a:xfrm>
              <a:off x="68580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5" name="Rectangle 3084">
              <a:extLst>
                <a:ext uri="{FF2B5EF4-FFF2-40B4-BE49-F238E27FC236}">
                  <a16:creationId xmlns:a16="http://schemas.microsoft.com/office/drawing/2014/main" id="{39DD0B9F-5807-D94F-80C4-ADE57354F8C9}"/>
                </a:ext>
              </a:extLst>
            </p:cNvPr>
            <p:cNvSpPr/>
            <p:nvPr/>
          </p:nvSpPr>
          <p:spPr>
            <a:xfrm>
              <a:off x="70866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6" name="Rectangle 3085">
              <a:extLst>
                <a:ext uri="{FF2B5EF4-FFF2-40B4-BE49-F238E27FC236}">
                  <a16:creationId xmlns:a16="http://schemas.microsoft.com/office/drawing/2014/main" id="{BAD9D1BB-DF2F-0C4B-9322-FF889DC39939}"/>
                </a:ext>
              </a:extLst>
            </p:cNvPr>
            <p:cNvSpPr/>
            <p:nvPr/>
          </p:nvSpPr>
          <p:spPr>
            <a:xfrm>
              <a:off x="73152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7" name="Rectangle 3086">
              <a:extLst>
                <a:ext uri="{FF2B5EF4-FFF2-40B4-BE49-F238E27FC236}">
                  <a16:creationId xmlns:a16="http://schemas.microsoft.com/office/drawing/2014/main" id="{E52FB59C-C7D3-8048-BD6E-970E4A2AA6AD}"/>
                </a:ext>
              </a:extLst>
            </p:cNvPr>
            <p:cNvSpPr/>
            <p:nvPr/>
          </p:nvSpPr>
          <p:spPr>
            <a:xfrm>
              <a:off x="7543800" y="7010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8" name="Rectangle 3087">
              <a:extLst>
                <a:ext uri="{FF2B5EF4-FFF2-40B4-BE49-F238E27FC236}">
                  <a16:creationId xmlns:a16="http://schemas.microsoft.com/office/drawing/2014/main" id="{F69194DC-F509-F240-9BE4-5A2124D2BB31}"/>
                </a:ext>
              </a:extLst>
            </p:cNvPr>
            <p:cNvSpPr/>
            <p:nvPr/>
          </p:nvSpPr>
          <p:spPr>
            <a:xfrm>
              <a:off x="59436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9" name="Rectangle 3088">
              <a:extLst>
                <a:ext uri="{FF2B5EF4-FFF2-40B4-BE49-F238E27FC236}">
                  <a16:creationId xmlns:a16="http://schemas.microsoft.com/office/drawing/2014/main" id="{2BBB302A-577B-EA43-864A-BC80458CF679}"/>
                </a:ext>
              </a:extLst>
            </p:cNvPr>
            <p:cNvSpPr/>
            <p:nvPr/>
          </p:nvSpPr>
          <p:spPr>
            <a:xfrm>
              <a:off x="6172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0" name="Rectangle 3089">
              <a:extLst>
                <a:ext uri="{FF2B5EF4-FFF2-40B4-BE49-F238E27FC236}">
                  <a16:creationId xmlns:a16="http://schemas.microsoft.com/office/drawing/2014/main" id="{28C626E2-ED23-7E41-A6D1-A637FDDB3F9E}"/>
                </a:ext>
              </a:extLst>
            </p:cNvPr>
            <p:cNvSpPr/>
            <p:nvPr/>
          </p:nvSpPr>
          <p:spPr>
            <a:xfrm>
              <a:off x="6400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1" name="Rectangle 3090">
              <a:extLst>
                <a:ext uri="{FF2B5EF4-FFF2-40B4-BE49-F238E27FC236}">
                  <a16:creationId xmlns:a16="http://schemas.microsoft.com/office/drawing/2014/main" id="{43588ECD-AB45-F645-BE07-45FEB65692B2}"/>
                </a:ext>
              </a:extLst>
            </p:cNvPr>
            <p:cNvSpPr/>
            <p:nvPr/>
          </p:nvSpPr>
          <p:spPr>
            <a:xfrm>
              <a:off x="66294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2" name="Rectangle 3091">
              <a:extLst>
                <a:ext uri="{FF2B5EF4-FFF2-40B4-BE49-F238E27FC236}">
                  <a16:creationId xmlns:a16="http://schemas.microsoft.com/office/drawing/2014/main" id="{92152E26-F710-AE4F-BBA1-C807AF9E392F}"/>
                </a:ext>
              </a:extLst>
            </p:cNvPr>
            <p:cNvSpPr/>
            <p:nvPr/>
          </p:nvSpPr>
          <p:spPr>
            <a:xfrm>
              <a:off x="68580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3" name="Rectangle 3092">
              <a:extLst>
                <a:ext uri="{FF2B5EF4-FFF2-40B4-BE49-F238E27FC236}">
                  <a16:creationId xmlns:a16="http://schemas.microsoft.com/office/drawing/2014/main" id="{94C19474-3BAA-8A4A-9393-2C1A2FD491C5}"/>
                </a:ext>
              </a:extLst>
            </p:cNvPr>
            <p:cNvSpPr/>
            <p:nvPr/>
          </p:nvSpPr>
          <p:spPr>
            <a:xfrm>
              <a:off x="7086600" y="7239000"/>
              <a:ext cx="228600" cy="2286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4" name="Rectangle 3093">
              <a:extLst>
                <a:ext uri="{FF2B5EF4-FFF2-40B4-BE49-F238E27FC236}">
                  <a16:creationId xmlns:a16="http://schemas.microsoft.com/office/drawing/2014/main" id="{D796FF79-4DF5-1F4A-85D7-C9258A93F393}"/>
                </a:ext>
              </a:extLst>
            </p:cNvPr>
            <p:cNvSpPr/>
            <p:nvPr/>
          </p:nvSpPr>
          <p:spPr>
            <a:xfrm>
              <a:off x="73152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5" name="Rectangle 3094">
              <a:extLst>
                <a:ext uri="{FF2B5EF4-FFF2-40B4-BE49-F238E27FC236}">
                  <a16:creationId xmlns:a16="http://schemas.microsoft.com/office/drawing/2014/main" id="{2AA4E6FB-6F19-464D-ACA0-E7EE0CCF66B6}"/>
                </a:ext>
              </a:extLst>
            </p:cNvPr>
            <p:cNvSpPr/>
            <p:nvPr/>
          </p:nvSpPr>
          <p:spPr>
            <a:xfrm>
              <a:off x="7543800" y="7239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6" name="Rectangle 3095">
              <a:extLst>
                <a:ext uri="{FF2B5EF4-FFF2-40B4-BE49-F238E27FC236}">
                  <a16:creationId xmlns:a16="http://schemas.microsoft.com/office/drawing/2014/main" id="{460AE2E8-EA7C-1D47-8835-B314A66348F2}"/>
                </a:ext>
              </a:extLst>
            </p:cNvPr>
            <p:cNvSpPr/>
            <p:nvPr/>
          </p:nvSpPr>
          <p:spPr>
            <a:xfrm>
              <a:off x="4114800" y="5638800"/>
              <a:ext cx="18288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7" name="Rectangle 3096">
              <a:extLst>
                <a:ext uri="{FF2B5EF4-FFF2-40B4-BE49-F238E27FC236}">
                  <a16:creationId xmlns:a16="http://schemas.microsoft.com/office/drawing/2014/main" id="{1FEA4728-D9CA-7B4D-AC52-6E91E88EA53B}"/>
                </a:ext>
              </a:extLst>
            </p:cNvPr>
            <p:cNvSpPr/>
            <p:nvPr/>
          </p:nvSpPr>
          <p:spPr>
            <a:xfrm>
              <a:off x="5943600" y="5638801"/>
              <a:ext cx="1828800" cy="9144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8" name="Rectangle 3097">
              <a:extLst>
                <a:ext uri="{FF2B5EF4-FFF2-40B4-BE49-F238E27FC236}">
                  <a16:creationId xmlns:a16="http://schemas.microsoft.com/office/drawing/2014/main" id="{2693949E-BDC0-8C4C-A8AB-FA721EC9CCC5}"/>
                </a:ext>
              </a:extLst>
            </p:cNvPr>
            <p:cNvSpPr/>
            <p:nvPr/>
          </p:nvSpPr>
          <p:spPr>
            <a:xfrm>
              <a:off x="457200" y="3810000"/>
              <a:ext cx="3657600" cy="36576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9" name="Rectangle 3098">
              <a:extLst>
                <a:ext uri="{FF2B5EF4-FFF2-40B4-BE49-F238E27FC236}">
                  <a16:creationId xmlns:a16="http://schemas.microsoft.com/office/drawing/2014/main" id="{1C9F6DA4-A6CF-5847-8547-7FEADEBA76BB}"/>
                </a:ext>
              </a:extLst>
            </p:cNvPr>
            <p:cNvSpPr/>
            <p:nvPr/>
          </p:nvSpPr>
          <p:spPr>
            <a:xfrm>
              <a:off x="4114800" y="3810000"/>
              <a:ext cx="3657600" cy="18403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0" name="Rectangle 3099">
              <a:extLst>
                <a:ext uri="{FF2B5EF4-FFF2-40B4-BE49-F238E27FC236}">
                  <a16:creationId xmlns:a16="http://schemas.microsoft.com/office/drawing/2014/main" id="{FB673C14-0F71-3E4C-ACCB-36BB5A920C80}"/>
                </a:ext>
              </a:extLst>
            </p:cNvPr>
            <p:cNvSpPr/>
            <p:nvPr/>
          </p:nvSpPr>
          <p:spPr>
            <a:xfrm>
              <a:off x="457200" y="152400"/>
              <a:ext cx="7315200" cy="3669159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1" name="Rectangle 3100">
              <a:extLst>
                <a:ext uri="{FF2B5EF4-FFF2-40B4-BE49-F238E27FC236}">
                  <a16:creationId xmlns:a16="http://schemas.microsoft.com/office/drawing/2014/main" id="{77243A12-E1AE-0947-AB4B-3861897BD509}"/>
                </a:ext>
              </a:extLst>
            </p:cNvPr>
            <p:cNvSpPr/>
            <p:nvPr/>
          </p:nvSpPr>
          <p:spPr>
            <a:xfrm>
              <a:off x="5943600" y="6553201"/>
              <a:ext cx="914400" cy="9144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2" name="Rectangle 3101">
              <a:extLst>
                <a:ext uri="{FF2B5EF4-FFF2-40B4-BE49-F238E27FC236}">
                  <a16:creationId xmlns:a16="http://schemas.microsoft.com/office/drawing/2014/main" id="{FF947EF9-FC30-C34B-B456-96DC0CFA735E}"/>
                </a:ext>
              </a:extLst>
            </p:cNvPr>
            <p:cNvSpPr/>
            <p:nvPr/>
          </p:nvSpPr>
          <p:spPr>
            <a:xfrm>
              <a:off x="6858000" y="6553200"/>
              <a:ext cx="914400" cy="4572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3" name="Rectangle 3102">
              <a:extLst>
                <a:ext uri="{FF2B5EF4-FFF2-40B4-BE49-F238E27FC236}">
                  <a16:creationId xmlns:a16="http://schemas.microsoft.com/office/drawing/2014/main" id="{0242BE4B-8372-8746-A809-A63547AEC2DB}"/>
                </a:ext>
              </a:extLst>
            </p:cNvPr>
            <p:cNvSpPr/>
            <p:nvPr/>
          </p:nvSpPr>
          <p:spPr>
            <a:xfrm>
              <a:off x="6858000" y="7010400"/>
              <a:ext cx="457200" cy="4572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4" name="Rectangle 3103">
              <a:extLst>
                <a:ext uri="{FF2B5EF4-FFF2-40B4-BE49-F238E27FC236}">
                  <a16:creationId xmlns:a16="http://schemas.microsoft.com/office/drawing/2014/main" id="{0FA6B109-B132-E845-819B-922104379C9D}"/>
                </a:ext>
              </a:extLst>
            </p:cNvPr>
            <p:cNvSpPr/>
            <p:nvPr/>
          </p:nvSpPr>
          <p:spPr>
            <a:xfrm>
              <a:off x="7315200" y="7010400"/>
              <a:ext cx="457200" cy="2286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5" name="Rectangle 3104">
              <a:extLst>
                <a:ext uri="{FF2B5EF4-FFF2-40B4-BE49-F238E27FC236}">
                  <a16:creationId xmlns:a16="http://schemas.microsoft.com/office/drawing/2014/main" id="{73EB5E9D-6948-ED49-A16D-5ED81B7CE64F}"/>
                </a:ext>
              </a:extLst>
            </p:cNvPr>
            <p:cNvSpPr/>
            <p:nvPr/>
          </p:nvSpPr>
          <p:spPr>
            <a:xfrm>
              <a:off x="7315200" y="7239000"/>
              <a:ext cx="228600" cy="2286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6" name="Rectangle 3105">
              <a:extLst>
                <a:ext uri="{FF2B5EF4-FFF2-40B4-BE49-F238E27FC236}">
                  <a16:creationId xmlns:a16="http://schemas.microsoft.com/office/drawing/2014/main" id="{D1D48BA2-F6D4-C442-B0D9-8392ADE2A8F1}"/>
                </a:ext>
              </a:extLst>
            </p:cNvPr>
            <p:cNvSpPr/>
            <p:nvPr/>
          </p:nvSpPr>
          <p:spPr>
            <a:xfrm>
              <a:off x="7543800" y="7239000"/>
              <a:ext cx="228600" cy="2286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0" name="TextBox 1039"/>
          <p:cNvSpPr txBox="1"/>
          <p:nvPr/>
        </p:nvSpPr>
        <p:spPr>
          <a:xfrm>
            <a:off x="4143828" y="2281535"/>
            <a:ext cx="41205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Highly irregular</a:t>
            </a:r>
          </a:p>
          <a:p>
            <a:r>
              <a:rPr lang="en-US" sz="1800" i="1" dirty="0">
                <a:latin typeface="Calibri" pitchFamily="34" charset="0"/>
              </a:rPr>
              <a:t>Widely varying degrees</a:t>
            </a:r>
          </a:p>
          <a:p>
            <a:r>
              <a:rPr lang="en-US" sz="1800" i="1" dirty="0">
                <a:latin typeface="Calibri" pitchFamily="34" charset="0"/>
              </a:rPr>
              <a:t>Rats spread quickly through regions</a:t>
            </a:r>
          </a:p>
          <a:p>
            <a:r>
              <a:rPr lang="en-US" sz="1800" i="1" dirty="0">
                <a:latin typeface="Calibri" pitchFamily="34" charset="0"/>
              </a:rPr>
              <a:t>Hub nodes typically have high rat counts</a:t>
            </a:r>
          </a:p>
        </p:txBody>
      </p:sp>
    </p:spTree>
    <p:extLst>
      <p:ext uri="{BB962C8B-B14F-4D97-AF65-F5344CB8AC3E}">
        <p14:creationId xmlns:p14="http://schemas.microsoft.com/office/powerpoint/2010/main" val="45043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States (Fractal Graph)</a:t>
            </a:r>
          </a:p>
        </p:txBody>
      </p:sp>
      <p:pic>
        <p:nvPicPr>
          <p:cNvPr id="8" name="Picture 7" descr="cap-u1024-u10-0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257" y="1727276"/>
            <a:ext cx="2286000" cy="2286000"/>
          </a:xfrm>
          <a:prstGeom prst="rect">
            <a:avLst/>
          </a:prstGeom>
        </p:spPr>
      </p:pic>
      <p:pic>
        <p:nvPicPr>
          <p:cNvPr id="9" name="Picture 8" descr="cap-u1024-r10-0b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048" y="1727276"/>
            <a:ext cx="2286000" cy="2286000"/>
          </a:xfrm>
          <a:prstGeom prst="rect">
            <a:avLst/>
          </a:prstGeom>
        </p:spPr>
      </p:pic>
      <p:pic>
        <p:nvPicPr>
          <p:cNvPr id="10" name="Picture 9" descr="cap-u1024-d10-0b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757" y="1727276"/>
            <a:ext cx="2286000" cy="2286000"/>
          </a:xfrm>
          <a:prstGeom prst="rect">
            <a:avLst/>
          </a:prstGeom>
        </p:spPr>
      </p:pic>
      <p:pic>
        <p:nvPicPr>
          <p:cNvPr id="14" name="Picture 13" descr="cap-f1024-d10-3b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757" y="4285810"/>
            <a:ext cx="2286000" cy="2286000"/>
          </a:xfrm>
          <a:prstGeom prst="rect">
            <a:avLst/>
          </a:prstGeom>
        </p:spPr>
      </p:pic>
      <p:pic>
        <p:nvPicPr>
          <p:cNvPr id="15" name="Picture 14" descr="cap-f1024-r10-3b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57" y="4285810"/>
            <a:ext cx="2286000" cy="2286000"/>
          </a:xfrm>
          <a:prstGeom prst="rect">
            <a:avLst/>
          </a:prstGeom>
        </p:spPr>
      </p:pic>
      <p:pic>
        <p:nvPicPr>
          <p:cNvPr id="17" name="Picture 16" descr="cap-f1024-u10-3b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257" y="4285810"/>
            <a:ext cx="2286000" cy="22860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468257" y="1115134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Right Corner (r)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Demo 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44757" y="1115134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Diagonal (d)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Demo 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21257" y="1115134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Uniform (u)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Demo 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268561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t = 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3400" y="524414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t = 3</a:t>
            </a:r>
          </a:p>
        </p:txBody>
      </p:sp>
    </p:spTree>
    <p:extLst>
      <p:ext uri="{BB962C8B-B14F-4D97-AF65-F5344CB8AC3E}">
        <p14:creationId xmlns:p14="http://schemas.microsoft.com/office/powerpoint/2010/main" val="2559060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Representation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533400" y="1295400"/>
            <a:ext cx="2207321" cy="2200941"/>
            <a:chOff x="2514600" y="1600200"/>
            <a:chExt cx="2207321" cy="2200941"/>
          </a:xfrm>
        </p:grpSpPr>
        <p:cxnSp>
          <p:nvCxnSpPr>
            <p:cNvPr id="13" name="Straight Connector 12"/>
            <p:cNvCxnSpPr/>
            <p:nvPr/>
          </p:nvCxnSpPr>
          <p:spPr bwMode="auto">
            <a:xfrm>
              <a:off x="2743200" y="1905000"/>
              <a:ext cx="1676400" cy="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2743200" y="2743200"/>
              <a:ext cx="1676400" cy="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2743200" y="3581400"/>
              <a:ext cx="1676400" cy="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2743200" y="1905000"/>
              <a:ext cx="0" cy="167640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V="1">
              <a:off x="3657600" y="1828800"/>
              <a:ext cx="0" cy="167640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4419600" y="1905000"/>
              <a:ext cx="0" cy="167640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3" name="Oval 2"/>
            <p:cNvSpPr/>
            <p:nvPr/>
          </p:nvSpPr>
          <p:spPr bwMode="auto">
            <a:xfrm>
              <a:off x="2514600" y="1600200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</a:rPr>
                <a:t>0</a:t>
              </a:r>
            </a:p>
          </p:txBody>
        </p:sp>
        <p:sp>
          <p:nvSpPr>
            <p:cNvPr id="4" name="Oval 3"/>
            <p:cNvSpPr/>
            <p:nvPr/>
          </p:nvSpPr>
          <p:spPr bwMode="auto">
            <a:xfrm>
              <a:off x="3352800" y="1600200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</a:rPr>
                <a:t>1</a:t>
              </a: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4191000" y="1600200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</a:rPr>
                <a:t>2</a:t>
              </a: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2514600" y="2429541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</a:rPr>
                <a:t>3</a:t>
              </a: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3352800" y="2429541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</a:rPr>
                <a:t>4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4191000" y="2429541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</a:rPr>
                <a:t>5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514600" y="3258882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</a:rPr>
                <a:t>6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3352800" y="3258882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</a:rPr>
                <a:t>7</a:t>
              </a: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191000" y="3258882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</a:rPr>
                <a:t>8</a:t>
              </a:r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52400" y="5105400"/>
            <a:ext cx="19800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neighbor</a:t>
            </a:r>
            <a:r>
              <a:rPr lang="en-US" sz="1800" dirty="0">
                <a:latin typeface="Calibri" pitchFamily="34" charset="0"/>
              </a:rPr>
              <a:t>     </a:t>
            </a:r>
          </a:p>
          <a:p>
            <a:r>
              <a:rPr lang="en-US" sz="1800" dirty="0">
                <a:latin typeface="Calibri" pitchFamily="34" charset="0"/>
              </a:rPr>
              <a:t>Includes self edges</a:t>
            </a:r>
          </a:p>
          <a:p>
            <a:r>
              <a:rPr lang="en-US" sz="1800" dirty="0">
                <a:latin typeface="Calibri" pitchFamily="34" charset="0"/>
              </a:rPr>
              <a:t>length = N+M</a:t>
            </a:r>
          </a:p>
        </p:txBody>
      </p:sp>
      <p:grpSp>
        <p:nvGrpSpPr>
          <p:cNvPr id="155" name="Group 154"/>
          <p:cNvGrpSpPr/>
          <p:nvPr/>
        </p:nvGrpSpPr>
        <p:grpSpPr>
          <a:xfrm>
            <a:off x="4343400" y="1371600"/>
            <a:ext cx="4572000" cy="900500"/>
            <a:chOff x="4343400" y="1371600"/>
            <a:chExt cx="4572000" cy="900500"/>
          </a:xfrm>
        </p:grpSpPr>
        <p:grpSp>
          <p:nvGrpSpPr>
            <p:cNvPr id="129" name="Group 128"/>
            <p:cNvGrpSpPr/>
            <p:nvPr/>
          </p:nvGrpSpPr>
          <p:grpSpPr>
            <a:xfrm>
              <a:off x="4343400" y="1828800"/>
              <a:ext cx="4572000" cy="443300"/>
              <a:chOff x="4343400" y="1828800"/>
              <a:chExt cx="4572000" cy="443300"/>
            </a:xfrm>
          </p:grpSpPr>
          <p:sp>
            <p:nvSpPr>
              <p:cNvPr id="57" name="Rectangle 56"/>
              <p:cNvSpPr/>
              <p:nvPr/>
            </p:nvSpPr>
            <p:spPr bwMode="auto">
              <a:xfrm>
                <a:off x="43434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 bwMode="auto">
              <a:xfrm>
                <a:off x="48006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3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 bwMode="auto">
              <a:xfrm>
                <a:off x="52578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7</a:t>
                </a:r>
              </a:p>
            </p:txBody>
          </p:sp>
          <p:sp>
            <p:nvSpPr>
              <p:cNvPr id="60" name="Rectangle 59"/>
              <p:cNvSpPr/>
              <p:nvPr/>
            </p:nvSpPr>
            <p:spPr bwMode="auto">
              <a:xfrm>
                <a:off x="57150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10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 bwMode="auto">
              <a:xfrm>
                <a:off x="61722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14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 bwMode="auto">
              <a:xfrm>
                <a:off x="66294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19</a:t>
                </a:r>
              </a:p>
            </p:txBody>
          </p:sp>
          <p:sp>
            <p:nvSpPr>
              <p:cNvPr id="63" name="Rectangle 62"/>
              <p:cNvSpPr/>
              <p:nvPr/>
            </p:nvSpPr>
            <p:spPr bwMode="auto">
              <a:xfrm>
                <a:off x="70866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23</a:t>
                </a:r>
              </a:p>
            </p:txBody>
          </p:sp>
          <p:sp>
            <p:nvSpPr>
              <p:cNvPr id="64" name="Rectangle 63"/>
              <p:cNvSpPr/>
              <p:nvPr/>
            </p:nvSpPr>
            <p:spPr bwMode="auto">
              <a:xfrm>
                <a:off x="75438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26</a:t>
                </a:r>
              </a:p>
            </p:txBody>
          </p:sp>
          <p:sp>
            <p:nvSpPr>
              <p:cNvPr id="65" name="Rectangle 64"/>
              <p:cNvSpPr/>
              <p:nvPr/>
            </p:nvSpPr>
            <p:spPr bwMode="auto">
              <a:xfrm>
                <a:off x="80010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30</a:t>
                </a:r>
              </a:p>
            </p:txBody>
          </p:sp>
          <p:sp>
            <p:nvSpPr>
              <p:cNvPr id="128" name="Rectangle 127"/>
              <p:cNvSpPr/>
              <p:nvPr/>
            </p:nvSpPr>
            <p:spPr bwMode="auto">
              <a:xfrm>
                <a:off x="8458200" y="1828800"/>
                <a:ext cx="457200" cy="4433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+mn-lt"/>
                  </a:rPr>
                  <a:t>33</a:t>
                </a:r>
              </a:p>
            </p:txBody>
          </p:sp>
        </p:grpSp>
        <p:sp>
          <p:nvSpPr>
            <p:cNvPr id="130" name="TextBox 129"/>
            <p:cNvSpPr txBox="1"/>
            <p:nvPr/>
          </p:nvSpPr>
          <p:spPr>
            <a:xfrm>
              <a:off x="4343400" y="1371600"/>
              <a:ext cx="37421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ourier New"/>
                  <a:cs typeface="Courier New"/>
                </a:rPr>
                <a:t>neighbor_start</a:t>
              </a:r>
              <a:r>
                <a:rPr lang="en-US" sz="1800" dirty="0">
                  <a:latin typeface="Calibri" pitchFamily="34" charset="0"/>
                </a:rPr>
                <a:t>     (length = N+1)</a:t>
              </a:r>
            </a:p>
          </p:txBody>
        </p:sp>
      </p:grpSp>
      <p:sp>
        <p:nvSpPr>
          <p:cNvPr id="158" name="TextBox 157"/>
          <p:cNvSpPr txBox="1"/>
          <p:nvPr/>
        </p:nvSpPr>
        <p:spPr>
          <a:xfrm>
            <a:off x="5943601" y="59436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Having pointer to end is useful (why?)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1676400" y="4114800"/>
            <a:ext cx="6400800" cy="457200"/>
            <a:chOff x="1676400" y="4114800"/>
            <a:chExt cx="6400800" cy="457200"/>
          </a:xfrm>
        </p:grpSpPr>
        <p:sp>
          <p:nvSpPr>
            <p:cNvPr id="100" name="Rectangle 99"/>
            <p:cNvSpPr/>
            <p:nvPr/>
          </p:nvSpPr>
          <p:spPr bwMode="auto">
            <a:xfrm>
              <a:off x="35052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0</a:t>
              </a: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39624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2</a:t>
              </a: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44196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4</a:t>
              </a: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3048000" y="4114800"/>
              <a:ext cx="457200" cy="4433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1</a:t>
              </a: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3048000" y="4114800"/>
              <a:ext cx="1828800" cy="457200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1336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1</a:t>
              </a:r>
            </a:p>
          </p:txBody>
        </p:sp>
        <p:sp>
          <p:nvSpPr>
            <p:cNvPr id="115" name="Rectangle 114"/>
            <p:cNvSpPr/>
            <p:nvPr/>
          </p:nvSpPr>
          <p:spPr bwMode="auto">
            <a:xfrm>
              <a:off x="25908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3</a:t>
              </a: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1676400" y="4114800"/>
              <a:ext cx="457200" cy="4433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0</a:t>
              </a:r>
            </a:p>
          </p:txBody>
        </p:sp>
        <p:sp>
          <p:nvSpPr>
            <p:cNvPr id="118" name="Rectangle 117"/>
            <p:cNvSpPr/>
            <p:nvPr/>
          </p:nvSpPr>
          <p:spPr bwMode="auto">
            <a:xfrm>
              <a:off x="1676400" y="4114800"/>
              <a:ext cx="1371600" cy="457200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 bwMode="auto">
            <a:xfrm>
              <a:off x="53340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1</a:t>
              </a:r>
            </a:p>
          </p:txBody>
        </p:sp>
        <p:sp>
          <p:nvSpPr>
            <p:cNvPr id="120" name="Rectangle 119"/>
            <p:cNvSpPr/>
            <p:nvPr/>
          </p:nvSpPr>
          <p:spPr bwMode="auto">
            <a:xfrm>
              <a:off x="57912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5</a:t>
              </a:r>
            </a:p>
          </p:txBody>
        </p:sp>
        <p:sp>
          <p:nvSpPr>
            <p:cNvPr id="121" name="Rectangle 120"/>
            <p:cNvSpPr/>
            <p:nvPr/>
          </p:nvSpPr>
          <p:spPr bwMode="auto">
            <a:xfrm>
              <a:off x="4876800" y="4114800"/>
              <a:ext cx="457200" cy="443300"/>
            </a:xfrm>
            <a:prstGeom prst="rect">
              <a:avLst/>
            </a:prstGeom>
            <a:solidFill>
              <a:srgbClr val="BFBFBF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2</a:t>
              </a:r>
            </a:p>
          </p:txBody>
        </p:sp>
        <p:sp>
          <p:nvSpPr>
            <p:cNvPr id="122" name="Rectangle 121"/>
            <p:cNvSpPr/>
            <p:nvPr/>
          </p:nvSpPr>
          <p:spPr bwMode="auto">
            <a:xfrm>
              <a:off x="4876800" y="4114800"/>
              <a:ext cx="1371600" cy="457200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 bwMode="auto">
            <a:xfrm>
              <a:off x="67056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0</a:t>
              </a:r>
            </a:p>
          </p:txBody>
        </p:sp>
        <p:sp>
          <p:nvSpPr>
            <p:cNvPr id="124" name="Rectangle 123"/>
            <p:cNvSpPr/>
            <p:nvPr/>
          </p:nvSpPr>
          <p:spPr bwMode="auto">
            <a:xfrm>
              <a:off x="71628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4</a:t>
              </a:r>
            </a:p>
          </p:txBody>
        </p:sp>
        <p:sp>
          <p:nvSpPr>
            <p:cNvPr id="125" name="Rectangle 124"/>
            <p:cNvSpPr/>
            <p:nvPr/>
          </p:nvSpPr>
          <p:spPr bwMode="auto">
            <a:xfrm>
              <a:off x="7620000" y="41148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6</a:t>
              </a:r>
            </a:p>
          </p:txBody>
        </p:sp>
        <p:sp>
          <p:nvSpPr>
            <p:cNvPr id="131" name="Rectangle 130"/>
            <p:cNvSpPr/>
            <p:nvPr/>
          </p:nvSpPr>
          <p:spPr bwMode="auto">
            <a:xfrm>
              <a:off x="6248400" y="4114800"/>
              <a:ext cx="457200" cy="443300"/>
            </a:xfrm>
            <a:prstGeom prst="rect">
              <a:avLst/>
            </a:prstGeom>
            <a:solidFill>
              <a:srgbClr val="BFBFBF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3</a:t>
              </a:r>
            </a:p>
          </p:txBody>
        </p:sp>
        <p:sp>
          <p:nvSpPr>
            <p:cNvPr id="142" name="Rectangle 141"/>
            <p:cNvSpPr/>
            <p:nvPr/>
          </p:nvSpPr>
          <p:spPr bwMode="auto">
            <a:xfrm>
              <a:off x="6248400" y="4114800"/>
              <a:ext cx="1828800" cy="457200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43" name="Curved Connector 142"/>
          <p:cNvCxnSpPr>
            <a:stCxn id="142" idx="3"/>
          </p:cNvCxnSpPr>
          <p:nvPr/>
        </p:nvCxnSpPr>
        <p:spPr bwMode="auto">
          <a:xfrm flipH="1">
            <a:off x="2133600" y="4343400"/>
            <a:ext cx="5943600" cy="907450"/>
          </a:xfrm>
          <a:prstGeom prst="curvedConnector5">
            <a:avLst>
              <a:gd name="adj1" fmla="val -7589"/>
              <a:gd name="adj2" fmla="val 50383"/>
              <a:gd name="adj3" fmla="val 108525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144" name="Curved Connector 143"/>
          <p:cNvCxnSpPr>
            <a:stCxn id="156" idx="3"/>
          </p:cNvCxnSpPr>
          <p:nvPr/>
        </p:nvCxnSpPr>
        <p:spPr bwMode="auto">
          <a:xfrm flipH="1">
            <a:off x="2590800" y="5250850"/>
            <a:ext cx="5029200" cy="914400"/>
          </a:xfrm>
          <a:prstGeom prst="curvedConnector5">
            <a:avLst>
              <a:gd name="adj1" fmla="val -4545"/>
              <a:gd name="adj2" fmla="val 50000"/>
              <a:gd name="adj3" fmla="val 104545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145" name="Group 144"/>
          <p:cNvGrpSpPr/>
          <p:nvPr/>
        </p:nvGrpSpPr>
        <p:grpSpPr>
          <a:xfrm>
            <a:off x="2133600" y="5029200"/>
            <a:ext cx="5486400" cy="457200"/>
            <a:chOff x="2133600" y="5029200"/>
            <a:chExt cx="5486400" cy="457200"/>
          </a:xfrm>
        </p:grpSpPr>
        <p:sp>
          <p:nvSpPr>
            <p:cNvPr id="146" name="Rectangle 145"/>
            <p:cNvSpPr/>
            <p:nvPr/>
          </p:nvSpPr>
          <p:spPr bwMode="auto">
            <a:xfrm>
              <a:off x="2590800" y="50292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1</a:t>
              </a:r>
            </a:p>
          </p:txBody>
        </p:sp>
        <p:sp>
          <p:nvSpPr>
            <p:cNvPr id="147" name="Rectangle 146"/>
            <p:cNvSpPr/>
            <p:nvPr/>
          </p:nvSpPr>
          <p:spPr bwMode="auto">
            <a:xfrm>
              <a:off x="3048000" y="50292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3</a:t>
              </a:r>
            </a:p>
          </p:txBody>
        </p:sp>
        <p:sp>
          <p:nvSpPr>
            <p:cNvPr id="148" name="Rectangle 147"/>
            <p:cNvSpPr/>
            <p:nvPr/>
          </p:nvSpPr>
          <p:spPr bwMode="auto">
            <a:xfrm>
              <a:off x="3505200" y="50292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5</a:t>
              </a:r>
            </a:p>
          </p:txBody>
        </p:sp>
        <p:sp>
          <p:nvSpPr>
            <p:cNvPr id="149" name="Rectangle 148"/>
            <p:cNvSpPr/>
            <p:nvPr/>
          </p:nvSpPr>
          <p:spPr bwMode="auto">
            <a:xfrm>
              <a:off x="3962400" y="50292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7</a:t>
              </a:r>
            </a:p>
          </p:txBody>
        </p:sp>
        <p:sp>
          <p:nvSpPr>
            <p:cNvPr id="150" name="Rectangle 149"/>
            <p:cNvSpPr/>
            <p:nvPr/>
          </p:nvSpPr>
          <p:spPr bwMode="auto">
            <a:xfrm>
              <a:off x="2133600" y="5029200"/>
              <a:ext cx="457200" cy="443300"/>
            </a:xfrm>
            <a:prstGeom prst="rect">
              <a:avLst/>
            </a:prstGeom>
            <a:solidFill>
              <a:srgbClr val="BFBFBF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4</a:t>
              </a:r>
            </a:p>
          </p:txBody>
        </p:sp>
        <p:sp>
          <p:nvSpPr>
            <p:cNvPr id="151" name="Rectangle 150"/>
            <p:cNvSpPr/>
            <p:nvPr/>
          </p:nvSpPr>
          <p:spPr bwMode="auto">
            <a:xfrm>
              <a:off x="2133600" y="5029200"/>
              <a:ext cx="2286000" cy="457200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 bwMode="auto">
            <a:xfrm>
              <a:off x="5791200" y="50292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8</a:t>
              </a:r>
            </a:p>
          </p:txBody>
        </p:sp>
        <p:sp>
          <p:nvSpPr>
            <p:cNvPr id="153" name="Rectangle 152"/>
            <p:cNvSpPr/>
            <p:nvPr/>
          </p:nvSpPr>
          <p:spPr bwMode="auto">
            <a:xfrm>
              <a:off x="4419600" y="5029200"/>
              <a:ext cx="457200" cy="443300"/>
            </a:xfrm>
            <a:prstGeom prst="rect">
              <a:avLst/>
            </a:prstGeom>
            <a:solidFill>
              <a:srgbClr val="BFBFBF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5</a:t>
              </a:r>
            </a:p>
          </p:txBody>
        </p:sp>
        <p:sp>
          <p:nvSpPr>
            <p:cNvPr id="154" name="Rectangle 153"/>
            <p:cNvSpPr/>
            <p:nvPr/>
          </p:nvSpPr>
          <p:spPr bwMode="auto">
            <a:xfrm>
              <a:off x="6705600" y="50292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3</a:t>
              </a: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7162800" y="50292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7</a:t>
              </a:r>
            </a:p>
          </p:txBody>
        </p:sp>
        <p:sp>
          <p:nvSpPr>
            <p:cNvPr id="159" name="Rectangle 158"/>
            <p:cNvSpPr/>
            <p:nvPr/>
          </p:nvSpPr>
          <p:spPr bwMode="auto">
            <a:xfrm>
              <a:off x="6248400" y="5029200"/>
              <a:ext cx="457200" cy="443300"/>
            </a:xfrm>
            <a:prstGeom prst="rect">
              <a:avLst/>
            </a:prstGeom>
            <a:solidFill>
              <a:srgbClr val="BFBFBF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6</a:t>
              </a: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6248400" y="5029200"/>
              <a:ext cx="1371600" cy="457200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 bwMode="auto">
            <a:xfrm>
              <a:off x="4876800" y="50292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2</a:t>
              </a:r>
            </a:p>
          </p:txBody>
        </p:sp>
        <p:sp>
          <p:nvSpPr>
            <p:cNvPr id="162" name="Rectangle 161"/>
            <p:cNvSpPr/>
            <p:nvPr/>
          </p:nvSpPr>
          <p:spPr bwMode="auto">
            <a:xfrm>
              <a:off x="5334000" y="50292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4</a:t>
              </a:r>
            </a:p>
          </p:txBody>
        </p:sp>
        <p:sp>
          <p:nvSpPr>
            <p:cNvPr id="163" name="Rectangle 162"/>
            <p:cNvSpPr/>
            <p:nvPr/>
          </p:nvSpPr>
          <p:spPr bwMode="auto">
            <a:xfrm>
              <a:off x="4419600" y="5029200"/>
              <a:ext cx="1828800" cy="457200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2590800" y="5943600"/>
            <a:ext cx="3200400" cy="457200"/>
            <a:chOff x="2590800" y="5943600"/>
            <a:chExt cx="3200400" cy="457200"/>
          </a:xfrm>
        </p:grpSpPr>
        <p:sp>
          <p:nvSpPr>
            <p:cNvPr id="165" name="Rectangle 164"/>
            <p:cNvSpPr/>
            <p:nvPr/>
          </p:nvSpPr>
          <p:spPr bwMode="auto">
            <a:xfrm>
              <a:off x="3505200" y="59436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6</a:t>
              </a: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3962400" y="59436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8</a:t>
              </a: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2590800" y="5943600"/>
              <a:ext cx="457200" cy="443300"/>
            </a:xfrm>
            <a:prstGeom prst="rect">
              <a:avLst/>
            </a:prstGeom>
            <a:solidFill>
              <a:srgbClr val="BFBFBF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7</a:t>
              </a: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4876800" y="59436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5</a:t>
              </a: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5334000" y="59436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7</a:t>
              </a: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419600" y="5943600"/>
              <a:ext cx="457200" cy="443300"/>
            </a:xfrm>
            <a:prstGeom prst="rect">
              <a:avLst/>
            </a:prstGeom>
            <a:solidFill>
              <a:srgbClr val="BFBFBF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8</a:t>
              </a: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4419600" y="5943600"/>
              <a:ext cx="1371600" cy="457200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3048000" y="5943600"/>
              <a:ext cx="457200" cy="443300"/>
            </a:xfrm>
            <a:prstGeom prst="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4</a:t>
              </a: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2590800" y="5943600"/>
              <a:ext cx="1828800" cy="457200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1905000" y="2272100"/>
            <a:ext cx="6781800" cy="3671500"/>
            <a:chOff x="1905000" y="2272100"/>
            <a:chExt cx="6781800" cy="3671500"/>
          </a:xfrm>
        </p:grpSpPr>
        <p:cxnSp>
          <p:nvCxnSpPr>
            <p:cNvPr id="132" name="Straight Arrow Connector 131"/>
            <p:cNvCxnSpPr>
              <a:stCxn id="57" idx="2"/>
            </p:cNvCxnSpPr>
            <p:nvPr/>
          </p:nvCxnSpPr>
          <p:spPr bwMode="auto">
            <a:xfrm flipH="1">
              <a:off x="1905000" y="2272100"/>
              <a:ext cx="2667000" cy="18427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133" name="Straight Arrow Connector 132"/>
            <p:cNvCxnSpPr/>
            <p:nvPr/>
          </p:nvCxnSpPr>
          <p:spPr bwMode="auto">
            <a:xfrm flipH="1">
              <a:off x="3352800" y="2286000"/>
              <a:ext cx="1676400" cy="18288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134" name="Straight Arrow Connector 133"/>
            <p:cNvCxnSpPr>
              <a:stCxn id="59" idx="2"/>
            </p:cNvCxnSpPr>
            <p:nvPr/>
          </p:nvCxnSpPr>
          <p:spPr bwMode="auto">
            <a:xfrm flipH="1">
              <a:off x="5105400" y="2272100"/>
              <a:ext cx="381000" cy="18427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135" name="Straight Arrow Connector 134"/>
            <p:cNvCxnSpPr/>
            <p:nvPr/>
          </p:nvCxnSpPr>
          <p:spPr bwMode="auto">
            <a:xfrm>
              <a:off x="5943600" y="2286000"/>
              <a:ext cx="533400" cy="18288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136" name="Straight Arrow Connector 135"/>
            <p:cNvCxnSpPr>
              <a:endCxn id="32" idx="0"/>
            </p:cNvCxnSpPr>
            <p:nvPr/>
          </p:nvCxnSpPr>
          <p:spPr bwMode="auto">
            <a:xfrm flipH="1">
              <a:off x="2362200" y="2286000"/>
              <a:ext cx="4038600" cy="27432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137" name="Straight Arrow Connector 136"/>
            <p:cNvCxnSpPr>
              <a:endCxn id="36" idx="0"/>
            </p:cNvCxnSpPr>
            <p:nvPr/>
          </p:nvCxnSpPr>
          <p:spPr bwMode="auto">
            <a:xfrm flipH="1">
              <a:off x="4648200" y="2286000"/>
              <a:ext cx="2209800" cy="27432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138" name="Straight Arrow Connector 137"/>
            <p:cNvCxnSpPr/>
            <p:nvPr/>
          </p:nvCxnSpPr>
          <p:spPr bwMode="auto">
            <a:xfrm flipH="1">
              <a:off x="6477000" y="2286000"/>
              <a:ext cx="838200" cy="27432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139" name="Straight Arrow Connector 138"/>
            <p:cNvCxnSpPr>
              <a:endCxn id="41" idx="0"/>
            </p:cNvCxnSpPr>
            <p:nvPr/>
          </p:nvCxnSpPr>
          <p:spPr bwMode="auto">
            <a:xfrm flipH="1">
              <a:off x="2819400" y="2286000"/>
              <a:ext cx="4953000" cy="36576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140" name="Straight Arrow Connector 139"/>
            <p:cNvCxnSpPr/>
            <p:nvPr/>
          </p:nvCxnSpPr>
          <p:spPr bwMode="auto">
            <a:xfrm flipH="1">
              <a:off x="4648200" y="2286000"/>
              <a:ext cx="3581400" cy="36576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141" name="Straight Arrow Connector 140"/>
            <p:cNvCxnSpPr/>
            <p:nvPr/>
          </p:nvCxnSpPr>
          <p:spPr bwMode="auto">
            <a:xfrm flipH="1">
              <a:off x="6019800" y="2286000"/>
              <a:ext cx="2667000" cy="36576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DAA70ABE-4AB6-3C4F-85F3-08EABC88903B}"/>
              </a:ext>
            </a:extLst>
          </p:cNvPr>
          <p:cNvSpPr txBox="1"/>
          <p:nvPr/>
        </p:nvSpPr>
        <p:spPr>
          <a:xfrm>
            <a:off x="5334000" y="685800"/>
            <a:ext cx="1794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 node, M edges</a:t>
            </a:r>
          </a:p>
        </p:txBody>
      </p:sp>
    </p:spTree>
    <p:extLst>
      <p:ext uri="{BB962C8B-B14F-4D97-AF65-F5344CB8AC3E}">
        <p14:creationId xmlns:p14="http://schemas.microsoft.com/office/powerpoint/2010/main" val="128399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779" y="1362075"/>
            <a:ext cx="8233821" cy="4972050"/>
          </a:xfrm>
        </p:spPr>
        <p:txBody>
          <a:bodyPr/>
          <a:lstStyle/>
          <a:p>
            <a:r>
              <a:rPr lang="en-US" dirty="0"/>
              <a:t>Application</a:t>
            </a:r>
          </a:p>
          <a:p>
            <a:r>
              <a:rPr lang="en-US" dirty="0"/>
              <a:t>Implementation Issues</a:t>
            </a:r>
          </a:p>
          <a:p>
            <a:r>
              <a:rPr lang="en-US" dirty="0"/>
              <a:t>Optimizing for Sequential Performance</a:t>
            </a:r>
          </a:p>
          <a:p>
            <a:r>
              <a:rPr lang="en-US" dirty="0"/>
              <a:t>Optimizing for Parallel Performance</a:t>
            </a:r>
          </a:p>
          <a:p>
            <a:r>
              <a:rPr lang="en-US" dirty="0"/>
              <a:t>Useful Advice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</a:t>
            </a:r>
            <a:r>
              <a:rPr lang="en-US" dirty="0" err="1"/>
              <a:t>sim.c</a:t>
            </a:r>
            <a:endParaRPr lang="en-US" dirty="0"/>
          </a:p>
          <a:p>
            <a:r>
              <a:rPr lang="en-US" dirty="0"/>
              <a:t>Compute reward value for node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Simulation state stored in </a:t>
            </a:r>
            <a:r>
              <a:rPr lang="en-US" dirty="0" err="1">
                <a:latin typeface="Courier New"/>
                <a:cs typeface="Courier New"/>
              </a:rPr>
              <a:t>state_t</a:t>
            </a:r>
            <a:r>
              <a:rPr lang="en-US" dirty="0"/>
              <a:t> </a:t>
            </a:r>
            <a:r>
              <a:rPr lang="en-US" dirty="0" err="1"/>
              <a:t>struct</a:t>
            </a:r>
            <a:endParaRPr lang="en-US" dirty="0"/>
          </a:p>
          <a:p>
            <a:r>
              <a:rPr lang="en-US" dirty="0"/>
              <a:t>Reward function computed by </a:t>
            </a:r>
            <a:r>
              <a:rPr lang="en-US" dirty="0" err="1">
                <a:latin typeface="Courier New"/>
                <a:cs typeface="Courier New"/>
              </a:rPr>
              <a:t>mweight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8E74DF-F96B-CB49-90C7-1CB009A15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514600"/>
            <a:ext cx="70866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Compute weight for node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nid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inline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double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compute_weight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state_t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BA8C1C"/>
                </a:solidFill>
                <a:latin typeface="Courier New"/>
                <a:cs typeface="Courier New"/>
              </a:rPr>
              <a:t>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BA8C1C"/>
                </a:solidFill>
                <a:latin typeface="Courier New"/>
                <a:cs typeface="Courier New"/>
              </a:rPr>
              <a:t>nid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BA8C1C"/>
                </a:solidFill>
                <a:latin typeface="Courier New"/>
                <a:cs typeface="Courier New"/>
              </a:rPr>
              <a:t>count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rat_count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mweight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double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count/s-&gt;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load_factor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674859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</a:t>
            </a:r>
            <a:r>
              <a:rPr lang="en-US" dirty="0" err="1"/>
              <a:t>sim.c</a:t>
            </a:r>
            <a:endParaRPr lang="en-US" dirty="0"/>
          </a:p>
          <a:p>
            <a:r>
              <a:rPr lang="en-US" dirty="0"/>
              <a:t>Compute sum of reward values for node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8E74DF-F96B-CB49-90C7-1CB009A15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438400"/>
            <a:ext cx="7848600" cy="3536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Compute sum of weights in region of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nid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inline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double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0CDFF"/>
                </a:solidFill>
                <a:latin typeface="Courier New"/>
                <a:cs typeface="Courier New"/>
              </a:rPr>
              <a:t>compute_sum_weight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state_t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BA8C1C"/>
                </a:solidFill>
                <a:latin typeface="Courier New"/>
                <a:cs typeface="Courier New"/>
              </a:rPr>
              <a:t>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BA8C1C"/>
                </a:solidFill>
                <a:latin typeface="Courier New"/>
                <a:cs typeface="Courier New"/>
              </a:rPr>
              <a:t>nid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2D961E"/>
                </a:solidFill>
                <a:latin typeface="Courier New"/>
                <a:cs typeface="Courier New"/>
              </a:rPr>
              <a:t>graph_t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ro-RO" sz="1600" dirty="0">
                <a:solidFill>
                  <a:srgbClr val="BA8C1C"/>
                </a:solidFill>
                <a:latin typeface="Courier New"/>
                <a:cs typeface="Courier New"/>
              </a:rPr>
              <a:t>g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= s-&gt;g;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double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BA8C1C"/>
                </a:solidFill>
                <a:latin typeface="Courier New"/>
                <a:cs typeface="Courier New"/>
              </a:rPr>
              <a:t>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= 0.0;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e-DE" sz="1600" dirty="0" err="1">
                <a:solidFill>
                  <a:srgbClr val="BA8C1C"/>
                </a:solidFill>
                <a:latin typeface="Courier New"/>
                <a:cs typeface="Courier New"/>
              </a:rPr>
              <a:t>eid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e-DE" sz="1600" dirty="0" err="1">
                <a:solidFill>
                  <a:srgbClr val="BA8C1C"/>
                </a:solidFill>
                <a:latin typeface="Courier New"/>
                <a:cs typeface="Courier New"/>
              </a:rPr>
              <a:t>eid_start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-&gt;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neighbor_start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nid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e-DE" sz="1600" dirty="0" err="1">
                <a:solidFill>
                  <a:srgbClr val="BA8C1C"/>
                </a:solidFill>
                <a:latin typeface="Courier New"/>
                <a:cs typeface="Courier New"/>
              </a:rPr>
              <a:t>eid_end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=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-&gt;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neighbor_start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[nid+1];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e-DE" sz="1600" dirty="0" err="1">
                <a:solidFill>
                  <a:srgbClr val="BA8C1C"/>
                </a:solidFill>
                <a:latin typeface="Courier New"/>
                <a:cs typeface="Courier New"/>
              </a:rPr>
              <a:t>neighbor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-&gt;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neighbor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eid_start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&lt;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eid_end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++) {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+= </a:t>
            </a:r>
            <a:r>
              <a:rPr lang="de-DE" sz="1600" dirty="0" err="1">
                <a:solidFill>
                  <a:srgbClr val="FF0000"/>
                </a:solidFill>
                <a:latin typeface="Courier New"/>
                <a:cs typeface="Courier New"/>
              </a:rPr>
              <a:t>compute_weight</a:t>
            </a:r>
            <a:r>
              <a:rPr lang="de-DE" sz="1600" dirty="0">
                <a:solidFill>
                  <a:srgbClr val="FF0000"/>
                </a:solidFill>
                <a:latin typeface="Courier New"/>
                <a:cs typeface="Courier New"/>
              </a:rPr>
              <a:t>(s, </a:t>
            </a:r>
            <a:r>
              <a:rPr lang="de-DE" sz="1600" dirty="0" err="1">
                <a:solidFill>
                  <a:srgbClr val="FF0000"/>
                </a:solidFill>
                <a:latin typeface="Courier New"/>
                <a:cs typeface="Courier New"/>
              </a:rPr>
              <a:t>neighbor</a:t>
            </a:r>
            <a:r>
              <a:rPr lang="de-DE" sz="1600" dirty="0">
                <a:solidFill>
                  <a:srgbClr val="FF0000"/>
                </a:solidFill>
                <a:latin typeface="Courier New"/>
                <a:cs typeface="Courier New"/>
              </a:rPr>
              <a:t>[</a:t>
            </a:r>
            <a:r>
              <a:rPr lang="de-DE" sz="1600" dirty="0" err="1">
                <a:solidFill>
                  <a:srgbClr val="FF0000"/>
                </a:solidFill>
                <a:latin typeface="Courier New"/>
                <a:cs typeface="Courier New"/>
              </a:rPr>
              <a:t>eid</a:t>
            </a:r>
            <a:r>
              <a:rPr lang="de-DE" sz="1600" dirty="0">
                <a:solidFill>
                  <a:srgbClr val="FF0000"/>
                </a:solidFill>
                <a:latin typeface="Courier New"/>
                <a:cs typeface="Courier New"/>
              </a:rPr>
              <a:t>])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8850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Code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next move for rat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8E74DF-F96B-CB49-90C7-1CB009A15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828800"/>
            <a:ext cx="7848600" cy="476797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inline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Courier New"/>
                <a:cs typeface="Courier New"/>
              </a:rPr>
              <a:t>next_random_move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state_t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BA8C1C"/>
                </a:solidFill>
                <a:latin typeface="Courier New"/>
                <a:cs typeface="Courier New"/>
              </a:rPr>
              <a:t>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BA8C1C"/>
                </a:solidFill>
                <a:latin typeface="Courier New"/>
                <a:cs typeface="Courier New"/>
              </a:rPr>
              <a:t>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BA8C1C"/>
                </a:solidFill>
                <a:latin typeface="Courier New"/>
                <a:cs typeface="Courier New"/>
              </a:rPr>
              <a:t>nid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= s-&gt;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rat_position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[r];</a:t>
            </a: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random_t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BA8C1C"/>
                </a:solidFill>
                <a:latin typeface="Courier New"/>
                <a:cs typeface="Courier New"/>
              </a:rPr>
              <a:t>seedp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&amp;s-&gt;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rat_seed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[r];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double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BA8C1C"/>
                </a:solidFill>
                <a:latin typeface="Courier New"/>
                <a:cs typeface="Courier New"/>
              </a:rPr>
              <a:t>tsum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= 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compute_sum_weight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(s, 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nid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2D961E"/>
                </a:solidFill>
                <a:latin typeface="Courier New"/>
                <a:cs typeface="Courier New"/>
              </a:rPr>
              <a:t>graph_t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ro-RO" sz="1600" dirty="0">
                <a:solidFill>
                  <a:srgbClr val="BA8C1C"/>
                </a:solidFill>
                <a:latin typeface="Courier New"/>
                <a:cs typeface="Courier New"/>
              </a:rPr>
              <a:t>g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= s-&gt;g;</a:t>
            </a:r>
          </a:p>
          <a:p>
            <a:r>
              <a:rPr lang="de-DE" sz="1600" dirty="0">
                <a:solidFill>
                  <a:srgbClr val="2D961E"/>
                </a:solidFill>
                <a:latin typeface="Courier New"/>
                <a:cs typeface="Courier New"/>
              </a:rPr>
              <a:t>    double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e-DE" sz="1600" dirty="0" err="1">
                <a:solidFill>
                  <a:srgbClr val="BA8C1C"/>
                </a:solidFill>
                <a:latin typeface="Courier New"/>
                <a:cs typeface="Courier New"/>
              </a:rPr>
              <a:t>val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 =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next_random_float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seedp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tsum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double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BA8C1C"/>
                </a:solidFill>
                <a:latin typeface="Courier New"/>
                <a:cs typeface="Courier New"/>
              </a:rPr>
              <a:t>psum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= 0.0;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e-DE" sz="1600" dirty="0" err="1">
                <a:solidFill>
                  <a:srgbClr val="BA8C1C"/>
                </a:solidFill>
                <a:latin typeface="Courier New"/>
                <a:cs typeface="Courier New"/>
              </a:rPr>
              <a:t>eid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e-DE" sz="1600" dirty="0" err="1">
                <a:solidFill>
                  <a:srgbClr val="BA8C1C"/>
                </a:solidFill>
                <a:latin typeface="Courier New"/>
                <a:cs typeface="Courier New"/>
              </a:rPr>
              <a:t>eid_start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=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-&gt;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neighbor_start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nid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e-DE" sz="1600" dirty="0" err="1">
                <a:solidFill>
                  <a:srgbClr val="BA8C1C"/>
                </a:solidFill>
                <a:latin typeface="Courier New"/>
                <a:cs typeface="Courier New"/>
              </a:rPr>
              <a:t>eid_end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=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-&gt;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neighbor_start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[nid+1];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e-DE" sz="1600" dirty="0" err="1">
                <a:solidFill>
                  <a:srgbClr val="BA8C1C"/>
                </a:solidFill>
                <a:latin typeface="Courier New"/>
                <a:cs typeface="Courier New"/>
              </a:rPr>
              <a:t>neighbor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=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-&gt;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neighbor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eid_start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&lt;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eid_end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eid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+= 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compute_weight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(s, neighbor[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eid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])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return neighbor[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41629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Efficiency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move computation for rat at node with degree D</a:t>
            </a:r>
          </a:p>
          <a:p>
            <a:pPr lvl="1"/>
            <a:r>
              <a:rPr lang="en-US" dirty="0"/>
              <a:t>How many (on average) iterations of loop in </a:t>
            </a:r>
            <a:r>
              <a:rPr lang="en-US" dirty="0" err="1">
                <a:latin typeface="Courier New"/>
                <a:cs typeface="Courier New"/>
              </a:rPr>
              <a:t>next_random_move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How many calls are made to </a:t>
            </a:r>
            <a:r>
              <a:rPr lang="en-US" dirty="0" err="1">
                <a:latin typeface="Courier New"/>
                <a:cs typeface="Courier New"/>
              </a:rPr>
              <a:t>mweight</a:t>
            </a:r>
            <a:r>
              <a:rPr lang="en-US" dirty="0"/>
              <a:t>?</a:t>
            </a:r>
          </a:p>
          <a:p>
            <a:r>
              <a:rPr lang="en-US" dirty="0"/>
              <a:t>Suppose there </a:t>
            </a:r>
            <a:r>
              <a:rPr lang="en-US"/>
              <a:t>are X </a:t>
            </a:r>
            <a:r>
              <a:rPr lang="en-US" dirty="0"/>
              <a:t>rats in batch at single node with degree D</a:t>
            </a:r>
          </a:p>
          <a:p>
            <a:pPr lvl="1"/>
            <a:r>
              <a:rPr lang="en-US" dirty="0"/>
              <a:t>How many (on average) iterations of loop in </a:t>
            </a:r>
            <a:r>
              <a:rPr lang="en-US" dirty="0" err="1">
                <a:latin typeface="Courier New"/>
                <a:cs typeface="Courier New"/>
              </a:rPr>
              <a:t>next_random_move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How many calls are made to </a:t>
            </a:r>
            <a:r>
              <a:rPr lang="en-US" dirty="0" err="1">
                <a:latin typeface="Courier New"/>
                <a:cs typeface="Courier New"/>
              </a:rPr>
              <a:t>mweight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4940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 constraints</a:t>
            </a:r>
          </a:p>
          <a:p>
            <a:pPr lvl="1"/>
            <a:r>
              <a:rPr lang="en-US" dirty="0"/>
              <a:t>Must complete time steps sequentially</a:t>
            </a:r>
          </a:p>
          <a:p>
            <a:pPr lvl="1"/>
            <a:r>
              <a:rPr lang="en-US" dirty="0"/>
              <a:t>Must complete each batch before starting next</a:t>
            </a:r>
          </a:p>
          <a:p>
            <a:r>
              <a:rPr lang="en-US" dirty="0"/>
              <a:t>Sources of parallelism</a:t>
            </a:r>
          </a:p>
          <a:p>
            <a:pPr lvl="1"/>
            <a:r>
              <a:rPr lang="en-US" dirty="0"/>
              <a:t>Over nodes</a:t>
            </a:r>
          </a:p>
          <a:p>
            <a:pPr lvl="2"/>
            <a:r>
              <a:rPr lang="en-US" dirty="0"/>
              <a:t>Computing reward functions</a:t>
            </a:r>
          </a:p>
          <a:p>
            <a:pPr lvl="1"/>
            <a:r>
              <a:rPr lang="en-US" dirty="0"/>
              <a:t>Over rats (within a batch)</a:t>
            </a:r>
          </a:p>
          <a:p>
            <a:pPr lvl="2"/>
            <a:r>
              <a:rPr lang="en-US" dirty="0"/>
              <a:t>Computing next moves</a:t>
            </a:r>
          </a:p>
          <a:p>
            <a:pPr lvl="2"/>
            <a:r>
              <a:rPr lang="en-US" dirty="0"/>
              <a:t>Updating node counts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3864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762125"/>
          </a:xfrm>
        </p:spPr>
        <p:txBody>
          <a:bodyPr/>
          <a:lstStyle/>
          <a:p>
            <a:r>
              <a:rPr lang="en-US" dirty="0"/>
              <a:t>Mega-Rats Per Second (MRPS)</a:t>
            </a:r>
          </a:p>
          <a:p>
            <a:pPr lvl="1"/>
            <a:r>
              <a:rPr lang="en-US" dirty="0"/>
              <a:t>R rats running for S steps</a:t>
            </a:r>
          </a:p>
          <a:p>
            <a:pPr lvl="1"/>
            <a:r>
              <a:rPr lang="en-US" dirty="0"/>
              <a:t>Requires time T</a:t>
            </a:r>
          </a:p>
          <a:p>
            <a:pPr lvl="1"/>
            <a:r>
              <a:rPr lang="en-US" dirty="0"/>
              <a:t>MRPS = 10</a:t>
            </a:r>
            <a:r>
              <a:rPr lang="en-US" baseline="30000" dirty="0"/>
              <a:t>-6</a:t>
            </a:r>
            <a:r>
              <a:rPr lang="en-US" dirty="0"/>
              <a:t> * R * S / T</a:t>
            </a:r>
          </a:p>
          <a:p>
            <a:r>
              <a:rPr lang="en-US" dirty="0"/>
              <a:t>Runs</a:t>
            </a:r>
          </a:p>
          <a:p>
            <a:pPr lvl="1"/>
            <a:r>
              <a:rPr lang="en-US" dirty="0"/>
              <a:t>5 combinations of graph/initial state</a:t>
            </a:r>
          </a:p>
          <a:p>
            <a:pPr lvl="1"/>
            <a:r>
              <a:rPr lang="en-US" dirty="0"/>
              <a:t>Compute geometric mean of MRPS’s</a:t>
            </a:r>
          </a:p>
          <a:p>
            <a:r>
              <a:rPr lang="en-US" dirty="0"/>
              <a:t>Target performance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997705"/>
              </p:ext>
            </p:extLst>
          </p:nvPr>
        </p:nvGraphicFramePr>
        <p:xfrm>
          <a:off x="1447800" y="4876800"/>
          <a:ext cx="6096000" cy="111252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 Thread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12 Threads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Speedup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Synchronous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4225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Suggestions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 initially on sequential performance</a:t>
            </a:r>
          </a:p>
          <a:p>
            <a:pPr lvl="1"/>
            <a:r>
              <a:rPr lang="en-US" dirty="0"/>
              <a:t>But think of ways that will allow parallelism</a:t>
            </a:r>
          </a:p>
          <a:p>
            <a:pPr lvl="1"/>
            <a:r>
              <a:rPr lang="en-US" dirty="0"/>
              <a:t>Simple ideas / data structures generally work best</a:t>
            </a:r>
          </a:p>
          <a:p>
            <a:pPr lvl="1"/>
            <a:r>
              <a:rPr lang="en-US" dirty="0"/>
              <a:t>Use timing to guide optimizations</a:t>
            </a:r>
          </a:p>
          <a:p>
            <a:r>
              <a:rPr lang="en-US" dirty="0"/>
              <a:t>Synchronous mode easier to make fast</a:t>
            </a:r>
          </a:p>
          <a:p>
            <a:pPr lvl="1"/>
            <a:r>
              <a:rPr lang="en-US" dirty="0"/>
              <a:t>Both sequentially and parallel</a:t>
            </a:r>
          </a:p>
          <a:p>
            <a:r>
              <a:rPr lang="en-US" dirty="0"/>
              <a:t>Machines</a:t>
            </a:r>
          </a:p>
          <a:p>
            <a:pPr lvl="1"/>
            <a:r>
              <a:rPr lang="en-US" dirty="0"/>
              <a:t>Can develop on any machine</a:t>
            </a:r>
          </a:p>
          <a:p>
            <a:pPr lvl="2"/>
            <a:r>
              <a:rPr lang="en-US" dirty="0"/>
              <a:t>GHC machines work well</a:t>
            </a:r>
          </a:p>
          <a:p>
            <a:pPr lvl="1"/>
            <a:r>
              <a:rPr lang="en-US" dirty="0"/>
              <a:t>Performance will be evaluated on </a:t>
            </a:r>
            <a:r>
              <a:rPr lang="en-US" dirty="0" err="1"/>
              <a:t>Latedays</a:t>
            </a:r>
            <a:r>
              <a:rPr lang="en-US" dirty="0"/>
              <a:t> machines</a:t>
            </a:r>
          </a:p>
          <a:p>
            <a:pPr lvl="2"/>
            <a:r>
              <a:rPr lang="en-US" dirty="0"/>
              <a:t>Batch submission process</a:t>
            </a:r>
          </a:p>
          <a:p>
            <a:pPr lvl="2"/>
            <a:r>
              <a:rPr lang="en-US" dirty="0"/>
              <a:t>These have different characteristics from GHC machines when measuring parallel performance</a:t>
            </a:r>
          </a:p>
        </p:txBody>
      </p:sp>
    </p:spTree>
    <p:extLst>
      <p:ext uri="{BB962C8B-B14F-4D97-AF65-F5344CB8AC3E}">
        <p14:creationId xmlns:p14="http://schemas.microsoft.com/office/powerpoint/2010/main" val="2487221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Instrumenting Your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923925"/>
          </a:xfrm>
        </p:spPr>
        <p:txBody>
          <a:bodyPr/>
          <a:lstStyle/>
          <a:p>
            <a:r>
              <a:rPr lang="en-US" dirty="0"/>
              <a:t>How do you know how much time each activity takes?</a:t>
            </a:r>
          </a:p>
          <a:p>
            <a:pPr lvl="1"/>
            <a:r>
              <a:rPr lang="en-US" dirty="0"/>
              <a:t>Create simple library using </a:t>
            </a:r>
            <a:r>
              <a:rPr lang="en-US" dirty="0" err="1"/>
              <a:t>cycletimer</a:t>
            </a:r>
            <a:r>
              <a:rPr lang="en-US" dirty="0"/>
              <a:t> code</a:t>
            </a:r>
          </a:p>
          <a:p>
            <a:pPr lvl="1"/>
            <a:r>
              <a:rPr lang="en-US" dirty="0"/>
              <a:t>Bracket steps in your code with library calls</a:t>
            </a:r>
          </a:p>
          <a:p>
            <a:pPr lvl="1"/>
            <a:r>
              <a:rPr lang="en-US" dirty="0"/>
              <a:t>Use macros so that you can disable code for maximum performance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8E74DF-F96B-CB49-90C7-1CB009A15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657600"/>
            <a:ext cx="8382000" cy="18133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START_ACTIVITY(ACTIVITY_NEXT);</a:t>
            </a:r>
          </a:p>
          <a:p>
            <a:r>
              <a:rPr lang="en-US" sz="1600" dirty="0">
                <a:solidFill>
                  <a:srgbClr val="E857EA"/>
                </a:solidFill>
                <a:latin typeface="Courier New"/>
                <a:cs typeface="Courier New"/>
              </a:rPr>
              <a:t>    #pragma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omp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parallel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schedule(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    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local_count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ro-RO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ro-RO" sz="1600" dirty="0">
                <a:solidFill>
                  <a:srgbClr val="BA8C1C"/>
                </a:solidFill>
                <a:latin typeface="Courier New"/>
                <a:cs typeface="Courier New"/>
              </a:rPr>
              <a:t>rid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= ri + local_start;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s-&gt;rat_position[rid] = fast_next_random_move(s, rid);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600" dirty="0">
                <a:solidFill>
                  <a:srgbClr val="FF0000"/>
                </a:solidFill>
                <a:latin typeface="Courier New"/>
                <a:cs typeface="Courier New"/>
              </a:rPr>
              <a:t>FINISH_ACTIVITY(ACTIVITY_NEXT);</a:t>
            </a: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67889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Your Instrumented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953001"/>
            <a:ext cx="7896225" cy="1381124"/>
          </a:xfrm>
        </p:spPr>
        <p:txBody>
          <a:bodyPr/>
          <a:lstStyle/>
          <a:p>
            <a:r>
              <a:rPr lang="en-US" dirty="0"/>
              <a:t>Can see which activities account for most time</a:t>
            </a:r>
          </a:p>
          <a:p>
            <a:r>
              <a:rPr lang="en-US" dirty="0"/>
              <a:t>Can see which activities limit parallel speedup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8E74DF-F96B-CB49-90C7-1CB009A15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0"/>
            <a:ext cx="8805726" cy="1382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 194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1.0 %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startup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2077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11.1 %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compute_weights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4029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21.6 %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compute_sums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11733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62.8 %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find_moves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 651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3.5 %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set_ops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   3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0.0 %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unknown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+++     25600   t         40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u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400     b       1       18.70     21.91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8E74DF-F96B-CB49-90C7-1CB009A15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352800"/>
            <a:ext cx="8805726" cy="1382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 192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3.2 %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startup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 426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7.0 %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compute_weights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 940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15.5 %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compute_sums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3168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52.3 %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find_moves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1325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21.9 %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set_ops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    2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ms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0.0 %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unknown</a:t>
            </a:r>
            <a:endParaRPr lang="de-DE" sz="12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+++     25600   t         40    </a:t>
            </a:r>
            <a:r>
              <a:rPr lang="de-DE" sz="1200" dirty="0" err="1">
                <a:solidFill>
                  <a:srgbClr val="000000"/>
                </a:solidFill>
                <a:latin typeface="Courier New"/>
                <a:cs typeface="Courier New"/>
              </a:rPr>
              <a:t>u</a:t>
            </a:r>
            <a:r>
              <a:rPr lang="de-DE" sz="1200" dirty="0">
                <a:solidFill>
                  <a:srgbClr val="000000"/>
                </a:solidFill>
                <a:latin typeface="Courier New"/>
                <a:cs typeface="Courier New"/>
              </a:rPr>
              <a:t>       400     b       12      6.06      67.55 ( 3.08X)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143000"/>
            <a:ext cx="99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 thread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2971800"/>
            <a:ext cx="1202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12 threads</a:t>
            </a:r>
          </a:p>
        </p:txBody>
      </p:sp>
    </p:spTree>
    <p:extLst>
      <p:ext uri="{BB962C8B-B14F-4D97-AF65-F5344CB8AC3E}">
        <p14:creationId xmlns:p14="http://schemas.microsoft.com/office/powerpoint/2010/main" val="24081956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Logos</a:t>
            </a:r>
          </a:p>
        </p:txBody>
      </p:sp>
      <p:pic>
        <p:nvPicPr>
          <p:cNvPr id="5" name="image2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3400" y="1371600"/>
            <a:ext cx="3544442" cy="122047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3048000"/>
            <a:ext cx="4876800" cy="17580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1940" y="5181600"/>
            <a:ext cx="4493260" cy="119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512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CBB49-6346-524D-81F1-8433E37CC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7804E-C906-0F46-99DC-1630A0D44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0" y="1066800"/>
            <a:ext cx="5181600" cy="2057400"/>
          </a:xfrm>
        </p:spPr>
        <p:txBody>
          <a:bodyPr/>
          <a:lstStyle/>
          <a:p>
            <a:r>
              <a:rPr lang="en-US" dirty="0"/>
              <a:t>Transitions</a:t>
            </a:r>
          </a:p>
          <a:p>
            <a:pPr lvl="1"/>
            <a:r>
              <a:rPr lang="en-US" dirty="0"/>
              <a:t>Each rat decides where to move next</a:t>
            </a:r>
          </a:p>
          <a:p>
            <a:pPr lvl="2"/>
            <a:r>
              <a:rPr lang="en-US" dirty="0"/>
              <a:t>Don’t like crowds</a:t>
            </a:r>
          </a:p>
          <a:p>
            <a:pPr lvl="2"/>
            <a:r>
              <a:rPr lang="en-US" dirty="0"/>
              <a:t>But also don’t like to be alone</a:t>
            </a:r>
          </a:p>
          <a:p>
            <a:pPr lvl="1"/>
            <a:r>
              <a:rPr lang="en-US" dirty="0"/>
              <a:t>Weighted random choice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943A094-B4E2-E741-B42F-A4F81FD6C117}"/>
              </a:ext>
            </a:extLst>
          </p:cNvPr>
          <p:cNvSpPr txBox="1">
            <a:spLocks/>
          </p:cNvSpPr>
          <p:nvPr/>
        </p:nvSpPr>
        <p:spPr bwMode="auto">
          <a:xfrm>
            <a:off x="457200" y="4648200"/>
            <a:ext cx="3962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Graph</a:t>
            </a:r>
          </a:p>
          <a:p>
            <a:pPr lvl="1"/>
            <a:r>
              <a:rPr lang="en-US" b="0" kern="0" dirty="0"/>
              <a:t>K X K grid</a:t>
            </a:r>
          </a:p>
          <a:p>
            <a:r>
              <a:rPr lang="en-US" kern="0" dirty="0"/>
              <a:t>Initial State</a:t>
            </a:r>
          </a:p>
          <a:p>
            <a:pPr lvl="1"/>
            <a:r>
              <a:rPr lang="en-US" b="0" kern="0" dirty="0"/>
              <a:t>Start with all </a:t>
            </a:r>
            <a:r>
              <a:rPr lang="en-US" b="0" i="1" kern="0" dirty="0"/>
              <a:t>R</a:t>
            </a:r>
            <a:r>
              <a:rPr lang="en-US" b="0" kern="0" dirty="0"/>
              <a:t> rats in corner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A0930D4-B4E7-C740-969F-1E1537003712}"/>
              </a:ext>
            </a:extLst>
          </p:cNvPr>
          <p:cNvGrpSpPr/>
          <p:nvPr/>
        </p:nvGrpSpPr>
        <p:grpSpPr>
          <a:xfrm>
            <a:off x="914400" y="1828800"/>
            <a:ext cx="2207321" cy="2200941"/>
            <a:chOff x="2514600" y="1600200"/>
            <a:chExt cx="2207321" cy="2200941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1E92BFE-D814-8245-A46A-2E01851F17CE}"/>
                </a:ext>
              </a:extLst>
            </p:cNvPr>
            <p:cNvCxnSpPr/>
            <p:nvPr/>
          </p:nvCxnSpPr>
          <p:spPr bwMode="auto">
            <a:xfrm>
              <a:off x="2743200" y="1905000"/>
              <a:ext cx="1676400" cy="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2426604-2BC3-8E44-BC9B-A8218BCCD908}"/>
                </a:ext>
              </a:extLst>
            </p:cNvPr>
            <p:cNvCxnSpPr/>
            <p:nvPr/>
          </p:nvCxnSpPr>
          <p:spPr bwMode="auto">
            <a:xfrm>
              <a:off x="2743200" y="2743200"/>
              <a:ext cx="1676400" cy="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AD8862C-E82C-3A4B-8C6D-FA064BAEB1AF}"/>
                </a:ext>
              </a:extLst>
            </p:cNvPr>
            <p:cNvCxnSpPr/>
            <p:nvPr/>
          </p:nvCxnSpPr>
          <p:spPr bwMode="auto">
            <a:xfrm>
              <a:off x="2743200" y="3581400"/>
              <a:ext cx="1676400" cy="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9582700-FA03-6743-B31F-7F78B60969EB}"/>
                </a:ext>
              </a:extLst>
            </p:cNvPr>
            <p:cNvCxnSpPr/>
            <p:nvPr/>
          </p:nvCxnSpPr>
          <p:spPr bwMode="auto">
            <a:xfrm flipV="1">
              <a:off x="2743200" y="1905000"/>
              <a:ext cx="0" cy="167640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75427D6-6E68-BC49-BC63-8D10785E78BA}"/>
                </a:ext>
              </a:extLst>
            </p:cNvPr>
            <p:cNvCxnSpPr/>
            <p:nvPr/>
          </p:nvCxnSpPr>
          <p:spPr bwMode="auto">
            <a:xfrm flipV="1">
              <a:off x="3657600" y="1828800"/>
              <a:ext cx="0" cy="167640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C2981E8-2953-9246-8800-E14929D330E2}"/>
                </a:ext>
              </a:extLst>
            </p:cNvPr>
            <p:cNvCxnSpPr/>
            <p:nvPr/>
          </p:nvCxnSpPr>
          <p:spPr bwMode="auto">
            <a:xfrm flipV="1">
              <a:off x="4419600" y="1905000"/>
              <a:ext cx="0" cy="1676400"/>
            </a:xfrm>
            <a:prstGeom prst="line">
              <a:avLst/>
            </a:prstGeom>
            <a:noFill/>
            <a:ln w="38100" cmpd="sng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54A9CF-1510-1242-BC69-71DAC2845424}"/>
                </a:ext>
              </a:extLst>
            </p:cNvPr>
            <p:cNvSpPr/>
            <p:nvPr/>
          </p:nvSpPr>
          <p:spPr bwMode="auto">
            <a:xfrm>
              <a:off x="2514600" y="1600200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+mn-lt"/>
                </a:rPr>
                <a:t>0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926A17C-BBE5-5641-984D-CE0CA34E73BA}"/>
                </a:ext>
              </a:extLst>
            </p:cNvPr>
            <p:cNvSpPr/>
            <p:nvPr/>
          </p:nvSpPr>
          <p:spPr bwMode="auto">
            <a:xfrm>
              <a:off x="3352800" y="1600200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+mn-lt"/>
                </a:rPr>
                <a:t>1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59FE48D-CE32-4148-B0F3-2B8AB0A11216}"/>
                </a:ext>
              </a:extLst>
            </p:cNvPr>
            <p:cNvSpPr/>
            <p:nvPr/>
          </p:nvSpPr>
          <p:spPr bwMode="auto">
            <a:xfrm>
              <a:off x="4191000" y="1600200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+mn-lt"/>
                </a:rPr>
                <a:t>2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4DBC14D-370F-0946-A7B1-7BEE9A619336}"/>
                </a:ext>
              </a:extLst>
            </p:cNvPr>
            <p:cNvSpPr/>
            <p:nvPr/>
          </p:nvSpPr>
          <p:spPr bwMode="auto">
            <a:xfrm>
              <a:off x="2514600" y="2429541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+mn-lt"/>
                </a:rPr>
                <a:t>3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29ABDA7-BD44-8F4C-9F7C-B82BBA6B59E5}"/>
                </a:ext>
              </a:extLst>
            </p:cNvPr>
            <p:cNvSpPr/>
            <p:nvPr/>
          </p:nvSpPr>
          <p:spPr bwMode="auto">
            <a:xfrm>
              <a:off x="3352800" y="2429541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+mn-lt"/>
                </a:rPr>
                <a:t>4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A34699F-766B-8347-8B3B-71F5C9749F4F}"/>
                </a:ext>
              </a:extLst>
            </p:cNvPr>
            <p:cNvSpPr/>
            <p:nvPr/>
          </p:nvSpPr>
          <p:spPr bwMode="auto">
            <a:xfrm>
              <a:off x="4191000" y="2429541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+mn-lt"/>
                </a:rPr>
                <a:t>5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65FDC98-E27E-3240-97D1-2C0135F5641A}"/>
                </a:ext>
              </a:extLst>
            </p:cNvPr>
            <p:cNvSpPr/>
            <p:nvPr/>
          </p:nvSpPr>
          <p:spPr bwMode="auto">
            <a:xfrm>
              <a:off x="2514600" y="3258882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+mn-lt"/>
                </a:rPr>
                <a:t>6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4876E88-8E36-CB4A-A213-8DABE2463C50}"/>
                </a:ext>
              </a:extLst>
            </p:cNvPr>
            <p:cNvSpPr/>
            <p:nvPr/>
          </p:nvSpPr>
          <p:spPr bwMode="auto">
            <a:xfrm>
              <a:off x="3352800" y="3258882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+mn-lt"/>
                </a:rPr>
                <a:t>7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A88CDCA-5582-314B-879E-F1ADC9E7D6BC}"/>
                </a:ext>
              </a:extLst>
            </p:cNvPr>
            <p:cNvSpPr/>
            <p:nvPr/>
          </p:nvSpPr>
          <p:spPr bwMode="auto">
            <a:xfrm>
              <a:off x="4191000" y="3258882"/>
              <a:ext cx="530921" cy="54225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+mn-lt"/>
                </a:rPr>
                <a:t>8</a:t>
              </a:r>
            </a:p>
          </p:txBody>
        </p:sp>
      </p:grpSp>
      <p:pic>
        <p:nvPicPr>
          <p:cNvPr id="52" name="Picture 51">
            <a:extLst>
              <a:ext uri="{FF2B5EF4-FFF2-40B4-BE49-F238E27FC236}">
                <a16:creationId xmlns:a16="http://schemas.microsoft.com/office/drawing/2014/main" id="{D574B719-ECE9-5643-8828-8ABF2A7E66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514600" y="3326841"/>
            <a:ext cx="363248" cy="299499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E74CA6C2-8C3C-F846-B487-9F5A49B48D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667000" y="3441080"/>
            <a:ext cx="363248" cy="299499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C32FF722-5D67-3F4C-BC33-D8D38F5BFD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819400" y="3555319"/>
            <a:ext cx="363248" cy="299499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2988369-7CCE-7841-9054-794C6BD40F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971800" y="3669558"/>
            <a:ext cx="363248" cy="299499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3E096679-CC4F-5341-8C34-00944F6BBF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514600" y="3511362"/>
            <a:ext cx="363248" cy="299499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11D1AC88-678F-DB48-9F4F-419E1AD3A5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667000" y="3625601"/>
            <a:ext cx="363248" cy="299499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3993A08-DCA6-4744-8742-790AD5B3E3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819400" y="3739840"/>
            <a:ext cx="363248" cy="299499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7BCBB365-9CFD-DE46-8617-219E77E459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971800" y="3854079"/>
            <a:ext cx="363248" cy="299499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34F23B09-634B-0A40-BDC3-F61A3DD0C8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514600" y="3695883"/>
            <a:ext cx="363248" cy="299499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344B0815-958E-8A4C-90A3-B9E9212F0E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667000" y="3810122"/>
            <a:ext cx="363248" cy="299499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FC73FD7-1B44-0F44-9382-D3985B401C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819400" y="3924361"/>
            <a:ext cx="363248" cy="299499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E54E5512-6FCE-FC40-BE42-723B72E918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971800" y="4038600"/>
            <a:ext cx="363248" cy="2994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A107029-C635-AE4A-B677-0D880572EA07}"/>
              </a:ext>
            </a:extLst>
          </p:cNvPr>
          <p:cNvSpPr txBox="1"/>
          <p:nvPr/>
        </p:nvSpPr>
        <p:spPr>
          <a:xfrm>
            <a:off x="914400" y="14478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t = 0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324BEAAC-AB70-B941-846D-E755602323E0}"/>
              </a:ext>
            </a:extLst>
          </p:cNvPr>
          <p:cNvGrpSpPr/>
          <p:nvPr/>
        </p:nvGrpSpPr>
        <p:grpSpPr>
          <a:xfrm>
            <a:off x="5181600" y="3507419"/>
            <a:ext cx="2420648" cy="2659480"/>
            <a:chOff x="5181600" y="3507419"/>
            <a:chExt cx="2420648" cy="2659480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89F8F00D-73E3-DE41-817B-52497C3C7729}"/>
                </a:ext>
              </a:extLst>
            </p:cNvPr>
            <p:cNvGrpSpPr/>
            <p:nvPr/>
          </p:nvGrpSpPr>
          <p:grpSpPr>
            <a:xfrm>
              <a:off x="5181600" y="3886200"/>
              <a:ext cx="2207321" cy="2200941"/>
              <a:chOff x="2514600" y="1600200"/>
              <a:chExt cx="2207321" cy="2200941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EBA2478-3CA0-D04A-BE71-0ABCD009C76D}"/>
                  </a:ext>
                </a:extLst>
              </p:cNvPr>
              <p:cNvCxnSpPr/>
              <p:nvPr/>
            </p:nvCxnSpPr>
            <p:spPr bwMode="auto">
              <a:xfrm>
                <a:off x="2743200" y="1905000"/>
                <a:ext cx="1676400" cy="0"/>
              </a:xfrm>
              <a:prstGeom prst="line">
                <a:avLst/>
              </a:prstGeom>
              <a:noFill/>
              <a:ln w="38100" cmpd="sng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655B95B3-4257-B14E-A39E-FE89BDB9C88A}"/>
                  </a:ext>
                </a:extLst>
              </p:cNvPr>
              <p:cNvCxnSpPr/>
              <p:nvPr/>
            </p:nvCxnSpPr>
            <p:spPr bwMode="auto">
              <a:xfrm>
                <a:off x="2743200" y="2743200"/>
                <a:ext cx="1676400" cy="0"/>
              </a:xfrm>
              <a:prstGeom prst="line">
                <a:avLst/>
              </a:prstGeom>
              <a:noFill/>
              <a:ln w="38100" cmpd="sng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14718D6C-F294-9349-8A88-B51E02C6C4E8}"/>
                  </a:ext>
                </a:extLst>
              </p:cNvPr>
              <p:cNvCxnSpPr/>
              <p:nvPr/>
            </p:nvCxnSpPr>
            <p:spPr bwMode="auto">
              <a:xfrm>
                <a:off x="2743200" y="3581400"/>
                <a:ext cx="1676400" cy="0"/>
              </a:xfrm>
              <a:prstGeom prst="line">
                <a:avLst/>
              </a:prstGeom>
              <a:noFill/>
              <a:ln w="38100" cmpd="sng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6279603-20D3-924D-B98F-0686AE5059B1}"/>
                  </a:ext>
                </a:extLst>
              </p:cNvPr>
              <p:cNvCxnSpPr/>
              <p:nvPr/>
            </p:nvCxnSpPr>
            <p:spPr bwMode="auto">
              <a:xfrm flipV="1">
                <a:off x="2743200" y="1905000"/>
                <a:ext cx="0" cy="1676400"/>
              </a:xfrm>
              <a:prstGeom prst="line">
                <a:avLst/>
              </a:prstGeom>
              <a:noFill/>
              <a:ln w="38100" cmpd="sng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AD3F7B3D-EFDF-014C-AB94-4335B02D19B5}"/>
                  </a:ext>
                </a:extLst>
              </p:cNvPr>
              <p:cNvCxnSpPr/>
              <p:nvPr/>
            </p:nvCxnSpPr>
            <p:spPr bwMode="auto">
              <a:xfrm flipV="1">
                <a:off x="3657600" y="1828800"/>
                <a:ext cx="0" cy="1676400"/>
              </a:xfrm>
              <a:prstGeom prst="line">
                <a:avLst/>
              </a:prstGeom>
              <a:noFill/>
              <a:ln w="38100" cmpd="sng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EECC5552-85FD-1A47-93C8-FF34D4F54D89}"/>
                  </a:ext>
                </a:extLst>
              </p:cNvPr>
              <p:cNvCxnSpPr/>
              <p:nvPr/>
            </p:nvCxnSpPr>
            <p:spPr bwMode="auto">
              <a:xfrm flipV="1">
                <a:off x="4419600" y="1905000"/>
                <a:ext cx="0" cy="1676400"/>
              </a:xfrm>
              <a:prstGeom prst="line">
                <a:avLst/>
              </a:prstGeom>
              <a:noFill/>
              <a:ln w="38100" cmpd="sng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9A540BCD-E3E6-8D40-B872-6254EB12DDF2}"/>
                  </a:ext>
                </a:extLst>
              </p:cNvPr>
              <p:cNvSpPr/>
              <p:nvPr/>
            </p:nvSpPr>
            <p:spPr bwMode="auto">
              <a:xfrm>
                <a:off x="2514600" y="1600200"/>
                <a:ext cx="530921" cy="54225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+mn-lt"/>
                  </a:rPr>
                  <a:t>0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B19928B9-693A-1041-8807-146BE2A90119}"/>
                  </a:ext>
                </a:extLst>
              </p:cNvPr>
              <p:cNvSpPr/>
              <p:nvPr/>
            </p:nvSpPr>
            <p:spPr bwMode="auto">
              <a:xfrm>
                <a:off x="3352800" y="1600200"/>
                <a:ext cx="530921" cy="54225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+mn-lt"/>
                  </a:rPr>
                  <a:t>1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9E608178-5072-5D4E-8171-DCD1BBBC2691}"/>
                  </a:ext>
                </a:extLst>
              </p:cNvPr>
              <p:cNvSpPr/>
              <p:nvPr/>
            </p:nvSpPr>
            <p:spPr bwMode="auto">
              <a:xfrm>
                <a:off x="4191000" y="1600200"/>
                <a:ext cx="530921" cy="54225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+mn-lt"/>
                  </a:rPr>
                  <a:t>2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84BF5BF-7A6F-E849-A1F9-DCECC6FE9DA3}"/>
                  </a:ext>
                </a:extLst>
              </p:cNvPr>
              <p:cNvSpPr/>
              <p:nvPr/>
            </p:nvSpPr>
            <p:spPr bwMode="auto">
              <a:xfrm>
                <a:off x="2514600" y="2429541"/>
                <a:ext cx="530921" cy="54225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+mn-lt"/>
                  </a:rPr>
                  <a:t>3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4FF0FA91-CF1F-0248-B928-CF94AED32A77}"/>
                  </a:ext>
                </a:extLst>
              </p:cNvPr>
              <p:cNvSpPr/>
              <p:nvPr/>
            </p:nvSpPr>
            <p:spPr bwMode="auto">
              <a:xfrm>
                <a:off x="3352800" y="2429541"/>
                <a:ext cx="530921" cy="54225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+mn-lt"/>
                  </a:rPr>
                  <a:t>4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48CEAB01-4B47-5F40-8F45-1EBC4187E02B}"/>
                  </a:ext>
                </a:extLst>
              </p:cNvPr>
              <p:cNvSpPr/>
              <p:nvPr/>
            </p:nvSpPr>
            <p:spPr bwMode="auto">
              <a:xfrm>
                <a:off x="4191000" y="2429541"/>
                <a:ext cx="530921" cy="54225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+mn-lt"/>
                  </a:rPr>
                  <a:t>5</a:t>
                </a: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E4EE12E4-B9E3-5C45-BB96-F74A810181C4}"/>
                  </a:ext>
                </a:extLst>
              </p:cNvPr>
              <p:cNvSpPr/>
              <p:nvPr/>
            </p:nvSpPr>
            <p:spPr bwMode="auto">
              <a:xfrm>
                <a:off x="2514600" y="3258882"/>
                <a:ext cx="530921" cy="54225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+mn-lt"/>
                  </a:rPr>
                  <a:t>6</a:t>
                </a: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D27C340E-63E2-9441-A4A3-5A82C04AFE13}"/>
                  </a:ext>
                </a:extLst>
              </p:cNvPr>
              <p:cNvSpPr/>
              <p:nvPr/>
            </p:nvSpPr>
            <p:spPr bwMode="auto">
              <a:xfrm>
                <a:off x="3352800" y="3258882"/>
                <a:ext cx="530921" cy="54225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+mn-lt"/>
                  </a:rPr>
                  <a:t>7</a:t>
                </a:r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0295200C-0564-DD4C-86E2-BB8A4B32FE3E}"/>
                  </a:ext>
                </a:extLst>
              </p:cNvPr>
              <p:cNvSpPr/>
              <p:nvPr/>
            </p:nvSpPr>
            <p:spPr bwMode="auto">
              <a:xfrm>
                <a:off x="4191000" y="3258882"/>
                <a:ext cx="530921" cy="54225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+mn-lt"/>
                  </a:rPr>
                  <a:t>8</a:t>
                </a:r>
              </a:p>
            </p:txBody>
          </p:sp>
        </p:grp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D39ACDB0-19A5-E148-821F-557AD3D569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7010400" y="5791200"/>
              <a:ext cx="363248" cy="299499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EC4C08B7-6D2C-F644-BC6F-AC5A8E3C41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6858000" y="5562600"/>
              <a:ext cx="363248" cy="299499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D9FB5EDF-7F8B-EF4E-A57B-D99611CD3C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7239000" y="4724400"/>
              <a:ext cx="363248" cy="299499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2219F677-1B7D-CA4C-8703-303EA59255C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6858000" y="4876800"/>
              <a:ext cx="363248" cy="299499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29DAEBD4-25DB-694B-9C4C-E8355F60590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7162800" y="5029200"/>
              <a:ext cx="363248" cy="299499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A2B7096C-D913-2C47-A683-0AC50EBA139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7010400" y="4648200"/>
              <a:ext cx="363248" cy="299499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D9B77412-533D-9C4D-B3EA-7FD2CC21AB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6172200" y="5715000"/>
              <a:ext cx="363248" cy="299499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09BC0E26-6A25-8E40-AE6D-058ADB9D3C2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6248400" y="5486400"/>
              <a:ext cx="363248" cy="299499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86C4DBA8-D936-2042-8080-7881648D86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6781800" y="4648200"/>
              <a:ext cx="363248" cy="299499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B76335C5-5CBA-264E-9340-AE9A7D1079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6019800" y="5486400"/>
              <a:ext cx="363248" cy="299499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F0233265-4ADD-EC4F-90C5-9562CEF51E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5943600" y="5638800"/>
              <a:ext cx="363248" cy="299499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A494BF91-DB63-B440-A06E-83E21298A5A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/>
            <a:stretch/>
          </p:blipFill>
          <p:spPr>
            <a:xfrm>
              <a:off x="6019800" y="5867400"/>
              <a:ext cx="363248" cy="299499"/>
            </a:xfrm>
            <a:prstGeom prst="rect">
              <a:avLst/>
            </a:prstGeom>
          </p:spPr>
        </p:pic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70591D2E-90E6-9440-A83F-67202F18BE45}"/>
                </a:ext>
              </a:extLst>
            </p:cNvPr>
            <p:cNvSpPr txBox="1"/>
            <p:nvPr/>
          </p:nvSpPr>
          <p:spPr>
            <a:xfrm>
              <a:off x="5181600" y="3507419"/>
              <a:ext cx="2209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t =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326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BD9BCAE-D7D0-8E4C-8B2F-EF7A8F1E93FE}"/>
                  </a:ext>
                </a:extLst>
              </p:cNvPr>
              <p:cNvSpPr txBox="1"/>
              <p:nvPr/>
            </p:nvSpPr>
            <p:spPr>
              <a:xfrm>
                <a:off x="2438529" y="1219200"/>
                <a:ext cx="4266941" cy="580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b="1" i="1" dirty="0"/>
                  <a:t>Reward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𝒍</m:t>
                        </m:r>
                      </m:e>
                    </m:d>
                    <m:r>
                      <a:rPr lang="en-US" b="1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𝐥𝐨𝐠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𝜶</m:t>
                                    </m:r>
                                    <m:d>
                                      <m:d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𝒍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 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𝒍</m:t>
                                            </m:r>
                                          </m:e>
                                          <m:sup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∗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BD9BCAE-D7D0-8E4C-8B2F-EF7A8F1E9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529" y="1219200"/>
                <a:ext cx="4266941" cy="580865"/>
              </a:xfrm>
              <a:prstGeom prst="rect">
                <a:avLst/>
              </a:prstGeom>
              <a:blipFill>
                <a:blip r:embed="rId2"/>
                <a:stretch>
                  <a:fillRect l="-4464" t="-4348" r="-2083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3452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CBB49-6346-524D-81F1-8433E37CC46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34975"/>
            <a:ext cx="7591425" cy="762000"/>
          </a:xfrm>
        </p:spPr>
        <p:txBody>
          <a:bodyPr/>
          <a:lstStyle/>
          <a:p>
            <a:r>
              <a:rPr lang="en-US" dirty="0"/>
              <a:t>Node Count Representation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45C5BED-4E4C-2447-BB7C-7AEBAD53F9F0}"/>
              </a:ext>
            </a:extLst>
          </p:cNvPr>
          <p:cNvGrpSpPr/>
          <p:nvPr/>
        </p:nvGrpSpPr>
        <p:grpSpPr>
          <a:xfrm>
            <a:off x="914951" y="1798322"/>
            <a:ext cx="7314099" cy="3413755"/>
            <a:chOff x="838200" y="1798322"/>
            <a:chExt cx="7314099" cy="341375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E8E74DF-F96B-CB49-90C7-1CB009A15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200" y="1798322"/>
              <a:ext cx="3275499" cy="3413755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spAutoFit/>
            </a:bodyPr>
            <a:lstStyle/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 = 0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|320|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C08B958-DBC1-6542-932B-89DA253CD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6800" y="1798322"/>
              <a:ext cx="3275499" cy="3413755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spAutoFit/>
            </a:bodyPr>
            <a:lstStyle/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 = 1.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   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   |142|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   |   |   |   |   |   |149| 29|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+---+---+---+---+---+---+---+---+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1701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ACA73-542D-9841-9C3D-7D36E619278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34975"/>
            <a:ext cx="7591425" cy="762000"/>
          </a:xfrm>
        </p:spPr>
        <p:txBody>
          <a:bodyPr/>
          <a:lstStyle/>
          <a:p>
            <a:r>
              <a:rPr lang="en-US" dirty="0"/>
              <a:t>Simulation Example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D24260-6F64-4043-AE29-FFE22F49E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62200"/>
            <a:ext cx="3275499" cy="34137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 = 0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  |   |  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  |   |  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  |   |  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  |   |  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  |   |  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  |   |  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  |   |  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  |   |320|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C4C449-E4DE-D640-9435-DA8E0C65F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362200"/>
            <a:ext cx="3275499" cy="34137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 = 30.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1 | 1 |   | 1 | 1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1 | 2 | 3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1 | 3 | 7 | 6 | 8 | 6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7 | 12| 10| 12| 10|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2 |   | 1 | 10| 7 | 7 | 13| 5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6 | 10| 14| 13| 11| 9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4 | 5 | 10| 2 | 9 | 3 | 15| 10|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1 | 8 | 8 | 7 | 7 | 16| 8 | 7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</p:txBody>
      </p:sp>
    </p:spTree>
    <p:extLst>
      <p:ext uri="{BB962C8B-B14F-4D97-AF65-F5344CB8AC3E}">
        <p14:creationId xmlns:p14="http://schemas.microsoft.com/office/powerpoint/2010/main" val="281979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ACA73-542D-9841-9C3D-7D36E6192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Visualizations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27C621-C165-1945-BE01-6CFDF10674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Text (“a” for ASCII)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6EBC1ABC-9614-7744-967F-E782A52ABD9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209800"/>
            <a:ext cx="3352800" cy="3352800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BAFA8F3-BE9A-2747-80F0-FF47F584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Heat Map (“h”)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912B859-6B65-2F48-8569-5AB4F797E46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C4C449-E4DE-D640-9435-DA8E0C65F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286000"/>
            <a:ext cx="3275499" cy="34137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 = 30.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1 | 1 |   | 1 | 1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  |   | 1 | 2 | 3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1 | 3 | 7 | 6 | 8 | 6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  | 7 | 12| 10| 12| 10|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2 |   | 1 | 10| 7 | 7 | 13| 5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  |   | 6 | 10| 14| 13| 11| 9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4 | 5 | 10| 2 | 9 | 3 | 15| 10|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1 | 8 | 8 | 7 | 7 | 16| 8 | 7 |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+---+---+---+---+---+---+---+---+</a:t>
            </a:r>
          </a:p>
        </p:txBody>
      </p:sp>
    </p:spTree>
    <p:extLst>
      <p:ext uri="{BB962C8B-B14F-4D97-AF65-F5344CB8AC3E}">
        <p14:creationId xmlns:p14="http://schemas.microsoft.com/office/powerpoint/2010/main" val="48866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C5C41-444D-324C-9491-627FEF9A8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it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C2D1-D468-7048-9F6E-01C8C4BF7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971801"/>
            <a:ext cx="7896225" cy="3362324"/>
          </a:xfrm>
        </p:spPr>
        <p:txBody>
          <a:bodyPr/>
          <a:lstStyle/>
          <a:p>
            <a:r>
              <a:rPr lang="en-US" dirty="0"/>
              <a:t>Demos</a:t>
            </a:r>
          </a:p>
          <a:p>
            <a:pPr lvl="1"/>
            <a:r>
              <a:rPr lang="en-US" dirty="0"/>
              <a:t>1: Text visualization, synchronous updates</a:t>
            </a:r>
          </a:p>
          <a:p>
            <a:pPr lvl="1"/>
            <a:r>
              <a:rPr lang="en-US" dirty="0"/>
              <a:t>2: Heap-map, synchronous updates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360600-CB64-3F4D-BB2A-4FDDE3C4EE07}"/>
              </a:ext>
            </a:extLst>
          </p:cNvPr>
          <p:cNvSpPr txBox="1"/>
          <p:nvPr/>
        </p:nvSpPr>
        <p:spPr>
          <a:xfrm>
            <a:off x="228600" y="1447800"/>
            <a:ext cx="804258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cd </a:t>
            </a:r>
            <a:r>
              <a:rPr lang="en-US" sz="1800" i="1" dirty="0">
                <a:latin typeface="+mn-lt"/>
                <a:cs typeface="Courier New" panose="02070309020205020404" pitchFamily="49" charset="0"/>
              </a:rPr>
              <a:t>some directory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clone https//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github.com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/cmu15418/asst3-s18.git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cd asst3-s18/code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Linux&gt; make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demo</a:t>
            </a:r>
            <a:r>
              <a:rPr lang="en-US" sz="1800" i="1" dirty="0" err="1">
                <a:latin typeface="+mn-lt"/>
                <a:cs typeface="Courier New" panose="02070309020205020404" pitchFamily="49" charset="0"/>
              </a:rPr>
              <a:t>X</a:t>
            </a:r>
            <a:endParaRPr lang="en-US" sz="1800" i="1" dirty="0">
              <a:latin typeface="+mn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i="1" dirty="0">
                <a:latin typeface="+mn-lt"/>
                <a:cs typeface="Courier New" panose="02070309020205020404" pitchFamily="49" charset="0"/>
              </a:rPr>
              <a:t>X</a:t>
            </a:r>
            <a:r>
              <a:rPr lang="en-US" sz="1800" dirty="0">
                <a:latin typeface="+mn-lt"/>
                <a:cs typeface="Courier New" panose="02070309020205020404" pitchFamily="49" charset="0"/>
              </a:rPr>
              <a:t> from 1 to 10</a:t>
            </a: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1536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2E3ED-90D8-6241-A25F-79963C3C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Rat Moves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6F0E1-0B6B-DA42-AD2C-CB750FD37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819399"/>
            <a:ext cx="7896225" cy="3514725"/>
          </a:xfrm>
        </p:spPr>
        <p:txBody>
          <a:bodyPr/>
          <a:lstStyle/>
          <a:p>
            <a:r>
              <a:rPr lang="en-US" dirty="0"/>
              <a:t>Count number of rats at current and adjacent locations</a:t>
            </a:r>
          </a:p>
          <a:p>
            <a:pPr lvl="1"/>
            <a:r>
              <a:rPr lang="en-US" dirty="0"/>
              <a:t>Adjacency structure represented as graph</a:t>
            </a:r>
          </a:p>
          <a:p>
            <a:r>
              <a:rPr lang="en-US" dirty="0"/>
              <a:t>Compute reward value for each location</a:t>
            </a:r>
          </a:p>
          <a:p>
            <a:pPr lvl="1"/>
            <a:r>
              <a:rPr lang="en-US" dirty="0"/>
              <a:t>Based on </a:t>
            </a:r>
            <a:r>
              <a:rPr lang="en-US" i="1" dirty="0"/>
              <a:t>load factor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dirty="0"/>
              <a:t> </a:t>
            </a:r>
            <a:r>
              <a:rPr lang="en-US" dirty="0"/>
              <a:t>= count/average count</a:t>
            </a:r>
          </a:p>
          <a:p>
            <a:pPr lvl="1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/>
              <a:t>	Ideal load factor (= 1.5)</a:t>
            </a:r>
          </a:p>
          <a:p>
            <a:pPr lvl="1"/>
            <a:r>
              <a:rPr lang="en-US" dirty="0"/>
              <a:t>𝛂		Fitting parameter (= 0.5)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8F4D53-38FE-F646-9BDC-E61EF9E6ED31}"/>
              </a:ext>
            </a:extLst>
          </p:cNvPr>
          <p:cNvSpPr/>
          <p:nvPr/>
        </p:nvSpPr>
        <p:spPr>
          <a:xfrm>
            <a:off x="5943600" y="1981200"/>
            <a:ext cx="685800" cy="685800"/>
          </a:xfrm>
          <a:prstGeom prst="rect">
            <a:avLst/>
          </a:prstGeom>
          <a:solidFill>
            <a:srgbClr val="70AD47"/>
          </a:solidFill>
          <a:ln w="254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120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71A563-D699-0D4F-9035-78CC158FC53A}"/>
              </a:ext>
            </a:extLst>
          </p:cNvPr>
          <p:cNvSpPr/>
          <p:nvPr/>
        </p:nvSpPr>
        <p:spPr>
          <a:xfrm>
            <a:off x="5943600" y="1295400"/>
            <a:ext cx="685800" cy="685800"/>
          </a:xfrm>
          <a:prstGeom prst="rect">
            <a:avLst/>
          </a:prstGeom>
          <a:solidFill>
            <a:srgbClr val="A5A5A5"/>
          </a:solidFill>
          <a:ln w="254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b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C9FDA4-E008-084F-B79E-D611B1438B6F}"/>
              </a:ext>
            </a:extLst>
          </p:cNvPr>
          <p:cNvSpPr/>
          <p:nvPr/>
        </p:nvSpPr>
        <p:spPr>
          <a:xfrm>
            <a:off x="5943600" y="609600"/>
            <a:ext cx="685800" cy="685800"/>
          </a:xfrm>
          <a:prstGeom prst="rect">
            <a:avLst/>
          </a:prstGeom>
          <a:solidFill>
            <a:srgbClr val="5B9BD5"/>
          </a:solidFill>
          <a:ln w="254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300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A8E406-4714-BB4D-BCA0-DA6C25EFBBAD}"/>
              </a:ext>
            </a:extLst>
          </p:cNvPr>
          <p:cNvSpPr/>
          <p:nvPr/>
        </p:nvSpPr>
        <p:spPr>
          <a:xfrm>
            <a:off x="6629400" y="1295400"/>
            <a:ext cx="685800" cy="685800"/>
          </a:xfrm>
          <a:prstGeom prst="rect">
            <a:avLst/>
          </a:prstGeom>
          <a:solidFill>
            <a:srgbClr val="FFC000"/>
          </a:solidFill>
          <a:ln w="254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BB6B08-1FD8-934F-9457-033394C3D3BB}"/>
              </a:ext>
            </a:extLst>
          </p:cNvPr>
          <p:cNvSpPr/>
          <p:nvPr/>
        </p:nvSpPr>
        <p:spPr>
          <a:xfrm>
            <a:off x="5257800" y="1295400"/>
            <a:ext cx="685800" cy="685800"/>
          </a:xfrm>
          <a:prstGeom prst="rect">
            <a:avLst/>
          </a:prstGeom>
          <a:solidFill>
            <a:srgbClr val="ED7D31"/>
          </a:solidFill>
          <a:ln w="254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6BFC801-C1B3-7541-8151-EA7941B5A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358226"/>
            <a:ext cx="385896" cy="31817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238A93D-FC3A-AB4A-99AE-025163E1B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5486400"/>
            <a:ext cx="45466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574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2E3ED-90D8-6241-A25F-79963C3C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Reward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6F0E1-0B6B-DA42-AD2C-CB750FD37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3291" y="5029200"/>
            <a:ext cx="8491491" cy="771524"/>
          </a:xfrm>
        </p:spPr>
        <p:txBody>
          <a:bodyPr/>
          <a:lstStyle/>
          <a:p>
            <a:endParaRPr lang="en-US" dirty="0"/>
          </a:p>
          <a:p>
            <a:pPr lvl="1"/>
            <a:r>
              <a:rPr lang="en-US" dirty="0"/>
              <a:t>Maximized at load factor 1.5</a:t>
            </a:r>
          </a:p>
          <a:p>
            <a:pPr lvl="2"/>
            <a:r>
              <a:rPr lang="en-US" dirty="0"/>
              <a:t>Just above average population</a:t>
            </a:r>
          </a:p>
          <a:p>
            <a:pPr lvl="2"/>
            <a:r>
              <a:rPr lang="en-US" dirty="0"/>
              <a:t>Drops for smaller loads (too few) and larger loads (too crowded)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5DBED301-8988-CA4B-A111-205FAF8FB9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7461346"/>
              </p:ext>
            </p:extLst>
          </p:nvPr>
        </p:nvGraphicFramePr>
        <p:xfrm>
          <a:off x="1219200" y="1981200"/>
          <a:ext cx="6283756" cy="3554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D238A93D-FC3A-AB4A-99AE-025163E1B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8700" y="1143000"/>
            <a:ext cx="45466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7515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15532</TotalTime>
  <Words>1650</Words>
  <Application>Microsoft Macintosh PowerPoint</Application>
  <PresentationFormat>On-screen Show (4:3)</PresentationFormat>
  <Paragraphs>455</Paragraphs>
  <Slides>30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2" baseType="lpstr">
      <vt:lpstr>ＭＳ Ｐゴシック</vt:lpstr>
      <vt:lpstr>Arial</vt:lpstr>
      <vt:lpstr>Arial Narrow</vt:lpstr>
      <vt:lpstr>Calibri</vt:lpstr>
      <vt:lpstr>Cambria Math</vt:lpstr>
      <vt:lpstr>Courier New</vt:lpstr>
      <vt:lpstr>Gill Sans</vt:lpstr>
      <vt:lpstr>Gill Sans Light</vt:lpstr>
      <vt:lpstr>Times New Roman</vt:lpstr>
      <vt:lpstr>Wingdings</vt:lpstr>
      <vt:lpstr>Wingdings 2</vt:lpstr>
      <vt:lpstr>template2007</vt:lpstr>
      <vt:lpstr>Assignment 3: GraphRats </vt:lpstr>
      <vt:lpstr>Topics</vt:lpstr>
      <vt:lpstr>Basic Idea</vt:lpstr>
      <vt:lpstr>Node Count Representation</vt:lpstr>
      <vt:lpstr>Simulation Example</vt:lpstr>
      <vt:lpstr>Visualizations</vt:lpstr>
      <vt:lpstr>Running it yourself</vt:lpstr>
      <vt:lpstr>Determining Rat Moves</vt:lpstr>
      <vt:lpstr>Reward Function</vt:lpstr>
      <vt:lpstr>Reward Function (cont.)</vt:lpstr>
      <vt:lpstr>Selecting Next Move</vt:lpstr>
      <vt:lpstr>Update Models</vt:lpstr>
      <vt:lpstr>What We Provide</vt:lpstr>
      <vt:lpstr>Correctness</vt:lpstr>
      <vt:lpstr>Graphs: Grid (Demo 6)</vt:lpstr>
      <vt:lpstr>Graphs: Tiled (Demo 7)</vt:lpstr>
      <vt:lpstr>Fractal Graph (Demo 8)</vt:lpstr>
      <vt:lpstr>States (Fractal Graph)</vt:lpstr>
      <vt:lpstr>Graph Representation</vt:lpstr>
      <vt:lpstr>Sample Code</vt:lpstr>
      <vt:lpstr>Sample Code</vt:lpstr>
      <vt:lpstr>Sample Code</vt:lpstr>
      <vt:lpstr>Sequential Efficiency Considerations</vt:lpstr>
      <vt:lpstr>Finding Parallelism</vt:lpstr>
      <vt:lpstr>Performance Targets</vt:lpstr>
      <vt:lpstr>Some Suggestions</vt:lpstr>
      <vt:lpstr>Instrumenting Your Code</vt:lpstr>
      <vt:lpstr>Evaluating Your Instrumented Code</vt:lpstr>
      <vt:lpstr>Some Logos</vt:lpstr>
      <vt:lpstr>PowerPoint Presentation</vt:lpstr>
    </vt:vector>
  </TitlesOfParts>
  <Company> </Company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Randal Bryant</cp:lastModifiedBy>
  <cp:revision>821</cp:revision>
  <cp:lastPrinted>1999-09-20T15:19:18Z</cp:lastPrinted>
  <dcterms:created xsi:type="dcterms:W3CDTF">2011-01-05T21:18:09Z</dcterms:created>
  <dcterms:modified xsi:type="dcterms:W3CDTF">2018-02-16T20:53:29Z</dcterms:modified>
</cp:coreProperties>
</file>