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68"/>
  </p:notesMasterIdLst>
  <p:handoutMasterIdLst>
    <p:handoutMasterId r:id="rId69"/>
  </p:handoutMasterIdLst>
  <p:sldIdLst>
    <p:sldId id="1526" r:id="rId5"/>
    <p:sldId id="1473" r:id="rId6"/>
    <p:sldId id="1522" r:id="rId7"/>
    <p:sldId id="1501" r:id="rId8"/>
    <p:sldId id="1500" r:id="rId9"/>
    <p:sldId id="1474" r:id="rId10"/>
    <p:sldId id="1467" r:id="rId11"/>
    <p:sldId id="1428" r:id="rId12"/>
    <p:sldId id="1468" r:id="rId13"/>
    <p:sldId id="1429" r:id="rId14"/>
    <p:sldId id="1502" r:id="rId15"/>
    <p:sldId id="1431" r:id="rId16"/>
    <p:sldId id="1433" r:id="rId17"/>
    <p:sldId id="1432" r:id="rId18"/>
    <p:sldId id="1434" r:id="rId19"/>
    <p:sldId id="1503" r:id="rId20"/>
    <p:sldId id="1435" r:id="rId21"/>
    <p:sldId id="1496" r:id="rId22"/>
    <p:sldId id="1437" r:id="rId23"/>
    <p:sldId id="1438" r:id="rId24"/>
    <p:sldId id="1439" r:id="rId25"/>
    <p:sldId id="1440" r:id="rId26"/>
    <p:sldId id="427" r:id="rId27"/>
    <p:sldId id="1497" r:id="rId28"/>
    <p:sldId id="1441" r:id="rId29"/>
    <p:sldId id="1442" r:id="rId30"/>
    <p:sldId id="1443" r:id="rId31"/>
    <p:sldId id="1444" r:id="rId32"/>
    <p:sldId id="1446" r:id="rId33"/>
    <p:sldId id="1445" r:id="rId34"/>
    <p:sldId id="1505" r:id="rId35"/>
    <p:sldId id="1506" r:id="rId36"/>
    <p:sldId id="1507" r:id="rId37"/>
    <p:sldId id="1508" r:id="rId38"/>
    <p:sldId id="1509" r:id="rId39"/>
    <p:sldId id="1510" r:id="rId40"/>
    <p:sldId id="1511" r:id="rId41"/>
    <p:sldId id="1512" r:id="rId42"/>
    <p:sldId id="1513" r:id="rId43"/>
    <p:sldId id="1514" r:id="rId44"/>
    <p:sldId id="1515" r:id="rId45"/>
    <p:sldId id="1516" r:id="rId46"/>
    <p:sldId id="1448" r:id="rId47"/>
    <p:sldId id="1498" r:id="rId48"/>
    <p:sldId id="1475" r:id="rId49"/>
    <p:sldId id="1493" r:id="rId50"/>
    <p:sldId id="1476" r:id="rId51"/>
    <p:sldId id="1477" r:id="rId52"/>
    <p:sldId id="1478" r:id="rId53"/>
    <p:sldId id="1479" r:id="rId54"/>
    <p:sldId id="1480" r:id="rId55"/>
    <p:sldId id="1481" r:id="rId56"/>
    <p:sldId id="1491" r:id="rId57"/>
    <p:sldId id="1482" r:id="rId58"/>
    <p:sldId id="1483" r:id="rId59"/>
    <p:sldId id="1484" r:id="rId60"/>
    <p:sldId id="1485" r:id="rId61"/>
    <p:sldId id="1486" r:id="rId62"/>
    <p:sldId id="1487" r:id="rId63"/>
    <p:sldId id="1523" r:id="rId64"/>
    <p:sldId id="1495" r:id="rId65"/>
    <p:sldId id="1525" r:id="rId66"/>
    <p:sldId id="1524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CA93A-0069-46BC-AC88-DD81EBDC48CE}" v="13" dt="2018-11-01T06:10:58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649" autoAdjust="0"/>
  </p:normalViewPr>
  <p:slideViewPr>
    <p:cSldViewPr snapToObjects="1">
      <p:cViewPr>
        <p:scale>
          <a:sx n="88" d="100"/>
          <a:sy n="88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627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gs" Target="tags/tag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07CA93A-0069-46BC-AC88-DD81EBDC48CE}"/>
    <pc:docChg chg="undo custSel addSld delSld modSld">
      <pc:chgData name="Phil Gibbons" userId="f619c6e5d38ed7a7" providerId="LiveId" clId="{007CA93A-0069-46BC-AC88-DD81EBDC48CE}" dt="2018-11-01T06:10:58.224" v="565"/>
      <pc:docMkLst>
        <pc:docMk/>
      </pc:docMkLst>
      <pc:sldChg chg="add">
        <pc:chgData name="Phil Gibbons" userId="f619c6e5d38ed7a7" providerId="LiveId" clId="{007CA93A-0069-46BC-AC88-DD81EBDC48CE}" dt="2018-11-01T05:01:52.313" v="0"/>
        <pc:sldMkLst>
          <pc:docMk/>
          <pc:sldMk cId="2745294754" sldId="427"/>
        </pc:sldMkLst>
      </pc:sldChg>
      <pc:sldChg chg="modSp">
        <pc:chgData name="Phil Gibbons" userId="f619c6e5d38ed7a7" providerId="LiveId" clId="{007CA93A-0069-46BC-AC88-DD81EBDC48CE}" dt="2018-11-01T05:52:01.621" v="304" actId="20577"/>
        <pc:sldMkLst>
          <pc:docMk/>
          <pc:sldMk cId="0" sldId="1438"/>
        </pc:sldMkLst>
        <pc:spChg chg="mod">
          <ac:chgData name="Phil Gibbons" userId="f619c6e5d38ed7a7" providerId="LiveId" clId="{007CA93A-0069-46BC-AC88-DD81EBDC48CE}" dt="2018-11-01T05:52:01.621" v="304" actId="20577"/>
          <ac:spMkLst>
            <pc:docMk/>
            <pc:sldMk cId="0" sldId="1438"/>
            <ac:spMk id="16386" creationId="{00000000-0000-0000-0000-000000000000}"/>
          </ac:spMkLst>
        </pc:spChg>
      </pc:sldChg>
      <pc:sldChg chg="modSp">
        <pc:chgData name="Phil Gibbons" userId="f619c6e5d38ed7a7" providerId="LiveId" clId="{007CA93A-0069-46BC-AC88-DD81EBDC48CE}" dt="2018-11-01T05:56:52.311" v="545" actId="20577"/>
        <pc:sldMkLst>
          <pc:docMk/>
          <pc:sldMk cId="0" sldId="1439"/>
        </pc:sldMkLst>
        <pc:spChg chg="mod">
          <ac:chgData name="Phil Gibbons" userId="f619c6e5d38ed7a7" providerId="LiveId" clId="{007CA93A-0069-46BC-AC88-DD81EBDC48CE}" dt="2018-11-01T05:56:52.311" v="545" actId="20577"/>
          <ac:spMkLst>
            <pc:docMk/>
            <pc:sldMk cId="0" sldId="1439"/>
            <ac:spMk id="17410" creationId="{00000000-0000-0000-0000-000000000000}"/>
          </ac:spMkLst>
        </pc:spChg>
      </pc:sldChg>
      <pc:sldChg chg="modSp">
        <pc:chgData name="Phil Gibbons" userId="f619c6e5d38ed7a7" providerId="LiveId" clId="{007CA93A-0069-46BC-AC88-DD81EBDC48CE}" dt="2018-11-01T05:59:02.817" v="563" actId="20577"/>
        <pc:sldMkLst>
          <pc:docMk/>
          <pc:sldMk cId="0" sldId="1441"/>
        </pc:sldMkLst>
        <pc:spChg chg="mod">
          <ac:chgData name="Phil Gibbons" userId="f619c6e5d38ed7a7" providerId="LiveId" clId="{007CA93A-0069-46BC-AC88-DD81EBDC48CE}" dt="2018-11-01T05:59:02.817" v="563" actId="20577"/>
          <ac:spMkLst>
            <pc:docMk/>
            <pc:sldMk cId="0" sldId="1441"/>
            <ac:spMk id="19458" creationId="{00000000-0000-0000-0000-000000000000}"/>
          </ac:spMkLst>
        </pc:spChg>
      </pc:sldChg>
      <pc:sldChg chg="addSp delSp modSp">
        <pc:chgData name="Phil Gibbons" userId="f619c6e5d38ed7a7" providerId="LiveId" clId="{007CA93A-0069-46BC-AC88-DD81EBDC48CE}" dt="2018-11-01T05:09:20.195" v="11" actId="478"/>
        <pc:sldMkLst>
          <pc:docMk/>
          <pc:sldMk cId="0" sldId="1473"/>
        </pc:sldMkLst>
        <pc:spChg chg="add del mod">
          <ac:chgData name="Phil Gibbons" userId="f619c6e5d38ed7a7" providerId="LiveId" clId="{007CA93A-0069-46BC-AC88-DD81EBDC48CE}" dt="2018-11-01T05:09:20.195" v="11" actId="478"/>
          <ac:spMkLst>
            <pc:docMk/>
            <pc:sldMk cId="0" sldId="1473"/>
            <ac:spMk id="3" creationId="{8AD34005-3D2B-41BC-9BD5-F69AADE5C2C8}"/>
          </ac:spMkLst>
        </pc:spChg>
        <pc:spChg chg="mod">
          <ac:chgData name="Phil Gibbons" userId="f619c6e5d38ed7a7" providerId="LiveId" clId="{007CA93A-0069-46BC-AC88-DD81EBDC48CE}" dt="2018-11-01T05:09:10.935" v="9" actId="20577"/>
          <ac:spMkLst>
            <pc:docMk/>
            <pc:sldMk cId="0" sldId="1473"/>
            <ac:spMk id="9218" creationId="{00000000-0000-0000-0000-000000000000}"/>
          </ac:spMkLst>
        </pc:spChg>
        <pc:spChg chg="del">
          <ac:chgData name="Phil Gibbons" userId="f619c6e5d38ed7a7" providerId="LiveId" clId="{007CA93A-0069-46BC-AC88-DD81EBDC48CE}" dt="2018-11-01T05:09:16.150" v="10" actId="478"/>
          <ac:spMkLst>
            <pc:docMk/>
            <pc:sldMk cId="0" sldId="1473"/>
            <ac:spMk id="9219" creationId="{00000000-0000-0000-0000-000000000000}"/>
          </ac:spMkLst>
        </pc:spChg>
      </pc:sldChg>
      <pc:sldChg chg="del">
        <pc:chgData name="Phil Gibbons" userId="f619c6e5d38ed7a7" providerId="LiveId" clId="{007CA93A-0069-46BC-AC88-DD81EBDC48CE}" dt="2018-11-01T06:10:50.368" v="564" actId="2696"/>
        <pc:sldMkLst>
          <pc:docMk/>
          <pc:sldMk cId="0" sldId="1495"/>
        </pc:sldMkLst>
      </pc:sldChg>
      <pc:sldChg chg="add">
        <pc:chgData name="Phil Gibbons" userId="f619c6e5d38ed7a7" providerId="LiveId" clId="{007CA93A-0069-46BC-AC88-DD81EBDC48CE}" dt="2018-11-01T06:10:58.224" v="565"/>
        <pc:sldMkLst>
          <pc:docMk/>
          <pc:sldMk cId="4025337499" sldId="1495"/>
        </pc:sldMkLst>
      </pc:sldChg>
      <pc:sldChg chg="addSp modSp">
        <pc:chgData name="Phil Gibbons" userId="f619c6e5d38ed7a7" providerId="LiveId" clId="{007CA93A-0069-46BC-AC88-DD81EBDC48CE}" dt="2018-11-01T05:47:54.529" v="285" actId="1076"/>
        <pc:sldMkLst>
          <pc:docMk/>
          <pc:sldMk cId="2941903380" sldId="1500"/>
        </pc:sldMkLst>
        <pc:spChg chg="add mod">
          <ac:chgData name="Phil Gibbons" userId="f619c6e5d38ed7a7" providerId="LiveId" clId="{007CA93A-0069-46BC-AC88-DD81EBDC48CE}" dt="2018-11-01T05:47:54.529" v="285" actId="1076"/>
          <ac:spMkLst>
            <pc:docMk/>
            <pc:sldMk cId="2941903380" sldId="1500"/>
            <ac:spMk id="2" creationId="{6608F965-5045-4D54-85ED-60C9C84B3CA7}"/>
          </ac:spMkLst>
        </pc:spChg>
      </pc:sldChg>
      <pc:sldChg chg="del">
        <pc:chgData name="Phil Gibbons" userId="f619c6e5d38ed7a7" providerId="LiveId" clId="{007CA93A-0069-46BC-AC88-DD81EBDC48CE}" dt="2018-11-01T05:01:55.967" v="1" actId="2696"/>
        <pc:sldMkLst>
          <pc:docMk/>
          <pc:sldMk cId="1512710690" sldId="1521"/>
        </pc:sldMkLst>
      </pc:sldChg>
      <pc:sldChg chg="add">
        <pc:chgData name="Phil Gibbons" userId="f619c6e5d38ed7a7" providerId="LiveId" clId="{007CA93A-0069-46BC-AC88-DD81EBDC48CE}" dt="2018-11-01T05:08:48.423" v="2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744365"/>
            <a:ext cx="5562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Aside: Premature Optimization!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common use of linked list approach is in conjunction with </a:t>
            </a:r>
            <a:r>
              <a:rPr lang="en-GB" dirty="0">
                <a:solidFill>
                  <a:srgbClr val="C00000"/>
                </a:solidFill>
              </a:rPr>
              <a:t>segregated free lists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Keep multiple linked lists of different size classes, or possibly for different types of objects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73" t="-12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447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752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057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667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971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276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86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191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4958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105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410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7150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4958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8006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51054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5410200" y="33210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4191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44958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48006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51054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54102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715000" y="40068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63246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66294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6934200" y="26352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1447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1752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2057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362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2667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971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3276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3581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3886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4191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4495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48006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51054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54102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7150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6019800" y="46926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915988" y="1949450"/>
            <a:ext cx="45266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1-2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1068388" y="2635250"/>
            <a:ext cx="29368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1050925" y="3305175"/>
            <a:ext cx="2952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915988" y="4006850"/>
            <a:ext cx="45266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5-8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763588" y="4692650"/>
            <a:ext cx="57340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9-inf</a:t>
            </a: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29718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>
            <a:off x="3886200" y="41592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>
            <a:off x="38862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7" name="Line 77"/>
          <p:cNvSpPr>
            <a:spLocks noChangeShapeType="1"/>
          </p:cNvSpPr>
          <p:nvPr/>
        </p:nvSpPr>
        <p:spPr bwMode="auto">
          <a:xfrm>
            <a:off x="23622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8" name="Line 78"/>
          <p:cNvSpPr>
            <a:spLocks noChangeShapeType="1"/>
          </p:cNvSpPr>
          <p:nvPr/>
        </p:nvSpPr>
        <p:spPr bwMode="auto">
          <a:xfrm>
            <a:off x="48006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9" name="Line 79"/>
          <p:cNvSpPr>
            <a:spLocks noChangeShapeType="1"/>
          </p:cNvSpPr>
          <p:nvPr/>
        </p:nvSpPr>
        <p:spPr bwMode="auto">
          <a:xfrm>
            <a:off x="35814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0" name="Line 80"/>
          <p:cNvSpPr>
            <a:spLocks noChangeShapeType="1"/>
          </p:cNvSpPr>
          <p:nvPr/>
        </p:nvSpPr>
        <p:spPr bwMode="auto">
          <a:xfrm>
            <a:off x="2667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1" name="Line 81"/>
          <p:cNvSpPr>
            <a:spLocks noChangeShapeType="1"/>
          </p:cNvSpPr>
          <p:nvPr/>
        </p:nvSpPr>
        <p:spPr bwMode="auto">
          <a:xfrm>
            <a:off x="60198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>
            <a:off x="4191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3" name="Line 83"/>
          <p:cNvSpPr>
            <a:spLocks noChangeShapeType="1"/>
          </p:cNvSpPr>
          <p:nvPr/>
        </p:nvSpPr>
        <p:spPr bwMode="auto">
          <a:xfrm>
            <a:off x="4800600" y="2101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4" name="Line 84"/>
          <p:cNvSpPr>
            <a:spLocks noChangeShapeType="1"/>
          </p:cNvSpPr>
          <p:nvPr/>
        </p:nvSpPr>
        <p:spPr bwMode="auto">
          <a:xfrm>
            <a:off x="7239000" y="27876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>
            <a:off x="6019800" y="41592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>
            <a:off x="5715000" y="34734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7" name="Line 87"/>
          <p:cNvSpPr>
            <a:spLocks noChangeShapeType="1"/>
          </p:cNvSpPr>
          <p:nvPr/>
        </p:nvSpPr>
        <p:spPr bwMode="auto">
          <a:xfrm>
            <a:off x="6324600" y="48450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	</a:t>
            </a:r>
            <a:br>
              <a:rPr lang="en-US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2, 2017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(optional)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largest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“</a:t>
            </a:r>
            <a:r>
              <a:rPr lang="en-GB" i="1" dirty="0"/>
              <a:t>The Art of Computer Programming</a:t>
            </a:r>
            <a:r>
              <a:rPr lang="en-GB" dirty="0"/>
              <a:t>”, 2</a:t>
            </a:r>
            <a:r>
              <a:rPr lang="en-GB" baseline="30000" dirty="0"/>
              <a:t>nd</a:t>
            </a:r>
            <a:r>
              <a:rPr lang="en-GB" dirty="0"/>
              <a:t> edition, Addison Wesley, 1973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724400"/>
            <a:ext cx="8551679" cy="939800"/>
            <a:chOff x="377825" y="4724400"/>
            <a:chExt cx="8551679" cy="93980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657600" y="4749800"/>
              <a:ext cx="685800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48200" y="4724400"/>
              <a:ext cx="1752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514600" y="5283200"/>
              <a:ext cx="1219200" cy="3810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842000"/>
            <a:ext cx="6551612" cy="939800"/>
            <a:chOff x="382588" y="5842000"/>
            <a:chExt cx="6551612" cy="939800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514600" y="6400800"/>
              <a:ext cx="1219200" cy="3810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842000"/>
              <a:ext cx="6551612" cy="762686"/>
              <a:chOff x="382588" y="5842000"/>
              <a:chExt cx="6551612" cy="762686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41798"/>
            <a:chOff x="379413" y="3461952"/>
            <a:chExt cx="8764587" cy="114179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985857"/>
              <a:chOff x="379413" y="3617893"/>
              <a:chExt cx="8764587" cy="98585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5024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4299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8905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6781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5027212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72861578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52349132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7632361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523310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80613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19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29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386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8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3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562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67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72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477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524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3276600" y="1972962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495800" y="1972962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002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050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2098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819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1242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4290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7338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482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626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343400" y="39624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2057400" y="3632200"/>
            <a:ext cx="2438400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74262068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636352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Mark and Sweep (cont.)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length(p);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14068790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</a:t>
            </a:r>
            <a:r>
              <a:rPr lang="en-US" sz="1800" dirty="0">
                <a:latin typeface="Courier New" pitchFamily="49" charset="0"/>
              </a:rPr>
              <a:t>-&gt;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usage: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8F965-5045-4D54-85ED-60C9C84B3CA7}"/>
              </a:ext>
            </a:extLst>
          </p:cNvPr>
          <p:cNvSpPr txBox="1"/>
          <p:nvPr/>
        </p:nvSpPr>
        <p:spPr>
          <a:xfrm>
            <a:off x="5482624" y="2775327"/>
            <a:ext cx="3429000" cy="158825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latin typeface="Courier New" pitchFamily="49" charset="0"/>
              </a:rPr>
              <a:t>malloc(p)</a:t>
            </a:r>
            <a:r>
              <a:rPr lang="en-GB" sz="1800" dirty="0"/>
              <a:t>:  </a:t>
            </a:r>
            <a:r>
              <a:rPr lang="en-GB" sz="1800" i="1" dirty="0">
                <a:solidFill>
                  <a:srgbClr val="C00000"/>
                </a:solidFill>
              </a:rPr>
              <a:t>payload</a:t>
            </a:r>
            <a:r>
              <a:rPr lang="en-GB" sz="1800" dirty="0"/>
              <a:t> of </a:t>
            </a:r>
            <a:r>
              <a:rPr lang="en-GB" sz="1800" dirty="0">
                <a:latin typeface="Courier New" pitchFamily="49" charset="0"/>
              </a:rPr>
              <a:t>p</a:t>
            </a:r>
            <a:r>
              <a:rPr lang="en-GB" sz="1800" dirty="0"/>
              <a:t> bytes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After k requests: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i="1" dirty="0">
                <a:solidFill>
                  <a:srgbClr val="C00000"/>
                </a:solidFill>
              </a:rPr>
              <a:t>  aggregate payload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k</a:t>
            </a:r>
            <a:r>
              <a:rPr lang="en-GB" sz="1800" i="1" baseline="-25000" dirty="0"/>
              <a:t> </a:t>
            </a:r>
            <a:r>
              <a:rPr lang="en-GB" sz="1800" dirty="0"/>
              <a:t> = sum of </a:t>
            </a:r>
            <a:br>
              <a:rPr lang="en-GB" sz="1800" dirty="0"/>
            </a:br>
            <a:r>
              <a:rPr lang="en-GB" sz="1800" dirty="0"/>
              <a:t>        currently allocated payloads</a:t>
            </a: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i="1" dirty="0">
                <a:solidFill>
                  <a:srgbClr val="C00000"/>
                </a:solidFill>
              </a:rPr>
              <a:t>  memory utilization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/>
              <a:t>=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k</a:t>
            </a:r>
            <a:r>
              <a:rPr lang="en-GB" sz="1800" i="1" baseline="-25000" dirty="0"/>
              <a:t> </a:t>
            </a:r>
            <a:r>
              <a:rPr lang="en-US" sz="1800" dirty="0">
                <a:latin typeface="Calibri" pitchFamily="34" charset="0"/>
              </a:rPr>
              <a:t>/</a:t>
            </a:r>
            <a:r>
              <a:rPr lang="en-GB" sz="1800" i="1" dirty="0" err="1"/>
              <a:t>H</a:t>
            </a:r>
            <a:r>
              <a:rPr lang="en-GB" sz="1800" i="1" baseline="-25000" dirty="0" err="1"/>
              <a:t>k</a:t>
            </a:r>
            <a:endParaRPr lang="en-GB" sz="1800" dirty="0"/>
          </a:p>
          <a:p>
            <a:r>
              <a:rPr lang="en-US" sz="1800" dirty="0">
                <a:latin typeface="Calibri" pitchFamily="34" charset="0"/>
              </a:rPr>
              <a:t>        where </a:t>
            </a:r>
            <a:r>
              <a:rPr lang="en-GB" sz="1800" i="1" dirty="0" err="1"/>
              <a:t>H</a:t>
            </a:r>
            <a:r>
              <a:rPr lang="en-GB" sz="1800" i="1" baseline="-25000" dirty="0" err="1"/>
              <a:t>k</a:t>
            </a:r>
            <a:r>
              <a:rPr lang="en-US" sz="1800" dirty="0">
                <a:latin typeface="Calibri" pitchFamily="34" charset="0"/>
              </a:rPr>
              <a:t> is current heap size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finding  bad 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941520"/>
            <a:ext cx="8594725" cy="1621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5947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free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free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19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29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386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82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30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5626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67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722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477000" y="2209800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524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3276600" y="1972962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495800" y="1972962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002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5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050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2098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146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819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1242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4290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7338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0386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482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49530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578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626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867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1722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477000" y="3962400"/>
            <a:ext cx="324968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343400" y="3962400"/>
            <a:ext cx="324968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2057400" y="3632200"/>
            <a:ext cx="2599744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13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6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6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7647514" y="4960937"/>
              <a:ext cx="18415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14691</TotalTime>
  <Words>4291</Words>
  <Application>Microsoft Office PowerPoint</Application>
  <PresentationFormat>On-screen Show (4:3)</PresentationFormat>
  <Paragraphs>837</Paragraphs>
  <Slides>63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ＭＳ Ｐゴシック</vt:lpstr>
      <vt:lpstr>Arial</vt:lpstr>
      <vt:lpstr>Arial Narrow</vt:lpstr>
      <vt:lpstr>Calibri</vt:lpstr>
      <vt:lpstr>Cambria Math</vt:lpstr>
      <vt:lpstr>Courier New</vt:lpstr>
      <vt:lpstr>Gill Sans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15-213/18-213/14-513/15-513: Introduction to Computer Systems  20th Lecture, November 2, 2017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Mark and Sweep (cont.)</vt:lpstr>
      <vt:lpstr>Conservative Mark &amp; Sweep in C</vt:lpstr>
      <vt:lpstr>Today</vt:lpstr>
      <vt:lpstr>Memory-Related Perils and Pitfalls</vt:lpstr>
      <vt:lpstr>C operators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713</cp:revision>
  <cp:lastPrinted>2016-11-01T18:34:42Z</cp:lastPrinted>
  <dcterms:created xsi:type="dcterms:W3CDTF">2012-11-01T14:52:42Z</dcterms:created>
  <dcterms:modified xsi:type="dcterms:W3CDTF">2018-11-01T06:10:59Z</dcterms:modified>
</cp:coreProperties>
</file>