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475" r:id="rId2"/>
    <p:sldId id="542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427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31" r:id="rId37"/>
    <p:sldId id="1430" r:id="rId38"/>
    <p:sldId id="1472" r:id="rId39"/>
    <p:sldId id="1428" r:id="rId40"/>
    <p:sldId id="1427" r:id="rId41"/>
    <p:sldId id="1429" r:id="rId42"/>
    <p:sldId id="1473" r:id="rId43"/>
    <p:sldId id="1474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EBEB"/>
    <a:srgbClr val="7F7F7F"/>
    <a:srgbClr val="F6D2D2"/>
    <a:srgbClr val="DEDFF5"/>
    <a:srgbClr val="F5F5F5"/>
    <a:srgbClr val="FFFFFF"/>
    <a:srgbClr val="DBF2DA"/>
    <a:srgbClr val="990000"/>
    <a:srgbClr val="F6F5BD"/>
    <a:srgbClr val="D5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67305-057E-4B56-88F0-E575E5237878}" v="111" dt="2018-10-25T04:40:39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0" autoAdjust="0"/>
    <p:restoredTop sz="94649" autoAdjust="0"/>
  </p:normalViewPr>
  <p:slideViewPr>
    <p:cSldViewPr snapToObjects="1">
      <p:cViewPr>
        <p:scale>
          <a:sx n="85" d="100"/>
          <a:sy n="85" d="100"/>
        </p:scale>
        <p:origin x="39" y="171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37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BE467305-057E-4B56-88F0-E575E5237878}"/>
    <pc:docChg chg="undo custSel addSld delSld modSld sldOrd">
      <pc:chgData name="Phil Gibbons" userId="f619c6e5d38ed7a7" providerId="LiveId" clId="{BE467305-057E-4B56-88F0-E575E5237878}" dt="2018-10-25T04:40:39.251" v="251"/>
      <pc:docMkLst>
        <pc:docMk/>
      </pc:docMkLst>
      <pc:sldChg chg="ord">
        <pc:chgData name="Phil Gibbons" userId="f619c6e5d38ed7a7" providerId="LiveId" clId="{BE467305-057E-4B56-88F0-E575E5237878}" dt="2018-10-25T04:40:39.251" v="251"/>
        <pc:sldMkLst>
          <pc:docMk/>
          <pc:sldMk cId="2745294754" sldId="427"/>
        </pc:sldMkLst>
      </pc:sldChg>
      <pc:sldChg chg="addSp delSp modSp addAnim delAnim modAnim">
        <pc:chgData name="Phil Gibbons" userId="f619c6e5d38ed7a7" providerId="LiveId" clId="{BE467305-057E-4B56-88F0-E575E5237878}" dt="2018-10-25T04:22:45.033" v="211" actId="207"/>
        <pc:sldMkLst>
          <pc:docMk/>
          <pc:sldMk cId="0" sldId="1444"/>
        </pc:sldMkLst>
        <pc:spChg chg="add del">
          <ac:chgData name="Phil Gibbons" userId="f619c6e5d38ed7a7" providerId="LiveId" clId="{BE467305-057E-4B56-88F0-E575E5237878}" dt="2018-10-25T04:15:54.904" v="173" actId="478"/>
          <ac:spMkLst>
            <pc:docMk/>
            <pc:sldMk cId="0" sldId="1444"/>
            <ac:spMk id="12" creationId="{00000000-0000-0000-0000-000000000000}"/>
          </ac:spMkLst>
        </pc:spChg>
        <pc:spChg chg="add del">
          <ac:chgData name="Phil Gibbons" userId="f619c6e5d38ed7a7" providerId="LiveId" clId="{BE467305-057E-4B56-88F0-E575E5237878}" dt="2018-10-25T04:15:53.826" v="172" actId="478"/>
          <ac:spMkLst>
            <pc:docMk/>
            <pc:sldMk cId="0" sldId="1444"/>
            <ac:spMk id="1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2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2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2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3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3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3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2:45.033" v="211" actId="207"/>
          <ac:spMkLst>
            <pc:docMk/>
            <pc:sldMk cId="0" sldId="1444"/>
            <ac:spMk id="139" creationId="{00000000-0000-0000-0000-000000000000}"/>
          </ac:spMkLst>
        </pc:spChg>
        <pc:spChg chg="add del">
          <ac:chgData name="Phil Gibbons" userId="f619c6e5d38ed7a7" providerId="LiveId" clId="{BE467305-057E-4B56-88F0-E575E5237878}" dt="2018-10-25T04:16:18.524" v="178"/>
          <ac:spMkLst>
            <pc:docMk/>
            <pc:sldMk cId="0" sldId="1444"/>
            <ac:spMk id="326" creationId="{2D0912F4-77D8-4A9F-8A58-FF6E2B288CB2}"/>
          </ac:spMkLst>
        </pc:spChg>
        <pc:spChg chg="del mod">
          <ac:chgData name="Phil Gibbons" userId="f619c6e5d38ed7a7" providerId="LiveId" clId="{BE467305-057E-4B56-88F0-E575E5237878}" dt="2018-10-25T04:17:11.986" v="182" actId="478"/>
          <ac:spMkLst>
            <pc:docMk/>
            <pc:sldMk cId="0" sldId="1444"/>
            <ac:spMk id="3804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7:33.955" v="183" actId="478"/>
          <ac:spMkLst>
            <pc:docMk/>
            <pc:sldMk cId="0" sldId="1444"/>
            <ac:spMk id="38042" creationId="{00000000-0000-0000-0000-000000000000}"/>
          </ac:spMkLst>
        </pc:spChg>
        <pc:grpChg chg="add del">
          <ac:chgData name="Phil Gibbons" userId="f619c6e5d38ed7a7" providerId="LiveId" clId="{BE467305-057E-4B56-88F0-E575E5237878}" dt="2018-10-25T04:15:52.545" v="171" actId="478"/>
          <ac:grpSpMkLst>
            <pc:docMk/>
            <pc:sldMk cId="0" sldId="1444"/>
            <ac:grpSpMk id="11" creationId="{00000000-0000-0000-0000-000000000000}"/>
          </ac:grpSpMkLst>
        </pc:grpChg>
        <pc:grpChg chg="del">
          <ac:chgData name="Phil Gibbons" userId="f619c6e5d38ed7a7" providerId="LiveId" clId="{BE467305-057E-4B56-88F0-E575E5237878}" dt="2018-10-25T04:16:50.221" v="180" actId="478"/>
          <ac:grpSpMkLst>
            <pc:docMk/>
            <pc:sldMk cId="0" sldId="1444"/>
            <ac:grpSpMk id="163" creationId="{00000000-0000-0000-0000-000000000000}"/>
          </ac:grpSpMkLst>
        </pc:grpChg>
      </pc:sldChg>
      <pc:sldChg chg="modSp modAnim">
        <pc:chgData name="Phil Gibbons" userId="f619c6e5d38ed7a7" providerId="LiveId" clId="{BE467305-057E-4B56-88F0-E575E5237878}" dt="2018-10-25T04:16:06.993" v="176"/>
        <pc:sldMkLst>
          <pc:docMk/>
          <pc:sldMk cId="3347444486" sldId="1467"/>
        </pc:sldMkLst>
        <pc:spChg chg="mod">
          <ac:chgData name="Phil Gibbons" userId="f619c6e5d38ed7a7" providerId="LiveId" clId="{BE467305-057E-4B56-88F0-E575E5237878}" dt="2018-10-25T04:12:30.394" v="165" actId="20577"/>
          <ac:spMkLst>
            <pc:docMk/>
            <pc:sldMk cId="3347444486" sldId="1467"/>
            <ac:spMk id="130" creationId="{00000000-0000-0000-0000-000000000000}"/>
          </ac:spMkLst>
        </pc:spChg>
      </pc:sldChg>
      <pc:sldChg chg="addSp modSp">
        <pc:chgData name="Phil Gibbons" userId="f619c6e5d38ed7a7" providerId="LiveId" clId="{BE467305-057E-4B56-88F0-E575E5237878}" dt="2018-10-25T04:35:14.783" v="250" actId="1076"/>
        <pc:sldMkLst>
          <pc:docMk/>
          <pc:sldMk cId="3399081474" sldId="1470"/>
        </pc:sldMkLst>
        <pc:spChg chg="add mod ord">
          <ac:chgData name="Phil Gibbons" userId="f619c6e5d38ed7a7" providerId="LiveId" clId="{BE467305-057E-4B56-88F0-E575E5237878}" dt="2018-10-25T04:34:31.840" v="249" actId="1076"/>
          <ac:spMkLst>
            <pc:docMk/>
            <pc:sldMk cId="3399081474" sldId="1470"/>
            <ac:spMk id="2" creationId="{FF4CE6DA-1219-4A08-8DB8-4E49B837342E}"/>
          </ac:spMkLst>
        </pc:spChg>
        <pc:spChg chg="add mod">
          <ac:chgData name="Phil Gibbons" userId="f619c6e5d38ed7a7" providerId="LiveId" clId="{BE467305-057E-4B56-88F0-E575E5237878}" dt="2018-10-25T04:34:04.395" v="246" actId="1076"/>
          <ac:spMkLst>
            <pc:docMk/>
            <pc:sldMk cId="3399081474" sldId="1470"/>
            <ac:spMk id="3" creationId="{0C78BDBA-654E-444C-91D0-5CE64B34F7B6}"/>
          </ac:spMkLst>
        </pc:spChg>
        <pc:picChg chg="mod">
          <ac:chgData name="Phil Gibbons" userId="f619c6e5d38ed7a7" providerId="LiveId" clId="{BE467305-057E-4B56-88F0-E575E5237878}" dt="2018-10-25T04:35:14.783" v="250" actId="1076"/>
          <ac:picMkLst>
            <pc:docMk/>
            <pc:sldMk cId="3399081474" sldId="1470"/>
            <ac:picMk id="1026" creationId="{00000000-0000-0000-0000-000000000000}"/>
          </ac:picMkLst>
        </pc:picChg>
      </pc:sldChg>
      <pc:sldChg chg="del">
        <pc:chgData name="Phil Gibbons" userId="f619c6e5d38ed7a7" providerId="LiveId" clId="{BE467305-057E-4B56-88F0-E575E5237878}" dt="2018-10-25T04:08:36.182" v="136" actId="2696"/>
        <pc:sldMkLst>
          <pc:docMk/>
          <pc:sldMk cId="3997827940" sldId="1476"/>
        </pc:sldMkLst>
      </pc:sldChg>
      <pc:sldChg chg="addSp delSp modSp addAnim delAnim modAnim">
        <pc:chgData name="Phil Gibbons" userId="f619c6e5d38ed7a7" providerId="LiveId" clId="{BE467305-057E-4B56-88F0-E575E5237878}" dt="2018-10-25T04:11:29.019" v="163" actId="207"/>
        <pc:sldMkLst>
          <pc:docMk/>
          <pc:sldMk cId="549923424" sldId="1477"/>
        </pc:sldMkLst>
        <pc:spChg chg="del mod">
          <ac:chgData name="Phil Gibbons" userId="f619c6e5d38ed7a7" providerId="LiveId" clId="{BE467305-057E-4B56-88F0-E575E5237878}" dt="2018-10-25T04:00:48.558" v="93" actId="478"/>
          <ac:spMkLst>
            <pc:docMk/>
            <pc:sldMk cId="549923424" sldId="1477"/>
            <ac:spMk id="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02.788" v="2" actId="478"/>
          <ac:spMkLst>
            <pc:docMk/>
            <pc:sldMk cId="549923424" sldId="1477"/>
            <ac:spMk id="2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38.654" v="133" actId="1076"/>
          <ac:spMkLst>
            <pc:docMk/>
            <pc:sldMk cId="549923424" sldId="1477"/>
            <ac:spMk id="13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3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4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5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6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6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6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16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6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7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8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9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9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1:21.026" v="99" actId="1035"/>
          <ac:spMkLst>
            <pc:docMk/>
            <pc:sldMk cId="549923424" sldId="1477"/>
            <ac:spMk id="19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0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0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1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3:59:18.221" v="4" actId="478"/>
          <ac:spMkLst>
            <pc:docMk/>
            <pc:sldMk cId="549923424" sldId="1477"/>
            <ac:spMk id="22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49.907" v="134" actId="1037"/>
          <ac:spMkLst>
            <pc:docMk/>
            <pc:sldMk cId="549923424" sldId="1477"/>
            <ac:spMk id="24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49.907" v="134" actId="1037"/>
          <ac:spMkLst>
            <pc:docMk/>
            <pc:sldMk cId="549923424" sldId="1477"/>
            <ac:spMk id="24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49.907" v="134" actId="1037"/>
          <ac:spMkLst>
            <pc:docMk/>
            <pc:sldMk cId="549923424" sldId="1477"/>
            <ac:spMk id="24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49.907" v="134" actId="1037"/>
          <ac:spMkLst>
            <pc:docMk/>
            <pc:sldMk cId="549923424" sldId="1477"/>
            <ac:spMk id="24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6:49.907" v="134" actId="1037"/>
          <ac:spMkLst>
            <pc:docMk/>
            <pc:sldMk cId="549923424" sldId="1477"/>
            <ac:spMk id="245" creationId="{00000000-0000-0000-0000-000000000000}"/>
          </ac:spMkLst>
        </pc:spChg>
        <pc:spChg chg="add mod ord">
          <ac:chgData name="Phil Gibbons" userId="f619c6e5d38ed7a7" providerId="LiveId" clId="{BE467305-057E-4B56-88F0-E575E5237878}" dt="2018-10-25T04:09:00.085" v="140" actId="167"/>
          <ac:spMkLst>
            <pc:docMk/>
            <pc:sldMk cId="549923424" sldId="1477"/>
            <ac:spMk id="371" creationId="{CADAD009-1769-487B-8296-8CD554ECD5A2}"/>
          </ac:spMkLst>
        </pc:spChg>
        <pc:spChg chg="mod">
          <ac:chgData name="Phil Gibbons" userId="f619c6e5d38ed7a7" providerId="LiveId" clId="{BE467305-057E-4B56-88F0-E575E5237878}" dt="2018-10-25T04:10:13.324" v="147" actId="207"/>
          <ac:spMkLst>
            <pc:docMk/>
            <pc:sldMk cId="549923424" sldId="1477"/>
            <ac:spMk id="43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09.018" v="146" actId="207"/>
          <ac:spMkLst>
            <pc:docMk/>
            <pc:sldMk cId="549923424" sldId="1477"/>
            <ac:spMk id="43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04.677" v="145" actId="207"/>
          <ac:spMkLst>
            <pc:docMk/>
            <pc:sldMk cId="549923424" sldId="1477"/>
            <ac:spMk id="45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01.223" v="144" actId="207"/>
          <ac:spMkLst>
            <pc:docMk/>
            <pc:sldMk cId="549923424" sldId="1477"/>
            <ac:spMk id="45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9:57.517" v="143" actId="207"/>
          <ac:spMkLst>
            <pc:docMk/>
            <pc:sldMk cId="549923424" sldId="1477"/>
            <ac:spMk id="46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9:53.214" v="142" actId="207"/>
          <ac:spMkLst>
            <pc:docMk/>
            <pc:sldMk cId="549923424" sldId="1477"/>
            <ac:spMk id="47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09:46.454" v="141" actId="207"/>
          <ac:spMkLst>
            <pc:docMk/>
            <pc:sldMk cId="549923424" sldId="1477"/>
            <ac:spMk id="48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15.538" v="162" actId="207"/>
          <ac:spMkLst>
            <pc:docMk/>
            <pc:sldMk cId="549923424" sldId="1477"/>
            <ac:spMk id="48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11.817" v="161" actId="207"/>
          <ac:spMkLst>
            <pc:docMk/>
            <pc:sldMk cId="549923424" sldId="1477"/>
            <ac:spMk id="48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07.885" v="160" actId="207"/>
          <ac:spMkLst>
            <pc:docMk/>
            <pc:sldMk cId="549923424" sldId="1477"/>
            <ac:spMk id="48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02.415" v="159" actId="207"/>
          <ac:spMkLst>
            <pc:docMk/>
            <pc:sldMk cId="549923424" sldId="1477"/>
            <ac:spMk id="48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57.017" v="158" actId="207"/>
          <ac:spMkLst>
            <pc:docMk/>
            <pc:sldMk cId="549923424" sldId="1477"/>
            <ac:spMk id="48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52.751" v="157" actId="207"/>
          <ac:spMkLst>
            <pc:docMk/>
            <pc:sldMk cId="549923424" sldId="1477"/>
            <ac:spMk id="48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48.258" v="156" actId="207"/>
          <ac:spMkLst>
            <pc:docMk/>
            <pc:sldMk cId="549923424" sldId="1477"/>
            <ac:spMk id="51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43.974" v="155" actId="207"/>
          <ac:spMkLst>
            <pc:docMk/>
            <pc:sldMk cId="549923424" sldId="1477"/>
            <ac:spMk id="51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40.350" v="154" actId="207"/>
          <ac:spMkLst>
            <pc:docMk/>
            <pc:sldMk cId="549923424" sldId="1477"/>
            <ac:spMk id="52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36.928" v="153" actId="207"/>
          <ac:spMkLst>
            <pc:docMk/>
            <pc:sldMk cId="549923424" sldId="1477"/>
            <ac:spMk id="53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33.550" v="152" actId="207"/>
          <ac:spMkLst>
            <pc:docMk/>
            <pc:sldMk cId="549923424" sldId="1477"/>
            <ac:spMk id="54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29.810" v="151" actId="207"/>
          <ac:spMkLst>
            <pc:docMk/>
            <pc:sldMk cId="549923424" sldId="1477"/>
            <ac:spMk id="54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26.309" v="150" actId="207"/>
          <ac:spMkLst>
            <pc:docMk/>
            <pc:sldMk cId="549923424" sldId="1477"/>
            <ac:spMk id="55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22.597" v="149" actId="207"/>
          <ac:spMkLst>
            <pc:docMk/>
            <pc:sldMk cId="549923424" sldId="1477"/>
            <ac:spMk id="56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1:29.019" v="163" actId="207"/>
          <ac:spMkLst>
            <pc:docMk/>
            <pc:sldMk cId="549923424" sldId="1477"/>
            <ac:spMk id="56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10:19.283" v="148" actId="207"/>
          <ac:spMkLst>
            <pc:docMk/>
            <pc:sldMk cId="549923424" sldId="1477"/>
            <ac:spMk id="56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00:55.244" v="95" actId="478"/>
          <ac:spMkLst>
            <pc:docMk/>
            <pc:sldMk cId="549923424" sldId="1477"/>
            <ac:spMk id="835" creationId="{00000000-0000-0000-0000-000000000000}"/>
          </ac:spMkLst>
        </pc:spChg>
        <pc:grpChg chg="del">
          <ac:chgData name="Phil Gibbons" userId="f619c6e5d38ed7a7" providerId="LiveId" clId="{BE467305-057E-4B56-88F0-E575E5237878}" dt="2018-10-25T03:59:18.221" v="4" actId="478"/>
          <ac:grpSpMkLst>
            <pc:docMk/>
            <pc:sldMk cId="549923424" sldId="1477"/>
            <ac:grpSpMk id="159" creationId="{00000000-0000-0000-0000-000000000000}"/>
          </ac:grpSpMkLst>
        </pc:grpChg>
        <pc:grpChg chg="del">
          <ac:chgData name="Phil Gibbons" userId="f619c6e5d38ed7a7" providerId="LiveId" clId="{BE467305-057E-4B56-88F0-E575E5237878}" dt="2018-10-25T03:59:18.221" v="4" actId="478"/>
          <ac:grpSpMkLst>
            <pc:docMk/>
            <pc:sldMk cId="549923424" sldId="1477"/>
            <ac:grpSpMk id="162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1:21.026" v="99" actId="1035"/>
          <ac:grpSpMkLst>
            <pc:docMk/>
            <pc:sldMk cId="549923424" sldId="1477"/>
            <ac:grpSpMk id="193" creationId="{00000000-0000-0000-0000-000000000000}"/>
          </ac:grpSpMkLst>
        </pc:grpChg>
        <pc:grpChg chg="add del mod">
          <ac:chgData name="Phil Gibbons" userId="f619c6e5d38ed7a7" providerId="LiveId" clId="{BE467305-057E-4B56-88F0-E575E5237878}" dt="2018-10-25T04:03:31.319" v="112" actId="478"/>
          <ac:grpSpMkLst>
            <pc:docMk/>
            <pc:sldMk cId="549923424" sldId="1477"/>
            <ac:grpSpMk id="196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1:21.026" v="99" actId="1035"/>
          <ac:grpSpMkLst>
            <pc:docMk/>
            <pc:sldMk cId="549923424" sldId="1477"/>
            <ac:grpSpMk id="199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1:21.026" v="99" actId="1035"/>
          <ac:grpSpMkLst>
            <pc:docMk/>
            <pc:sldMk cId="549923424" sldId="1477"/>
            <ac:grpSpMk id="202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1:21.026" v="99" actId="1035"/>
          <ac:grpSpMkLst>
            <pc:docMk/>
            <pc:sldMk cId="549923424" sldId="1477"/>
            <ac:grpSpMk id="205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1:21.026" v="99" actId="1035"/>
          <ac:grpSpMkLst>
            <pc:docMk/>
            <pc:sldMk cId="549923424" sldId="1477"/>
            <ac:grpSpMk id="228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04:41.428" v="116" actId="1076"/>
          <ac:grpSpMkLst>
            <pc:docMk/>
            <pc:sldMk cId="549923424" sldId="1477"/>
            <ac:grpSpMk id="424" creationId="{00000000-0000-0000-0000-000000000000}"/>
          </ac:grpSpMkLst>
        </pc:grpChg>
        <pc:grpChg chg="del">
          <ac:chgData name="Phil Gibbons" userId="f619c6e5d38ed7a7" providerId="LiveId" clId="{BE467305-057E-4B56-88F0-E575E5237878}" dt="2018-10-25T04:00:51.824" v="94" actId="478"/>
          <ac:grpSpMkLst>
            <pc:docMk/>
            <pc:sldMk cId="549923424" sldId="1477"/>
            <ac:grpSpMk id="749" creationId="{00000000-0000-0000-0000-000000000000}"/>
          </ac:grpSpMkLst>
        </pc:grpChg>
      </pc:sldChg>
      <pc:sldChg chg="addSp delSp modSp add delAnim modAnim">
        <pc:chgData name="Phil Gibbons" userId="f619c6e5d38ed7a7" providerId="LiveId" clId="{BE467305-057E-4B56-88F0-E575E5237878}" dt="2018-10-25T04:24:03.396" v="215" actId="207"/>
        <pc:sldMkLst>
          <pc:docMk/>
          <pc:sldMk cId="3651777104" sldId="1478"/>
        </pc:sldMkLst>
        <pc:spChg chg="del">
          <ac:chgData name="Phil Gibbons" userId="f619c6e5d38ed7a7" providerId="LiveId" clId="{BE467305-057E-4B56-88F0-E575E5237878}" dt="2018-10-25T04:18:05.282" v="187" actId="478"/>
          <ac:spMkLst>
            <pc:docMk/>
            <pc:sldMk cId="3651777104" sldId="1478"/>
            <ac:spMk id="1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7:59.167" v="185" actId="478"/>
          <ac:spMkLst>
            <pc:docMk/>
            <pc:sldMk cId="3651777104" sldId="1478"/>
            <ac:spMk id="1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17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17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18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19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19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20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21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15.648" v="213" actId="207"/>
          <ac:spMkLst>
            <pc:docMk/>
            <pc:sldMk cId="3651777104" sldId="1478"/>
            <ac:spMk id="21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04.672" v="212" actId="207"/>
          <ac:spMkLst>
            <pc:docMk/>
            <pc:sldMk cId="3651777104" sldId="1478"/>
            <ac:spMk id="22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5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5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6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7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7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8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29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4:03.396" v="215" actId="207"/>
          <ac:spMkLst>
            <pc:docMk/>
            <pc:sldMk cId="3651777104" sldId="1478"/>
            <ac:spMk id="29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3:34.474" v="214" actId="207"/>
          <ac:spMkLst>
            <pc:docMk/>
            <pc:sldMk cId="3651777104" sldId="1478"/>
            <ac:spMk id="307" creationId="{00000000-0000-0000-0000-000000000000}"/>
          </ac:spMkLst>
        </pc:spChg>
        <pc:spChg chg="add mod ord">
          <ac:chgData name="Phil Gibbons" userId="f619c6e5d38ed7a7" providerId="LiveId" clId="{BE467305-057E-4B56-88F0-E575E5237878}" dt="2018-10-25T04:20:03.406" v="199" actId="167"/>
          <ac:spMkLst>
            <pc:docMk/>
            <pc:sldMk cId="3651777104" sldId="1478"/>
            <ac:spMk id="326" creationId="{DB733A1E-6BA2-4E8C-9B36-48AD7EDD1AC8}"/>
          </ac:spMkLst>
        </pc:spChg>
        <pc:spChg chg="mod">
          <ac:chgData name="Phil Gibbons" userId="f619c6e5d38ed7a7" providerId="LiveId" clId="{BE467305-057E-4B56-88F0-E575E5237878}" dt="2018-10-25T04:18:56.225" v="193" actId="20577"/>
          <ac:spMkLst>
            <pc:docMk/>
            <pc:sldMk cId="3651777104" sldId="1478"/>
            <ac:spMk id="3789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89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89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89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89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0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1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2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3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3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3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3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4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4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4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794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5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6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6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4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5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7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80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8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83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25.596" v="202" actId="1036"/>
          <ac:spMkLst>
            <pc:docMk/>
            <pc:sldMk cId="3651777104" sldId="1478"/>
            <ac:spMk id="3798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5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0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0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2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3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4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6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7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8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19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21" creationId="{00000000-0000-0000-0000-000000000000}"/>
          </ac:spMkLst>
        </pc:spChg>
        <pc:spChg chg="del">
          <ac:chgData name="Phil Gibbons" userId="f619c6e5d38ed7a7" providerId="LiveId" clId="{BE467305-057E-4B56-88F0-E575E5237878}" dt="2018-10-25T04:18:31.456" v="189" actId="478"/>
          <ac:spMkLst>
            <pc:docMk/>
            <pc:sldMk cId="3651777104" sldId="1478"/>
            <ac:spMk id="38022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45.693" v="207" actId="1038"/>
          <ac:spMkLst>
            <pc:docMk/>
            <pc:sldMk cId="3651777104" sldId="1478"/>
            <ac:spMk id="38037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45.693" v="207" actId="1038"/>
          <ac:spMkLst>
            <pc:docMk/>
            <pc:sldMk cId="3651777104" sldId="1478"/>
            <ac:spMk id="38038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45.693" v="207" actId="1038"/>
          <ac:spMkLst>
            <pc:docMk/>
            <pc:sldMk cId="3651777104" sldId="1478"/>
            <ac:spMk id="38039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45.693" v="207" actId="1038"/>
          <ac:spMkLst>
            <pc:docMk/>
            <pc:sldMk cId="3651777104" sldId="1478"/>
            <ac:spMk id="38041" creationId="{00000000-0000-0000-0000-000000000000}"/>
          </ac:spMkLst>
        </pc:spChg>
        <pc:spChg chg="mod">
          <ac:chgData name="Phil Gibbons" userId="f619c6e5d38ed7a7" providerId="LiveId" clId="{BE467305-057E-4B56-88F0-E575E5237878}" dt="2018-10-25T04:20:45.693" v="207" actId="1038"/>
          <ac:spMkLst>
            <pc:docMk/>
            <pc:sldMk cId="3651777104" sldId="1478"/>
            <ac:spMk id="38042" creationId="{00000000-0000-0000-0000-000000000000}"/>
          </ac:spMkLst>
        </pc:spChg>
        <pc:grpChg chg="del">
          <ac:chgData name="Phil Gibbons" userId="f619c6e5d38ed7a7" providerId="LiveId" clId="{BE467305-057E-4B56-88F0-E575E5237878}" dt="2018-10-25T04:18:31.456" v="189" actId="478"/>
          <ac:grpSpMkLst>
            <pc:docMk/>
            <pc:sldMk cId="3651777104" sldId="1478"/>
            <ac:grpSpMk id="2" creationId="{00000000-0000-0000-0000-000000000000}"/>
          </ac:grpSpMkLst>
        </pc:grpChg>
        <pc:grpChg chg="del">
          <ac:chgData name="Phil Gibbons" userId="f619c6e5d38ed7a7" providerId="LiveId" clId="{BE467305-057E-4B56-88F0-E575E5237878}" dt="2018-10-25T04:18:31.456" v="189" actId="478"/>
          <ac:grpSpMkLst>
            <pc:docMk/>
            <pc:sldMk cId="3651777104" sldId="1478"/>
            <ac:grpSpMk id="3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4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5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6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7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8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20:25.596" v="202" actId="1036"/>
          <ac:grpSpMkLst>
            <pc:docMk/>
            <pc:sldMk cId="3651777104" sldId="1478"/>
            <ac:grpSpMk id="9" creationId="{00000000-0000-0000-0000-000000000000}"/>
          </ac:grpSpMkLst>
        </pc:grpChg>
        <pc:grpChg chg="del">
          <ac:chgData name="Phil Gibbons" userId="f619c6e5d38ed7a7" providerId="LiveId" clId="{BE467305-057E-4B56-88F0-E575E5237878}" dt="2018-10-25T04:18:01.874" v="186" actId="478"/>
          <ac:grpSpMkLst>
            <pc:docMk/>
            <pc:sldMk cId="3651777104" sldId="1478"/>
            <ac:grpSpMk id="11" creationId="{00000000-0000-0000-0000-000000000000}"/>
          </ac:grpSpMkLst>
        </pc:grpChg>
        <pc:grpChg chg="mod">
          <ac:chgData name="Phil Gibbons" userId="f619c6e5d38ed7a7" providerId="LiveId" clId="{BE467305-057E-4B56-88F0-E575E5237878}" dt="2018-10-25T04:19:53.878" v="197" actId="1076"/>
          <ac:grpSpMkLst>
            <pc:docMk/>
            <pc:sldMk cId="3651777104" sldId="1478"/>
            <ac:grpSpMk id="163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1325" y="1629578"/>
            <a:ext cx="6343233" cy="1496210"/>
            <a:chOff x="1711325" y="1629578"/>
            <a:chExt cx="6343233" cy="149621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0110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1001</a:t>
              </a:r>
              <a:r>
                <a:rPr lang="en-US" sz="1800" dirty="0">
                  <a:latin typeface="Calibri" pitchFamily="34" charset="0"/>
                </a:rPr>
                <a:t>] = P[0x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9</a:t>
              </a:r>
              <a:r>
                <a:rPr lang="en-US" sz="1800" dirty="0">
                  <a:latin typeface="Calibri" pitchFamily="34" charset="0"/>
                </a:rPr>
                <a:t>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 bwMode="auto">
            <a:xfrm flipV="1">
              <a:off x="3660777" y="2209800"/>
              <a:ext cx="1506537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flipV="1">
              <a:off x="5610229" y="2209801"/>
              <a:ext cx="44447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24400" y="2209800"/>
              <a:ext cx="442914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 bwMode="auto">
            <a:xfrm>
              <a:off x="5654676" y="2209800"/>
              <a:ext cx="442915" cy="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>
              <a:off x="5167314" y="2209800"/>
              <a:ext cx="487362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	</a:t>
            </a:r>
            <a:br>
              <a:rPr lang="en-US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25,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next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248400" y="2097772"/>
            <a:ext cx="2651125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Forking processes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Associative Cache: 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14507</TotalTime>
  <Words>3855</Words>
  <Application>Microsoft Office PowerPoint</Application>
  <PresentationFormat>On-screen Show (4:3)</PresentationFormat>
  <Paragraphs>1957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Courier New</vt:lpstr>
      <vt:lpstr>Gill Sans</vt:lpstr>
      <vt:lpstr>msgothic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Systems  15-213/18-213/14-513/15-513: Introduction to Computer Systems  18th Lecture, October 25, 2018</vt:lpstr>
      <vt:lpstr>Review: Virtual Memory &amp; Physical Memory</vt:lpstr>
      <vt:lpstr>Translating with a k-level Page Table</vt:lpstr>
      <vt:lpstr>Translation Lookaside Buffer (TLB)</vt:lpstr>
      <vt:lpstr>Set Associative Cache: Read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The fork Function Revisited</vt:lpstr>
      <vt:lpstr>The execve Function Revisited</vt:lpstr>
      <vt:lpstr>Finding More Shareable Pages</vt:lpstr>
      <vt:lpstr>User-Level Memory Mapping</vt:lpstr>
      <vt:lpstr>User-Level Memory Mapping</vt:lpstr>
      <vt:lpstr>Example: Using mmap to Copy Files</vt:lpstr>
      <vt:lpstr>Some Uses of mmap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653</cp:revision>
  <cp:lastPrinted>2010-10-19T14:58:03Z</cp:lastPrinted>
  <dcterms:created xsi:type="dcterms:W3CDTF">2011-01-05T23:16:19Z</dcterms:created>
  <dcterms:modified xsi:type="dcterms:W3CDTF">2018-10-25T05:06:42Z</dcterms:modified>
</cp:coreProperties>
</file>