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1434" r:id="rId2"/>
    <p:sldId id="542" r:id="rId3"/>
    <p:sldId id="1411" r:id="rId4"/>
    <p:sldId id="1432" r:id="rId5"/>
    <p:sldId id="1262" r:id="rId6"/>
    <p:sldId id="1286" r:id="rId7"/>
    <p:sldId id="1285" r:id="rId8"/>
    <p:sldId id="1264" r:id="rId9"/>
    <p:sldId id="1412" r:id="rId10"/>
    <p:sldId id="1265" r:id="rId11"/>
    <p:sldId id="1266" r:id="rId12"/>
    <p:sldId id="1268" r:id="rId13"/>
    <p:sldId id="1289" r:id="rId14"/>
    <p:sldId id="1290" r:id="rId15"/>
    <p:sldId id="1291" r:id="rId16"/>
    <p:sldId id="1292" r:id="rId17"/>
    <p:sldId id="1293" r:id="rId18"/>
    <p:sldId id="1294" r:id="rId19"/>
    <p:sldId id="1430" r:id="rId20"/>
    <p:sldId id="1273" r:id="rId21"/>
    <p:sldId id="1414" r:id="rId22"/>
    <p:sldId id="1274" r:id="rId23"/>
    <p:sldId id="1295" r:id="rId24"/>
    <p:sldId id="1277" r:id="rId25"/>
    <p:sldId id="1415" r:id="rId26"/>
    <p:sldId id="1278" r:id="rId27"/>
    <p:sldId id="427" r:id="rId28"/>
    <p:sldId id="1416" r:id="rId29"/>
    <p:sldId id="1427" r:id="rId30"/>
    <p:sldId id="1428" r:id="rId31"/>
    <p:sldId id="1417" r:id="rId32"/>
    <p:sldId id="1418" r:id="rId33"/>
    <p:sldId id="1419" r:id="rId34"/>
    <p:sldId id="1420" r:id="rId35"/>
    <p:sldId id="1421" r:id="rId36"/>
    <p:sldId id="1433" r:id="rId37"/>
    <p:sldId id="1431" r:id="rId38"/>
    <p:sldId id="1422" r:id="rId39"/>
    <p:sldId id="1423" r:id="rId40"/>
    <p:sldId id="1424" r:id="rId41"/>
    <p:sldId id="1425" r:id="rId42"/>
    <p:sldId id="1429" r:id="rId43"/>
    <p:sldId id="1426" r:id="rId44"/>
  </p:sldIdLst>
  <p:sldSz cx="9144000" cy="6858000" type="screen4x3"/>
  <p:notesSz cx="7302500" cy="9586913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28" autoAdjust="0"/>
    <p:restoredTop sz="94649" autoAdjust="0"/>
  </p:normalViewPr>
  <p:slideViewPr>
    <p:cSldViewPr snapToObjects="1">
      <p:cViewPr varScale="1">
        <p:scale>
          <a:sx n="91" d="100"/>
          <a:sy n="91" d="100"/>
        </p:scale>
        <p:origin x="354" y="48"/>
      </p:cViewPr>
      <p:guideLst>
        <p:guide orient="horz" pos="33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6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FC48501-E47C-44F6-A365-7851BD642F42}"/>
    <pc:docChg chg="custSel modSld">
      <pc:chgData name="Phil Gibbons" userId="f619c6e5d38ed7a7" providerId="LiveId" clId="{AFC48501-E47C-44F6-A365-7851BD642F42}" dt="2018-10-23T05:25:00.592" v="0" actId="478"/>
      <pc:docMkLst>
        <pc:docMk/>
      </pc:docMkLst>
      <pc:sldChg chg="delSp">
        <pc:chgData name="Phil Gibbons" userId="f619c6e5d38ed7a7" providerId="LiveId" clId="{AFC48501-E47C-44F6-A365-7851BD642F42}" dt="2018-10-23T05:25:00.592" v="0" actId="478"/>
        <pc:sldMkLst>
          <pc:docMk/>
          <pc:sldMk cId="95829684" sldId="1434"/>
        </pc:sldMkLst>
        <pc:spChg chg="del">
          <ac:chgData name="Phil Gibbons" userId="f619c6e5d38ed7a7" providerId="LiveId" clId="{AFC48501-E47C-44F6-A365-7851BD642F42}" dt="2018-10-23T05:25:00.592" v="0" actId="478"/>
          <ac:spMkLst>
            <pc:docMk/>
            <pc:sldMk cId="95829684" sldId="143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15-213/18-213/14-513/15-513: Introduction to Computer Systems	</a:t>
            </a:r>
            <a:br>
              <a:rPr lang="en-US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23,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62468" y="5699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Management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1" y="533400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Management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9050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222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96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445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710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203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301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809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319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938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127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427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78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86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96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915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98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552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812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4065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321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79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835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95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350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609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270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818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420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84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937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963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78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3048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962400" cy="4778910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lvl="1"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PTEs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requires kernel mode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cars, elevators,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19894</TotalTime>
  <Words>2894</Words>
  <Application>Microsoft Office PowerPoint</Application>
  <PresentationFormat>On-screen Show (4:3)</PresentationFormat>
  <Paragraphs>958</Paragraphs>
  <Slides>43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ＭＳ Ｐゴシック</vt:lpstr>
      <vt:lpstr>Arial</vt:lpstr>
      <vt:lpstr>Arial Narrow</vt:lpstr>
      <vt:lpstr>Calibri</vt:lpstr>
      <vt:lpstr>Courier New</vt:lpstr>
      <vt:lpstr>Gill Sans</vt:lpstr>
      <vt:lpstr>msgothic</vt:lpstr>
      <vt:lpstr>Symbol</vt:lpstr>
      <vt:lpstr>Times New Roman</vt:lpstr>
      <vt:lpstr>Wingdings</vt:lpstr>
      <vt:lpstr>Wingdings 2</vt:lpstr>
      <vt:lpstr>template2007</vt:lpstr>
      <vt:lpstr>PowerPoint Presentation</vt:lpstr>
      <vt:lpstr>Virtual Memory: Concepts  15-213/18-213/14-513/15-513: Introduction to Computer Systems  17th Lecture, October 23, 2018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Handling Page Fault</vt:lpstr>
      <vt:lpstr>Handling Page Fault</vt:lpstr>
      <vt:lpstr>Handling Page Fault</vt:lpstr>
      <vt:lpstr>Handling Page Fault</vt:lpstr>
      <vt:lpstr>Allocating Pages</vt:lpstr>
      <vt:lpstr>Locality to the Rescue Again!</vt:lpstr>
      <vt:lpstr>Today  </vt:lpstr>
      <vt:lpstr>VM as a Tool for Memory Management</vt:lpstr>
      <vt:lpstr>VM as a Tool for Memory Management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Phil Gibbons</cp:lastModifiedBy>
  <cp:revision>597</cp:revision>
  <cp:lastPrinted>1999-09-20T15:19:18Z</cp:lastPrinted>
  <dcterms:created xsi:type="dcterms:W3CDTF">2011-01-05T23:17:11Z</dcterms:created>
  <dcterms:modified xsi:type="dcterms:W3CDTF">2018-10-23T05:25:01Z</dcterms:modified>
</cp:coreProperties>
</file>