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689" r:id="rId3"/>
    <p:sldId id="542" r:id="rId4"/>
    <p:sldId id="827" r:id="rId5"/>
    <p:sldId id="833" r:id="rId6"/>
    <p:sldId id="948" r:id="rId7"/>
    <p:sldId id="877" r:id="rId8"/>
    <p:sldId id="835" r:id="rId9"/>
    <p:sldId id="878" r:id="rId10"/>
    <p:sldId id="839" r:id="rId11"/>
    <p:sldId id="946" r:id="rId12"/>
    <p:sldId id="932" r:id="rId13"/>
    <p:sldId id="933" r:id="rId14"/>
    <p:sldId id="934" r:id="rId15"/>
    <p:sldId id="935" r:id="rId16"/>
    <p:sldId id="841" r:id="rId17"/>
    <p:sldId id="840" r:id="rId18"/>
    <p:sldId id="842" r:id="rId19"/>
    <p:sldId id="930" r:id="rId20"/>
    <p:sldId id="883" r:id="rId21"/>
    <p:sldId id="931" r:id="rId22"/>
    <p:sldId id="847" r:id="rId23"/>
    <p:sldId id="887" r:id="rId24"/>
    <p:sldId id="849" r:id="rId25"/>
    <p:sldId id="851" r:id="rId26"/>
    <p:sldId id="893" r:id="rId27"/>
    <p:sldId id="894" r:id="rId28"/>
    <p:sldId id="942" r:id="rId29"/>
    <p:sldId id="943" r:id="rId30"/>
    <p:sldId id="427" r:id="rId31"/>
    <p:sldId id="925" r:id="rId32"/>
    <p:sldId id="856" r:id="rId33"/>
    <p:sldId id="929" r:id="rId34"/>
    <p:sldId id="857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926" r:id="rId48"/>
    <p:sldId id="920" r:id="rId49"/>
    <p:sldId id="921" r:id="rId50"/>
    <p:sldId id="922" r:id="rId51"/>
    <p:sldId id="923" r:id="rId52"/>
    <p:sldId id="924" r:id="rId53"/>
    <p:sldId id="927" r:id="rId54"/>
    <p:sldId id="928" r:id="rId55"/>
    <p:sldId id="949" r:id="rId56"/>
    <p:sldId id="950" r:id="rId57"/>
    <p:sldId id="951" r:id="rId58"/>
  </p:sldIdLst>
  <p:sldSz cx="9144000" cy="6858000" type="screen4x3"/>
  <p:notesSz cx="6985000" cy="92837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AF16D-0B86-4855-958F-277E4017D337}" v="584" dt="2018-09-24T18:51:49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1" autoAdjust="0"/>
    <p:restoredTop sz="98462" autoAdjust="0"/>
  </p:normalViewPr>
  <p:slideViewPr>
    <p:cSldViewPr snapToObjects="1">
      <p:cViewPr varScale="1">
        <p:scale>
          <a:sx n="87" d="100"/>
          <a:sy n="87" d="100"/>
        </p:scale>
        <p:origin x="118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64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46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1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5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39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46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20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39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22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78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061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31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297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080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31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15-213/18-213/14-513/15-513: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8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September 20,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movslq  16(%rdi), %rax      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movl    %esi, (%rdi,%rax,4) 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movq    24(%rdi), %rdi      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42844" y="2057400"/>
            <a:ext cx="3971924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int i = r-&gt;i;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r-&gt;a[i] = val;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r = r-&gt;</a:t>
            </a:r>
            <a:r>
              <a:rPr lang="nn-NO" sz="1800" dirty="0" err="1"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44534"/>
              </p:ext>
            </p:extLst>
          </p:nvPr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SSE3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8024" y="3240460"/>
            <a:ext cx="3456384" cy="311973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24770</TotalTime>
  <Words>5044</Words>
  <Application>Microsoft Office PowerPoint</Application>
  <PresentationFormat>On-screen Show (4:3)</PresentationFormat>
  <Paragraphs>1388</Paragraphs>
  <Slides>56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6" baseType="lpstr">
      <vt:lpstr>ＭＳ Ｐゴシック</vt:lpstr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</vt:lpstr>
      <vt:lpstr>Lucida Grande</vt:lpstr>
      <vt:lpstr>Monaco</vt:lpstr>
      <vt:lpstr>msgothic</vt:lpstr>
      <vt:lpstr>Times New Roman</vt:lpstr>
      <vt:lpstr>Wingdings</vt:lpstr>
      <vt:lpstr>Wingdings 2</vt:lpstr>
      <vt:lpstr>ヒラギノ角ゴ ProN W6</vt:lpstr>
      <vt:lpstr>template2007</vt:lpstr>
      <vt:lpstr>1_template2007</vt:lpstr>
      <vt:lpstr>PowerPoint Presentation</vt:lpstr>
      <vt:lpstr>Machine-Level Programming IV: Data  15-213/18-213/14-513/15-513: Introduction to Computer Systems 8th Lecture, September 20, 2018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SSE3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795</cp:revision>
  <cp:lastPrinted>2017-02-09T18:13:43Z</cp:lastPrinted>
  <dcterms:created xsi:type="dcterms:W3CDTF">2012-09-20T14:26:38Z</dcterms:created>
  <dcterms:modified xsi:type="dcterms:W3CDTF">2018-09-24T18:51:52Z</dcterms:modified>
</cp:coreProperties>
</file>