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66" r:id="rId4"/>
    <p:sldId id="258" r:id="rId5"/>
    <p:sldId id="261" r:id="rId6"/>
    <p:sldId id="268" r:id="rId7"/>
    <p:sldId id="264" r:id="rId8"/>
    <p:sldId id="263" r:id="rId9"/>
    <p:sldId id="265" r:id="rId10"/>
    <p:sldId id="270" r:id="rId11"/>
    <p:sldId id="269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0" autoAdjust="0"/>
    <p:restoredTop sz="89442" autoAdjust="0"/>
  </p:normalViewPr>
  <p:slideViewPr>
    <p:cSldViewPr snapToGrid="0">
      <p:cViewPr varScale="1">
        <p:scale>
          <a:sx n="81" d="100"/>
          <a:sy n="81" d="100"/>
        </p:scale>
        <p:origin x="76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2A3C46-1193-4A43-B609-F01D189F597D}" type="datetimeFigureOut">
              <a:rPr lang="en-US" smtClean="0"/>
              <a:t>12/6/2016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949E64-E15E-4951-98BE-A4ED748D2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901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/* A.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(SIG_BLOCK, &amp;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   &lt;- this one!</a:t>
            </a:r>
          </a:p>
          <a:p>
            <a:pPr marL="0" indent="0">
              <a:buNone/>
            </a:pP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* B.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(SIG_SETMASK, &amp;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   &lt;- exclusively blocks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</a:p>
          <a:p>
            <a:pPr marL="0" indent="0">
              <a:buNone/>
            </a:pP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*/</a:t>
            </a:r>
          </a:p>
          <a:p>
            <a:pPr marL="0" indent="0">
              <a:buNone/>
            </a:pPr>
            <a:endParaRPr lang="en-US" sz="1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/* A.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(SIG_BLOCK, &amp;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   &lt;- does nothing</a:t>
            </a:r>
          </a:p>
          <a:p>
            <a:pPr marL="0" indent="0">
              <a:buNone/>
            </a:pP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* B.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(SIG_UNBLOCK, &amp;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 &lt;- not quite</a:t>
            </a:r>
          </a:p>
          <a:p>
            <a:pPr marL="0" indent="0">
              <a:buNone/>
            </a:pP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* C.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(SIG_SETMASK, &amp;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NULL);    &lt;- this one!</a:t>
            </a:r>
          </a:p>
          <a:p>
            <a:pPr marL="0" indent="0">
              <a:buNone/>
            </a:pP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* D.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(SIG_BLOCK, &amp;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NULL);      &lt;- doesn't account for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endParaRPr lang="en-US" sz="1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* E.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(SIG_SETMASK, &amp;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 &lt;- blocks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exclusively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949E64-E15E-4951-98BE-A4ED748D225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470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/* A.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(SIG_BLOCK, &amp;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   &lt;- this one!</a:t>
            </a:r>
          </a:p>
          <a:p>
            <a:pPr marL="0" indent="0">
              <a:buNone/>
            </a:pP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* B.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(SIG_SETMASK, &amp;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   &lt;- exclusively blocks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</a:p>
          <a:p>
            <a:pPr marL="0" indent="0">
              <a:buNone/>
            </a:pP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*/</a:t>
            </a:r>
          </a:p>
          <a:p>
            <a:pPr marL="0" indent="0">
              <a:buNone/>
            </a:pPr>
            <a:endParaRPr lang="en-US" sz="1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/* A.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(SIG_BLOCK, &amp;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   &lt;- does nothing</a:t>
            </a:r>
          </a:p>
          <a:p>
            <a:pPr marL="0" indent="0">
              <a:buNone/>
            </a:pP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* B.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(SIG_UNBLOCK, &amp;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 &lt;- not quite</a:t>
            </a:r>
          </a:p>
          <a:p>
            <a:pPr marL="0" indent="0">
              <a:buNone/>
            </a:pP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* C.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(SIG_SETMASK, &amp;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NULL);    &lt;- this one!</a:t>
            </a:r>
          </a:p>
          <a:p>
            <a:pPr marL="0" indent="0">
              <a:buNone/>
            </a:pP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* D.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(SIG_BLOCK, &amp;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NULL);      &lt;- doesn't account for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endParaRPr lang="en-US" sz="1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* E.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(SIG_SETMASK, &amp;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 &lt;- blocks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exclusively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949E64-E15E-4951-98BE-A4ED748D225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3558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A, B, AB, BA, nothing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949E64-E15E-4951-98BE-A4ED748D225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1727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A, B, nothing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949E64-E15E-4951-98BE-A4ED748D225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234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4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0F6E1517-5E91-484F-9F5C-5C27623FB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862093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0F6E1517-5E91-484F-9F5C-5C27623FB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143665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4" y="228602"/>
            <a:ext cx="2185987" cy="6105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2"/>
            <a:ext cx="6408738" cy="6105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0F6E1517-5E91-484F-9F5C-5C27623FB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524217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6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6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9" y="1362077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9" y="3924302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0F6E1517-5E91-484F-9F5C-5C27623FB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395012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6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6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9" y="1362075"/>
            <a:ext cx="3871912" cy="497205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0F6E1517-5E91-484F-9F5C-5C27623FB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25704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9" y="435678"/>
            <a:ext cx="7592093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0F6E1517-5E91-484F-9F5C-5C27623FB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97408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0F6E1517-5E91-484F-9F5C-5C27623FB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51488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6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9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0F6E1517-5E91-484F-9F5C-5C27623FB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41765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0F6E1517-5E91-484F-9F5C-5C27623FB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03478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3" y="445070"/>
            <a:ext cx="75914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0F6E1517-5E91-484F-9F5C-5C27623FB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45379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0F6E1517-5E91-484F-9F5C-5C27623FB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88687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0F6E1517-5E91-484F-9F5C-5C27623FB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34560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9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0F6E1517-5E91-484F-9F5C-5C27623FB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60902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1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800" b="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4" y="-26988"/>
            <a:ext cx="1309687" cy="274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ea typeface="+mn-ea"/>
                <a:cs typeface="+mn-cs"/>
              </a:rPr>
              <a:t>Carnegie Mellon</a:t>
            </a:r>
          </a:p>
        </p:txBody>
      </p:sp>
      <p:sp>
        <p:nvSpPr>
          <p:cNvPr id="8" name="Rectangle 7"/>
          <p:cNvSpPr/>
          <p:nvPr/>
        </p:nvSpPr>
        <p:spPr>
          <a:xfrm>
            <a:off x="8830843" y="6611781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6031" y="6629402"/>
            <a:ext cx="46458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305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-96" charset="2"/>
        <a:buChar char="¢"/>
        <a:defRPr sz="24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Recitation 15: Exam Review - Signals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Instructor: TA(s)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676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Signal Delivery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can be printed?</a:t>
            </a:r>
          </a:p>
          <a:p>
            <a:r>
              <a:rPr lang="en-US" dirty="0" smtClean="0"/>
              <a:t>When is a blocked signal delivered?</a:t>
            </a:r>
          </a:p>
          <a:p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sigset_t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sigemptyset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sigaddset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SIGINT);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igprocmask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(SIG_BLOCK, &amp;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pid_t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fork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        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&gt; 0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kill(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SIGINT);  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(SIG_SETMASK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NULL);   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(“A");            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else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                   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kill(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getppid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(),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SIGINT); 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(SIG_SETMASK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smtClean="0">
                <a:latin typeface="Courier New" panose="02070309020205020404" pitchFamily="49" charset="0"/>
                <a:cs typeface="Courier New" panose="02070309020205020404" pitchFamily="49" charset="0"/>
              </a:rPr>
              <a:t>, NULL);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(“B");            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97842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Signal Delivery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Child calls kill(parent, SIGUSR{1,2}) between 2-4 times.  What sequence of kills may only print 1?</a:t>
            </a:r>
            <a:br>
              <a:rPr lang="en-US" dirty="0" smtClean="0"/>
            </a:br>
            <a:r>
              <a:rPr lang="en-US" dirty="0" smtClean="0"/>
              <a:t>Can you guarantee printing 2?</a:t>
            </a:r>
            <a:br>
              <a:rPr lang="en-US" dirty="0" smtClean="0"/>
            </a:br>
            <a:r>
              <a:rPr lang="en-US" dirty="0" smtClean="0"/>
              <a:t>What is the range of values printed?</a:t>
            </a:r>
            <a:endParaRPr lang="en-US" dirty="0"/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counter = 0;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void handler 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sig) {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counter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++;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main(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char**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signal(SIGUSR1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handler);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signal(SIGUSR2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handler);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parent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getpid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child = fork();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if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(child == 0) {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/*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insert code here */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exit(0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sleep(1);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waitpid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(child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NULL, 0);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("Received %d USR{1,2} signals\n", counter);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63662" y="6581001"/>
            <a:ext cx="39138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libri" pitchFamily="34" charset="0"/>
              </a:rPr>
              <a:t>See http://www.cs.cmu.edu/~</a:t>
            </a:r>
            <a:r>
              <a:rPr lang="en-US" sz="1200" dirty="0" smtClean="0">
                <a:latin typeface="Calibri" pitchFamily="34" charset="0"/>
              </a:rPr>
              <a:t>213/oldexams/final-s07.pdf</a:t>
            </a:r>
          </a:p>
        </p:txBody>
      </p:sp>
    </p:spTree>
    <p:extLst>
      <p:ext uri="{BB962C8B-B14F-4D97-AF65-F5344CB8AC3E}">
        <p14:creationId xmlns:p14="http://schemas.microsoft.com/office/powerpoint/2010/main" val="4623840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Proxylab</a:t>
            </a:r>
            <a:endParaRPr lang="en-US" dirty="0" smtClean="0"/>
          </a:p>
          <a:p>
            <a:r>
              <a:rPr lang="en-US" dirty="0" smtClean="0"/>
              <a:t>Final Exam</a:t>
            </a:r>
          </a:p>
          <a:p>
            <a:r>
              <a:rPr lang="en-US" dirty="0" smtClean="0"/>
              <a:t>Signals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2223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Proxylab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Proxylab</a:t>
            </a:r>
            <a:r>
              <a:rPr lang="en-US" dirty="0" smtClean="0"/>
              <a:t> is due Tuesday (or late by Friday)</a:t>
            </a:r>
          </a:p>
          <a:p>
            <a:r>
              <a:rPr lang="en-US" dirty="0" smtClean="0"/>
              <a:t>Worth almost a letter grade</a:t>
            </a:r>
          </a:p>
          <a:p>
            <a:r>
              <a:rPr lang="en-US" dirty="0" smtClean="0"/>
              <a:t>Submit early</a:t>
            </a:r>
          </a:p>
          <a:p>
            <a:pPr lvl="1"/>
            <a:r>
              <a:rPr lang="en-US" dirty="0" smtClean="0"/>
              <a:t>autolab may compile / run differently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0215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Exam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Signups Coming</a:t>
            </a:r>
          </a:p>
          <a:p>
            <a:endParaRPr lang="en-US" dirty="0"/>
          </a:p>
          <a:p>
            <a:r>
              <a:rPr lang="en-US" dirty="0" smtClean="0"/>
              <a:t>Full review session coming</a:t>
            </a:r>
          </a:p>
          <a:p>
            <a:endParaRPr lang="en-US" dirty="0" smtClean="0"/>
          </a:p>
          <a:p>
            <a:r>
              <a:rPr lang="en-US" dirty="0" smtClean="0"/>
              <a:t>Eight problems</a:t>
            </a:r>
          </a:p>
          <a:p>
            <a:pPr lvl="1"/>
            <a:r>
              <a:rPr lang="en-US" dirty="0" smtClean="0"/>
              <a:t>Nominal Time is 90-120 minutes, but you get five hours</a:t>
            </a:r>
          </a:p>
          <a:p>
            <a:pPr lvl="1"/>
            <a:r>
              <a:rPr lang="en-US" dirty="0" smtClean="0"/>
              <a:t>Problems cover the entire semester, focus on second half</a:t>
            </a:r>
          </a:p>
          <a:p>
            <a:pPr lvl="1"/>
            <a:endParaRPr lang="en-US" dirty="0"/>
          </a:p>
          <a:p>
            <a:r>
              <a:rPr lang="en-US" dirty="0"/>
              <a:t>Report to the room</a:t>
            </a:r>
          </a:p>
          <a:p>
            <a:pPr lvl="1"/>
            <a:r>
              <a:rPr lang="en-US" dirty="0"/>
              <a:t>TA will verify your notes and ID</a:t>
            </a:r>
          </a:p>
          <a:p>
            <a:pPr lvl="1"/>
            <a:r>
              <a:rPr lang="en-US" dirty="0"/>
              <a:t>TAs will give you your exam server password</a:t>
            </a:r>
          </a:p>
          <a:p>
            <a:pPr lvl="1"/>
            <a:r>
              <a:rPr lang="en-US" dirty="0"/>
              <a:t>Login via Andrew, then navigate to exam server and use special exam password</a:t>
            </a:r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984420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Signals and Handling Reminders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Signals can happen at any time</a:t>
            </a:r>
          </a:p>
          <a:p>
            <a:pPr lvl="1"/>
            <a:r>
              <a:rPr lang="en-US" dirty="0" smtClean="0"/>
              <a:t>Control when through blocking signals</a:t>
            </a:r>
          </a:p>
          <a:p>
            <a:endParaRPr lang="en-US" dirty="0"/>
          </a:p>
          <a:p>
            <a:r>
              <a:rPr lang="en-US" dirty="0" smtClean="0"/>
              <a:t>Signals also communicate that events have occurred</a:t>
            </a:r>
          </a:p>
          <a:p>
            <a:pPr lvl="1"/>
            <a:r>
              <a:rPr lang="en-US" dirty="0" smtClean="0"/>
              <a:t>What event(s) correspond to each signal?</a:t>
            </a:r>
          </a:p>
          <a:p>
            <a:endParaRPr lang="en-US" dirty="0"/>
          </a:p>
          <a:p>
            <a:r>
              <a:rPr lang="en-US" dirty="0" smtClean="0"/>
              <a:t>Write separate routines for receiving (i.e., signals)</a:t>
            </a:r>
          </a:p>
          <a:p>
            <a:pPr lvl="1"/>
            <a:r>
              <a:rPr lang="en-US" dirty="0" smtClean="0"/>
              <a:t>What can you do / not do in a signal handler?</a:t>
            </a:r>
          </a:p>
        </p:txBody>
      </p:sp>
    </p:spTree>
    <p:extLst>
      <p:ext uri="{BB962C8B-B14F-4D97-AF65-F5344CB8AC3E}">
        <p14:creationId xmlns:p14="http://schemas.microsoft.com/office/powerpoint/2010/main" val="9813249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Signal Blocking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need to block and unblock signals.  Which sequence?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pid_t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sigset_t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sigemptyset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sigaddset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SIGCHLD);</a:t>
            </a:r>
          </a:p>
          <a:p>
            <a:pPr marL="0" indent="0">
              <a:buNone/>
            </a:pP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sigaddset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SIGINT);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need to block signals. what to use?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A.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(SIG_BLOCK,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B.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(SIG_SETMASK,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fork()) == 0) {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// need to unblock signals. what to use?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/* A.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(SIG_BLOCK,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* B.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(SIG_UNBLOCK,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* C.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(SIG_SETMASK,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NULL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* D.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(SIG_BLOCK,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NULL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* E.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(SIG_SETMASK,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</a:p>
        </p:txBody>
      </p:sp>
      <p:sp>
        <p:nvSpPr>
          <p:cNvPr id="4" name="Oval 3"/>
          <p:cNvSpPr/>
          <p:nvPr/>
        </p:nvSpPr>
        <p:spPr bwMode="auto">
          <a:xfrm>
            <a:off x="756744" y="3665482"/>
            <a:ext cx="362607" cy="362607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255986" y="5709744"/>
            <a:ext cx="362607" cy="362607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17659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Signal Blocking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Someone implemented the wrong choices.  Which signals are now blocked?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pid_t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sigset_t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sigemptyset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sigaddset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SIGCHLD);</a:t>
            </a:r>
          </a:p>
          <a:p>
            <a:pPr marL="0" indent="0">
              <a:buNone/>
            </a:pP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sigaddset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SIGINT);</a:t>
            </a:r>
          </a:p>
          <a:p>
            <a:pPr marL="0" indent="0">
              <a:buNone/>
            </a:pP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(SIG_SETMASK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What is blocked?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fork()) == 0) {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sigprocmask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(SIG_BLOCK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NULL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// What is blocked?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7453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Signal Queuing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many times is the handler invoked?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void handler(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sig)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...}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pPr marL="0" indent="0">
              <a:buNone/>
            </a:pP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sigset_t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signal(SIGUSR1, handler);</a:t>
            </a:r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igemptyset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igaddset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SIGUSR1);</a:t>
            </a:r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igprocmask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(SIG_BLOCK, &amp;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mysigs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ill(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getpid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(), SIGUSR1);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kill(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(), SIGUSR1);</a:t>
            </a:r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igprocmask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(SIG_SETMASK, &amp;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NULL);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6472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Signal Delivery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can be printed?</a:t>
            </a:r>
          </a:p>
          <a:p>
            <a:r>
              <a:rPr lang="en-US" dirty="0" smtClean="0"/>
              <a:t>When is an unblocked signal delivered?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// Assume SIGINT is unblocked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pid_t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fork();           </a:t>
            </a:r>
          </a:p>
          <a:p>
            <a:pPr marL="0" indent="0"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if 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&gt; 0)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kill(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SIGINT);     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(“A");            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} else 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{                    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kill(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getppid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(),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SIGINT);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(“B");            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10959" y="6581001"/>
            <a:ext cx="39010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libri" pitchFamily="34" charset="0"/>
              </a:rPr>
              <a:t>See http://www.cs.cmu.edu/~213/oldexams/final-f10.pdf</a:t>
            </a:r>
            <a:endParaRPr lang="en-US" sz="1200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2112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5213-f16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15213-f16" id="{F7D05112-3BA3-4530-B57E-F0A0289F27EB}" vid="{38B48207-34DD-4318-A784-F6837CBE9AD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15213-f16</Template>
  <TotalTime>6136</TotalTime>
  <Words>864</Words>
  <Application>Microsoft Office PowerPoint</Application>
  <PresentationFormat>On-screen Show (4:3)</PresentationFormat>
  <Paragraphs>161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ＭＳ Ｐゴシック</vt:lpstr>
      <vt:lpstr>Arial</vt:lpstr>
      <vt:lpstr>Arial Narrow</vt:lpstr>
      <vt:lpstr>Calibri</vt:lpstr>
      <vt:lpstr>Courier New</vt:lpstr>
      <vt:lpstr>Times New Roman</vt:lpstr>
      <vt:lpstr>Wingdings</vt:lpstr>
      <vt:lpstr>Wingdings 2</vt:lpstr>
      <vt:lpstr>15213-f16</vt:lpstr>
      <vt:lpstr>Recitation 15: Exam Review - Signals</vt:lpstr>
      <vt:lpstr>Outline</vt:lpstr>
      <vt:lpstr>Proxylab</vt:lpstr>
      <vt:lpstr>Final Exam Details</vt:lpstr>
      <vt:lpstr>Signals and Handling Reminders</vt:lpstr>
      <vt:lpstr>Signal Blocking</vt:lpstr>
      <vt:lpstr>Signal Blocking cont.</vt:lpstr>
      <vt:lpstr>Signal Queuing</vt:lpstr>
      <vt:lpstr>Signal Delivery</vt:lpstr>
      <vt:lpstr>Signal Delivery</vt:lpstr>
      <vt:lpstr>Signal Delivery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Recitation 14: Proxy Lab Part 2</dc:title>
  <dc:creator>Brian Railing</dc:creator>
  <cp:lastModifiedBy>Brian Railing</cp:lastModifiedBy>
  <cp:revision>176</cp:revision>
  <dcterms:created xsi:type="dcterms:W3CDTF">2016-11-26T01:41:43Z</dcterms:created>
  <dcterms:modified xsi:type="dcterms:W3CDTF">2016-12-06T20:36:06Z</dcterms:modified>
</cp:coreProperties>
</file>