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60EB11E-6D03-4A85-95A2-A63236D712A0}">
  <a:tblStyle styleId="{D60EB11E-6D03-4A85-95A2-A63236D712A0}"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6" name="Shape 4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Shape 5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8" name="Shape 5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3" name="Shape 5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9" name="Shape 5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Shape 5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5" name="Shape 5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2" name="Shape 6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Shape 6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9" name="Shape 6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6" name="Shape 6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Shape 6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3" name="Shape 6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Shape 7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3" name="Shape 7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Shape 7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2" name="Shape 7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Shape 7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1" name="Shape 7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Shape 7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1" name="Shape 7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Shape 7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1" name="Shape 7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Shape 8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2" name="Shape 8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Shape 8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2" name="Shape 8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Shape 8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2" name="Shape 8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Shape 8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8" name="Shape 8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Shape 8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4" name="Shape 8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Shape 8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1" name="Shape 8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Shape 8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8" name="Shape 8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3" name="Shape 873"/>
        <p:cNvGrpSpPr/>
        <p:nvPr/>
      </p:nvGrpSpPr>
      <p:grpSpPr>
        <a:xfrm>
          <a:off x="0" y="0"/>
          <a:ext cx="0" cy="0"/>
          <a:chOff x="0" y="0"/>
          <a:chExt cx="0" cy="0"/>
        </a:xfrm>
      </p:grpSpPr>
      <p:sp>
        <p:nvSpPr>
          <p:cNvPr id="874" name="Shape 8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5" name="Shape 8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2" name="Shape 8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8" name="Shape 888"/>
        <p:cNvGrpSpPr/>
        <p:nvPr/>
      </p:nvGrpSpPr>
      <p:grpSpPr>
        <a:xfrm>
          <a:off x="0" y="0"/>
          <a:ext cx="0" cy="0"/>
          <a:chOff x="0" y="0"/>
          <a:chExt cx="0" cy="0"/>
        </a:xfrm>
      </p:grpSpPr>
      <p:sp>
        <p:nvSpPr>
          <p:cNvPr id="889" name="Shape 8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0" name="Shape 8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6" name="Shape 896"/>
        <p:cNvGrpSpPr/>
        <p:nvPr/>
      </p:nvGrpSpPr>
      <p:grpSpPr>
        <a:xfrm>
          <a:off x="0" y="0"/>
          <a:ext cx="0" cy="0"/>
          <a:chOff x="0" y="0"/>
          <a:chExt cx="0" cy="0"/>
        </a:xfrm>
      </p:grpSpPr>
      <p:sp>
        <p:nvSpPr>
          <p:cNvPr id="897" name="Shape 8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8" name="Shape 8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3" name="Shape 903"/>
        <p:cNvGrpSpPr/>
        <p:nvPr/>
      </p:nvGrpSpPr>
      <p:grpSpPr>
        <a:xfrm>
          <a:off x="0" y="0"/>
          <a:ext cx="0" cy="0"/>
          <a:chOff x="0" y="0"/>
          <a:chExt cx="0" cy="0"/>
        </a:xfrm>
      </p:grpSpPr>
      <p:sp>
        <p:nvSpPr>
          <p:cNvPr id="904" name="Shape 9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5" name="Shape 9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Shape 9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2" name="Shape 9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Shape 9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9" name="Shape 9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Shape 9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5" name="Shape 9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Shape 9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2" name="Shape 9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8" name="Shape 938"/>
        <p:cNvGrpSpPr/>
        <p:nvPr/>
      </p:nvGrpSpPr>
      <p:grpSpPr>
        <a:xfrm>
          <a:off x="0" y="0"/>
          <a:ext cx="0" cy="0"/>
          <a:chOff x="0" y="0"/>
          <a:chExt cx="0" cy="0"/>
        </a:xfrm>
      </p:grpSpPr>
      <p:sp>
        <p:nvSpPr>
          <p:cNvPr id="939" name="Shape 9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0" name="Shape 9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Shape 9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8" name="Shape 9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4" name="Shape 954"/>
        <p:cNvGrpSpPr/>
        <p:nvPr/>
      </p:nvGrpSpPr>
      <p:grpSpPr>
        <a:xfrm>
          <a:off x="0" y="0"/>
          <a:ext cx="0" cy="0"/>
          <a:chOff x="0" y="0"/>
          <a:chExt cx="0" cy="0"/>
        </a:xfrm>
      </p:grpSpPr>
      <p:sp>
        <p:nvSpPr>
          <p:cNvPr id="955" name="Shape 9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6" name="Shape 9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Shape 9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4" name="Shape 9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Shape 9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2" name="Shape 9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8" name="Shape 978"/>
        <p:cNvGrpSpPr/>
        <p:nvPr/>
      </p:nvGrpSpPr>
      <p:grpSpPr>
        <a:xfrm>
          <a:off x="0" y="0"/>
          <a:ext cx="0" cy="0"/>
          <a:chOff x="0" y="0"/>
          <a:chExt cx="0" cy="0"/>
        </a:xfrm>
      </p:grpSpPr>
      <p:sp>
        <p:nvSpPr>
          <p:cNvPr id="979" name="Shape 9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0" name="Shape 9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6" name="Shape 986"/>
        <p:cNvGrpSpPr/>
        <p:nvPr/>
      </p:nvGrpSpPr>
      <p:grpSpPr>
        <a:xfrm>
          <a:off x="0" y="0"/>
          <a:ext cx="0" cy="0"/>
          <a:chOff x="0" y="0"/>
          <a:chExt cx="0" cy="0"/>
        </a:xfrm>
      </p:grpSpPr>
      <p:sp>
        <p:nvSpPr>
          <p:cNvPr id="987" name="Shape 9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8" name="Shape 9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4" name="Shape 994"/>
        <p:cNvGrpSpPr/>
        <p:nvPr/>
      </p:nvGrpSpPr>
      <p:grpSpPr>
        <a:xfrm>
          <a:off x="0" y="0"/>
          <a:ext cx="0" cy="0"/>
          <a:chOff x="0" y="0"/>
          <a:chExt cx="0" cy="0"/>
        </a:xfrm>
      </p:grpSpPr>
      <p:sp>
        <p:nvSpPr>
          <p:cNvPr id="995" name="Shape 9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6" name="Shape 9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2" name="Shape 1002"/>
        <p:cNvGrpSpPr/>
        <p:nvPr/>
      </p:nvGrpSpPr>
      <p:grpSpPr>
        <a:xfrm>
          <a:off x="0" y="0"/>
          <a:ext cx="0" cy="0"/>
          <a:chOff x="0" y="0"/>
          <a:chExt cx="0" cy="0"/>
        </a:xfrm>
      </p:grpSpPr>
      <p:sp>
        <p:nvSpPr>
          <p:cNvPr id="1003" name="Shape 10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4" name="Shape 10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0" name="Shape 1010"/>
        <p:cNvGrpSpPr/>
        <p:nvPr/>
      </p:nvGrpSpPr>
      <p:grpSpPr>
        <a:xfrm>
          <a:off x="0" y="0"/>
          <a:ext cx="0" cy="0"/>
          <a:chOff x="0" y="0"/>
          <a:chExt cx="0" cy="0"/>
        </a:xfrm>
      </p:grpSpPr>
      <p:sp>
        <p:nvSpPr>
          <p:cNvPr id="1011" name="Shape 10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2" name="Shape 10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Shape 10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0" name="Shape 10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6" name="Shape 1026"/>
        <p:cNvGrpSpPr/>
        <p:nvPr/>
      </p:nvGrpSpPr>
      <p:grpSpPr>
        <a:xfrm>
          <a:off x="0" y="0"/>
          <a:ext cx="0" cy="0"/>
          <a:chOff x="0" y="0"/>
          <a:chExt cx="0" cy="0"/>
        </a:xfrm>
      </p:grpSpPr>
      <p:sp>
        <p:nvSpPr>
          <p:cNvPr id="1027" name="Shape 10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8" name="Shape 10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Shape 10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6" name="Shape 10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2" name="Shape 1042"/>
        <p:cNvGrpSpPr/>
        <p:nvPr/>
      </p:nvGrpSpPr>
      <p:grpSpPr>
        <a:xfrm>
          <a:off x="0" y="0"/>
          <a:ext cx="0" cy="0"/>
          <a:chOff x="0" y="0"/>
          <a:chExt cx="0" cy="0"/>
        </a:xfrm>
      </p:grpSpPr>
      <p:sp>
        <p:nvSpPr>
          <p:cNvPr id="1043" name="Shape 10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4" name="Shape 10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0" name="Shape 1050"/>
        <p:cNvGrpSpPr/>
        <p:nvPr/>
      </p:nvGrpSpPr>
      <p:grpSpPr>
        <a:xfrm>
          <a:off x="0" y="0"/>
          <a:ext cx="0" cy="0"/>
          <a:chOff x="0" y="0"/>
          <a:chExt cx="0" cy="0"/>
        </a:xfrm>
      </p:grpSpPr>
      <p:sp>
        <p:nvSpPr>
          <p:cNvPr id="1051" name="Shape 10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2" name="Shape 10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8" name="Shape 1058"/>
        <p:cNvGrpSpPr/>
        <p:nvPr/>
      </p:nvGrpSpPr>
      <p:grpSpPr>
        <a:xfrm>
          <a:off x="0" y="0"/>
          <a:ext cx="0" cy="0"/>
          <a:chOff x="0" y="0"/>
          <a:chExt cx="0" cy="0"/>
        </a:xfrm>
      </p:grpSpPr>
      <p:sp>
        <p:nvSpPr>
          <p:cNvPr id="1059" name="Shape 10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0" name="Shape 10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6" name="Shape 1066"/>
        <p:cNvGrpSpPr/>
        <p:nvPr/>
      </p:nvGrpSpPr>
      <p:grpSpPr>
        <a:xfrm>
          <a:off x="0" y="0"/>
          <a:ext cx="0" cy="0"/>
          <a:chOff x="0" y="0"/>
          <a:chExt cx="0" cy="0"/>
        </a:xfrm>
      </p:grpSpPr>
      <p:sp>
        <p:nvSpPr>
          <p:cNvPr id="1067" name="Shape 10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8" name="Shape 10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4" name="Shape 1074"/>
        <p:cNvGrpSpPr/>
        <p:nvPr/>
      </p:nvGrpSpPr>
      <p:grpSpPr>
        <a:xfrm>
          <a:off x="0" y="0"/>
          <a:ext cx="0" cy="0"/>
          <a:chOff x="0" y="0"/>
          <a:chExt cx="0" cy="0"/>
        </a:xfrm>
      </p:grpSpPr>
      <p:sp>
        <p:nvSpPr>
          <p:cNvPr id="1075" name="Shape 10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6" name="Shape 10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2" name="Shape 1082"/>
        <p:cNvGrpSpPr/>
        <p:nvPr/>
      </p:nvGrpSpPr>
      <p:grpSpPr>
        <a:xfrm>
          <a:off x="0" y="0"/>
          <a:ext cx="0" cy="0"/>
          <a:chOff x="0" y="0"/>
          <a:chExt cx="0" cy="0"/>
        </a:xfrm>
      </p:grpSpPr>
      <p:sp>
        <p:nvSpPr>
          <p:cNvPr id="1083" name="Shape 10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4" name="Shape 10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Shape 10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2" name="Shape 10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8" name="Shape 1098"/>
        <p:cNvGrpSpPr/>
        <p:nvPr/>
      </p:nvGrpSpPr>
      <p:grpSpPr>
        <a:xfrm>
          <a:off x="0" y="0"/>
          <a:ext cx="0" cy="0"/>
          <a:chOff x="0" y="0"/>
          <a:chExt cx="0" cy="0"/>
        </a:xfrm>
      </p:grpSpPr>
      <p:sp>
        <p:nvSpPr>
          <p:cNvPr id="1099" name="Shape 10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0" name="Shape 1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6" name="Shape 1106"/>
        <p:cNvGrpSpPr/>
        <p:nvPr/>
      </p:nvGrpSpPr>
      <p:grpSpPr>
        <a:xfrm>
          <a:off x="0" y="0"/>
          <a:ext cx="0" cy="0"/>
          <a:chOff x="0" y="0"/>
          <a:chExt cx="0" cy="0"/>
        </a:xfrm>
      </p:grpSpPr>
      <p:sp>
        <p:nvSpPr>
          <p:cNvPr id="1107" name="Shape 1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8" name="Shape 1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4" name="Shape 1114"/>
        <p:cNvGrpSpPr/>
        <p:nvPr/>
      </p:nvGrpSpPr>
      <p:grpSpPr>
        <a:xfrm>
          <a:off x="0" y="0"/>
          <a:ext cx="0" cy="0"/>
          <a:chOff x="0" y="0"/>
          <a:chExt cx="0" cy="0"/>
        </a:xfrm>
      </p:grpSpPr>
      <p:sp>
        <p:nvSpPr>
          <p:cNvPr id="1115" name="Shape 1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6" name="Shape 1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Shape 1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8" name="Shape 1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2" name="Shape 1132"/>
        <p:cNvGrpSpPr/>
        <p:nvPr/>
      </p:nvGrpSpPr>
      <p:grpSpPr>
        <a:xfrm>
          <a:off x="0" y="0"/>
          <a:ext cx="0" cy="0"/>
          <a:chOff x="0" y="0"/>
          <a:chExt cx="0" cy="0"/>
        </a:xfrm>
      </p:grpSpPr>
      <p:sp>
        <p:nvSpPr>
          <p:cNvPr id="1133" name="Shape 1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4" name="Shape 1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8" name="Shape 1138"/>
        <p:cNvGrpSpPr/>
        <p:nvPr/>
      </p:nvGrpSpPr>
      <p:grpSpPr>
        <a:xfrm>
          <a:off x="0" y="0"/>
          <a:ext cx="0" cy="0"/>
          <a:chOff x="0" y="0"/>
          <a:chExt cx="0" cy="0"/>
        </a:xfrm>
      </p:grpSpPr>
      <p:sp>
        <p:nvSpPr>
          <p:cNvPr id="1139" name="Shape 1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0" name="Shape 1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4" name="Shape 1144"/>
        <p:cNvGrpSpPr/>
        <p:nvPr/>
      </p:nvGrpSpPr>
      <p:grpSpPr>
        <a:xfrm>
          <a:off x="0" y="0"/>
          <a:ext cx="0" cy="0"/>
          <a:chOff x="0" y="0"/>
          <a:chExt cx="0" cy="0"/>
        </a:xfrm>
      </p:grpSpPr>
      <p:sp>
        <p:nvSpPr>
          <p:cNvPr id="1145" name="Shape 1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6" name="Shape 1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0" name="Shape 1150"/>
        <p:cNvGrpSpPr/>
        <p:nvPr/>
      </p:nvGrpSpPr>
      <p:grpSpPr>
        <a:xfrm>
          <a:off x="0" y="0"/>
          <a:ext cx="0" cy="0"/>
          <a:chOff x="0" y="0"/>
          <a:chExt cx="0" cy="0"/>
        </a:xfrm>
      </p:grpSpPr>
      <p:sp>
        <p:nvSpPr>
          <p:cNvPr id="1151" name="Shape 1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2" name="Shape 1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7" name="Shape 1157"/>
        <p:cNvGrpSpPr/>
        <p:nvPr/>
      </p:nvGrpSpPr>
      <p:grpSpPr>
        <a:xfrm>
          <a:off x="0" y="0"/>
          <a:ext cx="0" cy="0"/>
          <a:chOff x="0" y="0"/>
          <a:chExt cx="0" cy="0"/>
        </a:xfrm>
      </p:grpSpPr>
      <p:sp>
        <p:nvSpPr>
          <p:cNvPr id="1158" name="Shape 1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9" name="Shape 1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2" name="Shape 12"/>
        <p:cNvGrpSpPr/>
        <p:nvPr/>
      </p:nvGrpSpPr>
      <p:grpSpPr>
        <a:xfrm>
          <a:off x="0" y="0"/>
          <a:ext cx="0" cy="0"/>
          <a:chOff x="0" y="0"/>
          <a:chExt cx="0" cy="0"/>
        </a:xfrm>
      </p:grpSpPr>
      <p:sp>
        <p:nvSpPr>
          <p:cNvPr id="13" name="Shape 13"/>
          <p:cNvSpPr txBox="1"/>
          <p:nvPr>
            <p:ph type="ctrTitle"/>
          </p:nvPr>
        </p:nvSpPr>
        <p:spPr>
          <a:xfrm>
            <a:off x="685800" y="1281009"/>
            <a:ext cx="7772400" cy="1102500"/>
          </a:xfrm>
          <a:prstGeom prst="rect">
            <a:avLst/>
          </a:prstGeom>
          <a:noFill/>
          <a:ln>
            <a:noFill/>
          </a:ln>
        </p:spPr>
        <p:txBody>
          <a:bodyPr anchorCtr="0" anchor="ctr" bIns="91425" lIns="91425" rIns="91425" wrap="square" tIns="91425"/>
          <a:lstStyle>
            <a:lvl1pPr indent="-119062" lvl="0" marL="119062" marR="0" rtl="0" algn="l">
              <a:spcBef>
                <a:spcPts val="0"/>
              </a:spcBef>
              <a:spcAft>
                <a:spcPts val="0"/>
              </a:spcAft>
              <a:buSzPts val="3000"/>
              <a:buChar char="●"/>
              <a:defRPr/>
            </a:lvl1pPr>
            <a:lvl2pPr indent="-119062" lvl="1" marL="119062" marR="0" rtl="0" algn="l">
              <a:spcBef>
                <a:spcPts val="0"/>
              </a:spcBef>
              <a:spcAft>
                <a:spcPts val="0"/>
              </a:spcAft>
              <a:buSzPts val="1400"/>
              <a:buChar char="○"/>
              <a:defRPr/>
            </a:lvl2pPr>
            <a:lvl3pPr indent="-119062" lvl="2" marL="119062" marR="0" rtl="0" algn="l">
              <a:spcBef>
                <a:spcPts val="0"/>
              </a:spcBef>
              <a:spcAft>
                <a:spcPts val="0"/>
              </a:spcAft>
              <a:buSzPts val="1400"/>
              <a:buChar char="■"/>
              <a:defRPr/>
            </a:lvl3pPr>
            <a:lvl4pPr indent="-119062" lvl="3" marL="119062" marR="0" rtl="0" algn="l">
              <a:spcBef>
                <a:spcPts val="0"/>
              </a:spcBef>
              <a:spcAft>
                <a:spcPts val="0"/>
              </a:spcAft>
              <a:buSzPts val="1400"/>
              <a:buChar char="●"/>
              <a:defRPr/>
            </a:lvl4pPr>
            <a:lvl5pPr indent="-119062" lvl="4" marL="119062" marR="0" rtl="0" algn="l">
              <a:spcBef>
                <a:spcPts val="0"/>
              </a:spcBef>
              <a:spcAft>
                <a:spcPts val="0"/>
              </a:spcAft>
              <a:buSzPts val="1400"/>
              <a:buChar char="○"/>
              <a:defRPr/>
            </a:lvl5pPr>
            <a:lvl6pPr indent="-4762" lvl="5" marL="576262" marR="0" rtl="0" algn="l">
              <a:spcBef>
                <a:spcPts val="0"/>
              </a:spcBef>
              <a:spcAft>
                <a:spcPts val="0"/>
              </a:spcAft>
              <a:buSzPts val="1400"/>
              <a:buChar char="■"/>
              <a:defRPr/>
            </a:lvl6pPr>
            <a:lvl7pPr indent="-4762" lvl="6" marL="1033462" marR="0" rtl="0" algn="l">
              <a:spcBef>
                <a:spcPts val="0"/>
              </a:spcBef>
              <a:spcAft>
                <a:spcPts val="0"/>
              </a:spcAft>
              <a:buSzPts val="1400"/>
              <a:buChar char="●"/>
              <a:defRPr/>
            </a:lvl7pPr>
            <a:lvl8pPr indent="-4762" lvl="7" marL="1490662" marR="0" rtl="0" algn="l">
              <a:spcBef>
                <a:spcPts val="0"/>
              </a:spcBef>
              <a:spcAft>
                <a:spcPts val="0"/>
              </a:spcAft>
              <a:buSzPts val="1400"/>
              <a:buChar char="○"/>
              <a:defRPr/>
            </a:lvl8pPr>
            <a:lvl9pPr indent="-4762" lvl="8" marL="1947862" marR="0" rtl="0" algn="l">
              <a:spcBef>
                <a:spcPts val="0"/>
              </a:spcBef>
              <a:spcAft>
                <a:spcPts val="0"/>
              </a:spcAft>
              <a:buSzPts val="1400"/>
              <a:buChar char="■"/>
              <a:defRPr/>
            </a:lvl9pPr>
          </a:lstStyle>
          <a:p/>
        </p:txBody>
      </p:sp>
      <p:sp>
        <p:nvSpPr>
          <p:cNvPr id="14" name="Shape 14"/>
          <p:cNvSpPr txBox="1"/>
          <p:nvPr>
            <p:ph idx="1" type="subTitle"/>
          </p:nvPr>
        </p:nvSpPr>
        <p:spPr>
          <a:xfrm>
            <a:off x="685800" y="2914650"/>
            <a:ext cx="7677600" cy="1314600"/>
          </a:xfrm>
          <a:prstGeom prst="rect">
            <a:avLst/>
          </a:prstGeom>
          <a:noFill/>
          <a:ln>
            <a:noFill/>
          </a:ln>
        </p:spPr>
        <p:txBody>
          <a:bodyPr anchorCtr="0" anchor="t" bIns="91425" lIns="91425" rIns="91425" wrap="square" tIns="91425"/>
          <a:lstStyle>
            <a:lvl1pPr indent="0" lvl="0" marL="0" marR="0" rtl="0" algn="l">
              <a:spcBef>
                <a:spcPts val="400"/>
              </a:spcBef>
              <a:spcAft>
                <a:spcPts val="0"/>
              </a:spcAft>
              <a:buClr>
                <a:srgbClr val="990000"/>
              </a:buClr>
              <a:buSzPts val="2400"/>
              <a:buFont typeface="Calibri"/>
              <a:buNone/>
              <a:defRPr/>
            </a:lvl1pPr>
            <a:lvl2pPr indent="0" lvl="1" marL="457200" marR="0" rtl="0" algn="ctr">
              <a:spcBef>
                <a:spcPts val="400"/>
              </a:spcBef>
              <a:spcAft>
                <a:spcPts val="0"/>
              </a:spcAft>
              <a:buClr>
                <a:srgbClr val="990000"/>
              </a:buClr>
              <a:buSzPts val="2400"/>
              <a:buFont typeface="Calibri"/>
              <a:buNone/>
              <a:defRPr/>
            </a:lvl2pPr>
            <a:lvl3pPr indent="0" lvl="2" marL="914400" marR="0" rtl="0" algn="ctr">
              <a:spcBef>
                <a:spcPts val="400"/>
              </a:spcBef>
              <a:spcAft>
                <a:spcPts val="0"/>
              </a:spcAft>
              <a:buClr>
                <a:schemeClr val="dk1"/>
              </a:buClr>
              <a:buSzPts val="2400"/>
              <a:buFont typeface="Calibri"/>
              <a:buNone/>
              <a:defRPr/>
            </a:lvl3pPr>
            <a:lvl4pPr indent="0" lvl="3" marL="1371600" marR="0" rtl="0" algn="ctr">
              <a:spcBef>
                <a:spcPts val="400"/>
              </a:spcBef>
              <a:spcAft>
                <a:spcPts val="0"/>
              </a:spcAft>
              <a:buClr>
                <a:schemeClr val="dk1"/>
              </a:buClr>
              <a:buSzPts val="2400"/>
              <a:buFont typeface="Calibri"/>
              <a:buNone/>
              <a:defRPr/>
            </a:lvl4pPr>
            <a:lvl5pPr indent="0" lvl="4" marL="1828800" marR="0" rtl="0" algn="ctr">
              <a:spcBef>
                <a:spcPts val="400"/>
              </a:spcBef>
              <a:spcAft>
                <a:spcPts val="0"/>
              </a:spcAft>
              <a:buClr>
                <a:schemeClr val="dk1"/>
              </a:buClr>
              <a:buSzPts val="2400"/>
              <a:buFont typeface="Calibri"/>
              <a:buNone/>
              <a:defRPr/>
            </a:lvl5pPr>
            <a:lvl6pPr indent="0" lvl="5" marL="2286000" marR="0" rtl="0" algn="ctr">
              <a:spcBef>
                <a:spcPts val="400"/>
              </a:spcBef>
              <a:spcAft>
                <a:spcPts val="0"/>
              </a:spcAft>
              <a:buClr>
                <a:schemeClr val="dk1"/>
              </a:buClr>
              <a:buSzPts val="2400"/>
              <a:buFont typeface="Arial"/>
              <a:buNone/>
              <a:defRPr/>
            </a:lvl6pPr>
            <a:lvl7pPr indent="0" lvl="6" marL="2743200" marR="0" rtl="0" algn="ctr">
              <a:spcBef>
                <a:spcPts val="400"/>
              </a:spcBef>
              <a:spcAft>
                <a:spcPts val="0"/>
              </a:spcAft>
              <a:buClr>
                <a:schemeClr val="dk1"/>
              </a:buClr>
              <a:buSzPts val="2400"/>
              <a:buFont typeface="Arial"/>
              <a:buNone/>
              <a:defRPr/>
            </a:lvl7pPr>
            <a:lvl8pPr indent="0" lvl="7" marL="3200400" marR="0" rtl="0" algn="ctr">
              <a:spcBef>
                <a:spcPts val="400"/>
              </a:spcBef>
              <a:spcAft>
                <a:spcPts val="0"/>
              </a:spcAft>
              <a:buClr>
                <a:schemeClr val="dk1"/>
              </a:buClr>
              <a:buSzPts val="2400"/>
              <a:buFont typeface="Arial"/>
              <a:buNone/>
              <a:defRPr/>
            </a:lvl8pPr>
            <a:lvl9pPr indent="0" lvl="8" marL="3657600" marR="0" rtl="0" algn="ctr">
              <a:spcBef>
                <a:spcPts val="400"/>
              </a:spcBef>
              <a:spcAft>
                <a:spcPts val="0"/>
              </a:spcAft>
              <a:buClr>
                <a:schemeClr val="dk1"/>
              </a:buClr>
              <a:buSzPts val="2400"/>
              <a:buFont typeface="Arial"/>
              <a:buNone/>
              <a:defRPr/>
            </a:lvl9pPr>
          </a:lstStyle>
          <a:p/>
        </p:txBody>
      </p:sp>
      <p:sp>
        <p:nvSpPr>
          <p:cNvPr id="15" name="Shape 15"/>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1" name="Shape 51"/>
        <p:cNvGrpSpPr/>
        <p:nvPr/>
      </p:nvGrpSpPr>
      <p:grpSpPr>
        <a:xfrm>
          <a:off x="0" y="0"/>
          <a:ext cx="0" cy="0"/>
          <a:chOff x="0" y="0"/>
          <a:chExt cx="0" cy="0"/>
        </a:xfrm>
      </p:grpSpPr>
      <p:sp>
        <p:nvSpPr>
          <p:cNvPr id="52" name="Shape 52"/>
          <p:cNvSpPr txBox="1"/>
          <p:nvPr>
            <p:ph type="title"/>
          </p:nvPr>
        </p:nvSpPr>
        <p:spPr>
          <a:xfrm>
            <a:off x="374090" y="278387"/>
            <a:ext cx="7591500" cy="5715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53" name="Shape 53"/>
          <p:cNvSpPr txBox="1"/>
          <p:nvPr>
            <p:ph idx="1" type="body"/>
          </p:nvPr>
        </p:nvSpPr>
        <p:spPr>
          <a:xfrm rot="5400000">
            <a:off x="2480450" y="-1062094"/>
            <a:ext cx="3729000" cy="78963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54" name="Shape 54"/>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5" name="Shape 55"/>
        <p:cNvGrpSpPr/>
        <p:nvPr/>
      </p:nvGrpSpPr>
      <p:grpSpPr>
        <a:xfrm>
          <a:off x="0" y="0"/>
          <a:ext cx="0" cy="0"/>
          <a:chOff x="0" y="0"/>
          <a:chExt cx="0" cy="0"/>
        </a:xfrm>
      </p:grpSpPr>
      <p:sp>
        <p:nvSpPr>
          <p:cNvPr id="56" name="Shape 56"/>
          <p:cNvSpPr txBox="1"/>
          <p:nvPr>
            <p:ph type="title"/>
          </p:nvPr>
        </p:nvSpPr>
        <p:spPr>
          <a:xfrm rot="5400000">
            <a:off x="5761350" y="1368000"/>
            <a:ext cx="4579200" cy="21861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57" name="Shape 57"/>
          <p:cNvSpPr txBox="1"/>
          <p:nvPr>
            <p:ph idx="1" type="body"/>
          </p:nvPr>
        </p:nvSpPr>
        <p:spPr>
          <a:xfrm rot="5400000">
            <a:off x="1311713" y="-743250"/>
            <a:ext cx="4579200" cy="64086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58" name="Shape 58"/>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AndTwoObj">
  <p:cSld name="Title, Content, and 2 Content">
    <p:spTree>
      <p:nvGrpSpPr>
        <p:cNvPr id="59" name="Shape 59"/>
        <p:cNvGrpSpPr/>
        <p:nvPr/>
      </p:nvGrpSpPr>
      <p:grpSpPr>
        <a:xfrm>
          <a:off x="0" y="0"/>
          <a:ext cx="0" cy="0"/>
          <a:chOff x="0" y="0"/>
          <a:chExt cx="0" cy="0"/>
        </a:xfrm>
      </p:grpSpPr>
      <p:sp>
        <p:nvSpPr>
          <p:cNvPr id="60" name="Shape 60"/>
          <p:cNvSpPr txBox="1"/>
          <p:nvPr>
            <p:ph type="title"/>
          </p:nvPr>
        </p:nvSpPr>
        <p:spPr>
          <a:xfrm>
            <a:off x="396875" y="171450"/>
            <a:ext cx="8747100" cy="5715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61" name="Shape 61"/>
          <p:cNvSpPr txBox="1"/>
          <p:nvPr>
            <p:ph idx="1" type="body"/>
          </p:nvPr>
        </p:nvSpPr>
        <p:spPr>
          <a:xfrm>
            <a:off x="638175" y="1021556"/>
            <a:ext cx="3871800" cy="37290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62" name="Shape 62"/>
          <p:cNvSpPr txBox="1"/>
          <p:nvPr>
            <p:ph idx="2" type="body"/>
          </p:nvPr>
        </p:nvSpPr>
        <p:spPr>
          <a:xfrm>
            <a:off x="4662488" y="1021556"/>
            <a:ext cx="3871800" cy="18075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63" name="Shape 63"/>
          <p:cNvSpPr txBox="1"/>
          <p:nvPr>
            <p:ph idx="3" type="body"/>
          </p:nvPr>
        </p:nvSpPr>
        <p:spPr>
          <a:xfrm>
            <a:off x="4662488" y="2943225"/>
            <a:ext cx="3871800" cy="18075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64" name="Shape 64"/>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65" name="Shape 65"/>
        <p:cNvGrpSpPr/>
        <p:nvPr/>
      </p:nvGrpSpPr>
      <p:grpSpPr>
        <a:xfrm>
          <a:off x="0" y="0"/>
          <a:ext cx="0" cy="0"/>
          <a:chOff x="0" y="0"/>
          <a:chExt cx="0" cy="0"/>
        </a:xfrm>
      </p:grpSpPr>
      <p:sp>
        <p:nvSpPr>
          <p:cNvPr id="66" name="Shape 66"/>
          <p:cNvSpPr txBox="1"/>
          <p:nvPr>
            <p:ph type="title"/>
          </p:nvPr>
        </p:nvSpPr>
        <p:spPr>
          <a:xfrm>
            <a:off x="396875" y="171450"/>
            <a:ext cx="8747100" cy="5715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67" name="Shape 67"/>
          <p:cNvSpPr txBox="1"/>
          <p:nvPr>
            <p:ph idx="1" type="body"/>
          </p:nvPr>
        </p:nvSpPr>
        <p:spPr>
          <a:xfrm>
            <a:off x="638175" y="1021556"/>
            <a:ext cx="3871800" cy="37290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68" name="Shape 68"/>
          <p:cNvSpPr txBox="1"/>
          <p:nvPr>
            <p:ph idx="2" type="body"/>
          </p:nvPr>
        </p:nvSpPr>
        <p:spPr>
          <a:xfrm>
            <a:off x="4662488" y="1021556"/>
            <a:ext cx="3871800" cy="37290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69" name="Shape 69"/>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_1">
    <p:spTree>
      <p:nvGrpSpPr>
        <p:cNvPr id="70" name="Shape 70"/>
        <p:cNvGrpSpPr/>
        <p:nvPr/>
      </p:nvGrpSpPr>
      <p:grpSpPr>
        <a:xfrm>
          <a:off x="0" y="0"/>
          <a:ext cx="0" cy="0"/>
          <a:chOff x="0" y="0"/>
          <a:chExt cx="0" cy="0"/>
        </a:xfrm>
      </p:grpSpPr>
      <p:sp>
        <p:nvSpPr>
          <p:cNvPr id="71" name="Shape 71"/>
          <p:cNvSpPr txBox="1"/>
          <p:nvPr>
            <p:ph type="ctrTitle"/>
          </p:nvPr>
        </p:nvSpPr>
        <p:spPr>
          <a:xfrm>
            <a:off x="685800" y="1583342"/>
            <a:ext cx="7772400" cy="1159800"/>
          </a:xfrm>
          <a:prstGeom prst="rect">
            <a:avLst/>
          </a:prstGeom>
        </p:spPr>
        <p:txBody>
          <a:bodyPr anchorCtr="0" anchor="ctr" bIns="91425" lIns="91425" rIns="91425" wrap="square" tIns="91425"/>
          <a:lstStyle>
            <a:lvl1pPr lvl="0" rtl="0" algn="ctr">
              <a:spcBef>
                <a:spcPts val="0"/>
              </a:spcBef>
              <a:buSzPts val="4800"/>
              <a:buChar char="●"/>
              <a:defRPr sz="4800"/>
            </a:lvl1pPr>
            <a:lvl2pPr lvl="1" rtl="0" algn="ctr">
              <a:spcBef>
                <a:spcPts val="0"/>
              </a:spcBef>
              <a:buSzPts val="4800"/>
              <a:buChar char="○"/>
              <a:defRPr sz="4800"/>
            </a:lvl2pPr>
            <a:lvl3pPr lvl="2" rtl="0" algn="ctr">
              <a:spcBef>
                <a:spcPts val="0"/>
              </a:spcBef>
              <a:buSzPts val="4800"/>
              <a:buChar char="■"/>
              <a:defRPr sz="4800"/>
            </a:lvl3pPr>
            <a:lvl4pPr lvl="3" rtl="0" algn="ctr">
              <a:spcBef>
                <a:spcPts val="0"/>
              </a:spcBef>
              <a:buSzPts val="4800"/>
              <a:buChar char="●"/>
              <a:defRPr sz="4800"/>
            </a:lvl4pPr>
            <a:lvl5pPr lvl="4" rtl="0" algn="ctr">
              <a:spcBef>
                <a:spcPts val="0"/>
              </a:spcBef>
              <a:buSzPts val="4800"/>
              <a:buChar char="○"/>
              <a:defRPr sz="4800"/>
            </a:lvl5pPr>
            <a:lvl6pPr lvl="5" rtl="0" algn="ctr">
              <a:spcBef>
                <a:spcPts val="0"/>
              </a:spcBef>
              <a:buSzPts val="4800"/>
              <a:buChar char="■"/>
              <a:defRPr sz="4800"/>
            </a:lvl6pPr>
            <a:lvl7pPr lvl="6" rtl="0" algn="ctr">
              <a:spcBef>
                <a:spcPts val="0"/>
              </a:spcBef>
              <a:buSzPts val="4800"/>
              <a:buChar char="●"/>
              <a:defRPr sz="4800"/>
            </a:lvl7pPr>
            <a:lvl8pPr lvl="7" rtl="0" algn="ctr">
              <a:spcBef>
                <a:spcPts val="0"/>
              </a:spcBef>
              <a:buSzPts val="4800"/>
              <a:buChar char="○"/>
              <a:defRPr sz="4800"/>
            </a:lvl8pPr>
            <a:lvl9pPr lvl="8" rtl="0" algn="ctr">
              <a:spcBef>
                <a:spcPts val="0"/>
              </a:spcBef>
              <a:buSzPts val="4800"/>
              <a:buChar char="■"/>
              <a:defRPr sz="4800"/>
            </a:lvl9pPr>
          </a:lstStyle>
          <a:p/>
        </p:txBody>
      </p:sp>
      <p:sp>
        <p:nvSpPr>
          <p:cNvPr id="72" name="Shape 72"/>
          <p:cNvSpPr txBox="1"/>
          <p:nvPr>
            <p:ph idx="1" type="subTitle"/>
          </p:nvPr>
        </p:nvSpPr>
        <p:spPr>
          <a:xfrm>
            <a:off x="685800" y="2840053"/>
            <a:ext cx="7772400" cy="784800"/>
          </a:xfrm>
          <a:prstGeom prst="rect">
            <a:avLst/>
          </a:prstGeom>
        </p:spPr>
        <p:txBody>
          <a:bodyPr anchorCtr="0" anchor="t" bIns="91425" lIns="91425" rIns="91425" wrap="square" tIns="91425"/>
          <a:lstStyle>
            <a:lvl1pPr lvl="0" rtl="0" algn="ctr">
              <a:spcBef>
                <a:spcPts val="0"/>
              </a:spcBef>
              <a:buClr>
                <a:schemeClr val="dk2"/>
              </a:buClr>
              <a:buSzPts val="2400"/>
              <a:buNone/>
              <a:defRPr>
                <a:solidFill>
                  <a:schemeClr val="dk2"/>
                </a:solidFill>
              </a:defRPr>
            </a:lvl1pPr>
            <a:lvl2pPr lvl="1" rtl="0" algn="ctr">
              <a:spcBef>
                <a:spcPts val="0"/>
              </a:spcBef>
              <a:buClr>
                <a:schemeClr val="dk2"/>
              </a:buClr>
              <a:buSzPts val="3000"/>
              <a:buNone/>
              <a:defRPr sz="3000">
                <a:solidFill>
                  <a:schemeClr val="dk2"/>
                </a:solidFill>
              </a:defRPr>
            </a:lvl2pPr>
            <a:lvl3pPr lvl="2" rtl="0" algn="ctr">
              <a:spcBef>
                <a:spcPts val="0"/>
              </a:spcBef>
              <a:buClr>
                <a:schemeClr val="dk2"/>
              </a:buClr>
              <a:buSzPts val="3000"/>
              <a:buNone/>
              <a:defRPr sz="3000">
                <a:solidFill>
                  <a:schemeClr val="dk2"/>
                </a:solidFill>
              </a:defRPr>
            </a:lvl3pPr>
            <a:lvl4pPr lvl="3" rtl="0" algn="ctr">
              <a:spcBef>
                <a:spcPts val="0"/>
              </a:spcBef>
              <a:buClr>
                <a:schemeClr val="dk2"/>
              </a:buClr>
              <a:buSzPts val="3000"/>
              <a:buNone/>
              <a:defRPr sz="3000">
                <a:solidFill>
                  <a:schemeClr val="dk2"/>
                </a:solidFill>
              </a:defRPr>
            </a:lvl4pPr>
            <a:lvl5pPr lvl="4" rtl="0" algn="ctr">
              <a:spcBef>
                <a:spcPts val="0"/>
              </a:spcBef>
              <a:buClr>
                <a:schemeClr val="dk2"/>
              </a:buClr>
              <a:buSzPts val="3000"/>
              <a:buNone/>
              <a:defRPr sz="3000">
                <a:solidFill>
                  <a:schemeClr val="dk2"/>
                </a:solidFill>
              </a:defRPr>
            </a:lvl5pPr>
            <a:lvl6pPr lvl="5" rtl="0" algn="ctr">
              <a:spcBef>
                <a:spcPts val="0"/>
              </a:spcBef>
              <a:buClr>
                <a:schemeClr val="dk2"/>
              </a:buClr>
              <a:buSzPts val="3000"/>
              <a:buNone/>
              <a:defRPr sz="3000">
                <a:solidFill>
                  <a:schemeClr val="dk2"/>
                </a:solidFill>
              </a:defRPr>
            </a:lvl6pPr>
            <a:lvl7pPr lvl="6" rtl="0" algn="ctr">
              <a:spcBef>
                <a:spcPts val="0"/>
              </a:spcBef>
              <a:buClr>
                <a:schemeClr val="dk2"/>
              </a:buClr>
              <a:buSzPts val="3000"/>
              <a:buNone/>
              <a:defRPr sz="3000">
                <a:solidFill>
                  <a:schemeClr val="dk2"/>
                </a:solidFill>
              </a:defRPr>
            </a:lvl7pPr>
            <a:lvl8pPr lvl="7" rtl="0" algn="ctr">
              <a:spcBef>
                <a:spcPts val="0"/>
              </a:spcBef>
              <a:buClr>
                <a:schemeClr val="dk2"/>
              </a:buClr>
              <a:buSzPts val="3000"/>
              <a:buNone/>
              <a:defRPr sz="3000">
                <a:solidFill>
                  <a:schemeClr val="dk2"/>
                </a:solidFill>
              </a:defRPr>
            </a:lvl8pPr>
            <a:lvl9pPr lvl="8" rtl="0" algn="ctr">
              <a:spcBef>
                <a:spcPts val="0"/>
              </a:spcBef>
              <a:buClr>
                <a:schemeClr val="dk2"/>
              </a:buClr>
              <a:buSzPts val="3000"/>
              <a:buNone/>
              <a:defRPr sz="3000">
                <a:solidFill>
                  <a:schemeClr val="dk2"/>
                </a:solidFill>
              </a:defRPr>
            </a:lvl9pPr>
          </a:lstStyle>
          <a:p/>
        </p:txBody>
      </p:sp>
      <p:sp>
        <p:nvSpPr>
          <p:cNvPr id="73" name="Shape 73"/>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357018" y="326758"/>
            <a:ext cx="7592100" cy="5715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18" name="Shape 18"/>
          <p:cNvSpPr txBox="1"/>
          <p:nvPr>
            <p:ph idx="1" type="body"/>
          </p:nvPr>
        </p:nvSpPr>
        <p:spPr>
          <a:xfrm>
            <a:off x="396875" y="1021556"/>
            <a:ext cx="7896300" cy="3729000"/>
          </a:xfrm>
          <a:prstGeom prst="rect">
            <a:avLst/>
          </a:prstGeom>
          <a:noFill/>
          <a:ln>
            <a:noFill/>
          </a:ln>
        </p:spPr>
        <p:txBody>
          <a:bodyPr anchorCtr="0" anchor="t" bIns="91425" lIns="91425" rIns="91425" wrap="square" tIns="91425"/>
          <a:lstStyle>
            <a:lvl1pPr lvl="0" rtl="0">
              <a:spcBef>
                <a:spcPts val="0"/>
              </a:spcBef>
              <a:buSzPts val="2400"/>
              <a:buFont typeface="Arial"/>
              <a:buChar char="■"/>
              <a:defRPr sz="2400">
                <a:solidFill>
                  <a:schemeClr val="dk1"/>
                </a:solidFill>
              </a:defRPr>
            </a:lvl1pPr>
            <a:lvl2pPr lvl="1" rtl="0">
              <a:spcBef>
                <a:spcPts val="0"/>
              </a:spcBef>
              <a:buSzPts val="2400"/>
              <a:buFont typeface="Arial"/>
              <a:buChar char="■"/>
              <a:defRPr/>
            </a:lvl2pPr>
            <a:lvl3pPr lvl="2" rtl="0">
              <a:spcBef>
                <a:spcPts val="0"/>
              </a:spcBef>
              <a:buSzPts val="2400"/>
              <a:buFont typeface="Arial"/>
              <a:buChar char="▪"/>
              <a:defRPr/>
            </a:lvl3pPr>
            <a:lvl4pPr lvl="3" rtl="0">
              <a:spcBef>
                <a:spcPts val="0"/>
              </a:spcBef>
              <a:buSzPts val="2400"/>
              <a:buFont typeface="Arial"/>
              <a:buChar char="–"/>
              <a:defRPr/>
            </a:lvl4pPr>
            <a:lvl5pPr lvl="4" rtl="0">
              <a:spcBef>
                <a:spcPts val="0"/>
              </a:spcBef>
              <a:buSzPts val="2400"/>
              <a:buFont typeface="Arial"/>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19" name="Shape 19"/>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dk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0" name="Shape 20"/>
        <p:cNvGrpSpPr/>
        <p:nvPr/>
      </p:nvGrpSpPr>
      <p:grpSpPr>
        <a:xfrm>
          <a:off x="0" y="0"/>
          <a:ext cx="0" cy="0"/>
          <a:chOff x="0" y="0"/>
          <a:chExt cx="0" cy="0"/>
        </a:xfrm>
      </p:grpSpPr>
      <p:sp>
        <p:nvSpPr>
          <p:cNvPr id="21" name="Shape 21"/>
          <p:cNvSpPr txBox="1"/>
          <p:nvPr>
            <p:ph type="title"/>
          </p:nvPr>
        </p:nvSpPr>
        <p:spPr>
          <a:xfrm>
            <a:off x="722313" y="3305175"/>
            <a:ext cx="7772400" cy="1021500"/>
          </a:xfrm>
          <a:prstGeom prst="rect">
            <a:avLst/>
          </a:prstGeom>
          <a:noFill/>
          <a:ln>
            <a:noFill/>
          </a:ln>
        </p:spPr>
        <p:txBody>
          <a:bodyPr anchorCtr="0" anchor="t" bIns="91425" lIns="91425" rIns="91425" wrap="square" tIns="91425"/>
          <a:lstStyle>
            <a:lvl1pPr lvl="0" rtl="0" algn="l">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22" name="Shape 22"/>
          <p:cNvSpPr txBox="1"/>
          <p:nvPr>
            <p:ph idx="1" type="body"/>
          </p:nvPr>
        </p:nvSpPr>
        <p:spPr>
          <a:xfrm>
            <a:off x="722313" y="2180035"/>
            <a:ext cx="7772400" cy="1125000"/>
          </a:xfrm>
          <a:prstGeom prst="rect">
            <a:avLst/>
          </a:prstGeom>
          <a:noFill/>
          <a:ln>
            <a:noFill/>
          </a:ln>
        </p:spPr>
        <p:txBody>
          <a:bodyPr anchorCtr="0" anchor="b" bIns="91425" lIns="91425" rIns="91425" wrap="square" tIns="91425"/>
          <a:lstStyle>
            <a:lvl1pPr indent="0" lvl="0" marL="0" rtl="0">
              <a:spcBef>
                <a:spcPts val="0"/>
              </a:spcBef>
              <a:buSzPts val="2400"/>
              <a:buFont typeface="Calibri"/>
              <a:buNone/>
              <a:defRPr/>
            </a:lvl1pPr>
            <a:lvl2pPr indent="0" lvl="1" marL="457200" rtl="0">
              <a:spcBef>
                <a:spcPts val="0"/>
              </a:spcBef>
              <a:buSzPts val="2400"/>
              <a:buFont typeface="Calibri"/>
              <a:buNone/>
              <a:defRPr/>
            </a:lvl2pPr>
            <a:lvl3pPr indent="0" lvl="2" marL="914400" rtl="0">
              <a:spcBef>
                <a:spcPts val="0"/>
              </a:spcBef>
              <a:buSzPts val="2400"/>
              <a:buFont typeface="Calibri"/>
              <a:buNone/>
              <a:defRPr/>
            </a:lvl3pPr>
            <a:lvl4pPr indent="0" lvl="3" marL="1371600" rtl="0">
              <a:spcBef>
                <a:spcPts val="0"/>
              </a:spcBef>
              <a:buSzPts val="2400"/>
              <a:buFont typeface="Calibri"/>
              <a:buNone/>
              <a:defRPr/>
            </a:lvl4pPr>
            <a:lvl5pPr indent="0" lvl="4" marL="1828800" rtl="0">
              <a:spcBef>
                <a:spcPts val="0"/>
              </a:spcBef>
              <a:buSzPts val="2400"/>
              <a:buFont typeface="Calibri"/>
              <a:buNone/>
              <a:defRPr/>
            </a:lvl5pPr>
            <a:lvl6pPr indent="0" lvl="5" marL="2286000" rtl="0">
              <a:spcBef>
                <a:spcPts val="0"/>
              </a:spcBef>
              <a:buSzPts val="2400"/>
              <a:buFont typeface="Arial"/>
              <a:buNone/>
              <a:defRPr/>
            </a:lvl6pPr>
            <a:lvl7pPr indent="0" lvl="6" marL="2743200" rtl="0">
              <a:spcBef>
                <a:spcPts val="0"/>
              </a:spcBef>
              <a:buSzPts val="2400"/>
              <a:buFont typeface="Arial"/>
              <a:buNone/>
              <a:defRPr/>
            </a:lvl7pPr>
            <a:lvl8pPr indent="0" lvl="7" marL="3200400" rtl="0">
              <a:spcBef>
                <a:spcPts val="0"/>
              </a:spcBef>
              <a:buSzPts val="2400"/>
              <a:buFont typeface="Arial"/>
              <a:buNone/>
              <a:defRPr/>
            </a:lvl8pPr>
            <a:lvl9pPr indent="0" lvl="8" marL="3657600" rtl="0">
              <a:spcBef>
                <a:spcPts val="0"/>
              </a:spcBef>
              <a:buSzPts val="2400"/>
              <a:buFont typeface="Arial"/>
              <a:buNone/>
              <a:defRPr/>
            </a:lvl9pPr>
          </a:lstStyle>
          <a:p/>
        </p:txBody>
      </p:sp>
      <p:sp>
        <p:nvSpPr>
          <p:cNvPr id="23" name="Shape 23"/>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4" name="Shape 24"/>
        <p:cNvGrpSpPr/>
        <p:nvPr/>
      </p:nvGrpSpPr>
      <p:grpSpPr>
        <a:xfrm>
          <a:off x="0" y="0"/>
          <a:ext cx="0" cy="0"/>
          <a:chOff x="0" y="0"/>
          <a:chExt cx="0" cy="0"/>
        </a:xfrm>
      </p:grpSpPr>
      <p:sp>
        <p:nvSpPr>
          <p:cNvPr id="25" name="Shape 25"/>
          <p:cNvSpPr txBox="1"/>
          <p:nvPr>
            <p:ph type="title"/>
          </p:nvPr>
        </p:nvSpPr>
        <p:spPr>
          <a:xfrm>
            <a:off x="374090" y="278387"/>
            <a:ext cx="7591500" cy="5715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26" name="Shape 26"/>
          <p:cNvSpPr txBox="1"/>
          <p:nvPr>
            <p:ph idx="1" type="body"/>
          </p:nvPr>
        </p:nvSpPr>
        <p:spPr>
          <a:xfrm>
            <a:off x="638175" y="1021556"/>
            <a:ext cx="3871800" cy="37290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27" name="Shape 27"/>
          <p:cNvSpPr txBox="1"/>
          <p:nvPr>
            <p:ph idx="2" type="body"/>
          </p:nvPr>
        </p:nvSpPr>
        <p:spPr>
          <a:xfrm>
            <a:off x="4662488" y="1021556"/>
            <a:ext cx="3871800" cy="37290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28" name="Shape 28"/>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9" name="Shape 29"/>
        <p:cNvGrpSpPr/>
        <p:nvPr/>
      </p:nvGrpSpPr>
      <p:grpSpPr>
        <a:xfrm>
          <a:off x="0" y="0"/>
          <a:ext cx="0" cy="0"/>
          <a:chOff x="0" y="0"/>
          <a:chExt cx="0" cy="0"/>
        </a:xfrm>
      </p:grpSpPr>
      <p:sp>
        <p:nvSpPr>
          <p:cNvPr id="30" name="Shape 30"/>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31" name="Shape 31"/>
          <p:cNvSpPr txBox="1"/>
          <p:nvPr>
            <p:ph idx="1" type="body"/>
          </p:nvPr>
        </p:nvSpPr>
        <p:spPr>
          <a:xfrm>
            <a:off x="457200" y="1151335"/>
            <a:ext cx="4040100" cy="479700"/>
          </a:xfrm>
          <a:prstGeom prst="rect">
            <a:avLst/>
          </a:prstGeom>
          <a:noFill/>
          <a:ln>
            <a:noFill/>
          </a:ln>
        </p:spPr>
        <p:txBody>
          <a:bodyPr anchorCtr="0" anchor="b" bIns="91425" lIns="91425" rIns="91425" wrap="square" tIns="91425"/>
          <a:lstStyle>
            <a:lvl1pPr indent="0" lvl="0" marL="0" rtl="0">
              <a:spcBef>
                <a:spcPts val="0"/>
              </a:spcBef>
              <a:buSzPts val="2400"/>
              <a:buFont typeface="Calibri"/>
              <a:buNone/>
              <a:defRPr/>
            </a:lvl1pPr>
            <a:lvl2pPr indent="0" lvl="1" marL="457200" rtl="0">
              <a:spcBef>
                <a:spcPts val="0"/>
              </a:spcBef>
              <a:buSzPts val="2400"/>
              <a:buFont typeface="Calibri"/>
              <a:buNone/>
              <a:defRPr/>
            </a:lvl2pPr>
            <a:lvl3pPr indent="0" lvl="2" marL="914400" rtl="0">
              <a:spcBef>
                <a:spcPts val="0"/>
              </a:spcBef>
              <a:buSzPts val="2400"/>
              <a:buFont typeface="Calibri"/>
              <a:buNone/>
              <a:defRPr/>
            </a:lvl3pPr>
            <a:lvl4pPr indent="0" lvl="3" marL="1371600" rtl="0">
              <a:spcBef>
                <a:spcPts val="0"/>
              </a:spcBef>
              <a:buSzPts val="2400"/>
              <a:buFont typeface="Calibri"/>
              <a:buNone/>
              <a:defRPr/>
            </a:lvl4pPr>
            <a:lvl5pPr indent="0" lvl="4" marL="1828800" rtl="0">
              <a:spcBef>
                <a:spcPts val="0"/>
              </a:spcBef>
              <a:buSzPts val="2400"/>
              <a:buFont typeface="Calibri"/>
              <a:buNone/>
              <a:defRPr/>
            </a:lvl5pPr>
            <a:lvl6pPr indent="0" lvl="5" marL="2286000" rtl="0">
              <a:spcBef>
                <a:spcPts val="0"/>
              </a:spcBef>
              <a:buSzPts val="2400"/>
              <a:buFont typeface="Arial"/>
              <a:buNone/>
              <a:defRPr/>
            </a:lvl6pPr>
            <a:lvl7pPr indent="0" lvl="6" marL="2743200" rtl="0">
              <a:spcBef>
                <a:spcPts val="0"/>
              </a:spcBef>
              <a:buSzPts val="2400"/>
              <a:buFont typeface="Arial"/>
              <a:buNone/>
              <a:defRPr/>
            </a:lvl7pPr>
            <a:lvl8pPr indent="0" lvl="7" marL="3200400" rtl="0">
              <a:spcBef>
                <a:spcPts val="0"/>
              </a:spcBef>
              <a:buSzPts val="2400"/>
              <a:buFont typeface="Arial"/>
              <a:buNone/>
              <a:defRPr/>
            </a:lvl8pPr>
            <a:lvl9pPr indent="0" lvl="8" marL="3657600" rtl="0">
              <a:spcBef>
                <a:spcPts val="0"/>
              </a:spcBef>
              <a:buSzPts val="2400"/>
              <a:buFont typeface="Arial"/>
              <a:buNone/>
              <a:defRPr/>
            </a:lvl9pPr>
          </a:lstStyle>
          <a:p/>
        </p:txBody>
      </p:sp>
      <p:sp>
        <p:nvSpPr>
          <p:cNvPr id="32" name="Shape 32"/>
          <p:cNvSpPr txBox="1"/>
          <p:nvPr>
            <p:ph idx="2" type="body"/>
          </p:nvPr>
        </p:nvSpPr>
        <p:spPr>
          <a:xfrm>
            <a:off x="457200" y="1631156"/>
            <a:ext cx="4040100" cy="29634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33" name="Shape 33"/>
          <p:cNvSpPr txBox="1"/>
          <p:nvPr>
            <p:ph idx="3" type="body"/>
          </p:nvPr>
        </p:nvSpPr>
        <p:spPr>
          <a:xfrm>
            <a:off x="4645025" y="1151335"/>
            <a:ext cx="4041900" cy="479700"/>
          </a:xfrm>
          <a:prstGeom prst="rect">
            <a:avLst/>
          </a:prstGeom>
          <a:noFill/>
          <a:ln>
            <a:noFill/>
          </a:ln>
        </p:spPr>
        <p:txBody>
          <a:bodyPr anchorCtr="0" anchor="b" bIns="91425" lIns="91425" rIns="91425" wrap="square" tIns="91425"/>
          <a:lstStyle>
            <a:lvl1pPr indent="0" lvl="0" marL="0" rtl="0">
              <a:spcBef>
                <a:spcPts val="0"/>
              </a:spcBef>
              <a:buSzPts val="2400"/>
              <a:buFont typeface="Calibri"/>
              <a:buNone/>
              <a:defRPr/>
            </a:lvl1pPr>
            <a:lvl2pPr indent="0" lvl="1" marL="457200" rtl="0">
              <a:spcBef>
                <a:spcPts val="0"/>
              </a:spcBef>
              <a:buSzPts val="2400"/>
              <a:buFont typeface="Calibri"/>
              <a:buNone/>
              <a:defRPr/>
            </a:lvl2pPr>
            <a:lvl3pPr indent="0" lvl="2" marL="914400" rtl="0">
              <a:spcBef>
                <a:spcPts val="0"/>
              </a:spcBef>
              <a:buSzPts val="2400"/>
              <a:buFont typeface="Calibri"/>
              <a:buNone/>
              <a:defRPr/>
            </a:lvl3pPr>
            <a:lvl4pPr indent="0" lvl="3" marL="1371600" rtl="0">
              <a:spcBef>
                <a:spcPts val="0"/>
              </a:spcBef>
              <a:buSzPts val="2400"/>
              <a:buFont typeface="Calibri"/>
              <a:buNone/>
              <a:defRPr/>
            </a:lvl4pPr>
            <a:lvl5pPr indent="0" lvl="4" marL="1828800" rtl="0">
              <a:spcBef>
                <a:spcPts val="0"/>
              </a:spcBef>
              <a:buSzPts val="2400"/>
              <a:buFont typeface="Calibri"/>
              <a:buNone/>
              <a:defRPr/>
            </a:lvl5pPr>
            <a:lvl6pPr indent="0" lvl="5" marL="2286000" rtl="0">
              <a:spcBef>
                <a:spcPts val="0"/>
              </a:spcBef>
              <a:buSzPts val="2400"/>
              <a:buFont typeface="Arial"/>
              <a:buNone/>
              <a:defRPr/>
            </a:lvl6pPr>
            <a:lvl7pPr indent="0" lvl="6" marL="2743200" rtl="0">
              <a:spcBef>
                <a:spcPts val="0"/>
              </a:spcBef>
              <a:buSzPts val="2400"/>
              <a:buFont typeface="Arial"/>
              <a:buNone/>
              <a:defRPr/>
            </a:lvl7pPr>
            <a:lvl8pPr indent="0" lvl="7" marL="3200400" rtl="0">
              <a:spcBef>
                <a:spcPts val="0"/>
              </a:spcBef>
              <a:buSzPts val="2400"/>
              <a:buFont typeface="Arial"/>
              <a:buNone/>
              <a:defRPr/>
            </a:lvl8pPr>
            <a:lvl9pPr indent="0" lvl="8" marL="3657600" rtl="0">
              <a:spcBef>
                <a:spcPts val="0"/>
              </a:spcBef>
              <a:buSzPts val="2400"/>
              <a:buFont typeface="Arial"/>
              <a:buNone/>
              <a:defRPr/>
            </a:lvl9pPr>
          </a:lstStyle>
          <a:p/>
        </p:txBody>
      </p:sp>
      <p:sp>
        <p:nvSpPr>
          <p:cNvPr id="34" name="Shape 34"/>
          <p:cNvSpPr txBox="1"/>
          <p:nvPr>
            <p:ph idx="4" type="body"/>
          </p:nvPr>
        </p:nvSpPr>
        <p:spPr>
          <a:xfrm>
            <a:off x="4645025" y="1631156"/>
            <a:ext cx="4041900" cy="29634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35" name="Shape 35"/>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57762" y="333803"/>
            <a:ext cx="7591500" cy="571500"/>
          </a:xfrm>
          <a:prstGeom prst="rect">
            <a:avLst/>
          </a:prstGeom>
          <a:noFill/>
          <a:ln>
            <a:noFill/>
          </a:ln>
        </p:spPr>
        <p:txBody>
          <a:bodyPr anchorCtr="0" anchor="ctr" bIns="91425" lIns="91425" rIns="91425" wrap="square" tIns="91425"/>
          <a:lstStyle>
            <a:lvl1pPr lvl="0" rtl="0">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38" name="Shape 38"/>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9" name="Shape 39"/>
        <p:cNvGrpSpPr/>
        <p:nvPr/>
      </p:nvGrpSpPr>
      <p:grpSpPr>
        <a:xfrm>
          <a:off x="0" y="0"/>
          <a:ext cx="0" cy="0"/>
          <a:chOff x="0" y="0"/>
          <a:chExt cx="0" cy="0"/>
        </a:xfrm>
      </p:grpSpPr>
      <p:sp>
        <p:nvSpPr>
          <p:cNvPr id="40" name="Shape 40"/>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1" name="Shape 41"/>
        <p:cNvGrpSpPr/>
        <p:nvPr/>
      </p:nvGrpSpPr>
      <p:grpSpPr>
        <a:xfrm>
          <a:off x="0" y="0"/>
          <a:ext cx="0" cy="0"/>
          <a:chOff x="0" y="0"/>
          <a:chExt cx="0" cy="0"/>
        </a:xfrm>
      </p:grpSpPr>
      <p:sp>
        <p:nvSpPr>
          <p:cNvPr id="42" name="Shape 42"/>
          <p:cNvSpPr txBox="1"/>
          <p:nvPr>
            <p:ph type="title"/>
          </p:nvPr>
        </p:nvSpPr>
        <p:spPr>
          <a:xfrm>
            <a:off x="457200" y="204788"/>
            <a:ext cx="3008400" cy="871500"/>
          </a:xfrm>
          <a:prstGeom prst="rect">
            <a:avLst/>
          </a:prstGeom>
          <a:noFill/>
          <a:ln>
            <a:noFill/>
          </a:ln>
        </p:spPr>
        <p:txBody>
          <a:bodyPr anchorCtr="0" anchor="b" bIns="91425" lIns="91425" rIns="91425" wrap="square" tIns="91425"/>
          <a:lstStyle>
            <a:lvl1pPr lvl="0" rtl="0" algn="l">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43" name="Shape 43"/>
          <p:cNvSpPr txBox="1"/>
          <p:nvPr>
            <p:ph idx="1" type="body"/>
          </p:nvPr>
        </p:nvSpPr>
        <p:spPr>
          <a:xfrm>
            <a:off x="3575050" y="204788"/>
            <a:ext cx="5111700" cy="4389900"/>
          </a:xfrm>
          <a:prstGeom prst="rect">
            <a:avLst/>
          </a:prstGeom>
          <a:noFill/>
          <a:ln>
            <a:noFill/>
          </a:ln>
        </p:spPr>
        <p:txBody>
          <a:bodyPr anchorCtr="0" anchor="t" bIns="91425" lIns="91425" rIns="91425" wrap="square" tIns="91425"/>
          <a:lstStyle>
            <a:lvl1pPr lvl="0" rtl="0">
              <a:spcBef>
                <a:spcPts val="0"/>
              </a:spcBef>
              <a:buSzPts val="2400"/>
              <a:buChar char="■"/>
              <a:defRPr/>
            </a:lvl1pPr>
            <a:lvl2pPr lvl="1" rtl="0">
              <a:spcBef>
                <a:spcPts val="0"/>
              </a:spcBef>
              <a:buSzPts val="2400"/>
              <a:buChar char="■"/>
              <a:defRPr/>
            </a:lvl2pPr>
            <a:lvl3pPr lvl="2" rtl="0">
              <a:spcBef>
                <a:spcPts val="0"/>
              </a:spcBef>
              <a:buSzPts val="2400"/>
              <a:buChar char="▪"/>
              <a:defRPr/>
            </a:lvl3pPr>
            <a:lvl4pPr lvl="3" rtl="0">
              <a:spcBef>
                <a:spcPts val="0"/>
              </a:spcBef>
              <a:buSzPts val="2400"/>
              <a:buChar char="–"/>
              <a:defRPr/>
            </a:lvl4pPr>
            <a:lvl5pPr lvl="4" rtl="0">
              <a:spcBef>
                <a:spcPts val="0"/>
              </a:spcBef>
              <a:buSzPts val="2400"/>
              <a:buChar char="»"/>
              <a:defRPr/>
            </a:lvl5pPr>
            <a:lvl6pPr lvl="5" rtl="0">
              <a:spcBef>
                <a:spcPts val="0"/>
              </a:spcBef>
              <a:buSzPts val="2400"/>
              <a:buChar char="»"/>
              <a:defRPr/>
            </a:lvl6pPr>
            <a:lvl7pPr lvl="6" rtl="0">
              <a:spcBef>
                <a:spcPts val="0"/>
              </a:spcBef>
              <a:buSzPts val="2400"/>
              <a:buChar char="»"/>
              <a:defRPr/>
            </a:lvl7pPr>
            <a:lvl8pPr lvl="7" rtl="0">
              <a:spcBef>
                <a:spcPts val="0"/>
              </a:spcBef>
              <a:buSzPts val="2400"/>
              <a:buChar char="»"/>
              <a:defRPr/>
            </a:lvl8pPr>
            <a:lvl9pPr lvl="8" rtl="0">
              <a:spcBef>
                <a:spcPts val="0"/>
              </a:spcBef>
              <a:buSzPts val="2400"/>
              <a:buChar char="»"/>
              <a:defRPr/>
            </a:lvl9pPr>
          </a:lstStyle>
          <a:p/>
        </p:txBody>
      </p:sp>
      <p:sp>
        <p:nvSpPr>
          <p:cNvPr id="44" name="Shape 44"/>
          <p:cNvSpPr txBox="1"/>
          <p:nvPr>
            <p:ph idx="2" type="body"/>
          </p:nvPr>
        </p:nvSpPr>
        <p:spPr>
          <a:xfrm>
            <a:off x="457200" y="1076325"/>
            <a:ext cx="3008400" cy="3518400"/>
          </a:xfrm>
          <a:prstGeom prst="rect">
            <a:avLst/>
          </a:prstGeom>
          <a:noFill/>
          <a:ln>
            <a:noFill/>
          </a:ln>
        </p:spPr>
        <p:txBody>
          <a:bodyPr anchorCtr="0" anchor="t" bIns="91425" lIns="91425" rIns="91425" wrap="square" tIns="91425"/>
          <a:lstStyle>
            <a:lvl1pPr indent="0" lvl="0" marL="0" rtl="0">
              <a:spcBef>
                <a:spcPts val="0"/>
              </a:spcBef>
              <a:buSzPts val="2400"/>
              <a:buFont typeface="Calibri"/>
              <a:buNone/>
              <a:defRPr/>
            </a:lvl1pPr>
            <a:lvl2pPr indent="0" lvl="1" marL="457200" rtl="0">
              <a:spcBef>
                <a:spcPts val="0"/>
              </a:spcBef>
              <a:buSzPts val="2400"/>
              <a:buFont typeface="Calibri"/>
              <a:buNone/>
              <a:defRPr/>
            </a:lvl2pPr>
            <a:lvl3pPr indent="0" lvl="2" marL="914400" rtl="0">
              <a:spcBef>
                <a:spcPts val="0"/>
              </a:spcBef>
              <a:buSzPts val="2400"/>
              <a:buFont typeface="Calibri"/>
              <a:buNone/>
              <a:defRPr/>
            </a:lvl3pPr>
            <a:lvl4pPr indent="0" lvl="3" marL="1371600" rtl="0">
              <a:spcBef>
                <a:spcPts val="0"/>
              </a:spcBef>
              <a:buSzPts val="2400"/>
              <a:buFont typeface="Calibri"/>
              <a:buNone/>
              <a:defRPr/>
            </a:lvl4pPr>
            <a:lvl5pPr indent="0" lvl="4" marL="1828800" rtl="0">
              <a:spcBef>
                <a:spcPts val="0"/>
              </a:spcBef>
              <a:buSzPts val="2400"/>
              <a:buFont typeface="Calibri"/>
              <a:buNone/>
              <a:defRPr/>
            </a:lvl5pPr>
            <a:lvl6pPr indent="0" lvl="5" marL="2286000" rtl="0">
              <a:spcBef>
                <a:spcPts val="0"/>
              </a:spcBef>
              <a:buSzPts val="2400"/>
              <a:buFont typeface="Arial"/>
              <a:buNone/>
              <a:defRPr/>
            </a:lvl6pPr>
            <a:lvl7pPr indent="0" lvl="6" marL="2743200" rtl="0">
              <a:spcBef>
                <a:spcPts val="0"/>
              </a:spcBef>
              <a:buSzPts val="2400"/>
              <a:buFont typeface="Arial"/>
              <a:buNone/>
              <a:defRPr/>
            </a:lvl7pPr>
            <a:lvl8pPr indent="0" lvl="7" marL="3200400" rtl="0">
              <a:spcBef>
                <a:spcPts val="0"/>
              </a:spcBef>
              <a:buSzPts val="2400"/>
              <a:buFont typeface="Arial"/>
              <a:buNone/>
              <a:defRPr/>
            </a:lvl8pPr>
            <a:lvl9pPr indent="0" lvl="8" marL="3657600" rtl="0">
              <a:spcBef>
                <a:spcPts val="0"/>
              </a:spcBef>
              <a:buSzPts val="2400"/>
              <a:buFont typeface="Arial"/>
              <a:buNone/>
              <a:defRPr/>
            </a:lvl9pPr>
          </a:lstStyle>
          <a:p/>
        </p:txBody>
      </p:sp>
      <p:sp>
        <p:nvSpPr>
          <p:cNvPr id="45" name="Shape 45"/>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6" name="Shape 46"/>
        <p:cNvGrpSpPr/>
        <p:nvPr/>
      </p:nvGrpSpPr>
      <p:grpSpPr>
        <a:xfrm>
          <a:off x="0" y="0"/>
          <a:ext cx="0" cy="0"/>
          <a:chOff x="0" y="0"/>
          <a:chExt cx="0" cy="0"/>
        </a:xfrm>
      </p:grpSpPr>
      <p:sp>
        <p:nvSpPr>
          <p:cNvPr id="47" name="Shape 47"/>
          <p:cNvSpPr txBox="1"/>
          <p:nvPr>
            <p:ph type="title"/>
          </p:nvPr>
        </p:nvSpPr>
        <p:spPr>
          <a:xfrm>
            <a:off x="1792288" y="3600450"/>
            <a:ext cx="5486400" cy="425100"/>
          </a:xfrm>
          <a:prstGeom prst="rect">
            <a:avLst/>
          </a:prstGeom>
          <a:noFill/>
          <a:ln>
            <a:noFill/>
          </a:ln>
        </p:spPr>
        <p:txBody>
          <a:bodyPr anchorCtr="0" anchor="b" bIns="91425" lIns="91425" rIns="91425" wrap="square" tIns="91425"/>
          <a:lstStyle>
            <a:lvl1pPr lvl="0" rtl="0" algn="l">
              <a:spcBef>
                <a:spcPts val="0"/>
              </a:spcBef>
              <a:buSzPts val="30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48" name="Shape 48"/>
          <p:cNvSpPr/>
          <p:nvPr>
            <p:ph idx="2" type="pic"/>
          </p:nvPr>
        </p:nvSpPr>
        <p:spPr>
          <a:xfrm>
            <a:off x="1792288" y="459581"/>
            <a:ext cx="5486400" cy="3086100"/>
          </a:xfrm>
          <a:prstGeom prst="rect">
            <a:avLst/>
          </a:prstGeom>
          <a:noFill/>
          <a:ln>
            <a:noFill/>
          </a:ln>
        </p:spPr>
      </p:sp>
      <p:sp>
        <p:nvSpPr>
          <p:cNvPr id="49" name="Shape 49"/>
          <p:cNvSpPr txBox="1"/>
          <p:nvPr>
            <p:ph idx="1" type="body"/>
          </p:nvPr>
        </p:nvSpPr>
        <p:spPr>
          <a:xfrm>
            <a:off x="1792288" y="4025504"/>
            <a:ext cx="5486400" cy="603600"/>
          </a:xfrm>
          <a:prstGeom prst="rect">
            <a:avLst/>
          </a:prstGeom>
          <a:noFill/>
          <a:ln>
            <a:noFill/>
          </a:ln>
        </p:spPr>
        <p:txBody>
          <a:bodyPr anchorCtr="0" anchor="t" bIns="91425" lIns="91425" rIns="91425" wrap="square" tIns="91425"/>
          <a:lstStyle>
            <a:lvl1pPr indent="0" lvl="0" marL="0" rtl="0">
              <a:spcBef>
                <a:spcPts val="0"/>
              </a:spcBef>
              <a:buSzPts val="2400"/>
              <a:buFont typeface="Calibri"/>
              <a:buNone/>
              <a:defRPr/>
            </a:lvl1pPr>
            <a:lvl2pPr indent="0" lvl="1" marL="457200" rtl="0">
              <a:spcBef>
                <a:spcPts val="0"/>
              </a:spcBef>
              <a:buSzPts val="2400"/>
              <a:buFont typeface="Calibri"/>
              <a:buNone/>
              <a:defRPr/>
            </a:lvl2pPr>
            <a:lvl3pPr indent="0" lvl="2" marL="914400" rtl="0">
              <a:spcBef>
                <a:spcPts val="0"/>
              </a:spcBef>
              <a:buSzPts val="2400"/>
              <a:buFont typeface="Calibri"/>
              <a:buNone/>
              <a:defRPr/>
            </a:lvl3pPr>
            <a:lvl4pPr indent="0" lvl="3" marL="1371600" rtl="0">
              <a:spcBef>
                <a:spcPts val="0"/>
              </a:spcBef>
              <a:buSzPts val="2400"/>
              <a:buFont typeface="Calibri"/>
              <a:buNone/>
              <a:defRPr/>
            </a:lvl4pPr>
            <a:lvl5pPr indent="0" lvl="4" marL="1828800" rtl="0">
              <a:spcBef>
                <a:spcPts val="0"/>
              </a:spcBef>
              <a:buSzPts val="2400"/>
              <a:buFont typeface="Calibri"/>
              <a:buNone/>
              <a:defRPr/>
            </a:lvl5pPr>
            <a:lvl6pPr indent="0" lvl="5" marL="2286000" rtl="0">
              <a:spcBef>
                <a:spcPts val="0"/>
              </a:spcBef>
              <a:buSzPts val="2400"/>
              <a:buFont typeface="Arial"/>
              <a:buNone/>
              <a:defRPr/>
            </a:lvl6pPr>
            <a:lvl7pPr indent="0" lvl="6" marL="2743200" rtl="0">
              <a:spcBef>
                <a:spcPts val="0"/>
              </a:spcBef>
              <a:buSzPts val="2400"/>
              <a:buFont typeface="Arial"/>
              <a:buNone/>
              <a:defRPr/>
            </a:lvl7pPr>
            <a:lvl8pPr indent="0" lvl="7" marL="3200400" rtl="0">
              <a:spcBef>
                <a:spcPts val="0"/>
              </a:spcBef>
              <a:buSzPts val="2400"/>
              <a:buFont typeface="Arial"/>
              <a:buNone/>
              <a:defRPr/>
            </a:lvl8pPr>
            <a:lvl9pPr indent="0" lvl="8" marL="3657600" rtl="0">
              <a:spcBef>
                <a:spcPts val="0"/>
              </a:spcBef>
              <a:buSzPts val="2400"/>
              <a:buFont typeface="Arial"/>
              <a:buNone/>
              <a:defRPr/>
            </a:lvl9pPr>
          </a:lstStyle>
          <a:p/>
        </p:txBody>
      </p:sp>
      <p:sp>
        <p:nvSpPr>
          <p:cNvPr id="50" name="Shape 50"/>
          <p:cNvSpPr txBox="1"/>
          <p:nvPr>
            <p:ph idx="12" type="sldNum"/>
          </p:nvPr>
        </p:nvSpPr>
        <p:spPr>
          <a:xfrm>
            <a:off x="8556784"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74090" y="278387"/>
            <a:ext cx="7591500" cy="571500"/>
          </a:xfrm>
          <a:prstGeom prst="rect">
            <a:avLst/>
          </a:prstGeom>
          <a:noFill/>
          <a:ln>
            <a:noFill/>
          </a:ln>
        </p:spPr>
        <p:txBody>
          <a:bodyPr anchorCtr="0" anchor="ctr" bIns="91425" lIns="91425" rIns="91425" wrap="square" tIns="91425"/>
          <a:lstStyle>
            <a:lvl1pPr indent="-119062" lvl="0" marL="119062" marR="0" rtl="0" algn="l">
              <a:spcBef>
                <a:spcPts val="0"/>
              </a:spcBef>
              <a:spcAft>
                <a:spcPts val="0"/>
              </a:spcAft>
              <a:buSzPts val="3000"/>
              <a:buChar char="●"/>
              <a:defRPr sz="3000"/>
            </a:lvl1pPr>
            <a:lvl2pPr indent="-119062" lvl="1" marL="119062" marR="0" rtl="0" algn="l">
              <a:spcBef>
                <a:spcPts val="0"/>
              </a:spcBef>
              <a:spcAft>
                <a:spcPts val="0"/>
              </a:spcAft>
              <a:buSzPts val="1400"/>
              <a:buChar char="○"/>
              <a:defRPr/>
            </a:lvl2pPr>
            <a:lvl3pPr indent="-119062" lvl="2" marL="119062" marR="0" rtl="0" algn="l">
              <a:spcBef>
                <a:spcPts val="0"/>
              </a:spcBef>
              <a:spcAft>
                <a:spcPts val="0"/>
              </a:spcAft>
              <a:buSzPts val="1400"/>
              <a:buChar char="■"/>
              <a:defRPr/>
            </a:lvl3pPr>
            <a:lvl4pPr indent="-119062" lvl="3" marL="119062" marR="0" rtl="0" algn="l">
              <a:spcBef>
                <a:spcPts val="0"/>
              </a:spcBef>
              <a:spcAft>
                <a:spcPts val="0"/>
              </a:spcAft>
              <a:buSzPts val="1400"/>
              <a:buChar char="●"/>
              <a:defRPr/>
            </a:lvl4pPr>
            <a:lvl5pPr indent="-119062" lvl="4" marL="119062" marR="0" rtl="0" algn="l">
              <a:spcBef>
                <a:spcPts val="0"/>
              </a:spcBef>
              <a:spcAft>
                <a:spcPts val="0"/>
              </a:spcAft>
              <a:buSzPts val="1400"/>
              <a:buChar char="○"/>
              <a:defRPr/>
            </a:lvl5pPr>
            <a:lvl6pPr indent="-4762" lvl="5" marL="576262" marR="0" rtl="0" algn="l">
              <a:spcBef>
                <a:spcPts val="0"/>
              </a:spcBef>
              <a:spcAft>
                <a:spcPts val="0"/>
              </a:spcAft>
              <a:buSzPts val="1400"/>
              <a:buChar char="■"/>
              <a:defRPr/>
            </a:lvl6pPr>
            <a:lvl7pPr indent="-4762" lvl="6" marL="1033462" marR="0" rtl="0" algn="l">
              <a:spcBef>
                <a:spcPts val="0"/>
              </a:spcBef>
              <a:spcAft>
                <a:spcPts val="0"/>
              </a:spcAft>
              <a:buSzPts val="1400"/>
              <a:buChar char="●"/>
              <a:defRPr/>
            </a:lvl7pPr>
            <a:lvl8pPr indent="-4762" lvl="7" marL="1490662" marR="0" rtl="0" algn="l">
              <a:spcBef>
                <a:spcPts val="0"/>
              </a:spcBef>
              <a:spcAft>
                <a:spcPts val="0"/>
              </a:spcAft>
              <a:buSzPts val="1400"/>
              <a:buChar char="○"/>
              <a:defRPr/>
            </a:lvl8pPr>
            <a:lvl9pPr indent="-4762" lvl="8" marL="1947862" marR="0" rtl="0" algn="l">
              <a:spcBef>
                <a:spcPts val="0"/>
              </a:spcBef>
              <a:spcAft>
                <a:spcPts val="0"/>
              </a:spcAft>
              <a:buSzPts val="1400"/>
              <a:buChar char="■"/>
              <a:defRPr/>
            </a:lvl9pPr>
          </a:lstStyle>
          <a:p/>
        </p:txBody>
      </p:sp>
      <p:sp>
        <p:nvSpPr>
          <p:cNvPr id="7" name="Shape 7"/>
          <p:cNvSpPr txBox="1"/>
          <p:nvPr>
            <p:ph idx="1" type="body"/>
          </p:nvPr>
        </p:nvSpPr>
        <p:spPr>
          <a:xfrm>
            <a:off x="396875" y="1021556"/>
            <a:ext cx="7896300" cy="3729000"/>
          </a:xfrm>
          <a:prstGeom prst="rect">
            <a:avLst/>
          </a:prstGeom>
          <a:noFill/>
          <a:ln>
            <a:noFill/>
          </a:ln>
        </p:spPr>
        <p:txBody>
          <a:bodyPr anchorCtr="0" anchor="t" bIns="91425" lIns="91425" rIns="91425" wrap="square" tIns="91425"/>
          <a:lstStyle>
            <a:lvl1pPr indent="-251459" lvl="0" marL="342900" marR="0" rtl="0" algn="l">
              <a:spcBef>
                <a:spcPts val="480"/>
              </a:spcBef>
              <a:spcAft>
                <a:spcPts val="0"/>
              </a:spcAft>
              <a:buClr>
                <a:srgbClr val="990000"/>
              </a:buClr>
              <a:buSzPts val="2400"/>
              <a:buFont typeface="Calibri"/>
              <a:buChar char="■"/>
              <a:defRPr sz="2400"/>
            </a:lvl1pPr>
            <a:lvl2pPr indent="-146050" lvl="1" marL="742950" marR="0" rtl="0" algn="l">
              <a:spcBef>
                <a:spcPts val="400"/>
              </a:spcBef>
              <a:spcAft>
                <a:spcPts val="0"/>
              </a:spcAft>
              <a:buClr>
                <a:srgbClr val="990000"/>
              </a:buClr>
              <a:buSzPts val="2400"/>
              <a:buFont typeface="Calibri"/>
              <a:buChar char="■"/>
              <a:defRPr sz="2400"/>
            </a:lvl2pPr>
            <a:lvl3pPr indent="-127000" lvl="2" marL="1143000" marR="0" rtl="0" algn="l">
              <a:spcBef>
                <a:spcPts val="400"/>
              </a:spcBef>
              <a:spcAft>
                <a:spcPts val="0"/>
              </a:spcAft>
              <a:buClr>
                <a:srgbClr val="990000"/>
              </a:buClr>
              <a:buSzPts val="2400"/>
              <a:buFont typeface="Calibri"/>
              <a:buChar char="▪"/>
              <a:defRPr sz="2400"/>
            </a:lvl3pPr>
            <a:lvl4pPr indent="-101600" lvl="3" marL="1600200" marR="0" rtl="0" algn="l">
              <a:spcBef>
                <a:spcPts val="400"/>
              </a:spcBef>
              <a:spcAft>
                <a:spcPts val="0"/>
              </a:spcAft>
              <a:buClr>
                <a:srgbClr val="990000"/>
              </a:buClr>
              <a:buSzPts val="2400"/>
              <a:buFont typeface="Calibri"/>
              <a:buChar char="–"/>
              <a:defRPr sz="2400"/>
            </a:lvl4pPr>
            <a:lvl5pPr indent="-101600" lvl="4" marL="2057400" marR="0" rtl="0" algn="l">
              <a:spcBef>
                <a:spcPts val="400"/>
              </a:spcBef>
              <a:spcAft>
                <a:spcPts val="0"/>
              </a:spcAft>
              <a:buClr>
                <a:srgbClr val="990000"/>
              </a:buClr>
              <a:buSzPts val="2400"/>
              <a:buFont typeface="Calibri"/>
              <a:buChar char="»"/>
              <a:defRPr sz="2400"/>
            </a:lvl5pPr>
            <a:lvl6pPr indent="-101600" lvl="5" marL="2514600" marR="0" rtl="0" algn="l">
              <a:spcBef>
                <a:spcPts val="400"/>
              </a:spcBef>
              <a:spcAft>
                <a:spcPts val="0"/>
              </a:spcAft>
              <a:buClr>
                <a:srgbClr val="990000"/>
              </a:buClr>
              <a:buSzPts val="2400"/>
              <a:buFont typeface="Arial"/>
              <a:buChar char="»"/>
              <a:defRPr sz="2400"/>
            </a:lvl6pPr>
            <a:lvl7pPr indent="-101600" lvl="6" marL="2971800" marR="0" rtl="0" algn="l">
              <a:spcBef>
                <a:spcPts val="400"/>
              </a:spcBef>
              <a:spcAft>
                <a:spcPts val="0"/>
              </a:spcAft>
              <a:buClr>
                <a:srgbClr val="990000"/>
              </a:buClr>
              <a:buSzPts val="2400"/>
              <a:buFont typeface="Arial"/>
              <a:buChar char="»"/>
              <a:defRPr sz="2400"/>
            </a:lvl7pPr>
            <a:lvl8pPr indent="-101600" lvl="7" marL="3429000" marR="0" rtl="0" algn="l">
              <a:spcBef>
                <a:spcPts val="400"/>
              </a:spcBef>
              <a:spcAft>
                <a:spcPts val="0"/>
              </a:spcAft>
              <a:buClr>
                <a:srgbClr val="990000"/>
              </a:buClr>
              <a:buSzPts val="2400"/>
              <a:buFont typeface="Arial"/>
              <a:buChar char="»"/>
              <a:defRPr sz="2400"/>
            </a:lvl8pPr>
            <a:lvl9pPr indent="-101600" lvl="8" marL="3886200" marR="0" rtl="0" algn="l">
              <a:spcBef>
                <a:spcPts val="400"/>
              </a:spcBef>
              <a:spcAft>
                <a:spcPts val="0"/>
              </a:spcAft>
              <a:buClr>
                <a:srgbClr val="990000"/>
              </a:buClr>
              <a:buSzPts val="2400"/>
              <a:buFont typeface="Arial"/>
              <a:buChar char="»"/>
              <a:defRPr sz="2400"/>
            </a:lvl9pPr>
          </a:lstStyle>
          <a:p/>
        </p:txBody>
      </p:sp>
      <p:sp>
        <p:nvSpPr>
          <p:cNvPr id="8" name="Shape 8"/>
          <p:cNvSpPr/>
          <p:nvPr/>
        </p:nvSpPr>
        <p:spPr>
          <a:xfrm>
            <a:off x="0" y="0"/>
            <a:ext cx="9144000" cy="171600"/>
          </a:xfrm>
          <a:prstGeom prst="rect">
            <a:avLst/>
          </a:prstGeom>
          <a:solidFill>
            <a:srgbClr val="990000"/>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 name="Shape 9"/>
          <p:cNvSpPr txBox="1"/>
          <p:nvPr/>
        </p:nvSpPr>
        <p:spPr>
          <a:xfrm>
            <a:off x="7897813" y="-20241"/>
            <a:ext cx="1309800" cy="2085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1" i="0" lang="en" sz="1200" u="none" cap="none" strike="noStrike">
                <a:solidFill>
                  <a:schemeClr val="lt1"/>
                </a:solidFill>
                <a:latin typeface="Times New Roman"/>
                <a:ea typeface="Times New Roman"/>
                <a:cs typeface="Times New Roman"/>
                <a:sym typeface="Times New Roman"/>
              </a:rPr>
              <a:t>Carnegie Mellon</a:t>
            </a:r>
          </a:p>
        </p:txBody>
      </p:sp>
      <p:sp>
        <p:nvSpPr>
          <p:cNvPr id="10" name="Shape 10"/>
          <p:cNvSpPr/>
          <p:nvPr/>
        </p:nvSpPr>
        <p:spPr>
          <a:xfrm>
            <a:off x="8830843" y="4958834"/>
            <a:ext cx="313200" cy="18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lang="en"/>
              <a:t> </a:t>
            </a:r>
          </a:p>
        </p:txBody>
      </p:sp>
      <p:sp>
        <p:nvSpPr>
          <p:cNvPr id="11" name="Shape 11"/>
          <p:cNvSpPr txBox="1"/>
          <p:nvPr>
            <p:ph idx="12" type="sldNum"/>
          </p:nvPr>
        </p:nvSpPr>
        <p:spPr>
          <a:xfrm>
            <a:off x="8556784" y="4749851"/>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300"/>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www.cs.cmu.edu/~213/oldexams/final-s02.pdf" TargetMode="External"/><Relationship Id="rId7" Type="http://schemas.openxmlformats.org/officeDocument/2006/relationships/hyperlink" Target="http://www.cs.cmu.edu/~213/lectures/18-vm-system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9.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www.cs.cmu.edu/~213/oldexams/final-f01.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www.cs.cmu.edu/~213/oldexams/final-f01.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www.cs.cmu.edu/~213/oldexams/final-f01.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www.cs.cmu.edu/~213/oldexams/final-f01.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www.cs.cmu.edu/~213/oldexams/final-f01.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www.cs.cmu.edu/~213/oldexams/final-f01.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www.cs.cmu.edu/~213/oldexams/final-f0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http://www.cs.cmu.edu/~213/oldexams/final-f01.pdf"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www.cs.cmu.edu/~213/oldexams/final-f01.pdf"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hyperlink" Target="http://www.cs.cmu.edu/~213/oldexams/final-f01.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hyperlink" Target="http://www.cs.cmu.edu/~213/oldexams/final-f01.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hyperlink" Target="http://www.cs.cmu.edu/~213/oldexams/final-f01.pdf"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www.cs.cmu.edu/~213/oldexams/final-f01.pd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www.cs.cmu.edu/~213/oldexams/final-f0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hyperlink" Target="http://www.cs.cmu.edu/~213/oldexams/final-f01.pd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hyperlink" Target="http://www.cs.cmu.edu/~213/oldexams/final-f01.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hyperlink" Target="http://www.cs.cmu.edu/~213/oldexams/final-f01.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7.png"/><Relationship Id="rId4" Type="http://schemas.openxmlformats.org/officeDocument/2006/relationships/image" Target="../media/image1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ctrTitle"/>
          </p:nvPr>
        </p:nvSpPr>
        <p:spPr>
          <a:xfrm>
            <a:off x="685800" y="1281009"/>
            <a:ext cx="7772400" cy="1102500"/>
          </a:xfrm>
          <a:prstGeom prst="rect">
            <a:avLst/>
          </a:prstGeom>
        </p:spPr>
        <p:txBody>
          <a:bodyPr anchorCtr="0" anchor="ctr" bIns="91425" lIns="91425" rIns="91425" wrap="square" tIns="91425">
            <a:noAutofit/>
          </a:bodyPr>
          <a:lstStyle/>
          <a:p>
            <a:pPr indent="-119062" lvl="0" marL="119062">
              <a:spcBef>
                <a:spcPts val="0"/>
              </a:spcBef>
              <a:buNone/>
            </a:pPr>
            <a:r>
              <a:rPr lang="en"/>
              <a:t>15-213: Final Exam Review</a:t>
            </a:r>
          </a:p>
        </p:txBody>
      </p:sp>
      <p:sp>
        <p:nvSpPr>
          <p:cNvPr id="79" name="Shape 79"/>
          <p:cNvSpPr txBox="1"/>
          <p:nvPr>
            <p:ph idx="1" type="subTitle"/>
          </p:nvPr>
        </p:nvSpPr>
        <p:spPr>
          <a:xfrm>
            <a:off x="685800" y="2914650"/>
            <a:ext cx="7677600" cy="1314600"/>
          </a:xfrm>
          <a:prstGeom prst="rect">
            <a:avLst/>
          </a:prstGeom>
        </p:spPr>
        <p:txBody>
          <a:bodyPr anchorCtr="0" anchor="t" bIns="91425" lIns="91425" rIns="91425" wrap="square" tIns="91425">
            <a:noAutofit/>
          </a:bodyPr>
          <a:lstStyle/>
          <a:p>
            <a:pPr indent="0" lvl="0" marL="0">
              <a:spcBef>
                <a:spcPts val="0"/>
              </a:spcBef>
              <a:buNone/>
            </a:pPr>
            <a:r>
              <a:rPr lang="en"/>
              <a:t>Nikhil, Kashish, Krishanu, Stan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70" name="Shape 170"/>
          <p:cNvSpPr txBox="1"/>
          <p:nvPr>
            <p:ph idx="1" type="body"/>
          </p:nvPr>
        </p:nvSpPr>
        <p:spPr>
          <a:xfrm>
            <a:off x="966625" y="1240925"/>
            <a:ext cx="42366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171" name="Shape 171"/>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Let’s analyse the semaphores</a:t>
            </a:r>
          </a:p>
        </p:txBody>
      </p:sp>
      <p:sp>
        <p:nvSpPr>
          <p:cNvPr id="172" name="Shape 172"/>
          <p:cNvSpPr txBox="1"/>
          <p:nvPr/>
        </p:nvSpPr>
        <p:spPr>
          <a:xfrm>
            <a:off x="346900" y="2746063"/>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TA</a:t>
            </a:r>
          </a:p>
        </p:txBody>
      </p:sp>
      <p:sp>
        <p:nvSpPr>
          <p:cNvPr id="173" name="Shape 173"/>
          <p:cNvSpPr txBox="1"/>
          <p:nvPr/>
        </p:nvSpPr>
        <p:spPr>
          <a:xfrm>
            <a:off x="347125" y="25424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74" name="Shape 174"/>
          <p:cNvSpPr txBox="1"/>
          <p:nvPr/>
        </p:nvSpPr>
        <p:spPr>
          <a:xfrm>
            <a:off x="346900" y="43591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75" name="Shape 175"/>
          <p:cNvSpPr txBox="1"/>
          <p:nvPr/>
        </p:nvSpPr>
        <p:spPr>
          <a:xfrm>
            <a:off x="347125" y="3541050"/>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sp>
        <p:nvSpPr>
          <p:cNvPr id="176" name="Shape 176"/>
          <p:cNvSpPr txBox="1"/>
          <p:nvPr/>
        </p:nvSpPr>
        <p:spPr>
          <a:xfrm>
            <a:off x="346900" y="3295338"/>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S:Give up TA</a:t>
            </a:r>
          </a:p>
        </p:txBody>
      </p:sp>
      <p:sp>
        <p:nvSpPr>
          <p:cNvPr id="177" name="Shape 177"/>
          <p:cNvSpPr txBox="1"/>
          <p:nvPr/>
        </p:nvSpPr>
        <p:spPr>
          <a:xfrm>
            <a:off x="4170000" y="175112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W:Get a Notebook</a:t>
            </a:r>
          </a:p>
        </p:txBody>
      </p:sp>
      <p:sp>
        <p:nvSpPr>
          <p:cNvPr id="178" name="Shape 178"/>
          <p:cNvSpPr txBox="1"/>
          <p:nvPr/>
        </p:nvSpPr>
        <p:spPr>
          <a:xfrm>
            <a:off x="4017600" y="411347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S:Give up Notebook</a:t>
            </a:r>
          </a:p>
        </p:txBody>
      </p:sp>
      <p:sp>
        <p:nvSpPr>
          <p:cNvPr id="179" name="Shape 179"/>
          <p:cNvSpPr txBox="1"/>
          <p:nvPr/>
        </p:nvSpPr>
        <p:spPr>
          <a:xfrm>
            <a:off x="347125" y="175112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cxnSp>
        <p:nvCxnSpPr>
          <p:cNvPr id="180" name="Shape 180"/>
          <p:cNvCxnSpPr>
            <a:stCxn id="179" idx="1"/>
            <a:endCxn id="173" idx="1"/>
          </p:cNvCxnSpPr>
          <p:nvPr/>
        </p:nvCxnSpPr>
        <p:spPr>
          <a:xfrm>
            <a:off x="347125" y="1873975"/>
            <a:ext cx="600" cy="791400"/>
          </a:xfrm>
          <a:prstGeom prst="bentConnector3">
            <a:avLst>
              <a:gd fmla="val -39687500" name="adj1"/>
            </a:avLst>
          </a:prstGeom>
          <a:noFill/>
          <a:ln cap="flat" cmpd="sng" w="28575">
            <a:solidFill>
              <a:srgbClr val="0000FF"/>
            </a:solidFill>
            <a:prstDash val="solid"/>
            <a:round/>
            <a:headEnd len="lg" w="lg" type="none"/>
            <a:tailEnd len="lg" w="lg" type="none"/>
          </a:ln>
        </p:spPr>
      </p:cxnSp>
      <p:cxnSp>
        <p:nvCxnSpPr>
          <p:cNvPr id="181" name="Shape 181"/>
          <p:cNvCxnSpPr>
            <a:stCxn id="172" idx="1"/>
            <a:endCxn id="176" idx="1"/>
          </p:cNvCxnSpPr>
          <p:nvPr/>
        </p:nvCxnSpPr>
        <p:spPr>
          <a:xfrm>
            <a:off x="346900" y="2868913"/>
            <a:ext cx="600" cy="549300"/>
          </a:xfrm>
          <a:prstGeom prst="bentConnector3">
            <a:avLst>
              <a:gd fmla="val -39687500" name="adj1"/>
            </a:avLst>
          </a:prstGeom>
          <a:noFill/>
          <a:ln cap="flat" cmpd="sng" w="28575">
            <a:solidFill>
              <a:srgbClr val="00FF00"/>
            </a:solidFill>
            <a:prstDash val="solid"/>
            <a:round/>
            <a:headEnd len="lg" w="lg" type="none"/>
            <a:tailEnd len="lg" w="lg" type="none"/>
          </a:ln>
        </p:spPr>
      </p:cxnSp>
      <p:cxnSp>
        <p:nvCxnSpPr>
          <p:cNvPr id="182" name="Shape 182"/>
          <p:cNvCxnSpPr>
            <a:stCxn id="175" idx="1"/>
            <a:endCxn id="174" idx="1"/>
          </p:cNvCxnSpPr>
          <p:nvPr/>
        </p:nvCxnSpPr>
        <p:spPr>
          <a:xfrm>
            <a:off x="347125" y="3663900"/>
            <a:ext cx="600" cy="818100"/>
          </a:xfrm>
          <a:prstGeom prst="bentConnector3">
            <a:avLst>
              <a:gd fmla="val -39725000" name="adj1"/>
            </a:avLst>
          </a:prstGeom>
          <a:noFill/>
          <a:ln cap="flat" cmpd="sng" w="28575">
            <a:solidFill>
              <a:srgbClr val="0000FF"/>
            </a:solidFill>
            <a:prstDash val="solid"/>
            <a:round/>
            <a:headEnd len="lg" w="lg" type="none"/>
            <a:tailEnd len="lg" w="lg" type="none"/>
          </a:ln>
        </p:spPr>
      </p:cxnSp>
      <p:cxnSp>
        <p:nvCxnSpPr>
          <p:cNvPr id="183" name="Shape 183"/>
          <p:cNvCxnSpPr>
            <a:stCxn id="177" idx="3"/>
            <a:endCxn id="178" idx="3"/>
          </p:cNvCxnSpPr>
          <p:nvPr/>
        </p:nvCxnSpPr>
        <p:spPr>
          <a:xfrm flipH="1">
            <a:off x="5305800" y="1873975"/>
            <a:ext cx="152400" cy="2362500"/>
          </a:xfrm>
          <a:prstGeom prst="bentConnector3">
            <a:avLst>
              <a:gd fmla="val -156250" name="adj1"/>
            </a:avLst>
          </a:prstGeom>
          <a:noFill/>
          <a:ln cap="flat" cmpd="sng" w="28575">
            <a:solidFill>
              <a:srgbClr val="FF0000"/>
            </a:solidFill>
            <a:prstDash val="solid"/>
            <a:round/>
            <a:headEnd len="lg" w="lg" type="none"/>
            <a:tailEnd len="lg" w="lg" type="none"/>
          </a:ln>
        </p:spPr>
      </p:cxnSp>
      <p:sp>
        <p:nvSpPr>
          <p:cNvPr id="184" name="Shape 184"/>
          <p:cNvSpPr txBox="1"/>
          <p:nvPr/>
        </p:nvSpPr>
        <p:spPr>
          <a:xfrm>
            <a:off x="5822125" y="575200"/>
            <a:ext cx="3220500" cy="4359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dk1"/>
                </a:solidFill>
              </a:rPr>
              <a:t>Case A: Pens and Notebooks</a:t>
            </a:r>
          </a:p>
          <a:p>
            <a:pPr indent="0" lvl="0" marL="0" rtl="0">
              <a:spcBef>
                <a:spcPts val="0"/>
              </a:spcBef>
              <a:buNone/>
            </a:pPr>
            <a:r>
              <a:t/>
            </a:r>
            <a:endParaRPr>
              <a:solidFill>
                <a:schemeClr val="dk1"/>
              </a:solidFill>
            </a:endParaRPr>
          </a:p>
          <a:p>
            <a:pPr indent="-330200" lvl="0" marL="457200" rtl="0">
              <a:spcBef>
                <a:spcPts val="480"/>
              </a:spcBef>
              <a:buClr>
                <a:srgbClr val="990000"/>
              </a:buClr>
              <a:buSzPts val="1600"/>
              <a:buChar char="■"/>
            </a:pPr>
            <a:r>
              <a:rPr lang="en" sz="1600">
                <a:solidFill>
                  <a:schemeClr val="dk1"/>
                </a:solidFill>
              </a:rPr>
              <a:t>There is an overlap</a:t>
            </a:r>
            <a:br>
              <a:rPr lang="en" sz="1600">
                <a:solidFill>
                  <a:schemeClr val="dk1"/>
                </a:solidFill>
              </a:rPr>
            </a:br>
          </a:p>
          <a:p>
            <a:pPr indent="-330200" lvl="0" marL="457200" rtl="0">
              <a:spcBef>
                <a:spcPts val="480"/>
              </a:spcBef>
              <a:buClr>
                <a:srgbClr val="990000"/>
              </a:buClr>
              <a:buSzPts val="1600"/>
              <a:buChar char="■"/>
            </a:pPr>
            <a:r>
              <a:rPr lang="en" sz="1600">
                <a:solidFill>
                  <a:schemeClr val="dk1"/>
                </a:solidFill>
              </a:rPr>
              <a:t>A student who is holding a notebook may be waiting on a pen</a:t>
            </a:r>
          </a:p>
          <a:p>
            <a:pPr indent="0" lvl="0" marL="0" rtl="0">
              <a:spcBef>
                <a:spcPts val="480"/>
              </a:spcBef>
              <a:buNone/>
            </a:pPr>
            <a:r>
              <a:t/>
            </a:r>
            <a:endParaRPr sz="1600">
              <a:solidFill>
                <a:schemeClr val="dk1"/>
              </a:solidFill>
            </a:endParaRPr>
          </a:p>
          <a:p>
            <a:pPr indent="-330200" lvl="0" marL="457200" rtl="0">
              <a:spcBef>
                <a:spcPts val="480"/>
              </a:spcBef>
              <a:buClr>
                <a:srgbClr val="990000"/>
              </a:buClr>
              <a:buSzPts val="1600"/>
              <a:buChar char="■"/>
            </a:pPr>
            <a:r>
              <a:rPr lang="en" sz="1600">
                <a:solidFill>
                  <a:schemeClr val="dk1"/>
                </a:solidFill>
              </a:rPr>
              <a:t>A student who is holding a pen may be waiting on a notebook</a:t>
            </a:r>
            <a:br>
              <a:rPr lang="en" sz="1600">
                <a:solidFill>
                  <a:schemeClr val="dk1"/>
                </a:solidFill>
              </a:rPr>
            </a:br>
          </a:p>
          <a:p>
            <a:pPr indent="0" lvl="0" marL="0" rtl="0">
              <a:spcBef>
                <a:spcPts val="480"/>
              </a:spcBef>
              <a:buNone/>
            </a:pPr>
            <a:r>
              <a:t/>
            </a:r>
            <a:endParaRPr sz="1600">
              <a:solidFill>
                <a:schemeClr val="dk1"/>
              </a:solidFill>
            </a:endParaRPr>
          </a:p>
        </p:txBody>
      </p:sp>
      <p:sp>
        <p:nvSpPr>
          <p:cNvPr id="185" name="Shape 185"/>
          <p:cNvSpPr txBox="1"/>
          <p:nvPr/>
        </p:nvSpPr>
        <p:spPr>
          <a:xfrm>
            <a:off x="109000" y="1378650"/>
            <a:ext cx="691800" cy="389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S: Signal</a:t>
            </a:r>
          </a:p>
          <a:p>
            <a:pPr indent="0" lvl="0" marL="0" rtl="0">
              <a:spcBef>
                <a:spcPts val="0"/>
              </a:spcBef>
              <a:buNone/>
            </a:pPr>
            <a:r>
              <a:rPr lang="en" sz="1000"/>
              <a:t>W: Wait</a:t>
            </a:r>
          </a:p>
        </p:txBody>
      </p:sp>
      <p:cxnSp>
        <p:nvCxnSpPr>
          <p:cNvPr id="186" name="Shape 186"/>
          <p:cNvCxnSpPr/>
          <p:nvPr/>
        </p:nvCxnSpPr>
        <p:spPr>
          <a:xfrm flipH="1">
            <a:off x="1838800" y="1867000"/>
            <a:ext cx="4184400" cy="1791000"/>
          </a:xfrm>
          <a:prstGeom prst="straightConnector1">
            <a:avLst/>
          </a:prstGeom>
          <a:noFill/>
          <a:ln cap="flat" cmpd="sng" w="9525">
            <a:solidFill>
              <a:schemeClr val="dk2"/>
            </a:solidFill>
            <a:prstDash val="solid"/>
            <a:round/>
            <a:headEnd len="lg" w="lg" type="none"/>
            <a:tailEnd len="lg" w="lg" type="triangle"/>
          </a:ln>
        </p:spPr>
      </p:cxnSp>
      <p:cxnSp>
        <p:nvCxnSpPr>
          <p:cNvPr id="187" name="Shape 187"/>
          <p:cNvCxnSpPr/>
          <p:nvPr/>
        </p:nvCxnSpPr>
        <p:spPr>
          <a:xfrm rot="10800000">
            <a:off x="2108175" y="2104625"/>
            <a:ext cx="3970500" cy="8640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57025" y="326750"/>
            <a:ext cx="5159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93" name="Shape 193"/>
          <p:cNvSpPr txBox="1"/>
          <p:nvPr>
            <p:ph idx="1" type="body"/>
          </p:nvPr>
        </p:nvSpPr>
        <p:spPr>
          <a:xfrm>
            <a:off x="966625" y="1240925"/>
            <a:ext cx="42366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194" name="Shape 194"/>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Let’s analyse the semaphores</a:t>
            </a:r>
          </a:p>
        </p:txBody>
      </p:sp>
      <p:sp>
        <p:nvSpPr>
          <p:cNvPr id="195" name="Shape 195"/>
          <p:cNvSpPr txBox="1"/>
          <p:nvPr/>
        </p:nvSpPr>
        <p:spPr>
          <a:xfrm>
            <a:off x="346900" y="2746063"/>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TA</a:t>
            </a:r>
          </a:p>
        </p:txBody>
      </p:sp>
      <p:sp>
        <p:nvSpPr>
          <p:cNvPr id="196" name="Shape 196"/>
          <p:cNvSpPr txBox="1"/>
          <p:nvPr/>
        </p:nvSpPr>
        <p:spPr>
          <a:xfrm>
            <a:off x="347125" y="25424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97" name="Shape 197"/>
          <p:cNvSpPr txBox="1"/>
          <p:nvPr/>
        </p:nvSpPr>
        <p:spPr>
          <a:xfrm>
            <a:off x="346900" y="43591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98" name="Shape 198"/>
          <p:cNvSpPr txBox="1"/>
          <p:nvPr/>
        </p:nvSpPr>
        <p:spPr>
          <a:xfrm>
            <a:off x="347125" y="3541050"/>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sp>
        <p:nvSpPr>
          <p:cNvPr id="199" name="Shape 199"/>
          <p:cNvSpPr txBox="1"/>
          <p:nvPr/>
        </p:nvSpPr>
        <p:spPr>
          <a:xfrm>
            <a:off x="346900" y="3295338"/>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S:Give up TA</a:t>
            </a:r>
          </a:p>
        </p:txBody>
      </p:sp>
      <p:sp>
        <p:nvSpPr>
          <p:cNvPr id="200" name="Shape 200"/>
          <p:cNvSpPr txBox="1"/>
          <p:nvPr/>
        </p:nvSpPr>
        <p:spPr>
          <a:xfrm>
            <a:off x="4170000" y="175112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W:Get a Notebook</a:t>
            </a:r>
          </a:p>
        </p:txBody>
      </p:sp>
      <p:sp>
        <p:nvSpPr>
          <p:cNvPr id="201" name="Shape 201"/>
          <p:cNvSpPr txBox="1"/>
          <p:nvPr/>
        </p:nvSpPr>
        <p:spPr>
          <a:xfrm>
            <a:off x="4017600" y="411347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S:Give up Notebook</a:t>
            </a:r>
          </a:p>
        </p:txBody>
      </p:sp>
      <p:sp>
        <p:nvSpPr>
          <p:cNvPr id="202" name="Shape 202"/>
          <p:cNvSpPr txBox="1"/>
          <p:nvPr/>
        </p:nvSpPr>
        <p:spPr>
          <a:xfrm>
            <a:off x="347125" y="175112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cxnSp>
        <p:nvCxnSpPr>
          <p:cNvPr id="203" name="Shape 203"/>
          <p:cNvCxnSpPr>
            <a:stCxn id="202" idx="1"/>
            <a:endCxn id="196" idx="1"/>
          </p:cNvCxnSpPr>
          <p:nvPr/>
        </p:nvCxnSpPr>
        <p:spPr>
          <a:xfrm>
            <a:off x="347125" y="1873975"/>
            <a:ext cx="600" cy="791400"/>
          </a:xfrm>
          <a:prstGeom prst="bentConnector3">
            <a:avLst>
              <a:gd fmla="val -39687500" name="adj1"/>
            </a:avLst>
          </a:prstGeom>
          <a:noFill/>
          <a:ln cap="flat" cmpd="sng" w="28575">
            <a:solidFill>
              <a:srgbClr val="0000FF"/>
            </a:solidFill>
            <a:prstDash val="solid"/>
            <a:round/>
            <a:headEnd len="lg" w="lg" type="none"/>
            <a:tailEnd len="lg" w="lg" type="none"/>
          </a:ln>
        </p:spPr>
      </p:cxnSp>
      <p:cxnSp>
        <p:nvCxnSpPr>
          <p:cNvPr id="204" name="Shape 204"/>
          <p:cNvCxnSpPr>
            <a:stCxn id="195" idx="1"/>
            <a:endCxn id="199" idx="1"/>
          </p:cNvCxnSpPr>
          <p:nvPr/>
        </p:nvCxnSpPr>
        <p:spPr>
          <a:xfrm>
            <a:off x="346900" y="2868913"/>
            <a:ext cx="600" cy="549300"/>
          </a:xfrm>
          <a:prstGeom prst="bentConnector3">
            <a:avLst>
              <a:gd fmla="val -39687500" name="adj1"/>
            </a:avLst>
          </a:prstGeom>
          <a:noFill/>
          <a:ln cap="flat" cmpd="sng" w="28575">
            <a:solidFill>
              <a:srgbClr val="00FF00"/>
            </a:solidFill>
            <a:prstDash val="solid"/>
            <a:round/>
            <a:headEnd len="lg" w="lg" type="none"/>
            <a:tailEnd len="lg" w="lg" type="none"/>
          </a:ln>
        </p:spPr>
      </p:cxnSp>
      <p:cxnSp>
        <p:nvCxnSpPr>
          <p:cNvPr id="205" name="Shape 205"/>
          <p:cNvCxnSpPr>
            <a:stCxn id="198" idx="1"/>
            <a:endCxn id="197" idx="1"/>
          </p:cNvCxnSpPr>
          <p:nvPr/>
        </p:nvCxnSpPr>
        <p:spPr>
          <a:xfrm>
            <a:off x="347125" y="3663900"/>
            <a:ext cx="600" cy="818100"/>
          </a:xfrm>
          <a:prstGeom prst="bentConnector3">
            <a:avLst>
              <a:gd fmla="val -39725000" name="adj1"/>
            </a:avLst>
          </a:prstGeom>
          <a:noFill/>
          <a:ln cap="flat" cmpd="sng" w="28575">
            <a:solidFill>
              <a:srgbClr val="0000FF"/>
            </a:solidFill>
            <a:prstDash val="solid"/>
            <a:round/>
            <a:headEnd len="lg" w="lg" type="none"/>
            <a:tailEnd len="lg" w="lg" type="none"/>
          </a:ln>
        </p:spPr>
      </p:cxnSp>
      <p:cxnSp>
        <p:nvCxnSpPr>
          <p:cNvPr id="206" name="Shape 206"/>
          <p:cNvCxnSpPr>
            <a:stCxn id="200" idx="3"/>
            <a:endCxn id="201" idx="3"/>
          </p:cNvCxnSpPr>
          <p:nvPr/>
        </p:nvCxnSpPr>
        <p:spPr>
          <a:xfrm flipH="1">
            <a:off x="5305800" y="1873975"/>
            <a:ext cx="152400" cy="2362500"/>
          </a:xfrm>
          <a:prstGeom prst="bentConnector3">
            <a:avLst>
              <a:gd fmla="val -156250" name="adj1"/>
            </a:avLst>
          </a:prstGeom>
          <a:noFill/>
          <a:ln cap="flat" cmpd="sng" w="28575">
            <a:solidFill>
              <a:srgbClr val="FF0000"/>
            </a:solidFill>
            <a:prstDash val="solid"/>
            <a:round/>
            <a:headEnd len="lg" w="lg" type="none"/>
            <a:tailEnd len="lg" w="lg" type="none"/>
          </a:ln>
        </p:spPr>
      </p:cxnSp>
      <p:sp>
        <p:nvSpPr>
          <p:cNvPr id="207" name="Shape 207"/>
          <p:cNvSpPr txBox="1"/>
          <p:nvPr/>
        </p:nvSpPr>
        <p:spPr>
          <a:xfrm>
            <a:off x="5619025" y="194200"/>
            <a:ext cx="3525000" cy="4928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dk1"/>
                </a:solidFill>
              </a:rPr>
              <a:t>Case A: Pens and Notebooks</a:t>
            </a:r>
          </a:p>
          <a:p>
            <a:pPr indent="0" lvl="0" marL="0" rtl="0">
              <a:spcBef>
                <a:spcPts val="480"/>
              </a:spcBef>
              <a:buNone/>
            </a:pPr>
            <a:r>
              <a:rPr lang="en" sz="1600">
                <a:solidFill>
                  <a:schemeClr val="dk1"/>
                </a:solidFill>
              </a:rPr>
              <a:t>Consider this likely scenario:</a:t>
            </a:r>
          </a:p>
          <a:p>
            <a:pPr indent="-317500" lvl="0" marL="457200" rtl="0">
              <a:spcBef>
                <a:spcPts val="480"/>
              </a:spcBef>
              <a:buClr>
                <a:srgbClr val="990000"/>
              </a:buClr>
              <a:buSzPts val="1400"/>
              <a:buChar char="■"/>
            </a:pPr>
            <a:r>
              <a:rPr lang="en">
                <a:solidFill>
                  <a:schemeClr val="dk1"/>
                </a:solidFill>
              </a:rPr>
              <a:t>5 Students (group A) enter the room</a:t>
            </a:r>
          </a:p>
          <a:p>
            <a:pPr indent="-317500" lvl="0" marL="457200" rtl="0">
              <a:spcBef>
                <a:spcPts val="480"/>
              </a:spcBef>
              <a:buClr>
                <a:srgbClr val="990000"/>
              </a:buClr>
              <a:buSzPts val="1400"/>
              <a:buChar char="■"/>
            </a:pPr>
            <a:r>
              <a:rPr lang="en">
                <a:solidFill>
                  <a:schemeClr val="dk1"/>
                </a:solidFill>
              </a:rPr>
              <a:t>They grab all 5 pens and all 5 notebooks on the table.</a:t>
            </a:r>
          </a:p>
          <a:p>
            <a:pPr indent="-317500" lvl="0" marL="457200" rtl="0">
              <a:spcBef>
                <a:spcPts val="480"/>
              </a:spcBef>
              <a:buClr>
                <a:srgbClr val="990000"/>
              </a:buClr>
              <a:buSzPts val="1400"/>
              <a:buChar char="■"/>
            </a:pPr>
            <a:r>
              <a:rPr lang="en">
                <a:solidFill>
                  <a:schemeClr val="dk1"/>
                </a:solidFill>
              </a:rPr>
              <a:t>Every student behind them is waiting on a pen and a notebook. (Group B)</a:t>
            </a:r>
          </a:p>
          <a:p>
            <a:pPr indent="-317500" lvl="0" marL="457200" rtl="0">
              <a:spcBef>
                <a:spcPts val="480"/>
              </a:spcBef>
              <a:buClr>
                <a:srgbClr val="990000"/>
              </a:buClr>
              <a:buSzPts val="1400"/>
              <a:buChar char="■"/>
            </a:pPr>
            <a:r>
              <a:rPr lang="en">
                <a:solidFill>
                  <a:schemeClr val="dk1"/>
                </a:solidFill>
              </a:rPr>
              <a:t>All 5 students in Group A give up their pens, but not their notebooks.</a:t>
            </a:r>
          </a:p>
          <a:p>
            <a:pPr indent="-317500" lvl="0" marL="457200" rtl="0">
              <a:spcBef>
                <a:spcPts val="480"/>
              </a:spcBef>
              <a:buClr>
                <a:srgbClr val="990000"/>
              </a:buClr>
              <a:buSzPts val="1400"/>
              <a:buChar char="■"/>
            </a:pPr>
            <a:r>
              <a:rPr lang="en">
                <a:solidFill>
                  <a:schemeClr val="dk1"/>
                </a:solidFill>
              </a:rPr>
              <a:t>5 students in Group B immediately grab the 5 pens.</a:t>
            </a:r>
          </a:p>
          <a:p>
            <a:pPr indent="-317500" lvl="0" marL="457200" rtl="0">
              <a:spcBef>
                <a:spcPts val="480"/>
              </a:spcBef>
              <a:buClr>
                <a:srgbClr val="990000"/>
              </a:buClr>
              <a:buSzPts val="1400"/>
              <a:buChar char="■"/>
            </a:pPr>
            <a:r>
              <a:rPr lang="en">
                <a:solidFill>
                  <a:schemeClr val="dk1"/>
                </a:solidFill>
              </a:rPr>
              <a:t>Group B are now waiting on notebooks.</a:t>
            </a:r>
          </a:p>
          <a:p>
            <a:pPr indent="-317500" lvl="0" marL="457200" rtl="0">
              <a:spcBef>
                <a:spcPts val="480"/>
              </a:spcBef>
              <a:buClr>
                <a:srgbClr val="990000"/>
              </a:buClr>
              <a:buSzPts val="1400"/>
              <a:buChar char="■"/>
            </a:pPr>
            <a:r>
              <a:rPr lang="en">
                <a:solidFill>
                  <a:schemeClr val="dk1"/>
                </a:solidFill>
              </a:rPr>
              <a:t>After talking to the TAs, all students in Group A are now waiting on pens, which students in Group B have.</a:t>
            </a:r>
          </a:p>
          <a:p>
            <a:pPr indent="-317500" lvl="0" marL="457200" rtl="0">
              <a:spcBef>
                <a:spcPts val="480"/>
              </a:spcBef>
              <a:buClr>
                <a:srgbClr val="990000"/>
              </a:buClr>
              <a:buSzPts val="1400"/>
              <a:buChar char="■"/>
            </a:pPr>
            <a:r>
              <a:rPr lang="en">
                <a:solidFill>
                  <a:schemeClr val="dk1"/>
                </a:solidFill>
              </a:rPr>
              <a:t>Group B is waiting on the notebooks which students in Group A have.</a:t>
            </a:r>
            <a:br>
              <a:rPr lang="en">
                <a:solidFill>
                  <a:schemeClr val="dk1"/>
                </a:solidFill>
              </a:rPr>
            </a:br>
            <a:br>
              <a:rPr lang="en">
                <a:solidFill>
                  <a:schemeClr val="dk1"/>
                </a:solidFill>
              </a:rPr>
            </a:br>
            <a:r>
              <a:rPr lang="en">
                <a:solidFill>
                  <a:schemeClr val="dk1"/>
                </a:solidFill>
              </a:rPr>
              <a:t>DEADLOCK!!</a:t>
            </a:r>
          </a:p>
        </p:txBody>
      </p:sp>
      <p:sp>
        <p:nvSpPr>
          <p:cNvPr id="208" name="Shape 208"/>
          <p:cNvSpPr txBox="1"/>
          <p:nvPr/>
        </p:nvSpPr>
        <p:spPr>
          <a:xfrm>
            <a:off x="109000" y="1378650"/>
            <a:ext cx="691800" cy="389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S: Signal</a:t>
            </a:r>
          </a:p>
          <a:p>
            <a:pPr indent="0" lvl="0" marL="0" rtl="0">
              <a:spcBef>
                <a:spcPts val="0"/>
              </a:spcBef>
              <a:buNone/>
            </a:pPr>
            <a:r>
              <a:rPr lang="en" sz="1000"/>
              <a:t>W: Wait</a:t>
            </a:r>
          </a:p>
        </p:txBody>
      </p:sp>
      <p:cxnSp>
        <p:nvCxnSpPr>
          <p:cNvPr id="209" name="Shape 209"/>
          <p:cNvCxnSpPr/>
          <p:nvPr/>
        </p:nvCxnSpPr>
        <p:spPr>
          <a:xfrm rot="10800000">
            <a:off x="2092375" y="2112775"/>
            <a:ext cx="3764400" cy="2092200"/>
          </a:xfrm>
          <a:prstGeom prst="straightConnector1">
            <a:avLst/>
          </a:prstGeom>
          <a:noFill/>
          <a:ln cap="flat" cmpd="sng" w="9525">
            <a:solidFill>
              <a:schemeClr val="dk2"/>
            </a:solidFill>
            <a:prstDash val="solid"/>
            <a:round/>
            <a:headEnd len="lg" w="lg" type="none"/>
            <a:tailEnd len="lg" w="lg" type="triangle"/>
          </a:ln>
        </p:spPr>
      </p:cxnSp>
      <p:cxnSp>
        <p:nvCxnSpPr>
          <p:cNvPr id="210" name="Shape 210"/>
          <p:cNvCxnSpPr/>
          <p:nvPr/>
        </p:nvCxnSpPr>
        <p:spPr>
          <a:xfrm flipH="1">
            <a:off x="1735475" y="3555100"/>
            <a:ext cx="4089600" cy="111000"/>
          </a:xfrm>
          <a:prstGeom prst="straightConnector1">
            <a:avLst/>
          </a:prstGeom>
          <a:noFill/>
          <a:ln cap="flat" cmpd="sng" w="9525">
            <a:solidFill>
              <a:schemeClr val="dk2"/>
            </a:solidFill>
            <a:prstDash val="solid"/>
            <a:round/>
            <a:headEnd len="lg" w="lg" type="none"/>
            <a:tailEnd len="lg" w="lg" type="triangle"/>
          </a:ln>
        </p:spPr>
      </p:cxnSp>
      <p:cxnSp>
        <p:nvCxnSpPr>
          <p:cNvPr id="211" name="Shape 211"/>
          <p:cNvCxnSpPr/>
          <p:nvPr/>
        </p:nvCxnSpPr>
        <p:spPr>
          <a:xfrm flipH="1">
            <a:off x="1751600" y="2310825"/>
            <a:ext cx="4049700" cy="3408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217" name="Shape 217"/>
          <p:cNvSpPr txBox="1"/>
          <p:nvPr>
            <p:ph idx="1" type="body"/>
          </p:nvPr>
        </p:nvSpPr>
        <p:spPr>
          <a:xfrm>
            <a:off x="357025" y="1240925"/>
            <a:ext cx="48420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218" name="Shape 218"/>
          <p:cNvSpPr txBox="1"/>
          <p:nvPr>
            <p:ph idx="1" type="body"/>
          </p:nvPr>
        </p:nvSpPr>
        <p:spPr>
          <a:xfrm>
            <a:off x="5330650" y="1226250"/>
            <a:ext cx="3609000" cy="3603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However, the code sometimes gets stuck by a deadlock. Which of the following is correct?</a:t>
            </a:r>
            <a:br>
              <a:rPr lang="en" sz="1600"/>
            </a:br>
          </a:p>
          <a:p>
            <a:pPr indent="-330200" lvl="0" marL="457200" rtl="0">
              <a:spcBef>
                <a:spcPts val="0"/>
              </a:spcBef>
              <a:spcAft>
                <a:spcPts val="0"/>
              </a:spcAft>
              <a:buSzPts val="1600"/>
              <a:buChar char="■"/>
            </a:pPr>
            <a:r>
              <a:rPr lang="en" sz="1600"/>
              <a:t>A: The deadlock is caused by the pen and the notebook.</a:t>
            </a:r>
            <a:br>
              <a:rPr lang="en" sz="1600"/>
            </a:br>
          </a:p>
          <a:p>
            <a:pPr indent="-330200" lvl="0" marL="457200" rtl="0">
              <a:spcBef>
                <a:spcPts val="0"/>
              </a:spcBef>
              <a:spcAft>
                <a:spcPts val="0"/>
              </a:spcAft>
              <a:buSzPts val="1600"/>
              <a:buChar char="■"/>
            </a:pPr>
            <a:r>
              <a:rPr lang="en" sz="1600"/>
              <a:t>B: The deadlock is caused by the notebook and the ta.</a:t>
            </a:r>
            <a:br>
              <a:rPr lang="en" sz="1600"/>
            </a:br>
          </a:p>
          <a:p>
            <a:pPr indent="-330200" lvl="0" marL="457200" rtl="0">
              <a:spcBef>
                <a:spcPts val="0"/>
              </a:spcBef>
              <a:buSzPts val="1600"/>
              <a:buChar char="■"/>
            </a:pPr>
            <a:r>
              <a:rPr lang="en" sz="1600"/>
              <a:t>C: The deadlock is caused by the ta and the pen.</a:t>
            </a:r>
            <a:br>
              <a:rPr lang="en" sz="1600"/>
            </a:br>
            <a:br>
              <a:rPr lang="en"/>
            </a:br>
            <a:r>
              <a:rPr lang="en" sz="2200"/>
              <a:t>ANSWER: A</a:t>
            </a:r>
          </a:p>
          <a:p>
            <a:pPr indent="0" lvl="0" marL="0" rtl="0">
              <a:spcBef>
                <a:spcPts val="0"/>
              </a:spcBef>
              <a:buNone/>
            </a:pPr>
            <a:r>
              <a:t/>
            </a:r>
            <a:endParaRPr/>
          </a:p>
        </p:txBody>
      </p:sp>
      <p:sp>
        <p:nvSpPr>
          <p:cNvPr id="219" name="Shape 219"/>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A student writes the following program to simulate the given procedures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a:spcBef>
                <a:spcPts val="0"/>
              </a:spcBef>
              <a:buNone/>
            </a:pPr>
            <a:r>
              <a:rPr lang="en"/>
              <a:t>Threads and Synchronization</a:t>
            </a:r>
          </a:p>
        </p:txBody>
      </p:sp>
      <p:sp>
        <p:nvSpPr>
          <p:cNvPr id="225" name="Shape 225"/>
          <p:cNvSpPr txBox="1"/>
          <p:nvPr>
            <p:ph idx="1" type="body"/>
          </p:nvPr>
        </p:nvSpPr>
        <p:spPr>
          <a:xfrm>
            <a:off x="523675" y="1980525"/>
            <a:ext cx="7869300" cy="1384500"/>
          </a:xfrm>
          <a:prstGeom prst="rect">
            <a:avLst/>
          </a:prstGeom>
        </p:spPr>
        <p:txBody>
          <a:bodyPr anchorCtr="0" anchor="t" bIns="91425" lIns="91425" rIns="91425" wrap="square" tIns="91425">
            <a:noAutofit/>
          </a:bodyPr>
          <a:lstStyle/>
          <a:p>
            <a:pPr indent="0" lvl="0" marL="0" rtl="0">
              <a:spcBef>
                <a:spcPts val="0"/>
              </a:spcBef>
              <a:buNone/>
            </a:pPr>
            <a:r>
              <a:rPr lang="en" sz="3000"/>
              <a:t>Can we fix this without changing the Office Hour procedure?</a:t>
            </a:r>
          </a:p>
          <a:p>
            <a:pPr indent="0" lvl="0" marL="0">
              <a:spcBef>
                <a:spcPts val="0"/>
              </a:spcBef>
              <a:buNone/>
            </a:pPr>
            <a:r>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231" name="Shape 231"/>
          <p:cNvSpPr txBox="1"/>
          <p:nvPr>
            <p:ph idx="1" type="body"/>
          </p:nvPr>
        </p:nvSpPr>
        <p:spPr>
          <a:xfrm>
            <a:off x="523675" y="1980525"/>
            <a:ext cx="7869300" cy="1384500"/>
          </a:xfrm>
          <a:prstGeom prst="rect">
            <a:avLst/>
          </a:prstGeom>
        </p:spPr>
        <p:txBody>
          <a:bodyPr anchorCtr="0" anchor="t" bIns="91425" lIns="91425" rIns="91425" wrap="square" tIns="91425">
            <a:noAutofit/>
          </a:bodyPr>
          <a:lstStyle/>
          <a:p>
            <a:pPr indent="0" lvl="0" marL="0" rtl="0">
              <a:spcBef>
                <a:spcPts val="0"/>
              </a:spcBef>
              <a:buNone/>
            </a:pPr>
            <a:r>
              <a:rPr lang="en" sz="3000"/>
              <a:t>Can we fix this without changing the Office Hour procedure?</a:t>
            </a:r>
          </a:p>
          <a:p>
            <a:pPr indent="0" lvl="0" marL="0" rtl="0">
              <a:spcBef>
                <a:spcPts val="0"/>
              </a:spcBef>
              <a:buNone/>
            </a:pPr>
            <a:r>
              <a:t/>
            </a:r>
            <a:endParaRPr sz="3000"/>
          </a:p>
          <a:p>
            <a:pPr indent="0" lvl="0" marL="0" rtl="0" algn="ctr">
              <a:spcBef>
                <a:spcPts val="0"/>
              </a:spcBef>
              <a:buNone/>
            </a:pPr>
            <a:r>
              <a:rPr lang="en" sz="3000"/>
              <a:t>YES!</a:t>
            </a:r>
          </a:p>
          <a:p>
            <a:pPr indent="0" lvl="0" marL="0" rtl="0">
              <a:spcBef>
                <a:spcPts val="0"/>
              </a:spcBef>
              <a:buNone/>
            </a:pPr>
            <a:r>
              <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237" name="Shape 237"/>
          <p:cNvSpPr txBox="1"/>
          <p:nvPr>
            <p:ph idx="1" type="body"/>
          </p:nvPr>
        </p:nvSpPr>
        <p:spPr>
          <a:xfrm>
            <a:off x="1271425" y="1240925"/>
            <a:ext cx="42603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a:t>
            </a:r>
            <a:r>
              <a:rPr lang="en" sz="900">
                <a:latin typeface="Courier New"/>
                <a:ea typeface="Courier New"/>
                <a:cs typeface="Courier New"/>
                <a:sym typeface="Courier New"/>
              </a:rPr>
              <a:t>P(&amp;notebook);</a:t>
            </a:r>
            <a:r>
              <a:rPr lang="en" sz="900">
                <a:latin typeface="Courier New"/>
                <a:ea typeface="Courier New"/>
                <a:cs typeface="Courier New"/>
                <a:sym typeface="Courier New"/>
              </a:rPr>
              <a:t>  </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		//Go home</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238" name="Shape 238"/>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Let’s analyse the semaphores</a:t>
            </a:r>
          </a:p>
        </p:txBody>
      </p:sp>
      <p:sp>
        <p:nvSpPr>
          <p:cNvPr id="239" name="Shape 239"/>
          <p:cNvSpPr txBox="1"/>
          <p:nvPr/>
        </p:nvSpPr>
        <p:spPr>
          <a:xfrm>
            <a:off x="499300" y="2746063"/>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TA</a:t>
            </a:r>
          </a:p>
        </p:txBody>
      </p:sp>
      <p:sp>
        <p:nvSpPr>
          <p:cNvPr id="240" name="Shape 240"/>
          <p:cNvSpPr txBox="1"/>
          <p:nvPr/>
        </p:nvSpPr>
        <p:spPr>
          <a:xfrm>
            <a:off x="499525" y="25424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241" name="Shape 241"/>
          <p:cNvSpPr txBox="1"/>
          <p:nvPr/>
        </p:nvSpPr>
        <p:spPr>
          <a:xfrm>
            <a:off x="499300" y="41134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242" name="Shape 242"/>
          <p:cNvSpPr txBox="1"/>
          <p:nvPr/>
        </p:nvSpPr>
        <p:spPr>
          <a:xfrm>
            <a:off x="499525" y="3541050"/>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sp>
        <p:nvSpPr>
          <p:cNvPr id="243" name="Shape 243"/>
          <p:cNvSpPr txBox="1"/>
          <p:nvPr/>
        </p:nvSpPr>
        <p:spPr>
          <a:xfrm>
            <a:off x="499300" y="3295338"/>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S:Give up TA</a:t>
            </a:r>
          </a:p>
        </p:txBody>
      </p:sp>
      <p:sp>
        <p:nvSpPr>
          <p:cNvPr id="244" name="Shape 244"/>
          <p:cNvSpPr txBox="1"/>
          <p:nvPr/>
        </p:nvSpPr>
        <p:spPr>
          <a:xfrm>
            <a:off x="4066975" y="1632250"/>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W:Get a Notebook</a:t>
            </a:r>
          </a:p>
        </p:txBody>
      </p:sp>
      <p:sp>
        <p:nvSpPr>
          <p:cNvPr id="245" name="Shape 245"/>
          <p:cNvSpPr txBox="1"/>
          <p:nvPr/>
        </p:nvSpPr>
        <p:spPr>
          <a:xfrm>
            <a:off x="3726200" y="435917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S:Give up Notebook</a:t>
            </a:r>
          </a:p>
        </p:txBody>
      </p:sp>
      <p:sp>
        <p:nvSpPr>
          <p:cNvPr id="246" name="Shape 246"/>
          <p:cNvSpPr txBox="1"/>
          <p:nvPr/>
        </p:nvSpPr>
        <p:spPr>
          <a:xfrm>
            <a:off x="499525" y="1939513"/>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cxnSp>
        <p:nvCxnSpPr>
          <p:cNvPr id="247" name="Shape 247"/>
          <p:cNvCxnSpPr>
            <a:stCxn id="246" idx="1"/>
            <a:endCxn id="240" idx="1"/>
          </p:cNvCxnSpPr>
          <p:nvPr/>
        </p:nvCxnSpPr>
        <p:spPr>
          <a:xfrm>
            <a:off x="499525" y="2062363"/>
            <a:ext cx="600" cy="603000"/>
          </a:xfrm>
          <a:prstGeom prst="bentConnector3">
            <a:avLst>
              <a:gd fmla="val -39687500" name="adj1"/>
            </a:avLst>
          </a:prstGeom>
          <a:noFill/>
          <a:ln cap="flat" cmpd="sng" w="28575">
            <a:solidFill>
              <a:srgbClr val="0000FF"/>
            </a:solidFill>
            <a:prstDash val="solid"/>
            <a:round/>
            <a:headEnd len="lg" w="lg" type="none"/>
            <a:tailEnd len="lg" w="lg" type="none"/>
          </a:ln>
        </p:spPr>
      </p:cxnSp>
      <p:cxnSp>
        <p:nvCxnSpPr>
          <p:cNvPr id="248" name="Shape 248"/>
          <p:cNvCxnSpPr>
            <a:stCxn id="239" idx="1"/>
            <a:endCxn id="243" idx="1"/>
          </p:cNvCxnSpPr>
          <p:nvPr/>
        </p:nvCxnSpPr>
        <p:spPr>
          <a:xfrm>
            <a:off x="499300" y="2868913"/>
            <a:ext cx="600" cy="549300"/>
          </a:xfrm>
          <a:prstGeom prst="bentConnector3">
            <a:avLst>
              <a:gd fmla="val -39687500" name="adj1"/>
            </a:avLst>
          </a:prstGeom>
          <a:noFill/>
          <a:ln cap="flat" cmpd="sng" w="28575">
            <a:solidFill>
              <a:srgbClr val="00FF00"/>
            </a:solidFill>
            <a:prstDash val="solid"/>
            <a:round/>
            <a:headEnd len="lg" w="lg" type="none"/>
            <a:tailEnd len="lg" w="lg" type="none"/>
          </a:ln>
        </p:spPr>
      </p:cxnSp>
      <p:cxnSp>
        <p:nvCxnSpPr>
          <p:cNvPr id="249" name="Shape 249"/>
          <p:cNvCxnSpPr>
            <a:stCxn id="242" idx="1"/>
            <a:endCxn id="241" idx="1"/>
          </p:cNvCxnSpPr>
          <p:nvPr/>
        </p:nvCxnSpPr>
        <p:spPr>
          <a:xfrm>
            <a:off x="499525" y="3663900"/>
            <a:ext cx="600" cy="572400"/>
          </a:xfrm>
          <a:prstGeom prst="bentConnector3">
            <a:avLst>
              <a:gd fmla="val -39725000" name="adj1"/>
            </a:avLst>
          </a:prstGeom>
          <a:noFill/>
          <a:ln cap="flat" cmpd="sng" w="28575">
            <a:solidFill>
              <a:srgbClr val="0000FF"/>
            </a:solidFill>
            <a:prstDash val="solid"/>
            <a:round/>
            <a:headEnd len="lg" w="lg" type="none"/>
            <a:tailEnd len="lg" w="lg" type="none"/>
          </a:ln>
        </p:spPr>
      </p:cxnSp>
      <p:cxnSp>
        <p:nvCxnSpPr>
          <p:cNvPr id="250" name="Shape 250"/>
          <p:cNvCxnSpPr>
            <a:stCxn id="244" idx="3"/>
            <a:endCxn id="245" idx="3"/>
          </p:cNvCxnSpPr>
          <p:nvPr/>
        </p:nvCxnSpPr>
        <p:spPr>
          <a:xfrm flipH="1">
            <a:off x="5014375" y="1755100"/>
            <a:ext cx="340800" cy="2727000"/>
          </a:xfrm>
          <a:prstGeom prst="bentConnector3">
            <a:avLst>
              <a:gd fmla="val -69872" name="adj1"/>
            </a:avLst>
          </a:prstGeom>
          <a:noFill/>
          <a:ln cap="flat" cmpd="sng" w="28575">
            <a:solidFill>
              <a:srgbClr val="FF0000"/>
            </a:solidFill>
            <a:prstDash val="solid"/>
            <a:round/>
            <a:headEnd len="lg" w="lg" type="none"/>
            <a:tailEnd len="lg" w="lg" type="none"/>
          </a:ln>
        </p:spPr>
      </p:cxnSp>
      <p:sp>
        <p:nvSpPr>
          <p:cNvPr id="251" name="Shape 251"/>
          <p:cNvSpPr txBox="1"/>
          <p:nvPr/>
        </p:nvSpPr>
        <p:spPr>
          <a:xfrm>
            <a:off x="4412725" y="898250"/>
            <a:ext cx="1119000" cy="5325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S: Signal</a:t>
            </a:r>
          </a:p>
          <a:p>
            <a:pPr indent="0" lvl="0" marL="0" rtl="0">
              <a:spcBef>
                <a:spcPts val="0"/>
              </a:spcBef>
              <a:buNone/>
            </a:pPr>
            <a:r>
              <a:rPr lang="en"/>
              <a:t>W: Wait</a:t>
            </a:r>
          </a:p>
        </p:txBody>
      </p:sp>
      <p:sp>
        <p:nvSpPr>
          <p:cNvPr id="252" name="Shape 252"/>
          <p:cNvSpPr txBox="1"/>
          <p:nvPr/>
        </p:nvSpPr>
        <p:spPr>
          <a:xfrm>
            <a:off x="5822125" y="422800"/>
            <a:ext cx="3220500" cy="4764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dk1"/>
                </a:solidFill>
              </a:rPr>
              <a:t>Let’s just re-order the locks and analyse it again.</a:t>
            </a:r>
            <a:br>
              <a:rPr lang="en" sz="1600">
                <a:solidFill>
                  <a:schemeClr val="dk1"/>
                </a:solidFill>
              </a:rPr>
            </a:br>
          </a:p>
          <a:p>
            <a:pPr indent="-330200" lvl="0" marL="457200" rtl="0">
              <a:spcBef>
                <a:spcPts val="480"/>
              </a:spcBef>
              <a:buClr>
                <a:srgbClr val="990000"/>
              </a:buClr>
              <a:buSzPts val="1600"/>
              <a:buChar char="■"/>
            </a:pPr>
            <a:r>
              <a:rPr lang="en" sz="1600">
                <a:solidFill>
                  <a:schemeClr val="dk1"/>
                </a:solidFill>
              </a:rPr>
              <a:t>A student who is holding a notebook may wait on a pen or a TA</a:t>
            </a:r>
          </a:p>
          <a:p>
            <a:pPr indent="0" lvl="0" marL="0" rtl="0">
              <a:spcBef>
                <a:spcPts val="480"/>
              </a:spcBef>
              <a:buNone/>
            </a:pPr>
            <a:br>
              <a:rPr lang="en" sz="1600">
                <a:solidFill>
                  <a:schemeClr val="dk1"/>
                </a:solidFill>
              </a:rPr>
            </a:br>
            <a:r>
              <a:rPr lang="en" sz="1600">
                <a:solidFill>
                  <a:schemeClr val="dk1"/>
                </a:solidFill>
              </a:rPr>
              <a:t>However...</a:t>
            </a:r>
          </a:p>
          <a:p>
            <a:pPr indent="-330200" lvl="0" marL="457200" rtl="0">
              <a:spcBef>
                <a:spcPts val="480"/>
              </a:spcBef>
              <a:buClr>
                <a:srgbClr val="990000"/>
              </a:buClr>
              <a:buSzPts val="1600"/>
              <a:buChar char="■"/>
            </a:pPr>
            <a:r>
              <a:rPr lang="en" sz="1600">
                <a:solidFill>
                  <a:schemeClr val="dk1"/>
                </a:solidFill>
              </a:rPr>
              <a:t>A student who is holding a pen will already have a notebook (and never wait on it).</a:t>
            </a:r>
            <a:br>
              <a:rPr lang="en" sz="1600">
                <a:solidFill>
                  <a:schemeClr val="dk1"/>
                </a:solidFill>
              </a:rPr>
            </a:br>
          </a:p>
          <a:p>
            <a:pPr indent="-330200" lvl="0" marL="457200" rtl="0">
              <a:spcBef>
                <a:spcPts val="480"/>
              </a:spcBef>
              <a:buClr>
                <a:srgbClr val="990000"/>
              </a:buClr>
              <a:buSzPts val="1600"/>
              <a:buChar char="■"/>
            </a:pPr>
            <a:r>
              <a:rPr lang="en" sz="1600">
                <a:solidFill>
                  <a:schemeClr val="dk1"/>
                </a:solidFill>
              </a:rPr>
              <a:t>A student who is talking to a TA will </a:t>
            </a:r>
            <a:r>
              <a:rPr lang="en" sz="1600">
                <a:solidFill>
                  <a:schemeClr val="dk1"/>
                </a:solidFill>
              </a:rPr>
              <a:t>already have a notebook (and never wait on it).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a:spcBef>
                <a:spcPts val="0"/>
              </a:spcBef>
              <a:buNone/>
            </a:pPr>
            <a:r>
              <a:rPr lang="en"/>
              <a:t>Virtual Memory</a:t>
            </a:r>
          </a:p>
        </p:txBody>
      </p:sp>
      <p:pic>
        <p:nvPicPr>
          <p:cNvPr id="258" name="Shape 258"/>
          <p:cNvPicPr preferRelativeResize="0"/>
          <p:nvPr/>
        </p:nvPicPr>
        <p:blipFill>
          <a:blip r:embed="rId3">
            <a:alphaModFix/>
          </a:blip>
          <a:stretch>
            <a:fillRect/>
          </a:stretch>
        </p:blipFill>
        <p:spPr>
          <a:xfrm>
            <a:off x="1481181" y="898250"/>
            <a:ext cx="7530919" cy="4132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pic>
        <p:nvPicPr>
          <p:cNvPr id="264" name="Shape 264"/>
          <p:cNvPicPr preferRelativeResize="0"/>
          <p:nvPr/>
        </p:nvPicPr>
        <p:blipFill>
          <a:blip r:embed="rId3">
            <a:alphaModFix/>
          </a:blip>
          <a:stretch>
            <a:fillRect/>
          </a:stretch>
        </p:blipFill>
        <p:spPr>
          <a:xfrm>
            <a:off x="6816750" y="270775"/>
            <a:ext cx="1928575" cy="3604250"/>
          </a:xfrm>
          <a:prstGeom prst="rect">
            <a:avLst/>
          </a:prstGeom>
          <a:noFill/>
          <a:ln>
            <a:noFill/>
          </a:ln>
        </p:spPr>
      </p:pic>
      <p:pic>
        <p:nvPicPr>
          <p:cNvPr id="265" name="Shape 265"/>
          <p:cNvPicPr preferRelativeResize="0"/>
          <p:nvPr/>
        </p:nvPicPr>
        <p:blipFill>
          <a:blip r:embed="rId4">
            <a:alphaModFix/>
          </a:blip>
          <a:stretch>
            <a:fillRect/>
          </a:stretch>
        </p:blipFill>
        <p:spPr>
          <a:xfrm>
            <a:off x="4136725" y="3875025"/>
            <a:ext cx="4578650" cy="998225"/>
          </a:xfrm>
          <a:prstGeom prst="rect">
            <a:avLst/>
          </a:prstGeom>
          <a:noFill/>
          <a:ln>
            <a:noFill/>
          </a:ln>
        </p:spPr>
      </p:pic>
      <p:pic>
        <p:nvPicPr>
          <p:cNvPr id="266" name="Shape 266"/>
          <p:cNvPicPr preferRelativeResize="0"/>
          <p:nvPr/>
        </p:nvPicPr>
        <p:blipFill>
          <a:blip r:embed="rId5">
            <a:alphaModFix/>
          </a:blip>
          <a:stretch>
            <a:fillRect/>
          </a:stretch>
        </p:blipFill>
        <p:spPr>
          <a:xfrm>
            <a:off x="4083304" y="326751"/>
            <a:ext cx="2655924" cy="3548275"/>
          </a:xfrm>
          <a:prstGeom prst="rect">
            <a:avLst/>
          </a:prstGeom>
          <a:noFill/>
          <a:ln>
            <a:noFill/>
          </a:ln>
        </p:spPr>
      </p:pic>
      <p:sp>
        <p:nvSpPr>
          <p:cNvPr id="267" name="Shape 267"/>
          <p:cNvSpPr txBox="1"/>
          <p:nvPr/>
        </p:nvSpPr>
        <p:spPr>
          <a:xfrm>
            <a:off x="389650" y="948175"/>
            <a:ext cx="3507000" cy="39252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t>Virtual Address - 18 Bits</a:t>
            </a:r>
          </a:p>
          <a:p>
            <a:pPr indent="0" lvl="0" marL="0" rtl="0">
              <a:spcBef>
                <a:spcPts val="0"/>
              </a:spcBef>
              <a:buNone/>
            </a:pPr>
            <a:r>
              <a:t/>
            </a:r>
            <a:endParaRPr sz="1800"/>
          </a:p>
          <a:p>
            <a:pPr indent="0" lvl="0" marL="0" rtl="0">
              <a:spcBef>
                <a:spcPts val="0"/>
              </a:spcBef>
              <a:buNone/>
            </a:pPr>
            <a:r>
              <a:rPr lang="en" sz="1800"/>
              <a:t>Physical Address - 12 Bits</a:t>
            </a:r>
          </a:p>
          <a:p>
            <a:pPr indent="0" lvl="0" marL="0" rtl="0">
              <a:spcBef>
                <a:spcPts val="0"/>
              </a:spcBef>
              <a:buNone/>
            </a:pPr>
            <a:r>
              <a:t/>
            </a:r>
            <a:endParaRPr sz="1800"/>
          </a:p>
          <a:p>
            <a:pPr indent="0" lvl="0" marL="0" rtl="0">
              <a:spcBef>
                <a:spcPts val="0"/>
              </a:spcBef>
              <a:buNone/>
            </a:pPr>
            <a:r>
              <a:rPr lang="en" sz="1800"/>
              <a:t>Page Size - 512 Bytes</a:t>
            </a:r>
          </a:p>
          <a:p>
            <a:pPr indent="0" lvl="0" marL="0" rtl="0">
              <a:spcBef>
                <a:spcPts val="0"/>
              </a:spcBef>
              <a:buNone/>
            </a:pPr>
            <a:r>
              <a:t/>
            </a:r>
            <a:endParaRPr sz="1800"/>
          </a:p>
          <a:p>
            <a:pPr indent="0" lvl="0" marL="0" rtl="0">
              <a:spcBef>
                <a:spcPts val="0"/>
              </a:spcBef>
              <a:buNone/>
            </a:pPr>
            <a:r>
              <a:rPr lang="en" sz="1800"/>
              <a:t>TLB is 8-way set associative</a:t>
            </a:r>
          </a:p>
          <a:p>
            <a:pPr indent="0" lvl="0" marL="0" rtl="0">
              <a:spcBef>
                <a:spcPts val="0"/>
              </a:spcBef>
              <a:buNone/>
            </a:pPr>
            <a:r>
              <a:t/>
            </a:r>
            <a:endParaRPr sz="1800"/>
          </a:p>
          <a:p>
            <a:pPr indent="0" lvl="0" marL="0" rtl="0">
              <a:spcBef>
                <a:spcPts val="0"/>
              </a:spcBef>
              <a:buNone/>
            </a:pPr>
            <a:r>
              <a:rPr lang="en" sz="1800"/>
              <a:t>Cache is 2-way set associative</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 u="sng">
                <a:solidFill>
                  <a:schemeClr val="hlink"/>
                </a:solidFill>
                <a:hlinkClick r:id="rId6"/>
              </a:rPr>
              <a:t>Final S-02 (#5)</a:t>
            </a:r>
          </a:p>
          <a:p>
            <a:pPr indent="-69850" lvl="0" marL="0" rtl="0">
              <a:spcBef>
                <a:spcPts val="480"/>
              </a:spcBef>
              <a:buClr>
                <a:schemeClr val="dk1"/>
              </a:buClr>
              <a:buSzPts val="1100"/>
              <a:buFont typeface="Arial"/>
              <a:buNone/>
            </a:pPr>
            <a:r>
              <a:rPr lang="en" u="sng">
                <a:solidFill>
                  <a:schemeClr val="hlink"/>
                </a:solidFill>
                <a:hlinkClick r:id="rId7"/>
              </a:rPr>
              <a:t>Lecture 18: VM - Systems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273" name="Shape 273"/>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VPO:</a:t>
            </a:r>
            <a:r>
              <a:rPr lang="en"/>
              <a:t> Virtual Page Offset</a:t>
            </a:r>
          </a:p>
          <a:p>
            <a:pPr indent="-381000" lvl="0" marL="457200" rtl="0">
              <a:spcBef>
                <a:spcPts val="0"/>
              </a:spcBef>
              <a:spcAft>
                <a:spcPts val="0"/>
              </a:spcAft>
              <a:buSzPts val="2400"/>
              <a:buAutoNum type="alphaUcParenBoth"/>
            </a:pPr>
            <a:r>
              <a:rPr i="1" lang="en"/>
              <a:t>VPN:</a:t>
            </a:r>
            <a:r>
              <a:rPr lang="en"/>
              <a:t> Virtual Page Number</a:t>
            </a:r>
          </a:p>
          <a:p>
            <a:pPr indent="-381000" lvl="0" marL="457200" rtl="0">
              <a:spcBef>
                <a:spcPts val="0"/>
              </a:spcBef>
              <a:spcAft>
                <a:spcPts val="0"/>
              </a:spcAft>
              <a:buSzPts val="2400"/>
              <a:buAutoNum type="alphaUcParenBoth"/>
            </a:pPr>
            <a:r>
              <a:rPr i="1" lang="en"/>
              <a:t>TLBI: </a:t>
            </a:r>
            <a:r>
              <a:rPr lang="en"/>
              <a:t>TLB Index</a:t>
            </a:r>
          </a:p>
          <a:p>
            <a:pPr indent="-381000" lvl="0" marL="457200" rtl="0">
              <a:spcBef>
                <a:spcPts val="0"/>
              </a:spcBef>
              <a:buSzPts val="2400"/>
              <a:buAutoNum type="alphaUcParenBoth"/>
            </a:pPr>
            <a:r>
              <a:rPr i="1" lang="en"/>
              <a:t>TLBT: </a:t>
            </a:r>
            <a:r>
              <a:rPr lang="en"/>
              <a:t>TLB Tag</a:t>
            </a:r>
          </a:p>
        </p:txBody>
      </p:sp>
      <p:pic>
        <p:nvPicPr>
          <p:cNvPr id="274" name="Shape 274"/>
          <p:cNvPicPr preferRelativeResize="0"/>
          <p:nvPr/>
        </p:nvPicPr>
        <p:blipFill>
          <a:blip r:embed="rId3">
            <a:alphaModFix/>
          </a:blip>
          <a:stretch>
            <a:fillRect/>
          </a:stretch>
        </p:blipFill>
        <p:spPr>
          <a:xfrm>
            <a:off x="58450" y="3487450"/>
            <a:ext cx="9027100" cy="126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280" name="Shape 280"/>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buSzPts val="2400"/>
              <a:buAutoNum type="alphaUcParenBoth"/>
            </a:pPr>
            <a:r>
              <a:rPr i="1" lang="en"/>
              <a:t>VPO:</a:t>
            </a:r>
            <a:r>
              <a:rPr lang="en"/>
              <a:t> Virtual Page Offset - Location in the page</a:t>
            </a:r>
          </a:p>
          <a:p>
            <a:pPr indent="0" lvl="0" marL="0" rtl="0" algn="ctr">
              <a:spcBef>
                <a:spcPts val="0"/>
              </a:spcBef>
              <a:buNone/>
            </a:pPr>
            <a:r>
              <a:rPr lang="en"/>
              <a:t>Page Size = 512 Bytes = 2</a:t>
            </a:r>
            <a:r>
              <a:rPr baseline="30000" lang="en"/>
              <a:t>9</a:t>
            </a:r>
            <a:r>
              <a:rPr lang="en"/>
              <a:t> → Need 9 bits</a:t>
            </a:r>
          </a:p>
        </p:txBody>
      </p:sp>
      <p:pic>
        <p:nvPicPr>
          <p:cNvPr id="281" name="Shape 281"/>
          <p:cNvPicPr preferRelativeResize="0"/>
          <p:nvPr/>
        </p:nvPicPr>
        <p:blipFill>
          <a:blip r:embed="rId3">
            <a:alphaModFix/>
          </a:blip>
          <a:stretch>
            <a:fillRect/>
          </a:stretch>
        </p:blipFill>
        <p:spPr>
          <a:xfrm>
            <a:off x="0" y="3398431"/>
            <a:ext cx="9144000" cy="10533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pic>
        <p:nvPicPr>
          <p:cNvPr id="85" name="Shape 85"/>
          <p:cNvPicPr preferRelativeResize="0"/>
          <p:nvPr/>
        </p:nvPicPr>
        <p:blipFill>
          <a:blip r:embed="rId3">
            <a:alphaModFix/>
          </a:blip>
          <a:stretch>
            <a:fillRect/>
          </a:stretch>
        </p:blipFill>
        <p:spPr>
          <a:xfrm>
            <a:off x="1935575" y="1050650"/>
            <a:ext cx="5715000" cy="381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287" name="Shape 287"/>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VPO:</a:t>
            </a:r>
            <a:r>
              <a:rPr lang="en"/>
              <a:t> Virtual Page Offset</a:t>
            </a:r>
          </a:p>
          <a:p>
            <a:pPr indent="-381000" lvl="0" marL="457200" rtl="0">
              <a:spcBef>
                <a:spcPts val="0"/>
              </a:spcBef>
              <a:buSzPts val="2400"/>
              <a:buAutoNum type="alphaUcParenBoth"/>
            </a:pPr>
            <a:r>
              <a:rPr i="1" lang="en"/>
              <a:t>VPN:</a:t>
            </a:r>
            <a:r>
              <a:rPr lang="en"/>
              <a:t> Virtual Page Number - Everything Else</a:t>
            </a:r>
          </a:p>
        </p:txBody>
      </p:sp>
      <p:pic>
        <p:nvPicPr>
          <p:cNvPr id="288" name="Shape 288"/>
          <p:cNvPicPr preferRelativeResize="0"/>
          <p:nvPr/>
        </p:nvPicPr>
        <p:blipFill>
          <a:blip r:embed="rId3">
            <a:alphaModFix/>
          </a:blip>
          <a:stretch>
            <a:fillRect/>
          </a:stretch>
        </p:blipFill>
        <p:spPr>
          <a:xfrm>
            <a:off x="0" y="3393565"/>
            <a:ext cx="9144001" cy="10322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294" name="Shape 294"/>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VPO:</a:t>
            </a:r>
            <a:r>
              <a:rPr lang="en"/>
              <a:t> Virtual Page Offset</a:t>
            </a:r>
          </a:p>
          <a:p>
            <a:pPr indent="-381000" lvl="0" marL="457200" rtl="0">
              <a:spcBef>
                <a:spcPts val="0"/>
              </a:spcBef>
              <a:spcAft>
                <a:spcPts val="0"/>
              </a:spcAft>
              <a:buSzPts val="2400"/>
              <a:buAutoNum type="alphaUcParenBoth"/>
            </a:pPr>
            <a:r>
              <a:rPr i="1" lang="en"/>
              <a:t>VPN:</a:t>
            </a:r>
            <a:r>
              <a:rPr lang="en"/>
              <a:t> Virtual Page Number</a:t>
            </a:r>
          </a:p>
          <a:p>
            <a:pPr indent="-381000" lvl="0" marL="457200" rtl="0">
              <a:spcBef>
                <a:spcPts val="0"/>
              </a:spcBef>
              <a:buSzPts val="2400"/>
              <a:buAutoNum type="alphaUcParenBoth"/>
            </a:pPr>
            <a:r>
              <a:rPr i="1" lang="en"/>
              <a:t>TLBI: </a:t>
            </a:r>
            <a:r>
              <a:rPr lang="en"/>
              <a:t>TLB Index - Location in the TLB Cache</a:t>
            </a:r>
          </a:p>
        </p:txBody>
      </p:sp>
      <p:pic>
        <p:nvPicPr>
          <p:cNvPr id="295" name="Shape 295"/>
          <p:cNvPicPr preferRelativeResize="0"/>
          <p:nvPr/>
        </p:nvPicPr>
        <p:blipFill>
          <a:blip r:embed="rId3">
            <a:alphaModFix/>
          </a:blip>
          <a:stretch>
            <a:fillRect/>
          </a:stretch>
        </p:blipFill>
        <p:spPr>
          <a:xfrm>
            <a:off x="0" y="3393565"/>
            <a:ext cx="9144001" cy="10322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Shape 300"/>
          <p:cNvPicPr preferRelativeResize="0"/>
          <p:nvPr/>
        </p:nvPicPr>
        <p:blipFill>
          <a:blip r:embed="rId3">
            <a:alphaModFix/>
          </a:blip>
          <a:stretch>
            <a:fillRect/>
          </a:stretch>
        </p:blipFill>
        <p:spPr>
          <a:xfrm>
            <a:off x="0" y="3393565"/>
            <a:ext cx="9144001" cy="1032269"/>
          </a:xfrm>
          <a:prstGeom prst="rect">
            <a:avLst/>
          </a:prstGeom>
          <a:noFill/>
          <a:ln>
            <a:noFill/>
          </a:ln>
        </p:spPr>
      </p:pic>
      <p:sp>
        <p:nvSpPr>
          <p:cNvPr id="301" name="Shape 301"/>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02" name="Shape 302"/>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VPO:</a:t>
            </a:r>
            <a:r>
              <a:rPr lang="en"/>
              <a:t> Virtual Page Offset</a:t>
            </a:r>
          </a:p>
          <a:p>
            <a:pPr indent="-381000" lvl="0" marL="457200" rtl="0">
              <a:spcBef>
                <a:spcPts val="0"/>
              </a:spcBef>
              <a:spcAft>
                <a:spcPts val="0"/>
              </a:spcAft>
              <a:buSzPts val="2400"/>
              <a:buAutoNum type="alphaUcParenBoth"/>
            </a:pPr>
            <a:r>
              <a:rPr i="1" lang="en"/>
              <a:t>VPN:</a:t>
            </a:r>
            <a:r>
              <a:rPr lang="en"/>
              <a:t> Virtual Page Number</a:t>
            </a:r>
          </a:p>
          <a:p>
            <a:pPr indent="-381000" lvl="0" marL="457200" rtl="0">
              <a:spcBef>
                <a:spcPts val="0"/>
              </a:spcBef>
              <a:buSzPts val="2400"/>
              <a:buAutoNum type="alphaUcParenBoth"/>
            </a:pPr>
            <a:r>
              <a:rPr i="1" lang="en"/>
              <a:t>TLBI: </a:t>
            </a:r>
            <a:r>
              <a:rPr lang="en"/>
              <a:t>TLB Index - Location in the TLB Cache</a:t>
            </a:r>
          </a:p>
          <a:p>
            <a:pPr indent="0" lvl="0" marL="0" rtl="0" algn="ctr">
              <a:spcBef>
                <a:spcPts val="0"/>
              </a:spcBef>
              <a:buNone/>
            </a:pPr>
            <a:r>
              <a:rPr lang="en"/>
              <a:t>2 Indices → 1 Bit</a:t>
            </a:r>
          </a:p>
        </p:txBody>
      </p:sp>
      <p:cxnSp>
        <p:nvCxnSpPr>
          <p:cNvPr id="303" name="Shape 303"/>
          <p:cNvCxnSpPr/>
          <p:nvPr/>
        </p:nvCxnSpPr>
        <p:spPr>
          <a:xfrm>
            <a:off x="4086153" y="4379478"/>
            <a:ext cx="477600" cy="0"/>
          </a:xfrm>
          <a:prstGeom prst="straightConnector1">
            <a:avLst/>
          </a:prstGeom>
          <a:noFill/>
          <a:ln cap="flat" cmpd="sng" w="9525">
            <a:solidFill>
              <a:schemeClr val="dk2"/>
            </a:solidFill>
            <a:prstDash val="solid"/>
            <a:round/>
            <a:headEnd len="lg" w="lg" type="none"/>
            <a:tailEnd len="lg" w="lg" type="none"/>
          </a:ln>
        </p:spPr>
      </p:cxnSp>
      <p:sp>
        <p:nvSpPr>
          <p:cNvPr id="304" name="Shape 304"/>
          <p:cNvSpPr txBox="1"/>
          <p:nvPr/>
        </p:nvSpPr>
        <p:spPr>
          <a:xfrm>
            <a:off x="4052050" y="4420400"/>
            <a:ext cx="559500" cy="395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TLBI</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0" y="3393565"/>
            <a:ext cx="9144001" cy="1032269"/>
          </a:xfrm>
          <a:prstGeom prst="rect">
            <a:avLst/>
          </a:prstGeom>
          <a:noFill/>
          <a:ln>
            <a:noFill/>
          </a:ln>
        </p:spPr>
      </p:pic>
      <p:sp>
        <p:nvSpPr>
          <p:cNvPr id="310" name="Shape 31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11" name="Shape 311"/>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VPO:</a:t>
            </a:r>
            <a:r>
              <a:rPr lang="en"/>
              <a:t> Virtual Page Offset</a:t>
            </a:r>
          </a:p>
          <a:p>
            <a:pPr indent="-381000" lvl="0" marL="457200" rtl="0">
              <a:spcBef>
                <a:spcPts val="0"/>
              </a:spcBef>
              <a:spcAft>
                <a:spcPts val="0"/>
              </a:spcAft>
              <a:buSzPts val="2400"/>
              <a:buAutoNum type="alphaUcParenBoth"/>
            </a:pPr>
            <a:r>
              <a:rPr i="1" lang="en"/>
              <a:t>VPN:</a:t>
            </a:r>
            <a:r>
              <a:rPr lang="en"/>
              <a:t> Virtual Page Number</a:t>
            </a:r>
          </a:p>
          <a:p>
            <a:pPr indent="-381000" lvl="0" marL="457200" rtl="0">
              <a:spcBef>
                <a:spcPts val="0"/>
              </a:spcBef>
              <a:spcAft>
                <a:spcPts val="0"/>
              </a:spcAft>
              <a:buSzPts val="2400"/>
              <a:buAutoNum type="alphaUcParenBoth"/>
            </a:pPr>
            <a:r>
              <a:rPr i="1" lang="en"/>
              <a:t>TLBI: </a:t>
            </a:r>
            <a:r>
              <a:rPr lang="en"/>
              <a:t>TLB Index</a:t>
            </a:r>
          </a:p>
          <a:p>
            <a:pPr indent="-381000" lvl="0" marL="457200" rtl="0">
              <a:spcBef>
                <a:spcPts val="0"/>
              </a:spcBef>
              <a:buSzPts val="2400"/>
              <a:buAutoNum type="alphaUcParenBoth"/>
            </a:pPr>
            <a:r>
              <a:rPr lang="en"/>
              <a:t>TLBT: TLB Tag - Everything Else</a:t>
            </a:r>
          </a:p>
          <a:p>
            <a:pPr indent="0" lvl="0" marL="0" rtl="0" algn="ctr">
              <a:spcBef>
                <a:spcPts val="0"/>
              </a:spcBef>
              <a:buNone/>
            </a:pPr>
            <a:r>
              <a:t/>
            </a:r>
            <a:endParaRPr/>
          </a:p>
        </p:txBody>
      </p:sp>
      <p:cxnSp>
        <p:nvCxnSpPr>
          <p:cNvPr id="312" name="Shape 312"/>
          <p:cNvCxnSpPr/>
          <p:nvPr/>
        </p:nvCxnSpPr>
        <p:spPr>
          <a:xfrm>
            <a:off x="4086153" y="4379478"/>
            <a:ext cx="477600" cy="0"/>
          </a:xfrm>
          <a:prstGeom prst="straightConnector1">
            <a:avLst/>
          </a:prstGeom>
          <a:noFill/>
          <a:ln cap="flat" cmpd="sng" w="9525">
            <a:solidFill>
              <a:schemeClr val="dk2"/>
            </a:solidFill>
            <a:prstDash val="solid"/>
            <a:round/>
            <a:headEnd len="lg" w="lg" type="none"/>
            <a:tailEnd len="lg" w="lg" type="none"/>
          </a:ln>
        </p:spPr>
      </p:cxnSp>
      <p:sp>
        <p:nvSpPr>
          <p:cNvPr id="313" name="Shape 313"/>
          <p:cNvSpPr txBox="1"/>
          <p:nvPr/>
        </p:nvSpPr>
        <p:spPr>
          <a:xfrm>
            <a:off x="4052050" y="4420400"/>
            <a:ext cx="559500" cy="395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TLBI</a:t>
            </a:r>
          </a:p>
        </p:txBody>
      </p:sp>
      <p:cxnSp>
        <p:nvCxnSpPr>
          <p:cNvPr id="314" name="Shape 314"/>
          <p:cNvCxnSpPr/>
          <p:nvPr/>
        </p:nvCxnSpPr>
        <p:spPr>
          <a:xfrm>
            <a:off x="218250" y="4379475"/>
            <a:ext cx="3867900" cy="0"/>
          </a:xfrm>
          <a:prstGeom prst="straightConnector1">
            <a:avLst/>
          </a:prstGeom>
          <a:noFill/>
          <a:ln cap="flat" cmpd="sng" w="9525">
            <a:solidFill>
              <a:srgbClr val="FF0000"/>
            </a:solidFill>
            <a:prstDash val="solid"/>
            <a:round/>
            <a:headEnd len="lg" w="lg" type="none"/>
            <a:tailEnd len="lg" w="lg" type="none"/>
          </a:ln>
        </p:spPr>
      </p:cxnSp>
      <p:sp>
        <p:nvSpPr>
          <p:cNvPr id="315" name="Shape 315"/>
          <p:cNvSpPr txBox="1"/>
          <p:nvPr/>
        </p:nvSpPr>
        <p:spPr>
          <a:xfrm>
            <a:off x="218250" y="4420400"/>
            <a:ext cx="3833700" cy="3954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TLBT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21" name="Shape 321"/>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a:t>
            </a:r>
          </a:p>
          <a:p>
            <a:pPr indent="-381000" lvl="0" marL="457200" rtl="0">
              <a:spcBef>
                <a:spcPts val="0"/>
              </a:spcBef>
              <a:spcAft>
                <a:spcPts val="0"/>
              </a:spcAft>
              <a:buSzPts val="2400"/>
              <a:buAutoNum type="alphaUcParenBoth"/>
            </a:pPr>
            <a:r>
              <a:rPr i="1" lang="en"/>
              <a:t>PPN:</a:t>
            </a:r>
            <a:r>
              <a:rPr lang="en"/>
              <a:t> Physical Page Number</a:t>
            </a:r>
          </a:p>
          <a:p>
            <a:pPr indent="-381000" lvl="0" marL="457200" rtl="0">
              <a:spcBef>
                <a:spcPts val="0"/>
              </a:spcBef>
              <a:spcAft>
                <a:spcPts val="0"/>
              </a:spcAft>
              <a:buSzPts val="2400"/>
              <a:buAutoNum type="alphaUcParenBoth"/>
            </a:pPr>
            <a:r>
              <a:rPr i="1" lang="en"/>
              <a:t>CO: </a:t>
            </a:r>
            <a:r>
              <a:rPr lang="en"/>
              <a:t>Cache Offset</a:t>
            </a:r>
          </a:p>
          <a:p>
            <a:pPr indent="-381000" lvl="0" marL="457200" rtl="0">
              <a:spcBef>
                <a:spcPts val="0"/>
              </a:spcBef>
              <a:spcAft>
                <a:spcPts val="0"/>
              </a:spcAft>
              <a:buSzPts val="2400"/>
              <a:buAutoNum type="alphaUcParenBoth"/>
            </a:pPr>
            <a:r>
              <a:rPr i="1" lang="en"/>
              <a:t>CI: </a:t>
            </a:r>
            <a:r>
              <a:rPr lang="en"/>
              <a:t>Cache Index</a:t>
            </a:r>
          </a:p>
          <a:p>
            <a:pPr indent="-381000" lvl="0" marL="457200" rtl="0">
              <a:spcBef>
                <a:spcPts val="0"/>
              </a:spcBef>
              <a:buSzPts val="2400"/>
              <a:buAutoNum type="alphaUcParenBoth"/>
            </a:pPr>
            <a:r>
              <a:rPr i="1" lang="en"/>
              <a:t>CT: </a:t>
            </a:r>
            <a:r>
              <a:rPr lang="en"/>
              <a:t>Cache Tag</a:t>
            </a:r>
          </a:p>
        </p:txBody>
      </p:sp>
      <p:pic>
        <p:nvPicPr>
          <p:cNvPr id="322" name="Shape 322"/>
          <p:cNvPicPr preferRelativeResize="0"/>
          <p:nvPr/>
        </p:nvPicPr>
        <p:blipFill>
          <a:blip r:embed="rId3">
            <a:alphaModFix/>
          </a:blip>
          <a:stretch>
            <a:fillRect/>
          </a:stretch>
        </p:blipFill>
        <p:spPr>
          <a:xfrm>
            <a:off x="177876" y="3651150"/>
            <a:ext cx="8788250" cy="1492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28" name="Shape 328"/>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buSzPts val="2400"/>
              <a:buAutoNum type="alphaUcParenBoth"/>
            </a:pPr>
            <a:r>
              <a:rPr i="1" lang="en"/>
              <a:t>PPO:</a:t>
            </a:r>
            <a:r>
              <a:rPr lang="en"/>
              <a:t> Physical Page Offset</a:t>
            </a:r>
          </a:p>
        </p:txBody>
      </p:sp>
      <p:pic>
        <p:nvPicPr>
          <p:cNvPr id="329" name="Shape 329"/>
          <p:cNvPicPr preferRelativeResize="0"/>
          <p:nvPr/>
        </p:nvPicPr>
        <p:blipFill>
          <a:blip r:embed="rId3">
            <a:alphaModFix/>
          </a:blip>
          <a:stretch>
            <a:fillRect/>
          </a:stretch>
        </p:blipFill>
        <p:spPr>
          <a:xfrm>
            <a:off x="177876" y="3651150"/>
            <a:ext cx="8788250" cy="1492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35" name="Shape 335"/>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buSzPts val="2400"/>
              <a:buAutoNum type="alphaUcParenBoth"/>
            </a:pPr>
            <a:r>
              <a:rPr i="1" lang="en"/>
              <a:t>PPO:</a:t>
            </a:r>
            <a:r>
              <a:rPr lang="en"/>
              <a:t> Physical Page Offset - Same as VPO</a:t>
            </a:r>
          </a:p>
        </p:txBody>
      </p:sp>
      <p:pic>
        <p:nvPicPr>
          <p:cNvPr id="336" name="Shape 336"/>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337" name="Shape 337"/>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a:spcBef>
                <a:spcPts val="0"/>
              </a:spcBef>
              <a:buNone/>
            </a:pPr>
            <a:r>
              <a:rPr b="1" lang="en" sz="2000">
                <a:solidFill>
                  <a:srgbClr val="FF0000"/>
                </a:solidFill>
              </a:rPr>
              <a:t>A</a:t>
            </a:r>
          </a:p>
        </p:txBody>
      </p:sp>
      <p:sp>
        <p:nvSpPr>
          <p:cNvPr id="338" name="Shape 338"/>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39" name="Shape 339"/>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40" name="Shape 340"/>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41" name="Shape 341"/>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42" name="Shape 342"/>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43" name="Shape 343"/>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44" name="Shape 344"/>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45" name="Shape 345"/>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51" name="Shape 351"/>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 - Same as VPO</a:t>
            </a:r>
          </a:p>
          <a:p>
            <a:pPr indent="-381000" lvl="0" marL="457200" rtl="0">
              <a:spcBef>
                <a:spcPts val="0"/>
              </a:spcBef>
              <a:buSzPts val="2400"/>
              <a:buAutoNum type="alphaUcParenBoth"/>
            </a:pPr>
            <a:r>
              <a:rPr i="1" lang="en"/>
              <a:t>PPN:</a:t>
            </a:r>
            <a:r>
              <a:rPr lang="en"/>
              <a:t> Physical Page Number - Everything Else</a:t>
            </a:r>
          </a:p>
        </p:txBody>
      </p:sp>
      <p:pic>
        <p:nvPicPr>
          <p:cNvPr id="352" name="Shape 352"/>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353" name="Shape 353"/>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54" name="Shape 354"/>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55" name="Shape 355"/>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56" name="Shape 356"/>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57" name="Shape 357"/>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58" name="Shape 358"/>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59" name="Shape 359"/>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60" name="Shape 360"/>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61" name="Shape 361"/>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62" name="Shape 362"/>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363" name="Shape 363"/>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364" name="Shape 364"/>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70" name="Shape 370"/>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 - Same as VPO</a:t>
            </a:r>
          </a:p>
          <a:p>
            <a:pPr indent="-381000" lvl="0" marL="457200" rtl="0">
              <a:spcBef>
                <a:spcPts val="0"/>
              </a:spcBef>
              <a:spcAft>
                <a:spcPts val="0"/>
              </a:spcAft>
              <a:buSzPts val="2400"/>
              <a:buAutoNum type="alphaUcParenBoth"/>
            </a:pPr>
            <a:r>
              <a:rPr i="1" lang="en"/>
              <a:t>PPN:</a:t>
            </a:r>
            <a:r>
              <a:rPr lang="en"/>
              <a:t> Physical Page Number - Everything Else</a:t>
            </a:r>
          </a:p>
          <a:p>
            <a:pPr indent="-381000" lvl="0" marL="457200" rtl="0">
              <a:spcBef>
                <a:spcPts val="0"/>
              </a:spcBef>
              <a:buSzPts val="2400"/>
              <a:buAutoNum type="alphaUcParenBoth"/>
            </a:pPr>
            <a:r>
              <a:rPr i="1" lang="en"/>
              <a:t>CO: </a:t>
            </a:r>
            <a:r>
              <a:rPr lang="en"/>
              <a:t>Cache Offset - Offset in Block</a:t>
            </a:r>
          </a:p>
        </p:txBody>
      </p:sp>
      <p:pic>
        <p:nvPicPr>
          <p:cNvPr id="371" name="Shape 371"/>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372" name="Shape 372"/>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3" name="Shape 373"/>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4" name="Shape 374"/>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5" name="Shape 375"/>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6" name="Shape 376"/>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7" name="Shape 377"/>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8" name="Shape 378"/>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79" name="Shape 379"/>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80" name="Shape 380"/>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81" name="Shape 381"/>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382" name="Shape 382"/>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383" name="Shape 383"/>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389" name="Shape 389"/>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 - Same as VPO</a:t>
            </a:r>
          </a:p>
          <a:p>
            <a:pPr indent="-381000" lvl="0" marL="457200" rtl="0">
              <a:spcBef>
                <a:spcPts val="0"/>
              </a:spcBef>
              <a:spcAft>
                <a:spcPts val="0"/>
              </a:spcAft>
              <a:buSzPts val="2400"/>
              <a:buAutoNum type="alphaUcParenBoth"/>
            </a:pPr>
            <a:r>
              <a:rPr i="1" lang="en"/>
              <a:t>PPN:</a:t>
            </a:r>
            <a:r>
              <a:rPr lang="en"/>
              <a:t> Physical Page Number - Everything Else</a:t>
            </a:r>
          </a:p>
          <a:p>
            <a:pPr indent="-381000" lvl="0" marL="457200" rtl="0">
              <a:spcBef>
                <a:spcPts val="0"/>
              </a:spcBef>
              <a:buSzPts val="2400"/>
              <a:buAutoNum type="alphaUcParenBoth"/>
            </a:pPr>
            <a:r>
              <a:rPr i="1" lang="en"/>
              <a:t>CO: </a:t>
            </a:r>
            <a:r>
              <a:rPr lang="en"/>
              <a:t>Cache Offset - Offset in Block</a:t>
            </a:r>
          </a:p>
          <a:p>
            <a:pPr indent="0" lvl="0" marL="0" rtl="0" algn="ctr">
              <a:spcBef>
                <a:spcPts val="0"/>
              </a:spcBef>
              <a:buNone/>
            </a:pPr>
            <a:r>
              <a:rPr lang="en"/>
              <a:t>4 Byte Blocks → 2 Bits</a:t>
            </a:r>
          </a:p>
        </p:txBody>
      </p:sp>
      <p:pic>
        <p:nvPicPr>
          <p:cNvPr id="390" name="Shape 390"/>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391" name="Shape 391"/>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2" name="Shape 392"/>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3" name="Shape 393"/>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4" name="Shape 394"/>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5" name="Shape 395"/>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6" name="Shape 396"/>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7" name="Shape 397"/>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8" name="Shape 398"/>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399" name="Shape 399"/>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00" name="Shape 400"/>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01" name="Shape 401"/>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02" name="Shape 402"/>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03" name="Shape 403"/>
          <p:cNvSpPr txBox="1"/>
          <p:nvPr/>
        </p:nvSpPr>
        <p:spPr>
          <a:xfrm>
            <a:off x="7544450" y="4750550"/>
            <a:ext cx="9210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CO</a:t>
            </a:r>
          </a:p>
        </p:txBody>
      </p:sp>
      <p:cxnSp>
        <p:nvCxnSpPr>
          <p:cNvPr id="404" name="Shape 404"/>
          <p:cNvCxnSpPr/>
          <p:nvPr/>
        </p:nvCxnSpPr>
        <p:spPr>
          <a:xfrm>
            <a:off x="7524050" y="4818775"/>
            <a:ext cx="9618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91" name="Shape 91"/>
          <p:cNvSpPr txBox="1"/>
          <p:nvPr>
            <p:ph idx="1" type="body"/>
          </p:nvPr>
        </p:nvSpPr>
        <p:spPr>
          <a:xfrm>
            <a:off x="396875" y="1097725"/>
            <a:ext cx="8471400" cy="3500400"/>
          </a:xfrm>
          <a:prstGeom prst="rect">
            <a:avLst/>
          </a:prstGeom>
        </p:spPr>
        <p:txBody>
          <a:bodyPr anchorCtr="0" anchor="t" bIns="91425" lIns="91425" rIns="91425" wrap="square" tIns="91425">
            <a:noAutofit/>
          </a:bodyPr>
          <a:lstStyle/>
          <a:p>
            <a:pPr indent="0" lvl="0" marL="0" rtl="0">
              <a:spcBef>
                <a:spcPts val="0"/>
              </a:spcBef>
              <a:buNone/>
            </a:pPr>
            <a:r>
              <a:rPr lang="en" sz="2200"/>
              <a:t>Problem Statement</a:t>
            </a:r>
            <a:r>
              <a:rPr lang="en"/>
              <a:t>:</a:t>
            </a:r>
          </a:p>
          <a:p>
            <a:pPr indent="0" lvl="0" marL="0" rtl="0">
              <a:spcBef>
                <a:spcPts val="0"/>
              </a:spcBef>
              <a:buNone/>
            </a:pPr>
            <a:r>
              <a:t/>
            </a:r>
            <a:endParaRPr/>
          </a:p>
          <a:p>
            <a:pPr indent="-355600" lvl="0" marL="457200" rtl="0">
              <a:spcBef>
                <a:spcPts val="0"/>
              </a:spcBef>
              <a:buSzPts val="2000"/>
              <a:buChar char="■"/>
            </a:pPr>
            <a:r>
              <a:rPr lang="en" sz="2000"/>
              <a:t>15-213 TAs now want to begin a new procedure for daily office hours:</a:t>
            </a:r>
          </a:p>
          <a:p>
            <a:pPr indent="0" lvl="0" marL="0" rtl="0">
              <a:spcBef>
                <a:spcPts val="0"/>
              </a:spcBef>
              <a:buNone/>
            </a:pPr>
            <a:r>
              <a:t/>
            </a:r>
            <a:endParaRPr sz="2000"/>
          </a:p>
          <a:p>
            <a:pPr indent="-381000" lvl="0" marL="457200" rtl="0">
              <a:spcBef>
                <a:spcPts val="0"/>
              </a:spcBef>
              <a:buSzPts val="2400"/>
              <a:buChar char="■"/>
            </a:pPr>
            <a:r>
              <a:rPr lang="en" sz="2000"/>
              <a:t>When a student enters the room,</a:t>
            </a:r>
            <a:r>
              <a:rPr lang="en" sz="2000"/>
              <a:t> he/she will see a table inside the room with several pens and several notebooks on it (if the pens and notebooks haven't been claimed by other students). TAs are inside the room waiting to help them</a:t>
            </a:r>
            <a:r>
              <a:rPr lang="en"/>
              <a:t>. </a:t>
            </a:r>
          </a:p>
          <a:p>
            <a:pPr indent="0" lvl="0" marL="0" rtl="0">
              <a:spcBef>
                <a:spcPts val="0"/>
              </a:spcBef>
              <a:buNone/>
            </a:pPr>
            <a:r>
              <a:t/>
            </a:r>
            <a:endParaRPr/>
          </a:p>
          <a:p>
            <a:pPr indent="0" lvl="0" marL="0" rt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410" name="Shape 410"/>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 - Same as VPO</a:t>
            </a:r>
          </a:p>
          <a:p>
            <a:pPr indent="-381000" lvl="0" marL="457200" rtl="0">
              <a:spcBef>
                <a:spcPts val="0"/>
              </a:spcBef>
              <a:spcAft>
                <a:spcPts val="0"/>
              </a:spcAft>
              <a:buSzPts val="2400"/>
              <a:buAutoNum type="alphaUcParenBoth"/>
            </a:pPr>
            <a:r>
              <a:rPr i="1" lang="en"/>
              <a:t>PPN:</a:t>
            </a:r>
            <a:r>
              <a:rPr lang="en"/>
              <a:t> Physical Page Number - Everything Else</a:t>
            </a:r>
          </a:p>
          <a:p>
            <a:pPr indent="-381000" lvl="0" marL="457200" rtl="0">
              <a:spcBef>
                <a:spcPts val="0"/>
              </a:spcBef>
              <a:spcAft>
                <a:spcPts val="0"/>
              </a:spcAft>
              <a:buSzPts val="2400"/>
              <a:buAutoNum type="alphaUcParenBoth"/>
            </a:pPr>
            <a:r>
              <a:rPr i="1" lang="en"/>
              <a:t>CO: </a:t>
            </a:r>
            <a:r>
              <a:rPr lang="en"/>
              <a:t>Cache Offset - Offset in Block</a:t>
            </a:r>
          </a:p>
          <a:p>
            <a:pPr indent="-381000" lvl="0" marL="457200" rtl="0">
              <a:spcBef>
                <a:spcPts val="0"/>
              </a:spcBef>
              <a:buSzPts val="2400"/>
              <a:buAutoNum type="alphaUcParenBoth"/>
            </a:pPr>
            <a:r>
              <a:rPr i="1" lang="en"/>
              <a:t>CI: </a:t>
            </a:r>
            <a:r>
              <a:rPr lang="en"/>
              <a:t>Cache Index</a:t>
            </a:r>
          </a:p>
        </p:txBody>
      </p:sp>
      <p:pic>
        <p:nvPicPr>
          <p:cNvPr id="411" name="Shape 411"/>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412" name="Shape 412"/>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3" name="Shape 413"/>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4" name="Shape 414"/>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5" name="Shape 415"/>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6" name="Shape 416"/>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7" name="Shape 417"/>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8" name="Shape 418"/>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19" name="Shape 419"/>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20" name="Shape 420"/>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21" name="Shape 421"/>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22" name="Shape 422"/>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23" name="Shape 423"/>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24" name="Shape 424"/>
          <p:cNvSpPr txBox="1"/>
          <p:nvPr/>
        </p:nvSpPr>
        <p:spPr>
          <a:xfrm>
            <a:off x="7544450" y="4750550"/>
            <a:ext cx="9210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CO</a:t>
            </a:r>
          </a:p>
        </p:txBody>
      </p:sp>
      <p:cxnSp>
        <p:nvCxnSpPr>
          <p:cNvPr id="425" name="Shape 425"/>
          <p:cNvCxnSpPr/>
          <p:nvPr/>
        </p:nvCxnSpPr>
        <p:spPr>
          <a:xfrm>
            <a:off x="7524050" y="4818775"/>
            <a:ext cx="9618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431" name="Shape 431"/>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 - Same as VPO</a:t>
            </a:r>
          </a:p>
          <a:p>
            <a:pPr indent="-381000" lvl="0" marL="457200" rtl="0">
              <a:spcBef>
                <a:spcPts val="0"/>
              </a:spcBef>
              <a:spcAft>
                <a:spcPts val="0"/>
              </a:spcAft>
              <a:buSzPts val="2400"/>
              <a:buAutoNum type="alphaUcParenBoth"/>
            </a:pPr>
            <a:r>
              <a:rPr i="1" lang="en"/>
              <a:t>PPN:</a:t>
            </a:r>
            <a:r>
              <a:rPr lang="en"/>
              <a:t> Physical Page Number - Everything Else</a:t>
            </a:r>
          </a:p>
          <a:p>
            <a:pPr indent="-381000" lvl="0" marL="457200" rtl="0">
              <a:spcBef>
                <a:spcPts val="0"/>
              </a:spcBef>
              <a:spcAft>
                <a:spcPts val="0"/>
              </a:spcAft>
              <a:buSzPts val="2400"/>
              <a:buAutoNum type="alphaUcParenBoth"/>
            </a:pPr>
            <a:r>
              <a:rPr i="1" lang="en"/>
              <a:t>CO: </a:t>
            </a:r>
            <a:r>
              <a:rPr lang="en"/>
              <a:t>Cache Offset - Offset in Block</a:t>
            </a:r>
          </a:p>
          <a:p>
            <a:pPr indent="-381000" lvl="0" marL="457200" rtl="0">
              <a:spcBef>
                <a:spcPts val="0"/>
              </a:spcBef>
              <a:buSzPts val="2400"/>
              <a:buAutoNum type="alphaUcParenBoth"/>
            </a:pPr>
            <a:r>
              <a:rPr i="1" lang="en"/>
              <a:t>CI: </a:t>
            </a:r>
            <a:r>
              <a:rPr lang="en"/>
              <a:t>Cache Index</a:t>
            </a:r>
          </a:p>
          <a:p>
            <a:pPr indent="0" lvl="0" marL="0" rtl="0" algn="ctr">
              <a:spcBef>
                <a:spcPts val="0"/>
              </a:spcBef>
              <a:buNone/>
            </a:pPr>
            <a:r>
              <a:rPr lang="en"/>
              <a:t>4 Indices → 2 Bits</a:t>
            </a:r>
          </a:p>
        </p:txBody>
      </p:sp>
      <p:pic>
        <p:nvPicPr>
          <p:cNvPr id="432" name="Shape 432"/>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433" name="Shape 433"/>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34" name="Shape 434"/>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35" name="Shape 435"/>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36" name="Shape 436"/>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37" name="Shape 437"/>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38" name="Shape 438"/>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39" name="Shape 439"/>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40" name="Shape 440"/>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41" name="Shape 441"/>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42" name="Shape 442"/>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43" name="Shape 443"/>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44" name="Shape 444"/>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45" name="Shape 445"/>
          <p:cNvSpPr txBox="1"/>
          <p:nvPr/>
        </p:nvSpPr>
        <p:spPr>
          <a:xfrm>
            <a:off x="7544450" y="4750550"/>
            <a:ext cx="9210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CO</a:t>
            </a:r>
          </a:p>
        </p:txBody>
      </p:sp>
      <p:cxnSp>
        <p:nvCxnSpPr>
          <p:cNvPr id="446" name="Shape 446"/>
          <p:cNvCxnSpPr/>
          <p:nvPr/>
        </p:nvCxnSpPr>
        <p:spPr>
          <a:xfrm>
            <a:off x="7312525" y="4820050"/>
            <a:ext cx="1357200" cy="0"/>
          </a:xfrm>
          <a:prstGeom prst="straightConnector1">
            <a:avLst/>
          </a:prstGeom>
          <a:noFill/>
          <a:ln cap="flat" cmpd="sng" w="9525">
            <a:solidFill>
              <a:schemeClr val="dk2"/>
            </a:solidFill>
            <a:prstDash val="solid"/>
            <a:round/>
            <a:headEnd len="lg" w="lg" type="none"/>
            <a:tailEnd len="lg" w="lg" type="none"/>
          </a:ln>
        </p:spPr>
      </p:cxnSp>
      <p:sp>
        <p:nvSpPr>
          <p:cNvPr id="447" name="Shape 447"/>
          <p:cNvSpPr txBox="1"/>
          <p:nvPr/>
        </p:nvSpPr>
        <p:spPr>
          <a:xfrm>
            <a:off x="6179500" y="4750550"/>
            <a:ext cx="9210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CI</a:t>
            </a:r>
          </a:p>
        </p:txBody>
      </p:sp>
      <p:cxnSp>
        <p:nvCxnSpPr>
          <p:cNvPr id="448" name="Shape 448"/>
          <p:cNvCxnSpPr/>
          <p:nvPr/>
        </p:nvCxnSpPr>
        <p:spPr>
          <a:xfrm>
            <a:off x="5961650" y="4818775"/>
            <a:ext cx="1363500" cy="0"/>
          </a:xfrm>
          <a:prstGeom prst="straightConnector1">
            <a:avLst/>
          </a:prstGeom>
          <a:noFill/>
          <a:ln cap="flat" cmpd="sng" w="9525">
            <a:solidFill>
              <a:srgbClr val="00FFFF"/>
            </a:solidFill>
            <a:prstDash val="solid"/>
            <a:round/>
            <a:headEnd len="lg" w="lg" type="none"/>
            <a:tailEnd len="lg" w="lg"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454" name="Shape 454"/>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Label the following:</a:t>
            </a:r>
          </a:p>
          <a:p>
            <a:pPr indent="-381000" lvl="0" marL="457200" rtl="0">
              <a:spcBef>
                <a:spcPts val="0"/>
              </a:spcBef>
              <a:spcAft>
                <a:spcPts val="0"/>
              </a:spcAft>
              <a:buSzPts val="2400"/>
              <a:buAutoNum type="alphaUcParenBoth"/>
            </a:pPr>
            <a:r>
              <a:rPr i="1" lang="en"/>
              <a:t>PPO:</a:t>
            </a:r>
            <a:r>
              <a:rPr lang="en"/>
              <a:t> Physical Page Offset - Same as VPO</a:t>
            </a:r>
          </a:p>
          <a:p>
            <a:pPr indent="-381000" lvl="0" marL="457200" rtl="0">
              <a:spcBef>
                <a:spcPts val="0"/>
              </a:spcBef>
              <a:spcAft>
                <a:spcPts val="0"/>
              </a:spcAft>
              <a:buSzPts val="2400"/>
              <a:buAutoNum type="alphaUcParenBoth"/>
            </a:pPr>
            <a:r>
              <a:rPr i="1" lang="en"/>
              <a:t>PPN:</a:t>
            </a:r>
            <a:r>
              <a:rPr lang="en"/>
              <a:t> Physical Page Number - Everything Else</a:t>
            </a:r>
          </a:p>
          <a:p>
            <a:pPr indent="-381000" lvl="0" marL="457200" rtl="0">
              <a:spcBef>
                <a:spcPts val="0"/>
              </a:spcBef>
              <a:spcAft>
                <a:spcPts val="0"/>
              </a:spcAft>
              <a:buSzPts val="2400"/>
              <a:buAutoNum type="alphaUcParenBoth"/>
            </a:pPr>
            <a:r>
              <a:rPr i="1" lang="en"/>
              <a:t>CO: </a:t>
            </a:r>
            <a:r>
              <a:rPr lang="en"/>
              <a:t>Cache Offset - Offset in Block</a:t>
            </a:r>
          </a:p>
          <a:p>
            <a:pPr indent="-381000" lvl="0" marL="457200" rtl="0">
              <a:spcBef>
                <a:spcPts val="0"/>
              </a:spcBef>
              <a:spcAft>
                <a:spcPts val="0"/>
              </a:spcAft>
              <a:buSzPts val="2400"/>
              <a:buAutoNum type="alphaUcParenBoth"/>
            </a:pPr>
            <a:r>
              <a:rPr i="1" lang="en"/>
              <a:t>CI: </a:t>
            </a:r>
            <a:r>
              <a:rPr lang="en"/>
              <a:t>Cache Index</a:t>
            </a:r>
          </a:p>
          <a:p>
            <a:pPr indent="-381000" lvl="0" marL="457200" rtl="0">
              <a:spcBef>
                <a:spcPts val="0"/>
              </a:spcBef>
              <a:buSzPts val="2400"/>
              <a:buAutoNum type="alphaUcParenBoth"/>
            </a:pPr>
            <a:r>
              <a:rPr i="1" lang="en"/>
              <a:t>CT: </a:t>
            </a:r>
            <a:r>
              <a:rPr lang="en"/>
              <a:t>Cache Tag - Everything Else</a:t>
            </a:r>
          </a:p>
        </p:txBody>
      </p:sp>
      <p:pic>
        <p:nvPicPr>
          <p:cNvPr id="455" name="Shape 455"/>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456" name="Shape 456"/>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57" name="Shape 457"/>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58" name="Shape 458"/>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59" name="Shape 459"/>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60" name="Shape 460"/>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61" name="Shape 461"/>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62" name="Shape 462"/>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63" name="Shape 463"/>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64" name="Shape 464"/>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A</a:t>
            </a:r>
          </a:p>
        </p:txBody>
      </p:sp>
      <p:sp>
        <p:nvSpPr>
          <p:cNvPr id="465" name="Shape 465"/>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66" name="Shape 466"/>
          <p:cNvSpPr txBox="1"/>
          <p:nvPr/>
        </p:nvSpPr>
        <p:spPr>
          <a:xfrm>
            <a:off x="589925" y="4750550"/>
            <a:ext cx="53718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Cache Tag</a:t>
            </a:r>
          </a:p>
        </p:txBody>
      </p:sp>
      <p:sp>
        <p:nvSpPr>
          <p:cNvPr id="467" name="Shape 467"/>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68" name="Shape 468"/>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B</a:t>
            </a:r>
          </a:p>
        </p:txBody>
      </p:sp>
      <p:sp>
        <p:nvSpPr>
          <p:cNvPr id="469" name="Shape 469"/>
          <p:cNvSpPr txBox="1"/>
          <p:nvPr/>
        </p:nvSpPr>
        <p:spPr>
          <a:xfrm>
            <a:off x="7544450" y="4750550"/>
            <a:ext cx="9210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CO</a:t>
            </a:r>
          </a:p>
        </p:txBody>
      </p:sp>
      <p:cxnSp>
        <p:nvCxnSpPr>
          <p:cNvPr id="470" name="Shape 470"/>
          <p:cNvCxnSpPr/>
          <p:nvPr/>
        </p:nvCxnSpPr>
        <p:spPr>
          <a:xfrm>
            <a:off x="7312525" y="4820050"/>
            <a:ext cx="1357200" cy="0"/>
          </a:xfrm>
          <a:prstGeom prst="straightConnector1">
            <a:avLst/>
          </a:prstGeom>
          <a:noFill/>
          <a:ln cap="flat" cmpd="sng" w="9525">
            <a:solidFill>
              <a:schemeClr val="dk2"/>
            </a:solidFill>
            <a:prstDash val="solid"/>
            <a:round/>
            <a:headEnd len="lg" w="lg" type="none"/>
            <a:tailEnd len="lg" w="lg" type="none"/>
          </a:ln>
        </p:spPr>
      </p:cxnSp>
      <p:sp>
        <p:nvSpPr>
          <p:cNvPr id="471" name="Shape 471"/>
          <p:cNvSpPr txBox="1"/>
          <p:nvPr/>
        </p:nvSpPr>
        <p:spPr>
          <a:xfrm>
            <a:off x="6179500" y="4750550"/>
            <a:ext cx="921000" cy="24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CI</a:t>
            </a:r>
          </a:p>
        </p:txBody>
      </p:sp>
      <p:cxnSp>
        <p:nvCxnSpPr>
          <p:cNvPr id="472" name="Shape 472"/>
          <p:cNvCxnSpPr/>
          <p:nvPr/>
        </p:nvCxnSpPr>
        <p:spPr>
          <a:xfrm>
            <a:off x="5961650" y="4818775"/>
            <a:ext cx="1363500" cy="0"/>
          </a:xfrm>
          <a:prstGeom prst="straightConnector1">
            <a:avLst/>
          </a:prstGeom>
          <a:noFill/>
          <a:ln cap="flat" cmpd="sng" w="9525">
            <a:solidFill>
              <a:srgbClr val="00FFFF"/>
            </a:solidFill>
            <a:prstDash val="solid"/>
            <a:round/>
            <a:headEnd len="lg" w="lg" type="none"/>
            <a:tailEnd len="lg" w="lg" type="none"/>
          </a:ln>
        </p:spPr>
      </p:cxnSp>
      <p:cxnSp>
        <p:nvCxnSpPr>
          <p:cNvPr id="473" name="Shape 473"/>
          <p:cNvCxnSpPr/>
          <p:nvPr/>
        </p:nvCxnSpPr>
        <p:spPr>
          <a:xfrm rot="10800000">
            <a:off x="589850" y="4816933"/>
            <a:ext cx="5371800" cy="0"/>
          </a:xfrm>
          <a:prstGeom prst="straightConnector1">
            <a:avLst/>
          </a:prstGeom>
          <a:noFill/>
          <a:ln cap="flat" cmpd="sng" w="9525">
            <a:solidFill>
              <a:srgbClr val="1155CC"/>
            </a:solidFill>
            <a:prstDash val="solid"/>
            <a:round/>
            <a:headEnd len="lg" w="lg" type="none"/>
            <a:tailEnd len="lg" w="lg"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Shape 47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a:spcBef>
                <a:spcPts val="0"/>
              </a:spcBef>
              <a:buNone/>
            </a:pPr>
            <a:r>
              <a:rPr lang="en"/>
              <a:t>Virtual Memory</a:t>
            </a:r>
          </a:p>
        </p:txBody>
      </p:sp>
      <p:sp>
        <p:nvSpPr>
          <p:cNvPr id="479" name="Shape 479"/>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a:spcBef>
                <a:spcPts val="0"/>
              </a:spcBef>
              <a:buNone/>
            </a:pPr>
            <a:r>
              <a:rPr lang="en"/>
              <a:t>Now to the actual question!</a:t>
            </a:r>
          </a:p>
          <a:p>
            <a:pPr indent="-251459" lvl="0" marL="342900">
              <a:spcBef>
                <a:spcPts val="0"/>
              </a:spcBef>
              <a:buNone/>
            </a:pPr>
            <a:r>
              <a:rPr lang="en"/>
              <a:t>Q) </a:t>
            </a:r>
            <a:r>
              <a:rPr b="1" lang="en"/>
              <a:t>Translate the following address:</a:t>
            </a:r>
            <a:r>
              <a:rPr lang="en"/>
              <a:t> </a:t>
            </a:r>
            <a:r>
              <a:rPr b="1" lang="en"/>
              <a:t>0x1A9F4</a:t>
            </a:r>
          </a:p>
          <a:p>
            <a:pPr indent="-251459" lvl="0" marL="342900">
              <a:spcBef>
                <a:spcPts val="0"/>
              </a:spcBef>
              <a:buNone/>
            </a:pPr>
            <a:r>
              <a:t/>
            </a:r>
            <a:endParaRPr/>
          </a:p>
        </p:txBody>
      </p:sp>
      <p:pic>
        <p:nvPicPr>
          <p:cNvPr id="480" name="Shape 480"/>
          <p:cNvPicPr preferRelativeResize="0"/>
          <p:nvPr/>
        </p:nvPicPr>
        <p:blipFill>
          <a:blip r:embed="rId3">
            <a:alphaModFix/>
          </a:blip>
          <a:stretch>
            <a:fillRect/>
          </a:stretch>
        </p:blipFill>
        <p:spPr>
          <a:xfrm>
            <a:off x="36938" y="3828649"/>
            <a:ext cx="9070125" cy="795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486" name="Shape 486"/>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a:spcBef>
                <a:spcPts val="0"/>
              </a:spcBef>
              <a:buNone/>
            </a:pPr>
            <a:r>
              <a:rPr lang="en"/>
              <a:t>Q) </a:t>
            </a:r>
            <a:r>
              <a:rPr b="1" lang="en"/>
              <a:t>Translate the following address:</a:t>
            </a:r>
            <a:r>
              <a:rPr lang="en"/>
              <a:t> </a:t>
            </a:r>
            <a:r>
              <a:rPr b="1" lang="en"/>
              <a:t>0x1A9F4</a:t>
            </a:r>
          </a:p>
          <a:p>
            <a:pPr indent="-355600" lvl="0" marL="457200">
              <a:spcBef>
                <a:spcPts val="0"/>
              </a:spcBef>
              <a:buSzPts val="2000"/>
              <a:buAutoNum type="arabicPeriod"/>
            </a:pPr>
            <a:r>
              <a:rPr lang="en" sz="2000"/>
              <a:t>Write down bit representation</a:t>
            </a:r>
          </a:p>
          <a:p>
            <a:pPr indent="-251459" lvl="0" marL="342900" algn="ctr">
              <a:spcBef>
                <a:spcPts val="0"/>
              </a:spcBef>
              <a:buNone/>
            </a:pPr>
            <a:r>
              <a:rPr lang="en" sz="1800"/>
              <a:t>1 = 0001 	A = 1010 	9 = 1001 	F = 1111 	4 = 0100</a:t>
            </a:r>
          </a:p>
          <a:p>
            <a:pPr indent="-251459" lvl="0" marL="342900">
              <a:spcBef>
                <a:spcPts val="0"/>
              </a:spcBef>
              <a:buNone/>
            </a:pPr>
            <a:r>
              <a:t/>
            </a:r>
            <a:endParaRPr/>
          </a:p>
          <a:p>
            <a:pPr indent="-321310" lvl="0" marL="342900">
              <a:spcBef>
                <a:spcPts val="0"/>
              </a:spcBef>
              <a:buClr>
                <a:schemeClr val="dk1"/>
              </a:buClr>
              <a:buSzPts val="1100"/>
              <a:buFont typeface="Arial"/>
              <a:buNone/>
            </a:pPr>
            <a:r>
              <a:t/>
            </a:r>
            <a:endParaRPr/>
          </a:p>
          <a:p>
            <a:pPr indent="-251459" lvl="0" marL="34290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p:txBody>
      </p:sp>
      <p:pic>
        <p:nvPicPr>
          <p:cNvPr id="487" name="Shape 487"/>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488" name="Shape 488"/>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a:spcBef>
                <a:spcPts val="0"/>
              </a:spcBef>
              <a:buNone/>
            </a:pPr>
            <a:r>
              <a:rPr b="1" lang="en">
                <a:solidFill>
                  <a:srgbClr val="FF0000"/>
                </a:solidFill>
              </a:rPr>
              <a:t>0</a:t>
            </a:r>
          </a:p>
        </p:txBody>
      </p:sp>
      <p:sp>
        <p:nvSpPr>
          <p:cNvPr id="489" name="Shape 489"/>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490" name="Shape 490"/>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491" name="Shape 491"/>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492" name="Shape 492"/>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493" name="Shape 493"/>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494" name="Shape 494"/>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495" name="Shape 495"/>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496" name="Shape 496"/>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497" name="Shape 497"/>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498" name="Shape 498"/>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499" name="Shape 499"/>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00" name="Shape 500"/>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01" name="Shape 501"/>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02" name="Shape 502"/>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03" name="Shape 503"/>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504" name="Shape 504"/>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05" name="Shape 505"/>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Shape 51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511" name="Shape 511"/>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		TLBI: 0x??		TLBT: 0x??</a:t>
            </a:r>
          </a:p>
          <a:p>
            <a:pPr indent="0" lvl="0" marL="0" rtl="0" algn="ctr">
              <a:spcBef>
                <a:spcPts val="0"/>
              </a:spcBef>
              <a:buNone/>
            </a:pPr>
            <a:r>
              <a:rPr lang="en" sz="2000"/>
              <a:t>TLB Hit: Y/N?	Page Fault: Y/N?	PPN: 0x??</a:t>
            </a:r>
          </a:p>
          <a:p>
            <a:pPr indent="-251459" lvl="0" marL="342900" rtl="0" algn="ctr">
              <a:spcBef>
                <a:spcPts val="0"/>
              </a:spcBef>
              <a:buNone/>
            </a:pPr>
            <a:r>
              <a:t/>
            </a:r>
            <a:endParaRPr sz="1800"/>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p:txBody>
      </p:sp>
      <p:pic>
        <p:nvPicPr>
          <p:cNvPr id="512" name="Shape 512"/>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513" name="Shape 513"/>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14" name="Shape 514"/>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15" name="Shape 515"/>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16" name="Shape 516"/>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17" name="Shape 517"/>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18" name="Shape 518"/>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19" name="Shape 519"/>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20" name="Shape 520"/>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21" name="Shape 521"/>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22" name="Shape 522"/>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23" name="Shape 523"/>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24" name="Shape 524"/>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25" name="Shape 525"/>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26" name="Shape 526"/>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27" name="Shape 527"/>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28" name="Shape 528"/>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529" name="Shape 529"/>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30" name="Shape 530"/>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Shape 535"/>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536" name="Shape 536"/>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0xD4		TLBI: 0x??		TLBT: 0x??</a:t>
            </a:r>
          </a:p>
          <a:p>
            <a:pPr indent="0" lvl="0" marL="0" rtl="0" algn="ctr">
              <a:spcBef>
                <a:spcPts val="0"/>
              </a:spcBef>
              <a:buNone/>
            </a:pPr>
            <a:r>
              <a:rPr lang="en" sz="2000"/>
              <a:t>TLB Hit: Y/N?	Page Fault: Y/N?	PPN: 0x??</a:t>
            </a:r>
          </a:p>
          <a:p>
            <a:pPr indent="-251459" lvl="0" marL="342900" rtl="0" algn="ctr">
              <a:spcBef>
                <a:spcPts val="0"/>
              </a:spcBef>
              <a:buNone/>
            </a:pPr>
            <a:r>
              <a:t/>
            </a:r>
            <a:endParaRPr sz="1800"/>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p:txBody>
      </p:sp>
      <p:pic>
        <p:nvPicPr>
          <p:cNvPr id="537" name="Shape 537"/>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538" name="Shape 538"/>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39" name="Shape 539"/>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40" name="Shape 540"/>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41" name="Shape 541"/>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42" name="Shape 542"/>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43" name="Shape 543"/>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44" name="Shape 544"/>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45" name="Shape 545"/>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46" name="Shape 546"/>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47" name="Shape 547"/>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48" name="Shape 548"/>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49" name="Shape 549"/>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50" name="Shape 550"/>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51" name="Shape 551"/>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52" name="Shape 552"/>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53" name="Shape 553"/>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554" name="Shape 554"/>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55" name="Shape 555"/>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cxnSp>
        <p:nvCxnSpPr>
          <p:cNvPr id="556" name="Shape 556"/>
          <p:cNvCxnSpPr>
            <a:endCxn id="537" idx="2"/>
          </p:cNvCxnSpPr>
          <p:nvPr/>
        </p:nvCxnSpPr>
        <p:spPr>
          <a:xfrm>
            <a:off x="323401" y="4623974"/>
            <a:ext cx="4248600" cy="0"/>
          </a:xfrm>
          <a:prstGeom prst="straightConnector1">
            <a:avLst/>
          </a:prstGeom>
          <a:noFill/>
          <a:ln cap="flat" cmpd="sng" w="9525">
            <a:solidFill>
              <a:srgbClr val="FF0000"/>
            </a:solidFill>
            <a:prstDash val="solid"/>
            <a:round/>
            <a:headEnd len="lg" w="lg" type="none"/>
            <a:tailEnd len="lg" w="lg"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Shape 561"/>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562" name="Shape 562"/>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0xD4		TLBI: 0x00		TLBT: 0x??</a:t>
            </a:r>
          </a:p>
          <a:p>
            <a:pPr indent="0" lvl="0" marL="0" rtl="0" algn="ctr">
              <a:spcBef>
                <a:spcPts val="0"/>
              </a:spcBef>
              <a:buNone/>
            </a:pPr>
            <a:r>
              <a:rPr lang="en" sz="2000"/>
              <a:t>TLB Hit: Y/N?	Page Fault: Y/N?	PPN: 0x??</a:t>
            </a:r>
          </a:p>
          <a:p>
            <a:pPr indent="-251459" lvl="0" marL="342900" rtl="0" algn="ctr">
              <a:spcBef>
                <a:spcPts val="0"/>
              </a:spcBef>
              <a:buNone/>
            </a:pPr>
            <a:r>
              <a:t/>
            </a:r>
            <a:endParaRPr sz="1800"/>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a:p>
            <a:pPr indent="-251459" lvl="0" marL="342900" rtl="0">
              <a:spcBef>
                <a:spcPts val="0"/>
              </a:spcBef>
              <a:buNone/>
            </a:pPr>
            <a:r>
              <a:t/>
            </a:r>
            <a:endParaRPr/>
          </a:p>
        </p:txBody>
      </p:sp>
      <p:pic>
        <p:nvPicPr>
          <p:cNvPr id="563" name="Shape 563"/>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564" name="Shape 564"/>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65" name="Shape 565"/>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66" name="Shape 566"/>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67" name="Shape 567"/>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68" name="Shape 568"/>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69" name="Shape 569"/>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70" name="Shape 570"/>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71" name="Shape 571"/>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72" name="Shape 572"/>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73" name="Shape 573"/>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74" name="Shape 574"/>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75" name="Shape 575"/>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76" name="Shape 576"/>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77" name="Shape 577"/>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78" name="Shape 578"/>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79" name="Shape 579"/>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580" name="Shape 580"/>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81" name="Shape 581"/>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cxnSp>
        <p:nvCxnSpPr>
          <p:cNvPr id="582" name="Shape 582"/>
          <p:cNvCxnSpPr>
            <a:endCxn id="563" idx="2"/>
          </p:cNvCxnSpPr>
          <p:nvPr/>
        </p:nvCxnSpPr>
        <p:spPr>
          <a:xfrm>
            <a:off x="4122601" y="4623974"/>
            <a:ext cx="449400" cy="0"/>
          </a:xfrm>
          <a:prstGeom prst="straightConnector1">
            <a:avLst/>
          </a:prstGeom>
          <a:noFill/>
          <a:ln cap="flat" cmpd="sng" w="9525">
            <a:solidFill>
              <a:srgbClr val="FF0000"/>
            </a:solidFill>
            <a:prstDash val="solid"/>
            <a:round/>
            <a:headEnd len="lg" w="lg" type="none"/>
            <a:tailEnd len="lg" w="lg"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Shape 587"/>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588" name="Shape 588"/>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0xD4		TLBI: 0x00		TLBT: 0x6A</a:t>
            </a:r>
          </a:p>
          <a:p>
            <a:pPr indent="0" lvl="0" marL="0" rtl="0" algn="ctr">
              <a:spcBef>
                <a:spcPts val="0"/>
              </a:spcBef>
              <a:buNone/>
            </a:pPr>
            <a:r>
              <a:rPr lang="en" sz="2000"/>
              <a:t>TLB Hit: Y/N?	Page Fault: Y/N?	PPN: 0x??</a:t>
            </a:r>
          </a:p>
        </p:txBody>
      </p:sp>
      <p:pic>
        <p:nvPicPr>
          <p:cNvPr id="589" name="Shape 589"/>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590" name="Shape 590"/>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91" name="Shape 591"/>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92" name="Shape 592"/>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93" name="Shape 593"/>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594" name="Shape 594"/>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95" name="Shape 595"/>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96" name="Shape 596"/>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97" name="Shape 597"/>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98" name="Shape 598"/>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599" name="Shape 599"/>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00" name="Shape 600"/>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01" name="Shape 601"/>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02" name="Shape 602"/>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03" name="Shape 603"/>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04" name="Shape 604"/>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05" name="Shape 605"/>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606" name="Shape 606"/>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07" name="Shape 607"/>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cxnSp>
        <p:nvCxnSpPr>
          <p:cNvPr id="608" name="Shape 608"/>
          <p:cNvCxnSpPr/>
          <p:nvPr/>
        </p:nvCxnSpPr>
        <p:spPr>
          <a:xfrm>
            <a:off x="304951" y="4623974"/>
            <a:ext cx="3786600" cy="0"/>
          </a:xfrm>
          <a:prstGeom prst="straightConnector1">
            <a:avLst/>
          </a:prstGeom>
          <a:noFill/>
          <a:ln cap="flat" cmpd="sng" w="9525">
            <a:solidFill>
              <a:srgbClr val="FF0000"/>
            </a:solidFill>
            <a:prstDash val="solid"/>
            <a:round/>
            <a:headEnd len="lg" w="lg" type="none"/>
            <a:tailEnd len="lg" w="lg" type="none"/>
          </a:ln>
        </p:spPr>
      </p:cxnSp>
      <p:pic>
        <p:nvPicPr>
          <p:cNvPr id="609" name="Shape 609"/>
          <p:cNvPicPr preferRelativeResize="0"/>
          <p:nvPr/>
        </p:nvPicPr>
        <p:blipFill>
          <a:blip r:embed="rId4">
            <a:alphaModFix/>
          </a:blip>
          <a:stretch>
            <a:fillRect/>
          </a:stretch>
        </p:blipFill>
        <p:spPr>
          <a:xfrm>
            <a:off x="7121550" y="118375"/>
            <a:ext cx="1928575" cy="3604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Shape 61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615" name="Shape 615"/>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0xD4		TLBI: 0x00		TLBT: 0x6A</a:t>
            </a:r>
          </a:p>
          <a:p>
            <a:pPr indent="0" lvl="0" marL="0" rtl="0" algn="ctr">
              <a:spcBef>
                <a:spcPts val="0"/>
              </a:spcBef>
              <a:buNone/>
            </a:pPr>
            <a:r>
              <a:rPr lang="en" sz="2000"/>
              <a:t>TLB Hit: Y!	Page Fault: </a:t>
            </a:r>
            <a:r>
              <a:rPr lang="en" sz="2000"/>
              <a:t>Y/N?</a:t>
            </a:r>
            <a:r>
              <a:rPr lang="en" sz="2000"/>
              <a:t>	PPN: 0x??</a:t>
            </a:r>
          </a:p>
        </p:txBody>
      </p:sp>
      <p:pic>
        <p:nvPicPr>
          <p:cNvPr id="616" name="Shape 616"/>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617" name="Shape 617"/>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18" name="Shape 618"/>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19" name="Shape 619"/>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0" name="Shape 620"/>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21" name="Shape 621"/>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2" name="Shape 622"/>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3" name="Shape 623"/>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4" name="Shape 624"/>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5" name="Shape 625"/>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6" name="Shape 626"/>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27" name="Shape 627"/>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28" name="Shape 628"/>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29" name="Shape 629"/>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30" name="Shape 630"/>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31" name="Shape 631"/>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32" name="Shape 632"/>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633" name="Shape 633"/>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34" name="Shape 634"/>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pic>
        <p:nvPicPr>
          <p:cNvPr id="635" name="Shape 635"/>
          <p:cNvPicPr preferRelativeResize="0"/>
          <p:nvPr/>
        </p:nvPicPr>
        <p:blipFill>
          <a:blip r:embed="rId4">
            <a:alphaModFix/>
          </a:blip>
          <a:stretch>
            <a:fillRect/>
          </a:stretch>
        </p:blipFill>
        <p:spPr>
          <a:xfrm>
            <a:off x="7121550" y="118375"/>
            <a:ext cx="1928575" cy="3604250"/>
          </a:xfrm>
          <a:prstGeom prst="rect">
            <a:avLst/>
          </a:prstGeom>
          <a:noFill/>
          <a:ln>
            <a:noFill/>
          </a:ln>
        </p:spPr>
      </p:pic>
      <p:cxnSp>
        <p:nvCxnSpPr>
          <p:cNvPr id="636" name="Shape 636"/>
          <p:cNvCxnSpPr/>
          <p:nvPr/>
        </p:nvCxnSpPr>
        <p:spPr>
          <a:xfrm>
            <a:off x="7211425" y="1533400"/>
            <a:ext cx="1717500" cy="0"/>
          </a:xfrm>
          <a:prstGeom prst="straightConnector1">
            <a:avLst/>
          </a:prstGeom>
          <a:noFill/>
          <a:ln cap="flat" cmpd="sng" w="19050">
            <a:solidFill>
              <a:srgbClr val="FF0000"/>
            </a:solidFill>
            <a:prstDash val="solid"/>
            <a:round/>
            <a:headEnd len="lg" w="lg" type="none"/>
            <a:tailEnd len="lg" w="lg"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97" name="Shape 97"/>
          <p:cNvSpPr txBox="1"/>
          <p:nvPr>
            <p:ph idx="1" type="body"/>
          </p:nvPr>
        </p:nvSpPr>
        <p:spPr>
          <a:xfrm>
            <a:off x="187150" y="1703125"/>
            <a:ext cx="8979300" cy="31596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a:t>Wait until you get called, claim a pen and a notebook.</a:t>
            </a:r>
          </a:p>
          <a:p>
            <a:pPr indent="-381000" lvl="0" marL="457200" rtl="0">
              <a:spcBef>
                <a:spcPts val="0"/>
              </a:spcBef>
              <a:spcAft>
                <a:spcPts val="0"/>
              </a:spcAft>
              <a:buSzPts val="2400"/>
              <a:buChar char="■"/>
            </a:pPr>
            <a:r>
              <a:rPr lang="en"/>
              <a:t>Use the pen to write your questions on the notebook.</a:t>
            </a:r>
          </a:p>
          <a:p>
            <a:pPr indent="-381000" lvl="0" marL="457200" rtl="0">
              <a:spcBef>
                <a:spcPts val="0"/>
              </a:spcBef>
              <a:spcAft>
                <a:spcPts val="0"/>
              </a:spcAft>
              <a:buSzPts val="2400"/>
              <a:buChar char="■"/>
            </a:pPr>
            <a:r>
              <a:rPr lang="en"/>
              <a:t>After you are done with question writing, release the pen.</a:t>
            </a:r>
          </a:p>
          <a:p>
            <a:pPr indent="-381000" lvl="0" marL="457200" rtl="0">
              <a:spcBef>
                <a:spcPts val="0"/>
              </a:spcBef>
              <a:spcAft>
                <a:spcPts val="0"/>
              </a:spcAft>
              <a:buSzPts val="2400"/>
              <a:buChar char="■"/>
            </a:pPr>
            <a:r>
              <a:rPr lang="en"/>
              <a:t>Hold the notebook and wait until a TA is free to help you.</a:t>
            </a:r>
          </a:p>
          <a:p>
            <a:pPr indent="-381000" lvl="0" marL="457200" rtl="0">
              <a:spcBef>
                <a:spcPts val="0"/>
              </a:spcBef>
              <a:spcAft>
                <a:spcPts val="0"/>
              </a:spcAft>
              <a:buSzPts val="2400"/>
              <a:buChar char="■"/>
            </a:pPr>
            <a:r>
              <a:rPr lang="en"/>
              <a:t>After you are done with talking to a TA about the question, go back to claim a pen and write the solutions on the notebook.</a:t>
            </a:r>
          </a:p>
          <a:p>
            <a:pPr indent="-381000" lvl="0" marL="457200" rtl="0">
              <a:spcBef>
                <a:spcPts val="0"/>
              </a:spcBef>
              <a:buSzPts val="2400"/>
              <a:buChar char="■"/>
            </a:pPr>
            <a:r>
              <a:rPr lang="en"/>
              <a:t>Release the pen and the notebook and go home.</a:t>
            </a:r>
          </a:p>
          <a:p>
            <a:pPr indent="0" lvl="0" marL="0" rtl="0">
              <a:spcBef>
                <a:spcPts val="0"/>
              </a:spcBef>
              <a:buNone/>
            </a:pPr>
            <a:r>
              <a:t/>
            </a:r>
            <a:endParaRPr/>
          </a:p>
        </p:txBody>
      </p:sp>
      <p:sp>
        <p:nvSpPr>
          <p:cNvPr id="98" name="Shape 98"/>
          <p:cNvSpPr txBox="1"/>
          <p:nvPr/>
        </p:nvSpPr>
        <p:spPr>
          <a:xfrm>
            <a:off x="357025" y="1158013"/>
            <a:ext cx="3950400" cy="5073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2400">
                <a:solidFill>
                  <a:schemeClr val="dk1"/>
                </a:solidFill>
              </a:rPr>
              <a:t>Procedure for students: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Shape 641"/>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642" name="Shape 642"/>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0xD4		TLBI: 0x00		TLBT: 0x6A</a:t>
            </a:r>
          </a:p>
          <a:p>
            <a:pPr indent="0" lvl="0" marL="0" rtl="0" algn="ctr">
              <a:spcBef>
                <a:spcPts val="0"/>
              </a:spcBef>
              <a:buNone/>
            </a:pPr>
            <a:r>
              <a:rPr lang="en" sz="2000"/>
              <a:t>TLB Hit: Y!	Page Fault: N!	PPN: 0x??</a:t>
            </a:r>
          </a:p>
        </p:txBody>
      </p:sp>
      <p:pic>
        <p:nvPicPr>
          <p:cNvPr id="643" name="Shape 643"/>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644" name="Shape 644"/>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45" name="Shape 645"/>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46" name="Shape 646"/>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47" name="Shape 647"/>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48" name="Shape 648"/>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49" name="Shape 649"/>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50" name="Shape 650"/>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51" name="Shape 651"/>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52" name="Shape 652"/>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53" name="Shape 653"/>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54" name="Shape 654"/>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55" name="Shape 655"/>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56" name="Shape 656"/>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57" name="Shape 657"/>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58" name="Shape 658"/>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59" name="Shape 659"/>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660" name="Shape 660"/>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61" name="Shape 661"/>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pic>
        <p:nvPicPr>
          <p:cNvPr id="662" name="Shape 662"/>
          <p:cNvPicPr preferRelativeResize="0"/>
          <p:nvPr/>
        </p:nvPicPr>
        <p:blipFill>
          <a:blip r:embed="rId4">
            <a:alphaModFix/>
          </a:blip>
          <a:stretch>
            <a:fillRect/>
          </a:stretch>
        </p:blipFill>
        <p:spPr>
          <a:xfrm>
            <a:off x="7121550" y="118375"/>
            <a:ext cx="1928575" cy="3604250"/>
          </a:xfrm>
          <a:prstGeom prst="rect">
            <a:avLst/>
          </a:prstGeom>
          <a:noFill/>
          <a:ln>
            <a:noFill/>
          </a:ln>
        </p:spPr>
      </p:pic>
      <p:cxnSp>
        <p:nvCxnSpPr>
          <p:cNvPr id="663" name="Shape 663"/>
          <p:cNvCxnSpPr/>
          <p:nvPr/>
        </p:nvCxnSpPr>
        <p:spPr>
          <a:xfrm>
            <a:off x="7211425" y="1533400"/>
            <a:ext cx="1717500" cy="0"/>
          </a:xfrm>
          <a:prstGeom prst="straightConnector1">
            <a:avLst/>
          </a:prstGeom>
          <a:noFill/>
          <a:ln cap="flat" cmpd="sng" w="19050">
            <a:solidFill>
              <a:srgbClr val="FF0000"/>
            </a:solidFill>
            <a:prstDash val="solid"/>
            <a:round/>
            <a:headEnd len="lg" w="lg" type="none"/>
            <a:tailEnd len="lg" w="lg"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Shape 66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669" name="Shape 669"/>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buSzPts val="2000"/>
              <a:buAutoNum type="arabicPeriod"/>
            </a:pPr>
            <a:r>
              <a:rPr lang="en" sz="2000"/>
              <a:t>Extract Information:</a:t>
            </a:r>
          </a:p>
          <a:p>
            <a:pPr indent="0" lvl="0" marL="0" rtl="0" algn="ctr">
              <a:spcBef>
                <a:spcPts val="0"/>
              </a:spcBef>
              <a:buNone/>
            </a:pPr>
            <a:r>
              <a:rPr lang="en" sz="2000"/>
              <a:t>	VPN: 0xD4		TLBI: 0x00		TLBT: 0x6A</a:t>
            </a:r>
          </a:p>
          <a:p>
            <a:pPr indent="0" lvl="0" marL="0" rtl="0" algn="ctr">
              <a:spcBef>
                <a:spcPts val="0"/>
              </a:spcBef>
              <a:buNone/>
            </a:pPr>
            <a:r>
              <a:rPr lang="en" sz="2000"/>
              <a:t>TLB Hit: Y!	Page Fault: N!	PPN: 0x3</a:t>
            </a:r>
          </a:p>
        </p:txBody>
      </p:sp>
      <p:pic>
        <p:nvPicPr>
          <p:cNvPr id="670" name="Shape 670"/>
          <p:cNvPicPr preferRelativeResize="0"/>
          <p:nvPr/>
        </p:nvPicPr>
        <p:blipFill>
          <a:blip r:embed="rId3">
            <a:alphaModFix/>
          </a:blip>
          <a:stretch>
            <a:fillRect/>
          </a:stretch>
        </p:blipFill>
        <p:spPr>
          <a:xfrm>
            <a:off x="36938" y="3828649"/>
            <a:ext cx="9070125" cy="795325"/>
          </a:xfrm>
          <a:prstGeom prst="rect">
            <a:avLst/>
          </a:prstGeom>
          <a:noFill/>
          <a:ln>
            <a:noFill/>
          </a:ln>
        </p:spPr>
      </p:pic>
      <p:sp>
        <p:nvSpPr>
          <p:cNvPr id="671" name="Shape 671"/>
          <p:cNvSpPr txBox="1"/>
          <p:nvPr/>
        </p:nvSpPr>
        <p:spPr>
          <a:xfrm>
            <a:off x="854292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72" name="Shape 672"/>
          <p:cNvSpPr txBox="1"/>
          <p:nvPr/>
        </p:nvSpPr>
        <p:spPr>
          <a:xfrm>
            <a:off x="80545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73" name="Shape 673"/>
          <p:cNvSpPr txBox="1"/>
          <p:nvPr/>
        </p:nvSpPr>
        <p:spPr>
          <a:xfrm>
            <a:off x="75789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74" name="Shape 674"/>
          <p:cNvSpPr txBox="1"/>
          <p:nvPr/>
        </p:nvSpPr>
        <p:spPr>
          <a:xfrm>
            <a:off x="71032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75" name="Shape 675"/>
          <p:cNvSpPr txBox="1"/>
          <p:nvPr/>
        </p:nvSpPr>
        <p:spPr>
          <a:xfrm>
            <a:off x="66276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76" name="Shape 676"/>
          <p:cNvSpPr txBox="1"/>
          <p:nvPr/>
        </p:nvSpPr>
        <p:spPr>
          <a:xfrm>
            <a:off x="61519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77" name="Shape 677"/>
          <p:cNvSpPr txBox="1"/>
          <p:nvPr/>
        </p:nvSpPr>
        <p:spPr>
          <a:xfrm>
            <a:off x="567632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78" name="Shape 678"/>
          <p:cNvSpPr txBox="1"/>
          <p:nvPr/>
        </p:nvSpPr>
        <p:spPr>
          <a:xfrm>
            <a:off x="520067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79" name="Shape 679"/>
          <p:cNvSpPr txBox="1"/>
          <p:nvPr/>
        </p:nvSpPr>
        <p:spPr>
          <a:xfrm>
            <a:off x="469965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80" name="Shape 680"/>
          <p:cNvSpPr txBox="1"/>
          <p:nvPr/>
        </p:nvSpPr>
        <p:spPr>
          <a:xfrm>
            <a:off x="41986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81" name="Shape 681"/>
          <p:cNvSpPr txBox="1"/>
          <p:nvPr/>
        </p:nvSpPr>
        <p:spPr>
          <a:xfrm>
            <a:off x="36976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82" name="Shape 682"/>
          <p:cNvSpPr txBox="1"/>
          <p:nvPr/>
        </p:nvSpPr>
        <p:spPr>
          <a:xfrm>
            <a:off x="324733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83" name="Shape 683"/>
          <p:cNvSpPr txBox="1"/>
          <p:nvPr/>
        </p:nvSpPr>
        <p:spPr>
          <a:xfrm>
            <a:off x="27908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84" name="Shape 684"/>
          <p:cNvSpPr txBox="1"/>
          <p:nvPr/>
        </p:nvSpPr>
        <p:spPr>
          <a:xfrm>
            <a:off x="2308797"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85" name="Shape 685"/>
          <p:cNvSpPr txBox="1"/>
          <p:nvPr/>
        </p:nvSpPr>
        <p:spPr>
          <a:xfrm>
            <a:off x="1814006"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sp>
        <p:nvSpPr>
          <p:cNvPr id="686" name="Shape 686"/>
          <p:cNvSpPr txBox="1"/>
          <p:nvPr/>
        </p:nvSpPr>
        <p:spPr>
          <a:xfrm>
            <a:off x="1312975"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		</a:t>
            </a:r>
          </a:p>
        </p:txBody>
      </p:sp>
      <p:sp>
        <p:nvSpPr>
          <p:cNvPr id="687" name="Shape 687"/>
          <p:cNvSpPr txBox="1"/>
          <p:nvPr/>
        </p:nvSpPr>
        <p:spPr>
          <a:xfrm>
            <a:off x="862673"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1</a:t>
            </a:r>
          </a:p>
        </p:txBody>
      </p:sp>
      <p:sp>
        <p:nvSpPr>
          <p:cNvPr id="688" name="Shape 688"/>
          <p:cNvSpPr txBox="1"/>
          <p:nvPr/>
        </p:nvSpPr>
        <p:spPr>
          <a:xfrm>
            <a:off x="355208" y="4160450"/>
            <a:ext cx="348900" cy="21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FF0000"/>
                </a:solidFill>
              </a:rPr>
              <a:t>0</a:t>
            </a:r>
          </a:p>
        </p:txBody>
      </p:sp>
      <p:pic>
        <p:nvPicPr>
          <p:cNvPr id="689" name="Shape 689"/>
          <p:cNvPicPr preferRelativeResize="0"/>
          <p:nvPr/>
        </p:nvPicPr>
        <p:blipFill>
          <a:blip r:embed="rId4">
            <a:alphaModFix/>
          </a:blip>
          <a:stretch>
            <a:fillRect/>
          </a:stretch>
        </p:blipFill>
        <p:spPr>
          <a:xfrm>
            <a:off x="7121550" y="118375"/>
            <a:ext cx="1928575" cy="3604250"/>
          </a:xfrm>
          <a:prstGeom prst="rect">
            <a:avLst/>
          </a:prstGeom>
          <a:noFill/>
          <a:ln>
            <a:noFill/>
          </a:ln>
        </p:spPr>
      </p:pic>
      <p:cxnSp>
        <p:nvCxnSpPr>
          <p:cNvPr id="690" name="Shape 690"/>
          <p:cNvCxnSpPr/>
          <p:nvPr/>
        </p:nvCxnSpPr>
        <p:spPr>
          <a:xfrm>
            <a:off x="7211425" y="1533400"/>
            <a:ext cx="1717500" cy="0"/>
          </a:xfrm>
          <a:prstGeom prst="straightConnector1">
            <a:avLst/>
          </a:prstGeom>
          <a:noFill/>
          <a:ln cap="flat" cmpd="sng" w="19050">
            <a:solidFill>
              <a:srgbClr val="FF0000"/>
            </a:solidFill>
            <a:prstDash val="solid"/>
            <a:round/>
            <a:headEnd len="lg" w="lg" type="none"/>
            <a:tailEnd len="lg" w="lg"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Shape 695"/>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696" name="Shape 696"/>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spcAft>
                <a:spcPts val="0"/>
              </a:spcAft>
              <a:buSzPts val="2000"/>
              <a:buAutoNum type="arabicPeriod"/>
            </a:pPr>
            <a:r>
              <a:rPr lang="en" sz="2000"/>
              <a:t>Extract Information</a:t>
            </a:r>
          </a:p>
          <a:p>
            <a:pPr indent="-355600" lvl="0" marL="457200" rtl="0">
              <a:spcBef>
                <a:spcPts val="0"/>
              </a:spcBef>
              <a:buSzPts val="2000"/>
              <a:buAutoNum type="arabicPeriod"/>
            </a:pPr>
            <a:r>
              <a:rPr lang="en" sz="2000"/>
              <a:t>Put it all together: PPN: 0x3, PPO = 0x??</a:t>
            </a:r>
          </a:p>
          <a:p>
            <a:pPr indent="0" lvl="0" marL="0" rtl="0" algn="ctr">
              <a:spcBef>
                <a:spcPts val="0"/>
              </a:spcBef>
              <a:buNone/>
            </a:pPr>
            <a:r>
              <a:rPr lang="en" sz="2000"/>
              <a:t>	</a:t>
            </a:r>
          </a:p>
        </p:txBody>
      </p:sp>
      <p:pic>
        <p:nvPicPr>
          <p:cNvPr id="697" name="Shape 697"/>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698" name="Shape 698"/>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699" name="Shape 699"/>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00" name="Shape 700"/>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Shape 705"/>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706" name="Shape 706"/>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Now to the actual question!</a:t>
            </a:r>
          </a:p>
          <a:p>
            <a:pPr indent="-251459" lvl="0" marL="342900" rtl="0">
              <a:spcBef>
                <a:spcPts val="0"/>
              </a:spcBef>
              <a:buNone/>
            </a:pPr>
            <a:r>
              <a:rPr lang="en"/>
              <a:t>Q) </a:t>
            </a:r>
            <a:r>
              <a:rPr b="1" lang="en"/>
              <a:t>Translate the following address:</a:t>
            </a:r>
            <a:r>
              <a:rPr lang="en"/>
              <a:t> </a:t>
            </a:r>
            <a:r>
              <a:rPr b="1" lang="en"/>
              <a:t>0x1A9F4</a:t>
            </a:r>
          </a:p>
          <a:p>
            <a:pPr indent="-355600" lvl="0" marL="457200" rtl="0">
              <a:spcBef>
                <a:spcPts val="0"/>
              </a:spcBef>
              <a:spcAft>
                <a:spcPts val="0"/>
              </a:spcAft>
              <a:buSzPts val="2000"/>
              <a:buAutoNum type="arabicPeriod"/>
            </a:pPr>
            <a:r>
              <a:rPr lang="en" sz="2000"/>
              <a:t>Write down bit representation</a:t>
            </a:r>
          </a:p>
          <a:p>
            <a:pPr indent="-355600" lvl="0" marL="457200" rtl="0">
              <a:spcBef>
                <a:spcPts val="0"/>
              </a:spcBef>
              <a:spcAft>
                <a:spcPts val="0"/>
              </a:spcAft>
              <a:buSzPts val="2000"/>
              <a:buAutoNum type="arabicPeriod"/>
            </a:pPr>
            <a:r>
              <a:rPr lang="en" sz="2000"/>
              <a:t>Extract Information</a:t>
            </a:r>
          </a:p>
          <a:p>
            <a:pPr indent="-355600" lvl="0" marL="457200" rtl="0">
              <a:spcBef>
                <a:spcPts val="0"/>
              </a:spcBef>
              <a:buSzPts val="2000"/>
              <a:buAutoNum type="arabicPeriod"/>
            </a:pPr>
            <a:r>
              <a:rPr lang="en" sz="2000"/>
              <a:t>Put it all together: PPN: 0x3, PPO = VPO = 0x1F4</a:t>
            </a:r>
          </a:p>
          <a:p>
            <a:pPr indent="0" lvl="0" marL="0" rtl="0" algn="ctr">
              <a:spcBef>
                <a:spcPts val="0"/>
              </a:spcBef>
              <a:buNone/>
            </a:pPr>
            <a:r>
              <a:rPr lang="en" sz="2000"/>
              <a:t>	</a:t>
            </a:r>
          </a:p>
        </p:txBody>
      </p:sp>
      <p:pic>
        <p:nvPicPr>
          <p:cNvPr id="707" name="Shape 707"/>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708" name="Shape 708"/>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09" name="Shape 709"/>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10" name="Shape 710"/>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1" name="Shape 711"/>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12" name="Shape 712"/>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3" name="Shape 713"/>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4" name="Shape 714"/>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5" name="Shape 715"/>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6" name="Shape 716"/>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7" name="Shape 717"/>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8" name="Shape 718"/>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19" name="Shape 719"/>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Shape 72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725" name="Shape 725"/>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251459" lvl="0" marL="342900" rtl="0">
              <a:spcBef>
                <a:spcPts val="0"/>
              </a:spcBef>
              <a:buNone/>
            </a:pPr>
            <a:r>
              <a:rPr lang="en"/>
              <a:t>Q) </a:t>
            </a:r>
            <a:r>
              <a:rPr b="1" lang="en"/>
              <a:t>What is the value of the address?</a:t>
            </a:r>
          </a:p>
          <a:p>
            <a:pPr indent="0" lvl="0" marL="0" rtl="0" algn="ctr">
              <a:spcBef>
                <a:spcPts val="0"/>
              </a:spcBef>
              <a:buNone/>
            </a:pPr>
            <a:r>
              <a:t/>
            </a:r>
            <a:endParaRPr sz="2000"/>
          </a:p>
          <a:p>
            <a:pPr indent="0" lvl="0" marL="0" rtl="0" algn="ctr">
              <a:spcBef>
                <a:spcPts val="0"/>
              </a:spcBef>
              <a:buNone/>
            </a:pPr>
            <a:r>
              <a:t/>
            </a:r>
            <a:endParaRPr sz="2000"/>
          </a:p>
          <a:p>
            <a:pPr indent="0" lvl="0" marL="0" rtl="0" algn="l">
              <a:spcBef>
                <a:spcPts val="0"/>
              </a:spcBef>
              <a:buNone/>
            </a:pPr>
            <a:r>
              <a:rPr lang="en" sz="2000"/>
              <a:t>CO: 0x??	CI: 0x??	CT: 0x??	Cache Hit: Y/N?		Value:0x??</a:t>
            </a:r>
          </a:p>
          <a:p>
            <a:pPr indent="0" lvl="0" marL="0" rtl="0" algn="ctr">
              <a:spcBef>
                <a:spcPts val="0"/>
              </a:spcBef>
              <a:buNone/>
            </a:pPr>
            <a:r>
              <a:rPr lang="en" sz="2000"/>
              <a:t>	</a:t>
            </a:r>
          </a:p>
        </p:txBody>
      </p:sp>
      <p:pic>
        <p:nvPicPr>
          <p:cNvPr id="726" name="Shape 726"/>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727" name="Shape 727"/>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28" name="Shape 728"/>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29" name="Shape 729"/>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0" name="Shape 730"/>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31" name="Shape 731"/>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2" name="Shape 732"/>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3" name="Shape 733"/>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4" name="Shape 734"/>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5" name="Shape 735"/>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6" name="Shape 736"/>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7" name="Shape 737"/>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38" name="Shape 738"/>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Shape 74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744" name="Shape 744"/>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321310" lvl="0" marL="342900" rtl="0">
              <a:spcBef>
                <a:spcPts val="0"/>
              </a:spcBef>
              <a:buClr>
                <a:schemeClr val="dk1"/>
              </a:buClr>
              <a:buSzPts val="1100"/>
              <a:buFont typeface="Arial"/>
              <a:buNone/>
            </a:pPr>
            <a:r>
              <a:rPr lang="en"/>
              <a:t>Q) </a:t>
            </a:r>
            <a:r>
              <a:rPr b="1" lang="en"/>
              <a:t>What is the value of the address?</a:t>
            </a:r>
          </a:p>
          <a:p>
            <a:pPr indent="-355600" lvl="0" marL="457200" rtl="0">
              <a:spcBef>
                <a:spcPts val="0"/>
              </a:spcBef>
              <a:buSzPts val="2000"/>
              <a:buAutoNum type="arabicPeriod"/>
            </a:pPr>
            <a:r>
              <a:rPr lang="en" sz="2000"/>
              <a:t>Extract more information</a:t>
            </a:r>
          </a:p>
          <a:p>
            <a:pPr indent="0" lvl="0" marL="0" rtl="0" algn="ctr">
              <a:spcBef>
                <a:spcPts val="0"/>
              </a:spcBef>
              <a:buNone/>
            </a:pPr>
            <a:r>
              <a:t/>
            </a:r>
            <a:endParaRPr sz="2000"/>
          </a:p>
          <a:p>
            <a:pPr indent="0" lvl="0" marL="0" rtl="0" algn="l">
              <a:spcBef>
                <a:spcPts val="0"/>
              </a:spcBef>
              <a:buNone/>
            </a:pPr>
            <a:r>
              <a:rPr lang="en" sz="2000"/>
              <a:t>CO: 0x00	CI: 0x??	CT: 0x??	Cache Hit: Y/N?		Value:0x??</a:t>
            </a:r>
          </a:p>
          <a:p>
            <a:pPr indent="0" lvl="0" marL="0" rtl="0" algn="ctr">
              <a:spcBef>
                <a:spcPts val="0"/>
              </a:spcBef>
              <a:buNone/>
            </a:pPr>
            <a:r>
              <a:rPr lang="en" sz="2000"/>
              <a:t>	</a:t>
            </a:r>
          </a:p>
        </p:txBody>
      </p:sp>
      <p:pic>
        <p:nvPicPr>
          <p:cNvPr id="745" name="Shape 745"/>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746" name="Shape 746"/>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47" name="Shape 747"/>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48" name="Shape 748"/>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49" name="Shape 749"/>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50" name="Shape 750"/>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1" name="Shape 751"/>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2" name="Shape 752"/>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3" name="Shape 753"/>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4" name="Shape 754"/>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5" name="Shape 755"/>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6" name="Shape 756"/>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57" name="Shape 757"/>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cxnSp>
        <p:nvCxnSpPr>
          <p:cNvPr id="758" name="Shape 758"/>
          <p:cNvCxnSpPr/>
          <p:nvPr/>
        </p:nvCxnSpPr>
        <p:spPr>
          <a:xfrm>
            <a:off x="7312525" y="4820050"/>
            <a:ext cx="13572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2" name="Shape 762"/>
        <p:cNvGrpSpPr/>
        <p:nvPr/>
      </p:nvGrpSpPr>
      <p:grpSpPr>
        <a:xfrm>
          <a:off x="0" y="0"/>
          <a:ext cx="0" cy="0"/>
          <a:chOff x="0" y="0"/>
          <a:chExt cx="0" cy="0"/>
        </a:xfrm>
      </p:grpSpPr>
      <p:sp>
        <p:nvSpPr>
          <p:cNvPr id="763" name="Shape 76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764" name="Shape 764"/>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321310" lvl="0" marL="342900" rtl="0">
              <a:spcBef>
                <a:spcPts val="0"/>
              </a:spcBef>
              <a:buClr>
                <a:schemeClr val="dk1"/>
              </a:buClr>
              <a:buSzPts val="1100"/>
              <a:buFont typeface="Arial"/>
              <a:buNone/>
            </a:pPr>
            <a:r>
              <a:rPr lang="en"/>
              <a:t>Q) </a:t>
            </a:r>
            <a:r>
              <a:rPr b="1" lang="en"/>
              <a:t>What is the value of the address?</a:t>
            </a:r>
          </a:p>
          <a:p>
            <a:pPr indent="-355600" lvl="0" marL="457200" rtl="0">
              <a:spcBef>
                <a:spcPts val="0"/>
              </a:spcBef>
              <a:buSzPts val="2000"/>
              <a:buAutoNum type="arabicPeriod"/>
            </a:pPr>
            <a:r>
              <a:rPr lang="en" sz="2000"/>
              <a:t>Extract more information</a:t>
            </a:r>
          </a:p>
          <a:p>
            <a:pPr indent="0" lvl="0" marL="0" rtl="0" algn="ctr">
              <a:spcBef>
                <a:spcPts val="0"/>
              </a:spcBef>
              <a:buNone/>
            </a:pPr>
            <a:r>
              <a:t/>
            </a:r>
            <a:endParaRPr sz="2000"/>
          </a:p>
          <a:p>
            <a:pPr indent="0" lvl="0" marL="0" rtl="0" algn="l">
              <a:spcBef>
                <a:spcPts val="0"/>
              </a:spcBef>
              <a:buNone/>
            </a:pPr>
            <a:r>
              <a:rPr lang="en" sz="2000"/>
              <a:t>CO: 0x00	CI: 0x01	CT: 0x??	Cache Hit: Y/N?		Value:0x??</a:t>
            </a:r>
          </a:p>
          <a:p>
            <a:pPr indent="0" lvl="0" marL="0" rtl="0" algn="ctr">
              <a:spcBef>
                <a:spcPts val="0"/>
              </a:spcBef>
              <a:buNone/>
            </a:pPr>
            <a:r>
              <a:rPr lang="en" sz="2000"/>
              <a:t>	</a:t>
            </a:r>
          </a:p>
        </p:txBody>
      </p:sp>
      <p:pic>
        <p:nvPicPr>
          <p:cNvPr id="765" name="Shape 765"/>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766" name="Shape 766"/>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67" name="Shape 767"/>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68" name="Shape 768"/>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69" name="Shape 769"/>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70" name="Shape 770"/>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1" name="Shape 771"/>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2" name="Shape 772"/>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3" name="Shape 773"/>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4" name="Shape 774"/>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5" name="Shape 775"/>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6" name="Shape 776"/>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77" name="Shape 777"/>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cxnSp>
        <p:nvCxnSpPr>
          <p:cNvPr id="778" name="Shape 778"/>
          <p:cNvCxnSpPr/>
          <p:nvPr/>
        </p:nvCxnSpPr>
        <p:spPr>
          <a:xfrm>
            <a:off x="5961650" y="4818775"/>
            <a:ext cx="1363500" cy="0"/>
          </a:xfrm>
          <a:prstGeom prst="straightConnector1">
            <a:avLst/>
          </a:prstGeom>
          <a:noFill/>
          <a:ln cap="flat" cmpd="sng" w="9525">
            <a:solidFill>
              <a:srgbClr val="00FFFF"/>
            </a:solidFill>
            <a:prstDash val="solid"/>
            <a:round/>
            <a:headEnd len="lg" w="lg" type="none"/>
            <a:tailEnd len="lg" w="lg"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Shape 78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784" name="Shape 784"/>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321310" lvl="0" marL="342900" rtl="0">
              <a:spcBef>
                <a:spcPts val="0"/>
              </a:spcBef>
              <a:buClr>
                <a:schemeClr val="dk1"/>
              </a:buClr>
              <a:buSzPts val="1100"/>
              <a:buFont typeface="Arial"/>
              <a:buNone/>
            </a:pPr>
            <a:r>
              <a:rPr lang="en"/>
              <a:t>Q) </a:t>
            </a:r>
            <a:r>
              <a:rPr b="1" lang="en"/>
              <a:t>What is the value of the address?</a:t>
            </a:r>
          </a:p>
          <a:p>
            <a:pPr indent="-355600" lvl="0" marL="457200" rtl="0">
              <a:spcBef>
                <a:spcPts val="0"/>
              </a:spcBef>
              <a:spcAft>
                <a:spcPts val="0"/>
              </a:spcAft>
              <a:buSzPts val="2000"/>
              <a:buAutoNum type="arabicPeriod"/>
            </a:pPr>
            <a:r>
              <a:rPr lang="en" sz="2000"/>
              <a:t>Extract more information</a:t>
            </a:r>
          </a:p>
          <a:p>
            <a:pPr indent="-355600" lvl="0" marL="457200" rtl="0">
              <a:spcBef>
                <a:spcPts val="0"/>
              </a:spcBef>
              <a:buSzPts val="2000"/>
              <a:buAutoNum type="arabicPeriod"/>
            </a:pPr>
            <a:r>
              <a:rPr lang="en" sz="2000"/>
              <a:t>Go to Cache Table</a:t>
            </a:r>
          </a:p>
          <a:p>
            <a:pPr indent="0" lvl="0" marL="0" rtl="0" algn="l">
              <a:spcBef>
                <a:spcPts val="0"/>
              </a:spcBef>
              <a:buNone/>
            </a:pPr>
            <a:r>
              <a:rPr lang="en" sz="2000"/>
              <a:t>CO: 0x00	CI: 0x01	CT: 0x7F	Cache Hit: Y/N?		Value:0x??</a:t>
            </a:r>
          </a:p>
          <a:p>
            <a:pPr indent="0" lvl="0" marL="0" rtl="0" algn="ctr">
              <a:spcBef>
                <a:spcPts val="0"/>
              </a:spcBef>
              <a:buNone/>
            </a:pPr>
            <a:r>
              <a:rPr lang="en" sz="2000"/>
              <a:t>	</a:t>
            </a:r>
          </a:p>
        </p:txBody>
      </p:sp>
      <p:pic>
        <p:nvPicPr>
          <p:cNvPr id="785" name="Shape 785"/>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786" name="Shape 786"/>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87" name="Shape 787"/>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88" name="Shape 788"/>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89" name="Shape 789"/>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790" name="Shape 790"/>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1" name="Shape 791"/>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2" name="Shape 792"/>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3" name="Shape 793"/>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4" name="Shape 794"/>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5" name="Shape 795"/>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6" name="Shape 796"/>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797" name="Shape 797"/>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cxnSp>
        <p:nvCxnSpPr>
          <p:cNvPr id="798" name="Shape 798"/>
          <p:cNvCxnSpPr/>
          <p:nvPr/>
        </p:nvCxnSpPr>
        <p:spPr>
          <a:xfrm rot="10800000">
            <a:off x="589850" y="4816933"/>
            <a:ext cx="5371800" cy="0"/>
          </a:xfrm>
          <a:prstGeom prst="straightConnector1">
            <a:avLst/>
          </a:prstGeom>
          <a:noFill/>
          <a:ln cap="flat" cmpd="sng" w="9525">
            <a:solidFill>
              <a:srgbClr val="1155CC"/>
            </a:solidFill>
            <a:prstDash val="solid"/>
            <a:round/>
            <a:headEnd len="lg" w="lg" type="none"/>
            <a:tailEnd len="lg" w="lg" type="none"/>
          </a:ln>
        </p:spPr>
      </p:cxnSp>
      <p:pic>
        <p:nvPicPr>
          <p:cNvPr id="799" name="Shape 799"/>
          <p:cNvPicPr preferRelativeResize="0"/>
          <p:nvPr/>
        </p:nvPicPr>
        <p:blipFill>
          <a:blip r:embed="rId4">
            <a:alphaModFix/>
          </a:blip>
          <a:stretch>
            <a:fillRect/>
          </a:stretch>
        </p:blipFill>
        <p:spPr>
          <a:xfrm>
            <a:off x="2055700" y="2652925"/>
            <a:ext cx="4578650" cy="9982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Shape 80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805" name="Shape 805"/>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321310" lvl="0" marL="342900" rtl="0">
              <a:spcBef>
                <a:spcPts val="0"/>
              </a:spcBef>
              <a:buClr>
                <a:schemeClr val="dk1"/>
              </a:buClr>
              <a:buSzPts val="1100"/>
              <a:buFont typeface="Arial"/>
              <a:buNone/>
            </a:pPr>
            <a:r>
              <a:rPr lang="en"/>
              <a:t>Q) </a:t>
            </a:r>
            <a:r>
              <a:rPr b="1" lang="en"/>
              <a:t>What is the value of the address?</a:t>
            </a:r>
          </a:p>
          <a:p>
            <a:pPr indent="-355600" lvl="0" marL="457200" rtl="0">
              <a:spcBef>
                <a:spcPts val="0"/>
              </a:spcBef>
              <a:spcAft>
                <a:spcPts val="0"/>
              </a:spcAft>
              <a:buSzPts val="2000"/>
              <a:buAutoNum type="arabicPeriod"/>
            </a:pPr>
            <a:r>
              <a:rPr lang="en" sz="2000"/>
              <a:t>Extract more information</a:t>
            </a:r>
          </a:p>
          <a:p>
            <a:pPr indent="-355600" lvl="0" marL="457200" rtl="0">
              <a:spcBef>
                <a:spcPts val="0"/>
              </a:spcBef>
              <a:buSzPts val="2000"/>
              <a:buAutoNum type="arabicPeriod"/>
            </a:pPr>
            <a:r>
              <a:rPr lang="en" sz="2000"/>
              <a:t>Go to Cache Table</a:t>
            </a:r>
          </a:p>
          <a:p>
            <a:pPr indent="0" lvl="0" marL="0" rtl="0" algn="l">
              <a:spcBef>
                <a:spcPts val="0"/>
              </a:spcBef>
              <a:buNone/>
            </a:pPr>
            <a:r>
              <a:rPr lang="en" sz="2000"/>
              <a:t>CO: 0x00	CI: 0x01	CT: 0x7F	Cache Hit: Y	Value:0x??</a:t>
            </a:r>
          </a:p>
          <a:p>
            <a:pPr indent="0" lvl="0" marL="0" rtl="0" algn="ctr">
              <a:spcBef>
                <a:spcPts val="0"/>
              </a:spcBef>
              <a:buNone/>
            </a:pPr>
            <a:r>
              <a:rPr lang="en" sz="2000"/>
              <a:t>	</a:t>
            </a:r>
          </a:p>
        </p:txBody>
      </p:sp>
      <p:pic>
        <p:nvPicPr>
          <p:cNvPr id="806" name="Shape 806"/>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807" name="Shape 807"/>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808" name="Shape 808"/>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809" name="Shape 809"/>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0" name="Shape 810"/>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811" name="Shape 811"/>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2" name="Shape 812"/>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3" name="Shape 813"/>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4" name="Shape 814"/>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5" name="Shape 815"/>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6" name="Shape 816"/>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7" name="Shape 817"/>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18" name="Shape 818"/>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pic>
        <p:nvPicPr>
          <p:cNvPr id="819" name="Shape 819"/>
          <p:cNvPicPr preferRelativeResize="0"/>
          <p:nvPr/>
        </p:nvPicPr>
        <p:blipFill>
          <a:blip r:embed="rId4">
            <a:alphaModFix/>
          </a:blip>
          <a:stretch>
            <a:fillRect/>
          </a:stretch>
        </p:blipFill>
        <p:spPr>
          <a:xfrm>
            <a:off x="2055700" y="2652925"/>
            <a:ext cx="4578650" cy="998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Shape 82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sp>
        <p:nvSpPr>
          <p:cNvPr id="825" name="Shape 825"/>
          <p:cNvSpPr txBox="1"/>
          <p:nvPr>
            <p:ph idx="1" type="body"/>
          </p:nvPr>
        </p:nvSpPr>
        <p:spPr>
          <a:xfrm>
            <a:off x="396875" y="1021552"/>
            <a:ext cx="7896300" cy="2472300"/>
          </a:xfrm>
          <a:prstGeom prst="rect">
            <a:avLst/>
          </a:prstGeom>
        </p:spPr>
        <p:txBody>
          <a:bodyPr anchorCtr="0" anchor="t" bIns="91425" lIns="91425" rIns="91425" wrap="square" tIns="91425">
            <a:noAutofit/>
          </a:bodyPr>
          <a:lstStyle/>
          <a:p>
            <a:pPr indent="-321310" lvl="0" marL="342900" rtl="0">
              <a:spcBef>
                <a:spcPts val="0"/>
              </a:spcBef>
              <a:buClr>
                <a:schemeClr val="dk1"/>
              </a:buClr>
              <a:buSzPts val="1100"/>
              <a:buFont typeface="Arial"/>
              <a:buNone/>
            </a:pPr>
            <a:r>
              <a:rPr lang="en"/>
              <a:t>Q) </a:t>
            </a:r>
            <a:r>
              <a:rPr b="1" lang="en"/>
              <a:t>What is the value of the address?</a:t>
            </a:r>
          </a:p>
          <a:p>
            <a:pPr indent="-355600" lvl="0" marL="457200" rtl="0">
              <a:spcBef>
                <a:spcPts val="0"/>
              </a:spcBef>
              <a:spcAft>
                <a:spcPts val="0"/>
              </a:spcAft>
              <a:buSzPts val="2000"/>
              <a:buAutoNum type="arabicPeriod"/>
            </a:pPr>
            <a:r>
              <a:rPr lang="en" sz="2000"/>
              <a:t>Extract more information</a:t>
            </a:r>
          </a:p>
          <a:p>
            <a:pPr indent="-355600" lvl="0" marL="457200" rtl="0">
              <a:spcBef>
                <a:spcPts val="0"/>
              </a:spcBef>
              <a:buSzPts val="2000"/>
              <a:buAutoNum type="arabicPeriod"/>
            </a:pPr>
            <a:r>
              <a:rPr lang="en" sz="2000"/>
              <a:t>Go to Cache Table</a:t>
            </a:r>
          </a:p>
          <a:p>
            <a:pPr indent="0" lvl="0" marL="0" rtl="0" algn="l">
              <a:spcBef>
                <a:spcPts val="0"/>
              </a:spcBef>
              <a:buNone/>
            </a:pPr>
            <a:r>
              <a:rPr lang="en" sz="2000"/>
              <a:t>CO: 0x00	CI: 0x01	CT: 0x7F	Cache Hit: Y	Value:0xFF</a:t>
            </a:r>
          </a:p>
          <a:p>
            <a:pPr indent="0" lvl="0" marL="0" rtl="0" algn="l">
              <a:spcBef>
                <a:spcPts val="0"/>
              </a:spcBef>
              <a:buNone/>
            </a:pPr>
            <a:r>
              <a:t/>
            </a:r>
            <a:endParaRPr sz="2000"/>
          </a:p>
          <a:p>
            <a:pPr indent="0" lvl="0" marL="0" rtl="0" algn="l">
              <a:spcBef>
                <a:spcPts val="0"/>
              </a:spcBef>
              <a:buNone/>
            </a:pPr>
            <a:r>
              <a:t/>
            </a:r>
            <a:endParaRPr sz="2000"/>
          </a:p>
          <a:p>
            <a:pPr indent="0" lvl="0" marL="0" rtl="0" algn="ctr">
              <a:spcBef>
                <a:spcPts val="0"/>
              </a:spcBef>
              <a:buNone/>
            </a:pPr>
            <a:r>
              <a:rPr lang="en" sz="2000"/>
              <a:t>	</a:t>
            </a:r>
          </a:p>
        </p:txBody>
      </p:sp>
      <p:pic>
        <p:nvPicPr>
          <p:cNvPr id="826" name="Shape 826"/>
          <p:cNvPicPr preferRelativeResize="0"/>
          <p:nvPr/>
        </p:nvPicPr>
        <p:blipFill>
          <a:blip r:embed="rId3">
            <a:alphaModFix/>
          </a:blip>
          <a:stretch>
            <a:fillRect/>
          </a:stretch>
        </p:blipFill>
        <p:spPr>
          <a:xfrm>
            <a:off x="177876" y="3651150"/>
            <a:ext cx="8788250" cy="1492350"/>
          </a:xfrm>
          <a:prstGeom prst="rect">
            <a:avLst/>
          </a:prstGeom>
          <a:noFill/>
          <a:ln>
            <a:noFill/>
          </a:ln>
        </p:spPr>
      </p:pic>
      <p:sp>
        <p:nvSpPr>
          <p:cNvPr id="827" name="Shape 827"/>
          <p:cNvSpPr txBox="1"/>
          <p:nvPr/>
        </p:nvSpPr>
        <p:spPr>
          <a:xfrm>
            <a:off x="81414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828" name="Shape 828"/>
          <p:cNvSpPr txBox="1"/>
          <p:nvPr/>
        </p:nvSpPr>
        <p:spPr>
          <a:xfrm>
            <a:off x="7475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829" name="Shape 829"/>
          <p:cNvSpPr txBox="1"/>
          <p:nvPr/>
        </p:nvSpPr>
        <p:spPr>
          <a:xfrm>
            <a:off x="67969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0" name="Shape 830"/>
          <p:cNvSpPr txBox="1"/>
          <p:nvPr/>
        </p:nvSpPr>
        <p:spPr>
          <a:xfrm>
            <a:off x="61183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sp>
        <p:nvSpPr>
          <p:cNvPr id="831" name="Shape 831"/>
          <p:cNvSpPr txBox="1"/>
          <p:nvPr/>
        </p:nvSpPr>
        <p:spPr>
          <a:xfrm>
            <a:off x="5458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2" name="Shape 832"/>
          <p:cNvSpPr txBox="1"/>
          <p:nvPr/>
        </p:nvSpPr>
        <p:spPr>
          <a:xfrm>
            <a:off x="47737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3" name="Shape 833"/>
          <p:cNvSpPr txBox="1"/>
          <p:nvPr/>
        </p:nvSpPr>
        <p:spPr>
          <a:xfrm>
            <a:off x="41141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4" name="Shape 834"/>
          <p:cNvSpPr txBox="1"/>
          <p:nvPr/>
        </p:nvSpPr>
        <p:spPr>
          <a:xfrm>
            <a:off x="34165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5" name="Shape 835"/>
          <p:cNvSpPr txBox="1"/>
          <p:nvPr/>
        </p:nvSpPr>
        <p:spPr>
          <a:xfrm>
            <a:off x="273155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6" name="Shape 836"/>
          <p:cNvSpPr txBox="1"/>
          <p:nvPr/>
        </p:nvSpPr>
        <p:spPr>
          <a:xfrm>
            <a:off x="20821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7" name="Shape 837"/>
          <p:cNvSpPr txBox="1"/>
          <p:nvPr/>
        </p:nvSpPr>
        <p:spPr>
          <a:xfrm>
            <a:off x="1406700"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1</a:t>
            </a:r>
          </a:p>
        </p:txBody>
      </p:sp>
      <p:sp>
        <p:nvSpPr>
          <p:cNvPr id="838" name="Shape 838"/>
          <p:cNvSpPr txBox="1"/>
          <p:nvPr/>
        </p:nvSpPr>
        <p:spPr>
          <a:xfrm>
            <a:off x="705325" y="4232775"/>
            <a:ext cx="344400" cy="390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2000">
                <a:solidFill>
                  <a:srgbClr val="FF0000"/>
                </a:solidFill>
              </a:rPr>
              <a:t>0</a:t>
            </a:r>
          </a:p>
        </p:txBody>
      </p:sp>
      <p:pic>
        <p:nvPicPr>
          <p:cNvPr id="839" name="Shape 839"/>
          <p:cNvPicPr preferRelativeResize="0"/>
          <p:nvPr/>
        </p:nvPicPr>
        <p:blipFill>
          <a:blip r:embed="rId4">
            <a:alphaModFix/>
          </a:blip>
          <a:stretch>
            <a:fillRect/>
          </a:stretch>
        </p:blipFill>
        <p:spPr>
          <a:xfrm>
            <a:off x="2055700" y="2652925"/>
            <a:ext cx="4578650" cy="998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04" name="Shape 104"/>
          <p:cNvSpPr txBox="1"/>
          <p:nvPr>
            <p:ph idx="1" type="body"/>
          </p:nvPr>
        </p:nvSpPr>
        <p:spPr>
          <a:xfrm>
            <a:off x="396875" y="1326350"/>
            <a:ext cx="4342500" cy="39723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 sz="1200">
                <a:latin typeface="Courier New"/>
                <a:ea typeface="Courier New"/>
                <a:cs typeface="Courier New"/>
                <a:sym typeface="Courier New"/>
              </a:rPr>
              <a:t>sem_t pen;</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sem_t notebook;</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sem_t ta;</a:t>
            </a:r>
          </a:p>
          <a:p>
            <a:pPr indent="387350" lvl="0" marL="0" rtl="0">
              <a:spcBef>
                <a:spcPts val="0"/>
              </a:spcBef>
              <a:buClr>
                <a:schemeClr val="dk1"/>
              </a:buClr>
              <a:buSzPts val="1100"/>
              <a:buFont typeface="Arial"/>
              <a:buNone/>
            </a:pPr>
            <a:r>
              <a:t/>
            </a:r>
            <a:endParaRPr sz="1200">
              <a:latin typeface="Courier New"/>
              <a:ea typeface="Courier New"/>
              <a:cs typeface="Courier New"/>
              <a:sym typeface="Courier New"/>
            </a:endParaRP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int main(int argc, char** argv)</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int P = 5, N = 5, T = 3, S = 50;</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sem_init(&amp;pen, 0, P);</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sem_init(&amp;notebook, 0, N);</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sem_init(&amp;ta, 0, T);</a:t>
            </a:r>
            <a:br>
              <a:rPr lang="en" sz="1200">
                <a:latin typeface="Courier New"/>
                <a:ea typeface="Courier New"/>
                <a:cs typeface="Courier New"/>
                <a:sym typeface="Courier New"/>
              </a:rPr>
            </a:b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int* students = malloc(S * sizeof(int));</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launch_threads();</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reap_threads();</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  </a:t>
            </a:r>
          </a:p>
          <a:p>
            <a:pPr indent="0" lvl="0" marL="0" rtl="0">
              <a:spcBef>
                <a:spcPts val="0"/>
              </a:spcBef>
              <a:buNone/>
            </a:pPr>
            <a:r>
              <a:t/>
            </a:r>
            <a:endParaRPr sz="1200"/>
          </a:p>
        </p:txBody>
      </p:sp>
      <p:sp>
        <p:nvSpPr>
          <p:cNvPr id="105" name="Shape 105"/>
          <p:cNvSpPr txBox="1"/>
          <p:nvPr>
            <p:ph idx="1" type="body"/>
          </p:nvPr>
        </p:nvSpPr>
        <p:spPr>
          <a:xfrm>
            <a:off x="4937500" y="999500"/>
            <a:ext cx="4152900" cy="4016400"/>
          </a:xfrm>
          <a:prstGeom prst="rect">
            <a:avLst/>
          </a:prstGeom>
        </p:spPr>
        <p:txBody>
          <a:bodyPr anchorCtr="0" anchor="t" bIns="91425" lIns="91425" rIns="91425" wrap="square" tIns="91425">
            <a:noAutofit/>
          </a:bodyPr>
          <a:lstStyle/>
          <a:p>
            <a:pPr indent="0" lvl="0" marL="0" rtl="0">
              <a:spcBef>
                <a:spcPts val="0"/>
              </a:spcBef>
              <a:buNone/>
            </a:pPr>
            <a:r>
              <a:rPr lang="en" sz="1200">
                <a:latin typeface="Courier New"/>
                <a:ea typeface="Courier New"/>
                <a:cs typeface="Courier New"/>
                <a:sym typeface="Courier New"/>
              </a:rPr>
              <a:t>void launch_threads()</a:t>
            </a:r>
          </a:p>
          <a:p>
            <a:pPr indent="0" lvl="0" marL="0" rtl="0">
              <a:spcBef>
                <a:spcPts val="0"/>
              </a:spcBef>
              <a:buNone/>
            </a:pPr>
            <a:r>
              <a:rPr lang="en" sz="1200">
                <a:latin typeface="Courier New"/>
                <a:ea typeface="Courier New"/>
                <a:cs typeface="Courier New"/>
                <a:sym typeface="Courier New"/>
              </a:rPr>
              <a:t>{</a:t>
            </a:r>
          </a:p>
          <a:p>
            <a:pPr indent="0" lvl="0" marL="0" rtl="0">
              <a:spcBef>
                <a:spcPts val="0"/>
              </a:spcBef>
              <a:buNone/>
            </a:pPr>
            <a:r>
              <a:rPr lang="en" sz="1200">
                <a:latin typeface="Courier New"/>
                <a:ea typeface="Courier New"/>
                <a:cs typeface="Courier New"/>
                <a:sym typeface="Courier New"/>
              </a:rPr>
              <a:t>  for(int i = 0; i &lt; S; i++)</a:t>
            </a:r>
          </a:p>
          <a:p>
            <a:pPr indent="0" lvl="0" marL="0" rtl="0">
              <a:spcBef>
                <a:spcPts val="0"/>
              </a:spcBef>
              <a:buNone/>
            </a:pPr>
            <a:r>
              <a:rPr lang="en" sz="1200">
                <a:latin typeface="Courier New"/>
                <a:ea typeface="Courier New"/>
                <a:cs typeface="Courier New"/>
                <a:sym typeface="Courier New"/>
              </a:rPr>
              <a:t>  {</a:t>
            </a:r>
          </a:p>
          <a:p>
            <a:pPr indent="0" lvl="0" marL="0" rtl="0">
              <a:spcBef>
                <a:spcPts val="0"/>
              </a:spcBef>
              <a:buNone/>
            </a:pPr>
            <a:r>
              <a:rPr lang="en" sz="1200">
                <a:latin typeface="Courier New"/>
                <a:ea typeface="Courier New"/>
                <a:cs typeface="Courier New"/>
                <a:sym typeface="Courier New"/>
              </a:rPr>
              <a:t>    students[s] = </a:t>
            </a:r>
          </a:p>
          <a:p>
            <a:pPr indent="457200" lvl="0" marL="457200" rtl="0">
              <a:spcBef>
                <a:spcPts val="0"/>
              </a:spcBef>
              <a:buNone/>
            </a:pPr>
            <a:r>
              <a:rPr lang="en" sz="1200">
                <a:latin typeface="Courier New"/>
                <a:ea typeface="Courier New"/>
                <a:cs typeface="Courier New"/>
                <a:sym typeface="Courier New"/>
              </a:rPr>
              <a:t>pthread_create(students+i, </a:t>
            </a:r>
          </a:p>
          <a:p>
            <a:pPr indent="0" lvl="0" marL="0" rtl="0">
              <a:spcBef>
                <a:spcPts val="0"/>
              </a:spcBef>
              <a:buNone/>
            </a:pPr>
            <a:r>
              <a:rPr lang="en" sz="1200">
                <a:latin typeface="Courier New"/>
                <a:ea typeface="Courier New"/>
                <a:cs typeface="Courier New"/>
                <a:sym typeface="Courier New"/>
              </a:rPr>
              <a:t>                  NULL, student_fn, NULL);</a:t>
            </a:r>
          </a:p>
          <a:p>
            <a:pPr indent="0" lvl="0" marL="0" rtl="0">
              <a:spcBef>
                <a:spcPts val="0"/>
              </a:spcBef>
              <a:buNone/>
            </a:pPr>
            <a:r>
              <a:rPr lang="en" sz="1200">
                <a:latin typeface="Courier New"/>
                <a:ea typeface="Courier New"/>
                <a:cs typeface="Courier New"/>
                <a:sym typeface="Courier New"/>
              </a:rPr>
              <a:t>  }</a:t>
            </a:r>
          </a:p>
          <a:p>
            <a:pPr indent="0" lvl="0" marL="0" rtl="0">
              <a:spcBef>
                <a:spcPts val="0"/>
              </a:spcBef>
              <a:buNone/>
            </a:pPr>
            <a:r>
              <a:rPr lang="en" sz="1200">
                <a:latin typeface="Courier New"/>
                <a:ea typeface="Courier New"/>
                <a:cs typeface="Courier New"/>
                <a:sym typeface="Courier New"/>
              </a:rPr>
              <a:t>}</a:t>
            </a:r>
          </a:p>
          <a:p>
            <a:pPr indent="0" lvl="0" marL="0" rtl="0">
              <a:spcBef>
                <a:spcPts val="0"/>
              </a:spcBef>
              <a:buNone/>
            </a:pPr>
            <a:r>
              <a:rPr lang="en" sz="1200">
                <a:latin typeface="Courier New"/>
                <a:ea typeface="Courier New"/>
                <a:cs typeface="Courier New"/>
                <a:sym typeface="Courier New"/>
              </a:rPr>
              <a:t>void reap_threads()</a:t>
            </a:r>
          </a:p>
          <a:p>
            <a:pPr indent="0" lvl="0" marL="0" rtl="0">
              <a:spcBef>
                <a:spcPts val="0"/>
              </a:spcBef>
              <a:buNone/>
            </a:pPr>
            <a:r>
              <a:rPr lang="en" sz="1200">
                <a:latin typeface="Courier New"/>
                <a:ea typeface="Courier New"/>
                <a:cs typeface="Courier New"/>
                <a:sym typeface="Courier New"/>
              </a:rPr>
              <a:t>{</a:t>
            </a:r>
          </a:p>
          <a:p>
            <a:pPr indent="0" lvl="0" marL="0" rtl="0">
              <a:spcBef>
                <a:spcPts val="0"/>
              </a:spcBef>
              <a:buNone/>
            </a:pPr>
            <a:r>
              <a:rPr lang="en" sz="1200">
                <a:latin typeface="Courier New"/>
                <a:ea typeface="Courier New"/>
                <a:cs typeface="Courier New"/>
                <a:sym typeface="Courier New"/>
              </a:rPr>
              <a:t>  for(int i = 0; i &lt; S; i++)</a:t>
            </a:r>
          </a:p>
          <a:p>
            <a:pPr indent="0" lvl="0" marL="0" rtl="0">
              <a:spcBef>
                <a:spcPts val="0"/>
              </a:spcBef>
              <a:buNone/>
            </a:pPr>
            <a:r>
              <a:rPr lang="en" sz="1200">
                <a:latin typeface="Courier New"/>
                <a:ea typeface="Courier New"/>
                <a:cs typeface="Courier New"/>
                <a:sym typeface="Courier New"/>
              </a:rPr>
              <a:t>  {</a:t>
            </a:r>
          </a:p>
          <a:p>
            <a:pPr indent="0" lvl="0" marL="0" rtl="0">
              <a:spcBef>
                <a:spcPts val="0"/>
              </a:spcBef>
              <a:buNone/>
            </a:pPr>
            <a:r>
              <a:rPr lang="en" sz="1200">
                <a:latin typeface="Courier New"/>
                <a:ea typeface="Courier New"/>
                <a:cs typeface="Courier New"/>
                <a:sym typeface="Courier New"/>
              </a:rPr>
              <a:t>    pthread_join(students[i]);</a:t>
            </a:r>
          </a:p>
          <a:p>
            <a:pPr indent="0" lvl="0" marL="0" rtl="0">
              <a:spcBef>
                <a:spcPts val="0"/>
              </a:spcBef>
              <a:buNone/>
            </a:pPr>
            <a:r>
              <a:rPr lang="en" sz="1200">
                <a:latin typeface="Courier New"/>
                <a:ea typeface="Courier New"/>
                <a:cs typeface="Courier New"/>
                <a:sym typeface="Courier New"/>
              </a:rPr>
              <a:t>  }  </a:t>
            </a:r>
          </a:p>
          <a:p>
            <a:pPr indent="0" lvl="0" marL="0" rtl="0">
              <a:spcBef>
                <a:spcPts val="0"/>
              </a:spcBef>
              <a:buNone/>
            </a:pPr>
            <a:r>
              <a:rPr lang="en" sz="1200">
                <a:latin typeface="Courier New"/>
                <a:ea typeface="Courier New"/>
                <a:cs typeface="Courier New"/>
                <a:sym typeface="Courier New"/>
              </a:rPr>
              <a:t>}</a:t>
            </a:r>
          </a:p>
          <a:p>
            <a:pPr indent="0" lvl="0" marL="0" rtl="0">
              <a:spcBef>
                <a:spcPts val="0"/>
              </a:spcBef>
              <a:buNone/>
            </a:pPr>
            <a:r>
              <a:t/>
            </a:r>
            <a:endParaRPr sz="1200">
              <a:latin typeface="Courier New"/>
              <a:ea typeface="Courier New"/>
              <a:cs typeface="Courier New"/>
              <a:sym typeface="Courier New"/>
            </a:endParaRPr>
          </a:p>
          <a:p>
            <a:pPr indent="-69850" lvl="0" marL="0" rtl="0">
              <a:spcBef>
                <a:spcPts val="0"/>
              </a:spcBef>
              <a:buClr>
                <a:schemeClr val="dk1"/>
              </a:buClr>
              <a:buSzPts val="1100"/>
              <a:buFont typeface="Arial"/>
              <a:buNone/>
            </a:pPr>
            <a:r>
              <a:t/>
            </a:r>
            <a:endParaRPr sz="1200">
              <a:latin typeface="Courier New"/>
              <a:ea typeface="Courier New"/>
              <a:cs typeface="Courier New"/>
              <a:sym typeface="Courier New"/>
            </a:endParaRPr>
          </a:p>
          <a:p>
            <a:pPr indent="0" lvl="0" marL="0" rtl="0">
              <a:spcBef>
                <a:spcPts val="0"/>
              </a:spcBef>
              <a:buNone/>
            </a:pPr>
            <a:r>
              <a:t/>
            </a:r>
            <a:endParaRPr sz="1200">
              <a:latin typeface="Courier New"/>
              <a:ea typeface="Courier New"/>
              <a:cs typeface="Courier New"/>
              <a:sym typeface="Courier New"/>
            </a:endParaRPr>
          </a:p>
          <a:p>
            <a:pPr indent="-251459" lvl="0" marL="342900" rtl="0">
              <a:spcBef>
                <a:spcPts val="0"/>
              </a:spcBef>
              <a:buNone/>
            </a:pPr>
            <a:r>
              <a:t/>
            </a:r>
            <a:endParaRPr sz="1200"/>
          </a:p>
        </p:txBody>
      </p:sp>
      <p:sp>
        <p:nvSpPr>
          <p:cNvPr id="106" name="Shape 106"/>
          <p:cNvSpPr txBox="1"/>
          <p:nvPr/>
        </p:nvSpPr>
        <p:spPr>
          <a:xfrm>
            <a:off x="396875" y="930000"/>
            <a:ext cx="4441200" cy="5073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200">
                <a:solidFill>
                  <a:schemeClr val="dk1"/>
                </a:solidFill>
              </a:rPr>
              <a:t>Typical Code to launch threads and wait for them to finish</a:t>
            </a:r>
            <a:r>
              <a:rPr lang="en" sz="1200">
                <a:solidFill>
                  <a:schemeClr val="dk1"/>
                </a:solidFill>
              </a:rPr>
              <a:t>:</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Shape 84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Virtual Memory</a:t>
            </a:r>
          </a:p>
        </p:txBody>
      </p:sp>
      <p:pic>
        <p:nvPicPr>
          <p:cNvPr id="845" name="Shape 845"/>
          <p:cNvPicPr preferRelativeResize="0"/>
          <p:nvPr/>
        </p:nvPicPr>
        <p:blipFill>
          <a:blip r:embed="rId3">
            <a:alphaModFix/>
          </a:blip>
          <a:stretch>
            <a:fillRect/>
          </a:stretch>
        </p:blipFill>
        <p:spPr>
          <a:xfrm>
            <a:off x="4270550" y="295348"/>
            <a:ext cx="4747425" cy="47474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Shape 85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pic>
        <p:nvPicPr>
          <p:cNvPr id="851" name="Shape 851"/>
          <p:cNvPicPr preferRelativeResize="0"/>
          <p:nvPr/>
        </p:nvPicPr>
        <p:blipFill>
          <a:blip r:embed="rId3">
            <a:alphaModFix/>
          </a:blip>
          <a:stretch>
            <a:fillRect/>
          </a:stretch>
        </p:blipFill>
        <p:spPr>
          <a:xfrm>
            <a:off x="3234900" y="898246"/>
            <a:ext cx="5543500" cy="4157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Shape 85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a:spcBef>
                <a:spcPts val="0"/>
              </a:spcBef>
              <a:buNone/>
            </a:pPr>
            <a:r>
              <a:rPr lang="en"/>
              <a:t>IO/Processes</a:t>
            </a:r>
          </a:p>
        </p:txBody>
      </p:sp>
      <p:sp>
        <p:nvSpPr>
          <p:cNvPr id="857" name="Shape 857"/>
          <p:cNvSpPr txBox="1"/>
          <p:nvPr>
            <p:ph idx="1" type="body"/>
          </p:nvPr>
        </p:nvSpPr>
        <p:spPr>
          <a:xfrm>
            <a:off x="396875" y="1021550"/>
            <a:ext cx="5900700" cy="3669900"/>
          </a:xfrm>
          <a:prstGeom prst="rect">
            <a:avLst/>
          </a:prstGeom>
        </p:spPr>
        <p:txBody>
          <a:bodyPr anchorCtr="0" anchor="t" bIns="91425" lIns="91425" rIns="91425" wrap="square" tIns="91425">
            <a:noAutofit/>
          </a:bodyPr>
          <a:lstStyle/>
          <a:p>
            <a:pPr indent="0" lvl="0" marL="0" rtl="0">
              <a:spcBef>
                <a:spcPts val="0"/>
              </a:spcBef>
              <a:buNone/>
            </a:pPr>
            <a:r>
              <a:rPr lang="en" sz="1200">
                <a:latin typeface="Courier New"/>
                <a:ea typeface="Courier New"/>
                <a:cs typeface="Courier New"/>
                <a:sym typeface="Courier New"/>
              </a:rPr>
              <a:t>foo.txt: abcdefgh...xyz</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int main() {</a:t>
            </a:r>
          </a:p>
          <a:p>
            <a:pPr indent="0" lvl="0" marL="0" rtl="0">
              <a:spcBef>
                <a:spcPts val="0"/>
              </a:spcBef>
              <a:buNone/>
            </a:pPr>
            <a:r>
              <a:rPr lang="en" sz="1200">
                <a:latin typeface="Courier New"/>
                <a:ea typeface="Courier New"/>
                <a:cs typeface="Courier New"/>
                <a:sym typeface="Courier New"/>
              </a:rPr>
              <a:t>	int fd1, fd2, fd3;</a:t>
            </a:r>
          </a:p>
          <a:p>
            <a:pPr indent="0" lvl="0" marL="0" rtl="0">
              <a:spcBef>
                <a:spcPts val="0"/>
              </a:spcBef>
              <a:buNone/>
            </a:pPr>
            <a:r>
              <a:rPr lang="en" sz="1200">
                <a:latin typeface="Courier New"/>
                <a:ea typeface="Courier New"/>
                <a:cs typeface="Courier New"/>
                <a:sym typeface="Courier New"/>
              </a:rPr>
              <a:t>	char c;</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	pid_t pid;</a:t>
            </a:r>
          </a:p>
          <a:p>
            <a:pPr indent="457200" lvl="0" marL="0" rtl="0">
              <a:spcBef>
                <a:spcPts val="0"/>
              </a:spcBef>
              <a:buNone/>
            </a:pPr>
            <a:r>
              <a:rPr lang="en" sz="1200">
                <a:latin typeface="Courier New"/>
                <a:ea typeface="Courier New"/>
                <a:cs typeface="Courier New"/>
                <a:sym typeface="Courier New"/>
              </a:rPr>
              <a:t>fd1 = open(“foo.txt”, O_RDONLY);</a:t>
            </a:r>
          </a:p>
          <a:p>
            <a:pPr indent="457200" lvl="0" marL="0" rtl="0">
              <a:spcBef>
                <a:spcPts val="0"/>
              </a:spcBef>
              <a:buNone/>
            </a:pPr>
            <a:r>
              <a:rPr lang="en" sz="1200">
                <a:latin typeface="Courier New"/>
                <a:ea typeface="Courier New"/>
                <a:cs typeface="Courier New"/>
                <a:sym typeface="Courier New"/>
              </a:rPr>
              <a:t>fd2 = open(“foo.txt”, O_RDONLY);</a:t>
            </a:r>
          </a:p>
          <a:p>
            <a:pPr indent="457200" lvl="0" marL="0" rtl="0">
              <a:spcBef>
                <a:spcPts val="0"/>
              </a:spcBef>
              <a:buNone/>
            </a:pPr>
            <a:r>
              <a:rPr lang="en" sz="1200">
                <a:latin typeface="Courier New"/>
                <a:ea typeface="Courier New"/>
                <a:cs typeface="Courier New"/>
                <a:sym typeface="Courier New"/>
              </a:rPr>
              <a:t>fd3 = open(“foo.txt”, O_RDONLY);</a:t>
            </a:r>
          </a:p>
          <a:p>
            <a:pPr indent="457200" lvl="0" marL="0" rtl="0">
              <a:spcBef>
                <a:spcPts val="0"/>
              </a:spcBef>
              <a:buNone/>
            </a:pPr>
            <a:r>
              <a:rPr lang="en" sz="1200">
                <a:latin typeface="Courier New"/>
                <a:ea typeface="Courier New"/>
                <a:cs typeface="Courier New"/>
                <a:sym typeface="Courier New"/>
              </a:rPr>
              <a:t>read(fd1, &amp;c, sizeof(c));		</a:t>
            </a:r>
            <a:r>
              <a:rPr b="1" lang="en" sz="1200">
                <a:latin typeface="Courier New"/>
                <a:ea typeface="Courier New"/>
                <a:cs typeface="Courier New"/>
                <a:sym typeface="Courier New"/>
              </a:rPr>
              <a:t>// c = ?</a:t>
            </a:r>
          </a:p>
          <a:p>
            <a:pPr indent="387350" lvl="0" marL="0" rtl="0">
              <a:spcBef>
                <a:spcPts val="0"/>
              </a:spcBef>
              <a:buClr>
                <a:srgbClr val="000000"/>
              </a:buClr>
              <a:buSzPts val="1100"/>
              <a:buFont typeface="Arial"/>
              <a:buNone/>
            </a:pPr>
            <a:r>
              <a:rPr lang="en" sz="1200">
                <a:latin typeface="Courier New"/>
                <a:ea typeface="Courier New"/>
                <a:cs typeface="Courier New"/>
                <a:sym typeface="Courier New"/>
              </a:rPr>
              <a:t>read(fd2, &amp;c, sizeof(c));		</a:t>
            </a:r>
            <a:r>
              <a:rPr b="1" lang="en" sz="1200">
                <a:latin typeface="Courier New"/>
                <a:ea typeface="Courier New"/>
                <a:cs typeface="Courier New"/>
                <a:sym typeface="Courier New"/>
              </a:rPr>
              <a:t>// c = ?</a:t>
            </a:r>
          </a:p>
          <a:p>
            <a:pPr indent="457200" lvl="0" marL="0" rtl="0">
              <a:spcBef>
                <a:spcPts val="0"/>
              </a:spcBef>
              <a:buNone/>
            </a:pPr>
            <a:r>
              <a:rPr lang="en" sz="1200">
                <a:latin typeface="Courier New"/>
                <a:ea typeface="Courier New"/>
                <a:cs typeface="Courier New"/>
                <a:sym typeface="Courier New"/>
              </a:rPr>
              <a:t>dup2(fd2, fd3);</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read(fd3, &amp;c, sizeof(c));		</a:t>
            </a:r>
            <a:r>
              <a:rPr b="1" lang="en" sz="1200">
                <a:latin typeface="Courier New"/>
                <a:ea typeface="Courier New"/>
                <a:cs typeface="Courier New"/>
                <a:sym typeface="Courier New"/>
              </a:rPr>
              <a:t>// c = ?</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read(fd1, &amp;c, sizeof(c));		</a:t>
            </a:r>
            <a:r>
              <a:rPr b="1" lang="en" sz="1200">
                <a:latin typeface="Courier New"/>
                <a:ea typeface="Courier New"/>
                <a:cs typeface="Courier New"/>
                <a:sym typeface="Courier New"/>
              </a:rPr>
              <a:t>// c = ?</a:t>
            </a:r>
          </a:p>
          <a:p>
            <a:pPr indent="0" lvl="0" marL="0">
              <a:spcBef>
                <a:spcPts val="0"/>
              </a:spcBef>
              <a:buNone/>
            </a:pPr>
            <a:r>
              <a:t/>
            </a:r>
            <a:endParaRPr sz="1200"/>
          </a:p>
        </p:txBody>
      </p:sp>
      <p:sp>
        <p:nvSpPr>
          <p:cNvPr id="858" name="Shape 858"/>
          <p:cNvSpPr txBox="1"/>
          <p:nvPr>
            <p:ph idx="1" type="body"/>
          </p:nvPr>
        </p:nvSpPr>
        <p:spPr>
          <a:xfrm>
            <a:off x="4363725" y="842250"/>
            <a:ext cx="4589700" cy="17799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b="1" lang="en" sz="1800"/>
              <a:t>Main ideas:</a:t>
            </a:r>
          </a:p>
          <a:p>
            <a:pPr indent="-342900" lvl="0" marL="457200" marR="0" rtl="0" algn="l">
              <a:lnSpc>
                <a:spcPct val="100000"/>
              </a:lnSpc>
              <a:spcBef>
                <a:spcPts val="480"/>
              </a:spcBef>
              <a:spcAft>
                <a:spcPts val="0"/>
              </a:spcAft>
              <a:buSzPts val="1800"/>
              <a:buChar char="■"/>
            </a:pPr>
            <a:r>
              <a:rPr lang="en" sz="1800"/>
              <a:t>How does read offset?</a:t>
            </a:r>
          </a:p>
          <a:p>
            <a:pPr indent="-342900" lvl="0" marL="457200" marR="0" rtl="0" algn="l">
              <a:lnSpc>
                <a:spcPct val="100000"/>
              </a:lnSpc>
              <a:spcBef>
                <a:spcPts val="0"/>
              </a:spcBef>
              <a:spcAft>
                <a:spcPts val="0"/>
              </a:spcAft>
              <a:buSzPts val="1800"/>
              <a:buChar char="■"/>
            </a:pPr>
            <a:r>
              <a:rPr lang="en" sz="1800"/>
              <a:t>How does dup2 work?</a:t>
            </a:r>
          </a:p>
          <a:p>
            <a:pPr indent="-342900" lvl="1" marL="914400" rtl="0">
              <a:spcBef>
                <a:spcPts val="0"/>
              </a:spcBef>
              <a:spcAft>
                <a:spcPts val="0"/>
              </a:spcAft>
              <a:buSzPts val="1800"/>
              <a:buChar char="■"/>
            </a:pPr>
            <a:r>
              <a:rPr lang="en" sz="1800">
                <a:solidFill>
                  <a:schemeClr val="dk1"/>
                </a:solidFill>
              </a:rPr>
              <a:t>What is the order of arguments?</a:t>
            </a:r>
          </a:p>
          <a:p>
            <a:pPr indent="-342900" lvl="1" marL="914400" rtl="0">
              <a:spcBef>
                <a:spcPts val="0"/>
              </a:spcBef>
              <a:buSzPts val="1800"/>
              <a:buChar char="■"/>
            </a:pPr>
            <a:r>
              <a:rPr lang="en" sz="1800">
                <a:solidFill>
                  <a:schemeClr val="dk1"/>
                </a:solidFill>
              </a:rPr>
              <a:t>Does fd3 share offset with fd2?</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2" name="Shape 862"/>
        <p:cNvGrpSpPr/>
        <p:nvPr/>
      </p:nvGrpSpPr>
      <p:grpSpPr>
        <a:xfrm>
          <a:off x="0" y="0"/>
          <a:ext cx="0" cy="0"/>
          <a:chOff x="0" y="0"/>
          <a:chExt cx="0" cy="0"/>
        </a:xfrm>
      </p:grpSpPr>
      <p:sp>
        <p:nvSpPr>
          <p:cNvPr id="863" name="Shape 863"/>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864" name="Shape 864"/>
          <p:cNvSpPr txBox="1"/>
          <p:nvPr>
            <p:ph idx="1" type="body"/>
          </p:nvPr>
        </p:nvSpPr>
        <p:spPr>
          <a:xfrm>
            <a:off x="396875" y="1021550"/>
            <a:ext cx="4970700" cy="3669900"/>
          </a:xfrm>
          <a:prstGeom prst="rect">
            <a:avLst/>
          </a:prstGeom>
        </p:spPr>
        <p:txBody>
          <a:bodyPr anchorCtr="0" anchor="t" bIns="91425" lIns="91425" rIns="91425" wrap="square" tIns="91425">
            <a:noAutofit/>
          </a:bodyPr>
          <a:lstStyle/>
          <a:p>
            <a:pPr indent="0" lvl="0" marL="0" rtl="0">
              <a:spcBef>
                <a:spcPts val="0"/>
              </a:spcBef>
              <a:buNone/>
            </a:pPr>
            <a:r>
              <a:rPr lang="en" sz="1200">
                <a:latin typeface="Courier New"/>
                <a:ea typeface="Courier New"/>
                <a:cs typeface="Courier New"/>
                <a:sym typeface="Courier New"/>
              </a:rPr>
              <a:t>foo.txt: abcdefgh...xyz</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int main() {</a:t>
            </a:r>
          </a:p>
          <a:p>
            <a:pPr indent="0" lvl="0" marL="0" rtl="0">
              <a:spcBef>
                <a:spcPts val="0"/>
              </a:spcBef>
              <a:buNone/>
            </a:pPr>
            <a:r>
              <a:rPr lang="en" sz="1200">
                <a:latin typeface="Courier New"/>
                <a:ea typeface="Courier New"/>
                <a:cs typeface="Courier New"/>
                <a:sym typeface="Courier New"/>
              </a:rPr>
              <a:t>	int fd1, fd2, fd3;</a:t>
            </a:r>
          </a:p>
          <a:p>
            <a:pPr indent="0" lvl="0" marL="0" rtl="0">
              <a:spcBef>
                <a:spcPts val="0"/>
              </a:spcBef>
              <a:buNone/>
            </a:pPr>
            <a:r>
              <a:rPr lang="en" sz="1200">
                <a:latin typeface="Courier New"/>
                <a:ea typeface="Courier New"/>
                <a:cs typeface="Courier New"/>
                <a:sym typeface="Courier New"/>
              </a:rPr>
              <a:t>	char c;</a:t>
            </a:r>
          </a:p>
          <a:p>
            <a:pPr indent="-69850" lvl="0" marL="0" rtl="0">
              <a:spcBef>
                <a:spcPts val="0"/>
              </a:spcBef>
              <a:buClr>
                <a:schemeClr val="dk1"/>
              </a:buClr>
              <a:buSzPts val="1100"/>
              <a:buFont typeface="Arial"/>
              <a:buNone/>
            </a:pPr>
            <a:r>
              <a:rPr lang="en" sz="1200">
                <a:latin typeface="Courier New"/>
                <a:ea typeface="Courier New"/>
                <a:cs typeface="Courier New"/>
                <a:sym typeface="Courier New"/>
              </a:rPr>
              <a:t>	pid_t pid;</a:t>
            </a:r>
          </a:p>
          <a:p>
            <a:pPr indent="457200" lvl="0" marL="0" rtl="0">
              <a:spcBef>
                <a:spcPts val="0"/>
              </a:spcBef>
              <a:buNone/>
            </a:pPr>
            <a:r>
              <a:rPr lang="en" sz="1200">
                <a:latin typeface="Courier New"/>
                <a:ea typeface="Courier New"/>
                <a:cs typeface="Courier New"/>
                <a:sym typeface="Courier New"/>
              </a:rPr>
              <a:t>fd1 = open(“foo.txt”, O_RDONLY);</a:t>
            </a:r>
          </a:p>
          <a:p>
            <a:pPr indent="457200" lvl="0" marL="0" rtl="0">
              <a:spcBef>
                <a:spcPts val="0"/>
              </a:spcBef>
              <a:buNone/>
            </a:pPr>
            <a:r>
              <a:rPr lang="en" sz="1200">
                <a:latin typeface="Courier New"/>
                <a:ea typeface="Courier New"/>
                <a:cs typeface="Courier New"/>
                <a:sym typeface="Courier New"/>
              </a:rPr>
              <a:t>fd2 = open(“foo.txt”, O_RDONLY);</a:t>
            </a:r>
          </a:p>
          <a:p>
            <a:pPr indent="457200" lvl="0" marL="0" rtl="0">
              <a:spcBef>
                <a:spcPts val="0"/>
              </a:spcBef>
              <a:buNone/>
            </a:pPr>
            <a:r>
              <a:rPr lang="en" sz="1200">
                <a:latin typeface="Courier New"/>
                <a:ea typeface="Courier New"/>
                <a:cs typeface="Courier New"/>
                <a:sym typeface="Courier New"/>
              </a:rPr>
              <a:t>fd3 = open(“foo.txt”, O_RDONLY);</a:t>
            </a:r>
          </a:p>
          <a:p>
            <a:pPr indent="457200" lvl="0" marL="0" rtl="0">
              <a:spcBef>
                <a:spcPts val="0"/>
              </a:spcBef>
              <a:buNone/>
            </a:pPr>
            <a:r>
              <a:rPr lang="en" sz="1200">
                <a:latin typeface="Courier New"/>
                <a:ea typeface="Courier New"/>
                <a:cs typeface="Courier New"/>
                <a:sym typeface="Courier New"/>
              </a:rPr>
              <a:t>read(fd1, &amp;c, sizeof(c));		</a:t>
            </a:r>
            <a:r>
              <a:rPr b="1" lang="en" sz="1200">
                <a:latin typeface="Courier New"/>
                <a:ea typeface="Courier New"/>
                <a:cs typeface="Courier New"/>
                <a:sym typeface="Courier New"/>
              </a:rPr>
              <a:t>// c = a</a:t>
            </a:r>
          </a:p>
          <a:p>
            <a:pPr indent="457200" lvl="0" marL="0" rtl="0">
              <a:spcBef>
                <a:spcPts val="0"/>
              </a:spcBef>
              <a:buNone/>
            </a:pPr>
            <a:r>
              <a:rPr lang="en" sz="1200">
                <a:latin typeface="Courier New"/>
                <a:ea typeface="Courier New"/>
                <a:cs typeface="Courier New"/>
                <a:sym typeface="Courier New"/>
              </a:rPr>
              <a:t>read(fd2, &amp;c, sizeof(c));		</a:t>
            </a:r>
            <a:r>
              <a:rPr b="1" lang="en" sz="1200">
                <a:latin typeface="Courier New"/>
                <a:ea typeface="Courier New"/>
                <a:cs typeface="Courier New"/>
                <a:sym typeface="Courier New"/>
              </a:rPr>
              <a:t>// c = a</a:t>
            </a:r>
          </a:p>
          <a:p>
            <a:pPr indent="457200" lvl="0" marL="0" rtl="0">
              <a:spcBef>
                <a:spcPts val="0"/>
              </a:spcBef>
              <a:buNone/>
            </a:pPr>
            <a:r>
              <a:rPr lang="en" sz="1200">
                <a:latin typeface="Courier New"/>
                <a:ea typeface="Courier New"/>
                <a:cs typeface="Courier New"/>
                <a:sym typeface="Courier New"/>
              </a:rPr>
              <a:t>dup2(fd2, fd3);</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read(fd3, &amp;c, sizeof(c));		</a:t>
            </a:r>
            <a:r>
              <a:rPr b="1" lang="en" sz="1200">
                <a:latin typeface="Courier New"/>
                <a:ea typeface="Courier New"/>
                <a:cs typeface="Courier New"/>
                <a:sym typeface="Courier New"/>
              </a:rPr>
              <a:t>// c = b</a:t>
            </a:r>
          </a:p>
          <a:p>
            <a:pPr indent="387350" lvl="0" marL="0" rtl="0">
              <a:spcBef>
                <a:spcPts val="0"/>
              </a:spcBef>
              <a:buClr>
                <a:schemeClr val="dk1"/>
              </a:buClr>
              <a:buSzPts val="1100"/>
              <a:buFont typeface="Arial"/>
              <a:buNone/>
            </a:pPr>
            <a:r>
              <a:rPr lang="en" sz="1200">
                <a:latin typeface="Courier New"/>
                <a:ea typeface="Courier New"/>
                <a:cs typeface="Courier New"/>
                <a:sym typeface="Courier New"/>
              </a:rPr>
              <a:t>read(fd2, &amp;c, sizeof(c));		</a:t>
            </a:r>
            <a:r>
              <a:rPr b="1" lang="en" sz="1200">
                <a:latin typeface="Courier New"/>
                <a:ea typeface="Courier New"/>
                <a:cs typeface="Courier New"/>
                <a:sym typeface="Courier New"/>
              </a:rPr>
              <a:t>// c = c</a:t>
            </a:r>
          </a:p>
          <a:p>
            <a:pPr indent="0" lvl="0" marL="0" rtl="0">
              <a:spcBef>
                <a:spcPts val="0"/>
              </a:spcBef>
              <a:buNone/>
            </a:pPr>
            <a:r>
              <a:t/>
            </a:r>
            <a:endParaRPr sz="1200"/>
          </a:p>
        </p:txBody>
      </p:sp>
      <p:sp>
        <p:nvSpPr>
          <p:cNvPr id="865" name="Shape 865"/>
          <p:cNvSpPr txBox="1"/>
          <p:nvPr>
            <p:ph idx="1" type="body"/>
          </p:nvPr>
        </p:nvSpPr>
        <p:spPr>
          <a:xfrm>
            <a:off x="4442175" y="1021550"/>
            <a:ext cx="4320900" cy="2295300"/>
          </a:xfrm>
          <a:prstGeom prst="rect">
            <a:avLst/>
          </a:prstGeom>
        </p:spPr>
        <p:txBody>
          <a:bodyPr anchorCtr="0" anchor="t" bIns="91425" lIns="91425" rIns="91425" wrap="square" tIns="91425">
            <a:noAutofit/>
          </a:bodyPr>
          <a:lstStyle/>
          <a:p>
            <a:pPr indent="-342900" lvl="0" marL="457200" marR="0" rtl="0" algn="l">
              <a:lnSpc>
                <a:spcPct val="100000"/>
              </a:lnSpc>
              <a:spcBef>
                <a:spcPts val="480"/>
              </a:spcBef>
              <a:spcAft>
                <a:spcPts val="0"/>
              </a:spcAft>
              <a:buSzPts val="1800"/>
              <a:buChar char="■"/>
            </a:pPr>
            <a:r>
              <a:rPr lang="en" sz="1800"/>
              <a:t>How does read offset?</a:t>
            </a:r>
          </a:p>
          <a:p>
            <a:pPr indent="-330200" lvl="1" marL="914400" marR="0" rtl="0" algn="l">
              <a:lnSpc>
                <a:spcPct val="100000"/>
              </a:lnSpc>
              <a:spcBef>
                <a:spcPts val="0"/>
              </a:spcBef>
              <a:spcAft>
                <a:spcPts val="0"/>
              </a:spcAft>
              <a:buSzPts val="1600"/>
              <a:buChar char="■"/>
            </a:pPr>
            <a:r>
              <a:rPr lang="en" sz="1600"/>
              <a:t>Incremented by</a:t>
            </a:r>
            <a:r>
              <a:rPr lang="en" sz="1600"/>
              <a:t> number of bytes read</a:t>
            </a:r>
          </a:p>
          <a:p>
            <a:pPr indent="-342900" lvl="0" marL="457200" marR="0" rtl="0" algn="l">
              <a:lnSpc>
                <a:spcPct val="100000"/>
              </a:lnSpc>
              <a:spcBef>
                <a:spcPts val="0"/>
              </a:spcBef>
              <a:spcAft>
                <a:spcPts val="0"/>
              </a:spcAft>
              <a:buSzPts val="1800"/>
              <a:buChar char="■"/>
            </a:pPr>
            <a:r>
              <a:rPr lang="en" sz="1800"/>
              <a:t>How does dup2 work?</a:t>
            </a:r>
          </a:p>
          <a:p>
            <a:pPr indent="-330200" lvl="1" marL="914400" marR="0" rtl="0" algn="l">
              <a:lnSpc>
                <a:spcPct val="100000"/>
              </a:lnSpc>
              <a:spcBef>
                <a:spcPts val="0"/>
              </a:spcBef>
              <a:spcAft>
                <a:spcPts val="0"/>
              </a:spcAft>
              <a:buSzPts val="1600"/>
              <a:buChar char="■"/>
            </a:pPr>
            <a:r>
              <a:rPr lang="en" sz="1600"/>
              <a:t>Any read/write from fd3 now happen from fd2</a:t>
            </a:r>
          </a:p>
          <a:p>
            <a:pPr indent="-330200" lvl="1" marL="914400" marR="0" rtl="0" algn="l">
              <a:lnSpc>
                <a:spcPct val="100000"/>
              </a:lnSpc>
              <a:spcBef>
                <a:spcPts val="0"/>
              </a:spcBef>
              <a:spcAft>
                <a:spcPts val="0"/>
              </a:spcAft>
              <a:buSzPts val="1600"/>
              <a:buChar char="■"/>
            </a:pPr>
            <a:r>
              <a:rPr lang="en" sz="1600"/>
              <a:t>All file offsets are shared</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9" name="Shape 869"/>
        <p:cNvGrpSpPr/>
        <p:nvPr/>
      </p:nvGrpSpPr>
      <p:grpSpPr>
        <a:xfrm>
          <a:off x="0" y="0"/>
          <a:ext cx="0" cy="0"/>
          <a:chOff x="0" y="0"/>
          <a:chExt cx="0" cy="0"/>
        </a:xfrm>
      </p:grpSpPr>
      <p:sp>
        <p:nvSpPr>
          <p:cNvPr id="870" name="Shape 87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a:spcBef>
                <a:spcPts val="0"/>
              </a:spcBef>
              <a:buNone/>
            </a:pPr>
            <a:r>
              <a:rPr lang="en"/>
              <a:t>IO/Processes</a:t>
            </a:r>
          </a:p>
        </p:txBody>
      </p:sp>
      <p:sp>
        <p:nvSpPr>
          <p:cNvPr id="871" name="Shape 871"/>
          <p:cNvSpPr txBox="1"/>
          <p:nvPr>
            <p:ph idx="1" type="body"/>
          </p:nvPr>
        </p:nvSpPr>
        <p:spPr>
          <a:xfrm>
            <a:off x="396875" y="1021550"/>
            <a:ext cx="6147300" cy="3841800"/>
          </a:xfrm>
          <a:prstGeom prst="rect">
            <a:avLst/>
          </a:prstGeom>
        </p:spPr>
        <p:txBody>
          <a:bodyPr anchorCtr="0" anchor="t" bIns="91425" lIns="91425" rIns="91425" wrap="square" tIns="91425">
            <a:noAutofit/>
          </a:bodyPr>
          <a:lstStyle/>
          <a:p>
            <a:pPr indent="387350" lvl="0" marL="0" marR="0" rtl="0" algn="l">
              <a:lnSpc>
                <a:spcPct val="100000"/>
              </a:lnSpc>
              <a:spcBef>
                <a:spcPts val="0"/>
              </a:spcBef>
              <a:spcAft>
                <a:spcPts val="0"/>
              </a:spcAft>
              <a:buClr>
                <a:srgbClr val="000000"/>
              </a:buClr>
              <a:buSzPts val="1100"/>
              <a:buFont typeface="Arial"/>
              <a:buNone/>
            </a:pPr>
            <a:r>
              <a:rPr i="1" lang="en" sz="1200">
                <a:solidFill>
                  <a:srgbClr val="000000"/>
                </a:solidFill>
                <a:latin typeface="Courier New"/>
                <a:ea typeface="Courier New"/>
                <a:cs typeface="Courier New"/>
                <a:sym typeface="Courier New"/>
              </a:rPr>
              <a:t>read(fd1, &amp;c, sizeof(c)); // a</a:t>
            </a:r>
          </a:p>
          <a:p>
            <a:pPr indent="387350" lvl="0" marL="0" marR="0" rtl="0" algn="l">
              <a:lnSpc>
                <a:spcPct val="100000"/>
              </a:lnSpc>
              <a:spcBef>
                <a:spcPts val="0"/>
              </a:spcBef>
              <a:spcAft>
                <a:spcPts val="0"/>
              </a:spcAft>
              <a:buClr>
                <a:srgbClr val="000000"/>
              </a:buClr>
              <a:buSzPts val="1100"/>
              <a:buFont typeface="Arial"/>
              <a:buNone/>
            </a:pPr>
            <a:r>
              <a:rPr i="1" lang="en" sz="1200">
                <a:solidFill>
                  <a:srgbClr val="000000"/>
                </a:solidFill>
                <a:latin typeface="Courier New"/>
                <a:ea typeface="Courier New"/>
                <a:cs typeface="Courier New"/>
                <a:sym typeface="Courier New"/>
              </a:rPr>
              <a:t>read(fd2, &amp;c, sizeof(c)); // a</a:t>
            </a:r>
          </a:p>
          <a:p>
            <a:pPr indent="387350" lvl="0" marL="0" marR="0" rtl="0" algn="l">
              <a:lnSpc>
                <a:spcPct val="100000"/>
              </a:lnSpc>
              <a:spcBef>
                <a:spcPts val="0"/>
              </a:spcBef>
              <a:spcAft>
                <a:spcPts val="0"/>
              </a:spcAft>
              <a:buClr>
                <a:srgbClr val="000000"/>
              </a:buClr>
              <a:buSzPts val="1100"/>
              <a:buFont typeface="Arial"/>
              <a:buNone/>
            </a:pPr>
            <a:r>
              <a:rPr i="1" lang="en" sz="1200">
                <a:solidFill>
                  <a:srgbClr val="000000"/>
                </a:solidFill>
                <a:latin typeface="Courier New"/>
                <a:ea typeface="Courier New"/>
                <a:cs typeface="Courier New"/>
                <a:sym typeface="Courier New"/>
              </a:rPr>
              <a:t>dup2(fd2, fd3);</a:t>
            </a:r>
          </a:p>
          <a:p>
            <a:pPr indent="387350" lvl="0" marL="0" marR="0" rtl="0" algn="l">
              <a:lnSpc>
                <a:spcPct val="100000"/>
              </a:lnSpc>
              <a:spcBef>
                <a:spcPts val="0"/>
              </a:spcBef>
              <a:spcAft>
                <a:spcPts val="0"/>
              </a:spcAft>
              <a:buClr>
                <a:srgbClr val="000000"/>
              </a:buClr>
              <a:buSzPts val="1100"/>
              <a:buFont typeface="Arial"/>
              <a:buNone/>
            </a:pPr>
            <a:r>
              <a:rPr i="1" lang="en" sz="1200">
                <a:solidFill>
                  <a:srgbClr val="000000"/>
                </a:solidFill>
                <a:latin typeface="Courier New"/>
                <a:ea typeface="Courier New"/>
                <a:cs typeface="Courier New"/>
                <a:sym typeface="Courier New"/>
              </a:rPr>
              <a:t>read(fd3, &amp;c, sizeof(c)); // b</a:t>
            </a:r>
          </a:p>
          <a:p>
            <a:pPr indent="387350" lvl="0" marL="0" marR="0" rtl="0" algn="l">
              <a:lnSpc>
                <a:spcPct val="100000"/>
              </a:lnSpc>
              <a:spcBef>
                <a:spcPts val="0"/>
              </a:spcBef>
              <a:spcAft>
                <a:spcPts val="0"/>
              </a:spcAft>
              <a:buClr>
                <a:srgbClr val="000000"/>
              </a:buClr>
              <a:buSzPts val="1100"/>
              <a:buFont typeface="Arial"/>
              <a:buNone/>
            </a:pPr>
            <a:r>
              <a:rPr i="1" lang="en" sz="1200">
                <a:solidFill>
                  <a:srgbClr val="000000"/>
                </a:solidFill>
                <a:latin typeface="Courier New"/>
                <a:ea typeface="Courier New"/>
                <a:cs typeface="Courier New"/>
                <a:sym typeface="Courier New"/>
              </a:rPr>
              <a:t>read(fd2, &amp;c, sizeof(c)); // c</a:t>
            </a:r>
          </a:p>
          <a:p>
            <a:pPr indent="457200" lvl="0" marL="0" rtl="0">
              <a:spcBef>
                <a:spcPts val="0"/>
              </a:spcBef>
              <a:buNone/>
            </a:pPr>
            <a:r>
              <a:t/>
            </a:r>
            <a:endParaRPr sz="1200">
              <a:solidFill>
                <a:srgbClr val="000000"/>
              </a:solidFill>
              <a:latin typeface="Courier New"/>
              <a:ea typeface="Courier New"/>
              <a:cs typeface="Courier New"/>
              <a:sym typeface="Courier New"/>
            </a:endParaRP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457200" lvl="0" marL="0" rtl="0">
              <a:spcBef>
                <a:spcPts val="0"/>
              </a:spcBef>
              <a:buNone/>
            </a:pPr>
            <a:r>
              <a:rPr lang="en" sz="1400">
                <a:latin typeface="Courier New"/>
                <a:ea typeface="Courier New"/>
                <a:cs typeface="Courier New"/>
                <a:sym typeface="Courier New"/>
              </a:rPr>
              <a:t>printf(“c = %c\n”, c);</a:t>
            </a:r>
          </a:p>
          <a:p>
            <a:pPr indent="0" lvl="0" marL="0" rtl="0">
              <a:spcBef>
                <a:spcPts val="0"/>
              </a:spcBef>
              <a:buNone/>
            </a:pPr>
            <a:r>
              <a:t/>
            </a:r>
            <a:endParaRPr sz="1400">
              <a:solidFill>
                <a:srgbClr val="000000"/>
              </a:solidFill>
              <a:latin typeface="Courier New"/>
              <a:ea typeface="Courier New"/>
              <a:cs typeface="Courier New"/>
              <a:sym typeface="Courier New"/>
            </a:endParaRPr>
          </a:p>
          <a:p>
            <a:pPr indent="0" lvl="0" marL="0" rtl="0">
              <a:spcBef>
                <a:spcPts val="0"/>
              </a:spcBef>
              <a:buNone/>
            </a:pPr>
            <a:r>
              <a:t/>
            </a:r>
            <a:endParaRPr sz="1200">
              <a:solidFill>
                <a:srgbClr val="000000"/>
              </a:solidFill>
              <a:latin typeface="Courier New"/>
              <a:ea typeface="Courier New"/>
              <a:cs typeface="Courier New"/>
              <a:sym typeface="Courier New"/>
            </a:endParaRPr>
          </a:p>
        </p:txBody>
      </p:sp>
      <p:sp>
        <p:nvSpPr>
          <p:cNvPr id="872" name="Shape 872"/>
          <p:cNvSpPr txBox="1"/>
          <p:nvPr>
            <p:ph idx="1" type="body"/>
          </p:nvPr>
        </p:nvSpPr>
        <p:spPr>
          <a:xfrm>
            <a:off x="4459900" y="898250"/>
            <a:ext cx="4247100" cy="23289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b="1" lang="en" sz="1800"/>
              <a:t>Main ideas:</a:t>
            </a:r>
          </a:p>
          <a:p>
            <a:pPr indent="-342900" lvl="0" marL="457200" marR="0" rtl="0" algn="l">
              <a:lnSpc>
                <a:spcPct val="100000"/>
              </a:lnSpc>
              <a:spcBef>
                <a:spcPts val="480"/>
              </a:spcBef>
              <a:spcAft>
                <a:spcPts val="0"/>
              </a:spcAft>
              <a:buSzPts val="1800"/>
              <a:buChar char="■"/>
            </a:pPr>
            <a:r>
              <a:rPr lang="en" sz="1800"/>
              <a:t>How are fd shared between processes?</a:t>
            </a:r>
          </a:p>
          <a:p>
            <a:pPr indent="-342900" lvl="0" marL="457200" marR="0" rtl="0" algn="l">
              <a:lnSpc>
                <a:spcPct val="100000"/>
              </a:lnSpc>
              <a:spcBef>
                <a:spcPts val="0"/>
              </a:spcBef>
              <a:spcAft>
                <a:spcPts val="0"/>
              </a:spcAft>
              <a:buSzPts val="1800"/>
              <a:buChar char="■"/>
            </a:pPr>
            <a:r>
              <a:rPr lang="en" sz="1800"/>
              <a:t>How does dup2 work from parent to child</a:t>
            </a:r>
            <a:r>
              <a:rPr lang="en" sz="1800">
                <a:solidFill>
                  <a:schemeClr val="dk1"/>
                </a:solidFill>
              </a:rPr>
              <a:t>?</a:t>
            </a:r>
          </a:p>
          <a:p>
            <a:pPr indent="-342900" lvl="0" marL="457200" marR="0" rtl="0" algn="l">
              <a:lnSpc>
                <a:spcPct val="100000"/>
              </a:lnSpc>
              <a:spcBef>
                <a:spcPts val="0"/>
              </a:spcBef>
              <a:spcAft>
                <a:spcPts val="0"/>
              </a:spcAft>
              <a:buSzPts val="1800"/>
              <a:buChar char="■"/>
            </a:pPr>
            <a:r>
              <a:rPr lang="en" sz="1800"/>
              <a:t>How are file offsets shared between processes?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6" name="Shape 876"/>
        <p:cNvGrpSpPr/>
        <p:nvPr/>
      </p:nvGrpSpPr>
      <p:grpSpPr>
        <a:xfrm>
          <a:off x="0" y="0"/>
          <a:ext cx="0" cy="0"/>
          <a:chOff x="0" y="0"/>
          <a:chExt cx="0" cy="0"/>
        </a:xfrm>
      </p:grpSpPr>
      <p:sp>
        <p:nvSpPr>
          <p:cNvPr id="877" name="Shape 877"/>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878" name="Shape 878"/>
          <p:cNvSpPr txBox="1"/>
          <p:nvPr>
            <p:ph idx="1" type="body"/>
          </p:nvPr>
        </p:nvSpPr>
        <p:spPr>
          <a:xfrm>
            <a:off x="396875" y="1021550"/>
            <a:ext cx="6147300" cy="3841800"/>
          </a:xfrm>
          <a:prstGeom prst="rect">
            <a:avLst/>
          </a:prstGeom>
        </p:spPr>
        <p:txBody>
          <a:bodyPr anchorCtr="0" anchor="t" bIns="91425" lIns="91425" rIns="91425" wrap="square" tIns="91425">
            <a:noAutofit/>
          </a:bodyPr>
          <a:lstStyle/>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read(fd1,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dup2(fd2, fd3);</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read(fd3, &amp;c, sizeof(c)); // b</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c</a:t>
            </a:r>
          </a:p>
          <a:p>
            <a:pPr indent="457200" lvl="0" marL="0" rtl="0">
              <a:spcBef>
                <a:spcPts val="0"/>
              </a:spcBef>
              <a:buNone/>
            </a:pPr>
            <a:r>
              <a:t/>
            </a:r>
            <a:endParaRPr sz="1200">
              <a:solidFill>
                <a:srgbClr val="000000"/>
              </a:solidFill>
              <a:latin typeface="Courier New"/>
              <a:ea typeface="Courier New"/>
              <a:cs typeface="Courier New"/>
              <a:sym typeface="Courier New"/>
            </a:endParaRP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457200" lvl="0" marL="0" rtl="0">
              <a:spcBef>
                <a:spcPts val="0"/>
              </a:spcBef>
              <a:buNone/>
            </a:pPr>
            <a:r>
              <a:rPr lang="en" sz="1400">
                <a:latin typeface="Courier New"/>
                <a:ea typeface="Courier New"/>
                <a:cs typeface="Courier New"/>
                <a:sym typeface="Courier New"/>
              </a:rPr>
              <a:t>printf(“c = %c\n”, c);</a:t>
            </a:r>
          </a:p>
          <a:p>
            <a:pPr indent="0" lvl="0" marL="0" rtl="0">
              <a:spcBef>
                <a:spcPts val="0"/>
              </a:spcBef>
              <a:buNone/>
            </a:pPr>
            <a:r>
              <a:t/>
            </a:r>
            <a:endParaRPr sz="1400">
              <a:solidFill>
                <a:srgbClr val="000000"/>
              </a:solidFill>
              <a:latin typeface="Courier New"/>
              <a:ea typeface="Courier New"/>
              <a:cs typeface="Courier New"/>
              <a:sym typeface="Courier New"/>
            </a:endParaRPr>
          </a:p>
          <a:p>
            <a:pPr indent="0" lvl="0" marL="0" rtl="0">
              <a:spcBef>
                <a:spcPts val="0"/>
              </a:spcBef>
              <a:buNone/>
            </a:pPr>
            <a:r>
              <a:t/>
            </a:r>
            <a:endParaRPr sz="1200">
              <a:solidFill>
                <a:srgbClr val="000000"/>
              </a:solidFill>
              <a:latin typeface="Courier New"/>
              <a:ea typeface="Courier New"/>
              <a:cs typeface="Courier New"/>
              <a:sym typeface="Courier New"/>
            </a:endParaRPr>
          </a:p>
        </p:txBody>
      </p:sp>
      <p:sp>
        <p:nvSpPr>
          <p:cNvPr id="879" name="Shape 879"/>
          <p:cNvSpPr txBox="1"/>
          <p:nvPr>
            <p:ph idx="1" type="body"/>
          </p:nvPr>
        </p:nvSpPr>
        <p:spPr>
          <a:xfrm>
            <a:off x="4482325" y="1850750"/>
            <a:ext cx="4247100" cy="6258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lang="en" sz="1800"/>
              <a:t>What would this program print?</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3" name="Shape 883"/>
        <p:cNvGrpSpPr/>
        <p:nvPr/>
      </p:nvGrpSpPr>
      <p:grpSpPr>
        <a:xfrm>
          <a:off x="0" y="0"/>
          <a:ext cx="0" cy="0"/>
          <a:chOff x="0" y="0"/>
          <a:chExt cx="0" cy="0"/>
        </a:xfrm>
      </p:grpSpPr>
      <p:sp>
        <p:nvSpPr>
          <p:cNvPr id="884" name="Shape 88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885" name="Shape 885"/>
          <p:cNvSpPr txBox="1"/>
          <p:nvPr>
            <p:ph idx="1" type="body"/>
          </p:nvPr>
        </p:nvSpPr>
        <p:spPr>
          <a:xfrm>
            <a:off x="396875" y="1021550"/>
            <a:ext cx="6147300" cy="3841800"/>
          </a:xfrm>
          <a:prstGeom prst="rect">
            <a:avLst/>
          </a:prstGeom>
        </p:spPr>
        <p:txBody>
          <a:bodyPr anchorCtr="0" anchor="t" bIns="91425" lIns="91425" rIns="91425" wrap="square" tIns="91425">
            <a:noAutofit/>
          </a:bodyPr>
          <a:lstStyle/>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read(fd1,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dup2(fd2, fd3);</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read(fd3, &amp;c, sizeof(c)); // b</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c</a:t>
            </a:r>
          </a:p>
          <a:p>
            <a:pPr indent="457200" lvl="0" marL="0" rtl="0">
              <a:spcBef>
                <a:spcPts val="0"/>
              </a:spcBef>
              <a:buNone/>
            </a:pPr>
            <a:r>
              <a:t/>
            </a:r>
            <a:endParaRPr sz="1200">
              <a:solidFill>
                <a:srgbClr val="000000"/>
              </a:solidFill>
              <a:latin typeface="Courier New"/>
              <a:ea typeface="Courier New"/>
              <a:cs typeface="Courier New"/>
              <a:sym typeface="Courier New"/>
            </a:endParaRP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457200" lvl="0" marL="0" rtl="0">
              <a:spcBef>
                <a:spcPts val="0"/>
              </a:spcBef>
              <a:buNone/>
            </a:pPr>
            <a:r>
              <a:rPr lang="en" sz="1400">
                <a:latin typeface="Courier New"/>
                <a:ea typeface="Courier New"/>
                <a:cs typeface="Courier New"/>
                <a:sym typeface="Courier New"/>
              </a:rPr>
              <a:t>printf(“c = %c\n”, c);</a:t>
            </a:r>
          </a:p>
          <a:p>
            <a:pPr indent="0" lvl="0" marL="0" rtl="0">
              <a:spcBef>
                <a:spcPts val="0"/>
              </a:spcBef>
              <a:buNone/>
            </a:pPr>
            <a:r>
              <a:t/>
            </a:r>
            <a:endParaRPr sz="1400">
              <a:solidFill>
                <a:srgbClr val="000000"/>
              </a:solidFill>
              <a:latin typeface="Courier New"/>
              <a:ea typeface="Courier New"/>
              <a:cs typeface="Courier New"/>
              <a:sym typeface="Courier New"/>
            </a:endParaRPr>
          </a:p>
          <a:p>
            <a:pPr indent="0" lvl="0" marL="0" rtl="0">
              <a:spcBef>
                <a:spcPts val="0"/>
              </a:spcBef>
              <a:buNone/>
            </a:pPr>
            <a:r>
              <a:t/>
            </a:r>
            <a:endParaRPr sz="1200">
              <a:solidFill>
                <a:srgbClr val="000000"/>
              </a:solidFill>
              <a:latin typeface="Courier New"/>
              <a:ea typeface="Courier New"/>
              <a:cs typeface="Courier New"/>
              <a:sym typeface="Courier New"/>
            </a:endParaRPr>
          </a:p>
        </p:txBody>
      </p:sp>
      <p:sp>
        <p:nvSpPr>
          <p:cNvPr id="886" name="Shape 88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887" name="Shape 887"/>
          <p:cNvSpPr txBox="1"/>
          <p:nvPr>
            <p:ph idx="1" type="body"/>
          </p:nvPr>
        </p:nvSpPr>
        <p:spPr>
          <a:xfrm>
            <a:off x="4442175" y="1021550"/>
            <a:ext cx="4320900" cy="26091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lang="en" sz="1800"/>
              <a:t>Possible output 1:</a:t>
            </a:r>
          </a:p>
          <a:p>
            <a:pPr indent="0" lvl="0" marL="0" marR="0" rtl="0" algn="l">
              <a:lnSpc>
                <a:spcPct val="100000"/>
              </a:lnSpc>
              <a:spcBef>
                <a:spcPts val="480"/>
              </a:spcBef>
              <a:spcAft>
                <a:spcPts val="0"/>
              </a:spcAft>
              <a:buNone/>
            </a:pPr>
            <a:r>
              <a:rPr lang="en" sz="1800"/>
              <a:t>	</a:t>
            </a:r>
            <a:r>
              <a:rPr lang="en" sz="1800"/>
              <a:t>c = d // in parent</a:t>
            </a:r>
          </a:p>
          <a:p>
            <a:pPr indent="0" lvl="0" marL="0" rtl="0">
              <a:spcBef>
                <a:spcPts val="0"/>
              </a:spcBef>
              <a:buNone/>
            </a:pPr>
            <a:r>
              <a:rPr lang="en" sz="1800"/>
              <a:t>	c = b // in parent</a:t>
            </a:r>
          </a:p>
          <a:p>
            <a:pPr indent="457200" lvl="0" marL="0" marR="0" rtl="0" algn="l">
              <a:lnSpc>
                <a:spcPct val="100000"/>
              </a:lnSpc>
              <a:spcBef>
                <a:spcPts val="480"/>
              </a:spcBef>
              <a:spcAft>
                <a:spcPts val="0"/>
              </a:spcAft>
              <a:buNone/>
            </a:pPr>
            <a:r>
              <a:rPr lang="en" sz="1800"/>
              <a:t>c = c // in child from fd1</a:t>
            </a:r>
          </a:p>
          <a:p>
            <a:pPr indent="0" lvl="0" marL="0" marR="0" rtl="0" algn="l">
              <a:lnSpc>
                <a:spcPct val="100000"/>
              </a:lnSpc>
              <a:spcBef>
                <a:spcPts val="480"/>
              </a:spcBef>
              <a:spcAft>
                <a:spcPts val="0"/>
              </a:spcAft>
              <a:buNone/>
            </a:pPr>
            <a:r>
              <a:rPr lang="en" sz="1800"/>
              <a:t>	c = d // in child from fd3</a:t>
            </a:r>
          </a:p>
          <a:p>
            <a:pPr indent="0" lvl="0" marL="0" marR="0" rtl="0" algn="l">
              <a:lnSpc>
                <a:spcPct val="100000"/>
              </a:lnSpc>
              <a:spcBef>
                <a:spcPts val="480"/>
              </a:spcBef>
              <a:spcAft>
                <a:spcPts val="0"/>
              </a:spcAft>
              <a:buNone/>
            </a:pPr>
            <a:r>
              <a:rPr lang="en" sz="1800"/>
              <a:t>	c = e // in child</a:t>
            </a:r>
          </a:p>
          <a:p>
            <a:pPr indent="0" lvl="0" marL="0" rtl="0">
              <a:spcBef>
                <a:spcPts val="0"/>
              </a:spcBef>
              <a:buNone/>
            </a:pPr>
            <a:r>
              <a:rPr lang="en" sz="1800"/>
              <a:t>	c = f // in child</a:t>
            </a:r>
          </a:p>
          <a:p>
            <a:pPr indent="0" lvl="0" marL="0" rtl="0">
              <a:spcBef>
                <a:spcPts val="0"/>
              </a:spcBef>
              <a:buNone/>
            </a:pPr>
            <a:r>
              <a:rPr lang="en" sz="1800"/>
              <a:t>	</a:t>
            </a:r>
          </a:p>
          <a:p>
            <a:pPr indent="0" lvl="0" marL="0" marR="0" rtl="0" algn="l">
              <a:lnSpc>
                <a:spcPct val="100000"/>
              </a:lnSpc>
              <a:spcBef>
                <a:spcPts val="480"/>
              </a:spcBef>
              <a:spcAft>
                <a:spcPts val="0"/>
              </a:spcAft>
              <a:buNone/>
            </a:pPr>
            <a:r>
              <a:t/>
            </a:r>
            <a:endParaRPr sz="18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1" name="Shape 891"/>
        <p:cNvGrpSpPr/>
        <p:nvPr/>
      </p:nvGrpSpPr>
      <p:grpSpPr>
        <a:xfrm>
          <a:off x="0" y="0"/>
          <a:ext cx="0" cy="0"/>
          <a:chOff x="0" y="0"/>
          <a:chExt cx="0" cy="0"/>
        </a:xfrm>
      </p:grpSpPr>
      <p:sp>
        <p:nvSpPr>
          <p:cNvPr id="892" name="Shape 89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893" name="Shape 893"/>
          <p:cNvSpPr txBox="1"/>
          <p:nvPr>
            <p:ph idx="1" type="body"/>
          </p:nvPr>
        </p:nvSpPr>
        <p:spPr>
          <a:xfrm>
            <a:off x="396875" y="1021550"/>
            <a:ext cx="7167000" cy="3841800"/>
          </a:xfrm>
          <a:prstGeom prst="rect">
            <a:avLst/>
          </a:prstGeom>
        </p:spPr>
        <p:txBody>
          <a:bodyPr anchorCtr="0" anchor="t" bIns="91425" lIns="91425" rIns="91425" wrap="square" tIns="91425">
            <a:noAutofit/>
          </a:bodyPr>
          <a:lstStyle/>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read(fd1,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dup2(fd2, fd3);</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read(fd3, &amp;c, sizeof(c)); // b</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c</a:t>
            </a:r>
          </a:p>
          <a:p>
            <a:pPr indent="457200" lvl="0" marL="0" rtl="0">
              <a:spcBef>
                <a:spcPts val="0"/>
              </a:spcBef>
              <a:buNone/>
            </a:pPr>
            <a:r>
              <a:t/>
            </a:r>
            <a:endParaRPr sz="1200">
              <a:solidFill>
                <a:srgbClr val="000000"/>
              </a:solidFill>
              <a:latin typeface="Courier New"/>
              <a:ea typeface="Courier New"/>
              <a:cs typeface="Courier New"/>
              <a:sym typeface="Courier New"/>
            </a:endParaRP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457200" lvl="0" marL="0" rtl="0">
              <a:spcBef>
                <a:spcPts val="0"/>
              </a:spcBef>
              <a:buNone/>
            </a:pPr>
            <a:r>
              <a:rPr lang="en" sz="1400">
                <a:latin typeface="Courier New"/>
                <a:ea typeface="Courier New"/>
                <a:cs typeface="Courier New"/>
                <a:sym typeface="Courier New"/>
              </a:rPr>
              <a:t>printf(“c = %c\n”, c);</a:t>
            </a:r>
          </a:p>
          <a:p>
            <a:pPr indent="0" lvl="0" marL="0" rtl="0">
              <a:spcBef>
                <a:spcPts val="0"/>
              </a:spcBef>
              <a:buNone/>
            </a:pPr>
            <a:r>
              <a:t/>
            </a:r>
            <a:endParaRPr sz="1400">
              <a:solidFill>
                <a:srgbClr val="000000"/>
              </a:solidFill>
              <a:latin typeface="Courier New"/>
              <a:ea typeface="Courier New"/>
              <a:cs typeface="Courier New"/>
              <a:sym typeface="Courier New"/>
            </a:endParaRPr>
          </a:p>
          <a:p>
            <a:pPr indent="0" lvl="0" marL="0" rtl="0">
              <a:spcBef>
                <a:spcPts val="0"/>
              </a:spcBef>
              <a:buNone/>
            </a:pPr>
            <a:r>
              <a:t/>
            </a:r>
            <a:endParaRPr sz="1200">
              <a:solidFill>
                <a:srgbClr val="000000"/>
              </a:solidFill>
              <a:latin typeface="Courier New"/>
              <a:ea typeface="Courier New"/>
              <a:cs typeface="Courier New"/>
              <a:sym typeface="Courier New"/>
            </a:endParaRPr>
          </a:p>
        </p:txBody>
      </p:sp>
      <p:sp>
        <p:nvSpPr>
          <p:cNvPr id="894" name="Shape 89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895" name="Shape 895"/>
          <p:cNvSpPr txBox="1"/>
          <p:nvPr>
            <p:ph idx="1" type="body"/>
          </p:nvPr>
        </p:nvSpPr>
        <p:spPr>
          <a:xfrm>
            <a:off x="4442175" y="1021550"/>
            <a:ext cx="4320900" cy="26091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lang="en" sz="1800"/>
              <a:t>Possible output 2:</a:t>
            </a:r>
          </a:p>
          <a:p>
            <a:pPr indent="0" lvl="0" marL="0" marR="0" rtl="0" algn="l">
              <a:lnSpc>
                <a:spcPct val="100000"/>
              </a:lnSpc>
              <a:spcBef>
                <a:spcPts val="480"/>
              </a:spcBef>
              <a:spcAft>
                <a:spcPts val="0"/>
              </a:spcAft>
              <a:buNone/>
            </a:pPr>
            <a:r>
              <a:rPr lang="en" sz="1800"/>
              <a:t>	c = b // in child</a:t>
            </a:r>
          </a:p>
          <a:p>
            <a:pPr indent="0" lvl="0" marL="0" marR="0" rtl="0" algn="l">
              <a:lnSpc>
                <a:spcPct val="100000"/>
              </a:lnSpc>
              <a:spcBef>
                <a:spcPts val="480"/>
              </a:spcBef>
              <a:spcAft>
                <a:spcPts val="0"/>
              </a:spcAft>
              <a:buNone/>
            </a:pPr>
            <a:r>
              <a:rPr lang="en" sz="1800"/>
              <a:t>	c = c // in child</a:t>
            </a:r>
          </a:p>
          <a:p>
            <a:pPr indent="0" lvl="0" marL="0" marR="0" rtl="0" algn="l">
              <a:lnSpc>
                <a:spcPct val="100000"/>
              </a:lnSpc>
              <a:spcBef>
                <a:spcPts val="480"/>
              </a:spcBef>
              <a:spcAft>
                <a:spcPts val="0"/>
              </a:spcAft>
              <a:buNone/>
            </a:pPr>
            <a:r>
              <a:rPr lang="en" sz="1800"/>
              <a:t>	c = d // in child</a:t>
            </a:r>
          </a:p>
          <a:p>
            <a:pPr indent="0" lvl="0" marL="0" rtl="0">
              <a:spcBef>
                <a:spcPts val="0"/>
              </a:spcBef>
              <a:buNone/>
            </a:pPr>
            <a:r>
              <a:rPr lang="en" sz="1800"/>
              <a:t>	c = e // in child</a:t>
            </a:r>
          </a:p>
          <a:p>
            <a:pPr indent="0" lvl="0" marL="0" rtl="0">
              <a:spcBef>
                <a:spcPts val="0"/>
              </a:spcBef>
              <a:buNone/>
            </a:pPr>
            <a:r>
              <a:rPr lang="en" sz="1800"/>
              <a:t>	c = d // in parent</a:t>
            </a:r>
          </a:p>
          <a:p>
            <a:pPr indent="0" lvl="0" marL="0" rtl="0">
              <a:spcBef>
                <a:spcPts val="0"/>
              </a:spcBef>
              <a:buNone/>
            </a:pPr>
            <a:r>
              <a:rPr lang="en" sz="1800"/>
              <a:t>	c = f // in parent</a:t>
            </a:r>
          </a:p>
          <a:p>
            <a:pPr indent="-69850" lvl="0" marL="0" rtl="0">
              <a:spcBef>
                <a:spcPts val="0"/>
              </a:spcBef>
              <a:buClr>
                <a:schemeClr val="dk1"/>
              </a:buClr>
              <a:buSzPts val="1100"/>
              <a:buFont typeface="Arial"/>
              <a:buNone/>
            </a:pPr>
            <a:r>
              <a:t/>
            </a:r>
            <a:endParaRPr sz="1800"/>
          </a:p>
          <a:p>
            <a:pPr indent="0" lvl="0" marL="0" marR="0" rtl="0" algn="l">
              <a:lnSpc>
                <a:spcPct val="100000"/>
              </a:lnSpc>
              <a:spcBef>
                <a:spcPts val="480"/>
              </a:spcBef>
              <a:spcAft>
                <a:spcPts val="0"/>
              </a:spcAft>
              <a:buNone/>
            </a:pPr>
            <a:r>
              <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9" name="Shape 899"/>
        <p:cNvGrpSpPr/>
        <p:nvPr/>
      </p:nvGrpSpPr>
      <p:grpSpPr>
        <a:xfrm>
          <a:off x="0" y="0"/>
          <a:ext cx="0" cy="0"/>
          <a:chOff x="0" y="0"/>
          <a:chExt cx="0" cy="0"/>
        </a:xfrm>
      </p:grpSpPr>
      <p:sp>
        <p:nvSpPr>
          <p:cNvPr id="900" name="Shape 90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901" name="Shape 901"/>
          <p:cNvSpPr txBox="1"/>
          <p:nvPr>
            <p:ph idx="1" type="body"/>
          </p:nvPr>
        </p:nvSpPr>
        <p:spPr>
          <a:xfrm>
            <a:off x="357025" y="898250"/>
            <a:ext cx="4466400" cy="3808200"/>
          </a:xfrm>
          <a:prstGeom prst="rect">
            <a:avLst/>
          </a:prstGeom>
        </p:spPr>
        <p:txBody>
          <a:bodyPr anchorCtr="0" anchor="t" bIns="91425" lIns="91425" rIns="91425" wrap="square" tIns="91425">
            <a:noAutofit/>
          </a:bodyPr>
          <a:lstStyle/>
          <a:p>
            <a:pPr indent="457200" lvl="0" marL="0" rtl="0">
              <a:spcBef>
                <a:spcPts val="0"/>
              </a:spcBef>
              <a:buNone/>
            </a:pPr>
            <a:r>
              <a:rPr lang="en" sz="1400">
                <a:solidFill>
                  <a:srgbClr val="000000"/>
                </a:solidFill>
                <a:latin typeface="Courier New"/>
                <a:ea typeface="Courier New"/>
                <a:cs typeface="Courier New"/>
                <a:sym typeface="Courier New"/>
              </a:rPr>
              <a:t>.</a:t>
            </a:r>
          </a:p>
          <a:p>
            <a:pPr indent="457200" lvl="0" marL="0" rtl="0">
              <a:spcBef>
                <a:spcPts val="0"/>
              </a:spcBef>
              <a:buNone/>
            </a:pPr>
            <a:r>
              <a:rPr lang="en" sz="1400">
                <a:solidFill>
                  <a:srgbClr val="000000"/>
                </a:solidFill>
                <a:latin typeface="Courier New"/>
                <a:ea typeface="Courier New"/>
                <a:cs typeface="Courier New"/>
                <a:sym typeface="Courier New"/>
              </a:rPr>
              <a:t>.</a:t>
            </a: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 </a:t>
            </a:r>
          </a:p>
          <a:p>
            <a:pPr indent="457200" lvl="0" marL="0" rtl="0">
              <a:spcBef>
                <a:spcPts val="0"/>
              </a:spcBef>
              <a:buNone/>
            </a:pPr>
            <a:r>
              <a:rPr lang="en" sz="1400">
                <a:solidFill>
                  <a:srgbClr val="000000"/>
                </a:solidFill>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a:t>
            </a:r>
          </a:p>
          <a:p>
            <a:pPr indent="457200" lvl="0" marL="0" rtl="0">
              <a:spcBef>
                <a:spcPts val="0"/>
              </a:spcBef>
              <a:buNone/>
            </a:pPr>
            <a:r>
              <a:rPr b="1" lang="en" sz="1400">
                <a:solidFill>
                  <a:srgbClr val="000000"/>
                </a:solidFill>
                <a:latin typeface="Courier New"/>
                <a:ea typeface="Courier New"/>
                <a:cs typeface="Courier New"/>
                <a:sym typeface="Courier New"/>
              </a:rPr>
              <a:t>i</a:t>
            </a:r>
            <a:r>
              <a:rPr b="1" lang="en" sz="1400">
                <a:solidFill>
                  <a:srgbClr val="000000"/>
                </a:solidFill>
                <a:latin typeface="Courier New"/>
                <a:ea typeface="Courier New"/>
                <a:cs typeface="Courier New"/>
                <a:sym typeface="Courier New"/>
              </a:rPr>
              <a:t>f (pid!=0) waitpid(-1, NULL, 0);</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return 0;</a:t>
            </a:r>
          </a:p>
          <a:p>
            <a:pPr indent="0" lvl="0" marL="0" rtl="0">
              <a:spcBef>
                <a:spcPts val="0"/>
              </a:spcBef>
              <a:buNone/>
            </a:pPr>
            <a:r>
              <a:rPr lang="en" sz="1400">
                <a:solidFill>
                  <a:srgbClr val="000000"/>
                </a:solidFill>
                <a:latin typeface="Courier New"/>
                <a:ea typeface="Courier New"/>
                <a:cs typeface="Courier New"/>
                <a:sym typeface="Courier New"/>
              </a:rPr>
              <a:t>}</a:t>
            </a:r>
          </a:p>
        </p:txBody>
      </p:sp>
      <p:sp>
        <p:nvSpPr>
          <p:cNvPr id="902" name="Shape 902"/>
          <p:cNvSpPr txBox="1"/>
          <p:nvPr>
            <p:ph idx="1" type="body"/>
          </p:nvPr>
        </p:nvSpPr>
        <p:spPr>
          <a:xfrm>
            <a:off x="4924000" y="1939500"/>
            <a:ext cx="3872700" cy="12645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lang="en" sz="1800"/>
              <a:t>What are the possible outputs now?</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6" name="Shape 906"/>
        <p:cNvGrpSpPr/>
        <p:nvPr/>
      </p:nvGrpSpPr>
      <p:grpSpPr>
        <a:xfrm>
          <a:off x="0" y="0"/>
          <a:ext cx="0" cy="0"/>
          <a:chOff x="0" y="0"/>
          <a:chExt cx="0" cy="0"/>
        </a:xfrm>
      </p:grpSpPr>
      <p:sp>
        <p:nvSpPr>
          <p:cNvPr id="907" name="Shape 907"/>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908" name="Shape 908"/>
          <p:cNvSpPr txBox="1"/>
          <p:nvPr>
            <p:ph idx="1" type="body"/>
          </p:nvPr>
        </p:nvSpPr>
        <p:spPr>
          <a:xfrm>
            <a:off x="357025" y="898250"/>
            <a:ext cx="4466400" cy="3808200"/>
          </a:xfrm>
          <a:prstGeom prst="rect">
            <a:avLst/>
          </a:prstGeom>
        </p:spPr>
        <p:txBody>
          <a:bodyPr anchorCtr="0" anchor="t" bIns="91425" lIns="91425" rIns="91425" wrap="square" tIns="91425">
            <a:noAutofit/>
          </a:bodyPr>
          <a:lstStyle/>
          <a:p>
            <a:pPr indent="457200" lvl="0" marL="0" rtl="0">
              <a:spcBef>
                <a:spcPts val="0"/>
              </a:spcBef>
              <a:buNone/>
            </a:pPr>
            <a:r>
              <a:rPr lang="en" sz="1400">
                <a:solidFill>
                  <a:srgbClr val="000000"/>
                </a:solidFill>
                <a:latin typeface="Courier New"/>
                <a:ea typeface="Courier New"/>
                <a:cs typeface="Courier New"/>
                <a:sym typeface="Courier New"/>
              </a:rPr>
              <a:t>.</a:t>
            </a:r>
          </a:p>
          <a:p>
            <a:pPr indent="457200" lvl="0" marL="0" rtl="0">
              <a:spcBef>
                <a:spcPts val="0"/>
              </a:spcBef>
              <a:buNone/>
            </a:pPr>
            <a:r>
              <a:rPr lang="en" sz="1400">
                <a:solidFill>
                  <a:srgbClr val="000000"/>
                </a:solidFill>
                <a:latin typeface="Courier New"/>
                <a:ea typeface="Courier New"/>
                <a:cs typeface="Courier New"/>
                <a:sym typeface="Courier New"/>
              </a:rPr>
              <a:t>.</a:t>
            </a: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 </a:t>
            </a:r>
          </a:p>
          <a:p>
            <a:pPr indent="457200" lvl="0" marL="0" rtl="0">
              <a:spcBef>
                <a:spcPts val="0"/>
              </a:spcBef>
              <a:buNone/>
            </a:pPr>
            <a:r>
              <a:rPr lang="en" sz="1400">
                <a:solidFill>
                  <a:srgbClr val="000000"/>
                </a:solidFill>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latin typeface="Courier New"/>
                <a:ea typeface="Courier New"/>
                <a:cs typeface="Courier New"/>
                <a:sym typeface="Courier New"/>
              </a:rPr>
              <a:t>	printf(“c = %c\n”, c);</a:t>
            </a:r>
          </a:p>
          <a:p>
            <a:pPr indent="457200" lvl="0" marL="0" rtl="0">
              <a:spcBef>
                <a:spcPts val="0"/>
              </a:spcBef>
              <a:buNone/>
            </a:pPr>
            <a:r>
              <a:rPr lang="en" sz="1400">
                <a:solidFill>
                  <a:srgbClr val="000000"/>
                </a:solidFill>
                <a:latin typeface="Courier New"/>
                <a:ea typeface="Courier New"/>
                <a:cs typeface="Courier New"/>
                <a:sym typeface="Courier New"/>
              </a:rPr>
              <a:t>}</a:t>
            </a:r>
          </a:p>
          <a:p>
            <a:pPr indent="457200" lvl="0" marL="0" rtl="0">
              <a:spcBef>
                <a:spcPts val="0"/>
              </a:spcBef>
              <a:buNone/>
            </a:pPr>
            <a:r>
              <a:rPr b="1" lang="en" sz="1400">
                <a:solidFill>
                  <a:srgbClr val="000000"/>
                </a:solidFill>
                <a:latin typeface="Courier New"/>
                <a:ea typeface="Courier New"/>
                <a:cs typeface="Courier New"/>
                <a:sym typeface="Courier New"/>
              </a:rPr>
              <a:t>if (pid!=0) waitpid(-1, NULL, 0);</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latin typeface="Courier New"/>
                <a:ea typeface="Courier New"/>
                <a:cs typeface="Courier New"/>
                <a:sym typeface="Courier New"/>
              </a:rPr>
              <a:t>printf(“c = %c\n”, c);</a:t>
            </a:r>
          </a:p>
          <a:p>
            <a:pPr indent="457200" lvl="0" marL="0" rtl="0">
              <a:spcBef>
                <a:spcPts val="0"/>
              </a:spcBef>
              <a:buNone/>
            </a:pPr>
            <a:r>
              <a:rPr lang="en" sz="1400">
                <a:solidFill>
                  <a:srgbClr val="000000"/>
                </a:solidFill>
                <a:latin typeface="Courier New"/>
                <a:ea typeface="Courier New"/>
                <a:cs typeface="Courier New"/>
                <a:sym typeface="Courier New"/>
              </a:rPr>
              <a:t>return 0;</a:t>
            </a:r>
          </a:p>
          <a:p>
            <a:pPr indent="0" lvl="0" marL="0" rtl="0">
              <a:spcBef>
                <a:spcPts val="0"/>
              </a:spcBef>
              <a:buNone/>
            </a:pPr>
            <a:r>
              <a:rPr lang="en" sz="1400">
                <a:solidFill>
                  <a:srgbClr val="000000"/>
                </a:solidFill>
                <a:latin typeface="Courier New"/>
                <a:ea typeface="Courier New"/>
                <a:cs typeface="Courier New"/>
                <a:sym typeface="Courier New"/>
              </a:rPr>
              <a:t>}</a:t>
            </a:r>
          </a:p>
        </p:txBody>
      </p:sp>
      <p:sp>
        <p:nvSpPr>
          <p:cNvPr id="909" name="Shape 909"/>
          <p:cNvSpPr txBox="1"/>
          <p:nvPr>
            <p:ph idx="1" type="body"/>
          </p:nvPr>
        </p:nvSpPr>
        <p:spPr>
          <a:xfrm>
            <a:off x="4442175" y="1021550"/>
            <a:ext cx="4320900" cy="2609100"/>
          </a:xfrm>
          <a:prstGeom prst="rect">
            <a:avLst/>
          </a:prstGeom>
        </p:spPr>
        <p:txBody>
          <a:bodyPr anchorCtr="0" anchor="t" bIns="91425" lIns="91425" rIns="91425" wrap="square" tIns="91425">
            <a:noAutofit/>
          </a:bodyPr>
          <a:lstStyle/>
          <a:p>
            <a:pPr indent="0" lvl="0" marL="0" marR="0" rtl="0" algn="l">
              <a:lnSpc>
                <a:spcPct val="100000"/>
              </a:lnSpc>
              <a:spcBef>
                <a:spcPts val="480"/>
              </a:spcBef>
              <a:spcAft>
                <a:spcPts val="0"/>
              </a:spcAft>
              <a:buNone/>
            </a:pPr>
            <a:r>
              <a:rPr lang="en" sz="1800"/>
              <a:t>Possible output:</a:t>
            </a:r>
          </a:p>
          <a:p>
            <a:pPr indent="0" lvl="0" marL="0" marR="0" rtl="0" algn="l">
              <a:lnSpc>
                <a:spcPct val="100000"/>
              </a:lnSpc>
              <a:spcBef>
                <a:spcPts val="480"/>
              </a:spcBef>
              <a:spcAft>
                <a:spcPts val="0"/>
              </a:spcAft>
              <a:buNone/>
            </a:pPr>
            <a:r>
              <a:rPr lang="en" sz="1800"/>
              <a:t>	c = b // in child</a:t>
            </a:r>
          </a:p>
          <a:p>
            <a:pPr indent="0" lvl="0" marL="0" marR="0" rtl="0" algn="l">
              <a:lnSpc>
                <a:spcPct val="100000"/>
              </a:lnSpc>
              <a:spcBef>
                <a:spcPts val="480"/>
              </a:spcBef>
              <a:spcAft>
                <a:spcPts val="0"/>
              </a:spcAft>
              <a:buNone/>
            </a:pPr>
            <a:r>
              <a:rPr lang="en" sz="1800"/>
              <a:t>	c = c // in child</a:t>
            </a:r>
          </a:p>
          <a:p>
            <a:pPr indent="0" lvl="0" marL="0" marR="0" rtl="0" algn="l">
              <a:lnSpc>
                <a:spcPct val="100000"/>
              </a:lnSpc>
              <a:spcBef>
                <a:spcPts val="480"/>
              </a:spcBef>
              <a:spcAft>
                <a:spcPts val="0"/>
              </a:spcAft>
              <a:buNone/>
            </a:pPr>
            <a:r>
              <a:rPr lang="en" sz="1800"/>
              <a:t>	c = d // in child</a:t>
            </a:r>
          </a:p>
          <a:p>
            <a:pPr indent="0" lvl="0" marL="0" rtl="0">
              <a:spcBef>
                <a:spcPts val="0"/>
              </a:spcBef>
              <a:buNone/>
            </a:pPr>
            <a:r>
              <a:rPr lang="en" sz="1800"/>
              <a:t>	c = e // in child</a:t>
            </a:r>
          </a:p>
          <a:p>
            <a:pPr indent="0" lvl="0" marL="0" rtl="0">
              <a:spcBef>
                <a:spcPts val="0"/>
              </a:spcBef>
              <a:buNone/>
            </a:pPr>
            <a:r>
              <a:rPr lang="en" sz="1800"/>
              <a:t>	c = d // in parent</a:t>
            </a:r>
          </a:p>
          <a:p>
            <a:pPr indent="0" lvl="0" marL="0" rtl="0">
              <a:spcBef>
                <a:spcPts val="0"/>
              </a:spcBef>
              <a:buNone/>
            </a:pPr>
            <a:r>
              <a:rPr lang="en" sz="1800"/>
              <a:t>	c = f // in parent</a:t>
            </a:r>
          </a:p>
          <a:p>
            <a:pPr indent="0" lvl="0" marL="0" rtl="0">
              <a:spcBef>
                <a:spcPts val="0"/>
              </a:spcBef>
              <a:buNone/>
            </a:pPr>
            <a:r>
              <a:t/>
            </a:r>
            <a:endParaRPr sz="1800"/>
          </a:p>
          <a:p>
            <a:pPr indent="0" lvl="0" marL="0" marR="0" rtl="0" algn="l">
              <a:lnSpc>
                <a:spcPct val="100000"/>
              </a:lnSpc>
              <a:spcBef>
                <a:spcPts val="480"/>
              </a:spcBef>
              <a:spcAft>
                <a:spcPts val="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12" name="Shape 112"/>
          <p:cNvSpPr txBox="1"/>
          <p:nvPr>
            <p:ph idx="1" type="body"/>
          </p:nvPr>
        </p:nvSpPr>
        <p:spPr>
          <a:xfrm>
            <a:off x="357025" y="1240925"/>
            <a:ext cx="48420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113" name="Shape 113"/>
          <p:cNvSpPr txBox="1"/>
          <p:nvPr>
            <p:ph idx="1" type="body"/>
          </p:nvPr>
        </p:nvSpPr>
        <p:spPr>
          <a:xfrm>
            <a:off x="5330650" y="1378650"/>
            <a:ext cx="3609000" cy="36030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Char char="■"/>
            </a:pPr>
            <a:r>
              <a:rPr lang="en" sz="1600"/>
              <a:t>However, the code sometimes gets stuck by a deadlock. Which of the following is correct?</a:t>
            </a:r>
            <a:br>
              <a:rPr lang="en" sz="1600"/>
            </a:br>
          </a:p>
          <a:p>
            <a:pPr indent="-330200" lvl="0" marL="457200" rtl="0">
              <a:spcBef>
                <a:spcPts val="0"/>
              </a:spcBef>
              <a:spcAft>
                <a:spcPts val="0"/>
              </a:spcAft>
              <a:buSzPts val="1600"/>
              <a:buChar char="■"/>
            </a:pPr>
            <a:r>
              <a:rPr lang="en" sz="1600"/>
              <a:t>A: The deadlock is caused by the pen and the notebook.</a:t>
            </a:r>
            <a:br>
              <a:rPr lang="en" sz="1600"/>
            </a:br>
          </a:p>
          <a:p>
            <a:pPr indent="-330200" lvl="0" marL="457200" rtl="0">
              <a:spcBef>
                <a:spcPts val="0"/>
              </a:spcBef>
              <a:spcAft>
                <a:spcPts val="0"/>
              </a:spcAft>
              <a:buSzPts val="1600"/>
              <a:buChar char="■"/>
            </a:pPr>
            <a:r>
              <a:rPr lang="en" sz="1600"/>
              <a:t>B: The deadlock is caused by the notebook and the TA.</a:t>
            </a:r>
            <a:br>
              <a:rPr lang="en" sz="1600"/>
            </a:br>
          </a:p>
          <a:p>
            <a:pPr indent="-330200" lvl="0" marL="457200" rtl="0">
              <a:spcBef>
                <a:spcPts val="0"/>
              </a:spcBef>
              <a:buSzPts val="1600"/>
              <a:buChar char="■"/>
            </a:pPr>
            <a:r>
              <a:rPr lang="en" sz="1600"/>
              <a:t>C: The deadlock is caused by the TA and the pen.</a:t>
            </a:r>
          </a:p>
          <a:p>
            <a:pPr indent="0" lvl="0" marL="0" rtl="0">
              <a:spcBef>
                <a:spcPts val="0"/>
              </a:spcBef>
              <a:buNone/>
            </a:pPr>
            <a:r>
              <a:t/>
            </a:r>
            <a:endParaRPr/>
          </a:p>
          <a:p>
            <a:pPr indent="0" lvl="0" marL="0" rtl="0">
              <a:spcBef>
                <a:spcPts val="0"/>
              </a:spcBef>
              <a:buNone/>
            </a:pPr>
            <a:r>
              <a:t/>
            </a:r>
            <a:endParaRPr/>
          </a:p>
        </p:txBody>
      </p:sp>
      <p:sp>
        <p:nvSpPr>
          <p:cNvPr id="114" name="Shape 114"/>
          <p:cNvSpPr txBox="1"/>
          <p:nvPr/>
        </p:nvSpPr>
        <p:spPr>
          <a:xfrm>
            <a:off x="349300" y="807150"/>
            <a:ext cx="71955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A student writes the following worker thread to simulate the given procedure</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Shape 91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IO/Processes</a:t>
            </a:r>
          </a:p>
        </p:txBody>
      </p:sp>
      <p:sp>
        <p:nvSpPr>
          <p:cNvPr id="915" name="Shape 915"/>
          <p:cNvSpPr txBox="1"/>
          <p:nvPr>
            <p:ph idx="1" type="body"/>
          </p:nvPr>
        </p:nvSpPr>
        <p:spPr>
          <a:xfrm>
            <a:off x="396875" y="1021550"/>
            <a:ext cx="6147300" cy="3841800"/>
          </a:xfrm>
          <a:prstGeom prst="rect">
            <a:avLst/>
          </a:prstGeom>
        </p:spPr>
        <p:txBody>
          <a:bodyPr anchorCtr="0" anchor="t" bIns="91425" lIns="91425" rIns="91425" wrap="square" tIns="91425">
            <a:noAutofit/>
          </a:bodyPr>
          <a:lstStyle/>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read(fd1,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a</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dup2(fd2, fd3);</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read(fd3, &amp;c, sizeof(c)); // b</a:t>
            </a:r>
          </a:p>
          <a:p>
            <a:pPr indent="457200" lvl="0" marL="0" marR="0" rtl="0" algn="l">
              <a:lnSpc>
                <a:spcPct val="100000"/>
              </a:lnSpc>
              <a:spcBef>
                <a:spcPts val="0"/>
              </a:spcBef>
              <a:spcAft>
                <a:spcPts val="0"/>
              </a:spcAft>
              <a:buNone/>
            </a:pPr>
            <a:r>
              <a:rPr i="1" lang="en" sz="1200">
                <a:solidFill>
                  <a:srgbClr val="000000"/>
                </a:solidFill>
                <a:latin typeface="Courier New"/>
                <a:ea typeface="Courier New"/>
                <a:cs typeface="Courier New"/>
                <a:sym typeface="Courier New"/>
              </a:rPr>
              <a:t>read(fd2, &amp;c, sizeof(c)); // c</a:t>
            </a:r>
          </a:p>
          <a:p>
            <a:pPr indent="457200" lvl="0" marL="0" rtl="0">
              <a:spcBef>
                <a:spcPts val="0"/>
              </a:spcBef>
              <a:buNone/>
            </a:pPr>
            <a:r>
              <a:t/>
            </a:r>
            <a:endParaRPr sz="1200">
              <a:solidFill>
                <a:srgbClr val="000000"/>
              </a:solidFill>
              <a:latin typeface="Courier New"/>
              <a:ea typeface="Courier New"/>
              <a:cs typeface="Courier New"/>
              <a:sym typeface="Courier New"/>
            </a:endParaRPr>
          </a:p>
          <a:p>
            <a:pPr indent="457200" lvl="0" marL="0" rtl="0">
              <a:spcBef>
                <a:spcPts val="0"/>
              </a:spcBef>
              <a:buNone/>
            </a:pPr>
            <a:r>
              <a:rPr lang="en" sz="1400">
                <a:solidFill>
                  <a:srgbClr val="000000"/>
                </a:solidFill>
                <a:latin typeface="Courier New"/>
                <a:ea typeface="Courier New"/>
                <a:cs typeface="Courier New"/>
                <a:sym typeface="Courier New"/>
              </a:rPr>
              <a:t>pid = fork();</a:t>
            </a:r>
          </a:p>
          <a:p>
            <a:pPr indent="457200" lvl="0" marL="0" rtl="0">
              <a:spcBef>
                <a:spcPts val="0"/>
              </a:spcBef>
              <a:buNone/>
            </a:pPr>
            <a:r>
              <a:rPr lang="en" sz="1400">
                <a:solidFill>
                  <a:srgbClr val="000000"/>
                </a:solidFill>
                <a:latin typeface="Courier New"/>
                <a:ea typeface="Courier New"/>
                <a:cs typeface="Courier New"/>
                <a:sym typeface="Courier New"/>
              </a:rPr>
              <a:t>if (pid==0) {</a:t>
            </a:r>
          </a:p>
          <a:p>
            <a:pPr indent="457200" lvl="0" marL="0" rtl="0">
              <a:spcBef>
                <a:spcPts val="0"/>
              </a:spcBef>
              <a:buNone/>
            </a:pPr>
            <a:r>
              <a:rPr lang="en" sz="1400">
                <a:solidFill>
                  <a:srgbClr val="000000"/>
                </a:solidFill>
                <a:latin typeface="Courier New"/>
                <a:ea typeface="Courier New"/>
                <a:cs typeface="Courier New"/>
                <a:sym typeface="Courier New"/>
              </a:rPr>
              <a:t>	read(fd1, &amp;c, sizeof(c));</a:t>
            </a:r>
          </a:p>
          <a:p>
            <a:pPr indent="457200" lvl="0" marL="0" rtl="0">
              <a:spcBef>
                <a:spcPts val="0"/>
              </a:spcBef>
              <a:buNone/>
            </a:pPr>
            <a:r>
              <a:rPr lang="en" sz="1400">
                <a:solidFill>
                  <a:srgbClr val="000000"/>
                </a:solidFill>
                <a:latin typeface="Courier New"/>
                <a:ea typeface="Courier New"/>
                <a:cs typeface="Courier New"/>
                <a:sym typeface="Courier New"/>
              </a:rPr>
              <a:t>	dup2(fd1, fd2);</a:t>
            </a:r>
          </a:p>
          <a:p>
            <a:pPr indent="457200" lvl="0" marL="0" rtl="0">
              <a:spcBef>
                <a:spcPts val="0"/>
              </a:spcBef>
              <a:buNone/>
            </a:pPr>
            <a:r>
              <a:rPr lang="en" sz="1400">
                <a:solidFill>
                  <a:srgbClr val="000000"/>
                </a:solidFill>
                <a:latin typeface="Courier New"/>
                <a:ea typeface="Courier New"/>
                <a:cs typeface="Courier New"/>
                <a:sym typeface="Courier New"/>
              </a:rPr>
              <a:t>	read(fd3, &amp;c, sizeof(c));</a:t>
            </a:r>
          </a:p>
          <a:p>
            <a:pPr indent="457200" lvl="0" marL="0" rtl="0">
              <a:spcBef>
                <a:spcPts val="0"/>
              </a:spcBef>
              <a:buNone/>
            </a:pPr>
            <a:r>
              <a:rPr lang="en" sz="1400">
                <a:solidFill>
                  <a:srgbClr val="000000"/>
                </a:solidFill>
                <a:latin typeface="Courier New"/>
                <a:ea typeface="Courier New"/>
                <a:cs typeface="Courier New"/>
                <a:sym typeface="Courier New"/>
              </a:rPr>
              <a:t>}	</a:t>
            </a:r>
          </a:p>
          <a:p>
            <a:pPr indent="457200" lvl="0" marL="0" rtl="0">
              <a:spcBef>
                <a:spcPts val="0"/>
              </a:spcBef>
              <a:buNone/>
            </a:pPr>
            <a:r>
              <a:rPr lang="en" sz="1400">
                <a:latin typeface="Courier New"/>
                <a:ea typeface="Courier New"/>
                <a:cs typeface="Courier New"/>
                <a:sym typeface="Courier New"/>
              </a:rPr>
              <a:t>if (pid!=0) waitpid(-1, NULL, 0);</a:t>
            </a:r>
          </a:p>
          <a:p>
            <a:pPr indent="457200" lvl="0" marL="0" rtl="0">
              <a:spcBef>
                <a:spcPts val="0"/>
              </a:spcBef>
              <a:buNone/>
            </a:pPr>
            <a:r>
              <a:rPr lang="en" sz="1400">
                <a:solidFill>
                  <a:srgbClr val="000000"/>
                </a:solidFill>
                <a:latin typeface="Courier New"/>
                <a:ea typeface="Courier New"/>
                <a:cs typeface="Courier New"/>
                <a:sym typeface="Courier New"/>
              </a:rPr>
              <a:t>read(fd2, &amp;c, sizeof(c));</a:t>
            </a:r>
          </a:p>
          <a:p>
            <a:pPr indent="457200" lvl="0" marL="0" rtl="0">
              <a:spcBef>
                <a:spcPts val="0"/>
              </a:spcBef>
              <a:buNone/>
            </a:pPr>
            <a:r>
              <a:rPr lang="en" sz="1400">
                <a:solidFill>
                  <a:srgbClr val="000000"/>
                </a:solidFill>
                <a:latin typeface="Courier New"/>
                <a:ea typeface="Courier New"/>
                <a:cs typeface="Courier New"/>
                <a:sym typeface="Courier New"/>
              </a:rPr>
              <a:t>read(fd1, &amp;c, sizeof(c));</a:t>
            </a:r>
          </a:p>
          <a:p>
            <a:pPr indent="0" lvl="0" marL="0" rtl="0">
              <a:spcBef>
                <a:spcPts val="0"/>
              </a:spcBef>
              <a:buNone/>
            </a:pPr>
            <a:r>
              <a:t/>
            </a:r>
            <a:endParaRPr sz="1400">
              <a:solidFill>
                <a:srgbClr val="000000"/>
              </a:solidFill>
              <a:latin typeface="Courier New"/>
              <a:ea typeface="Courier New"/>
              <a:cs typeface="Courier New"/>
              <a:sym typeface="Courier New"/>
            </a:endParaRPr>
          </a:p>
          <a:p>
            <a:pPr indent="0" lvl="0" marL="0" rtl="0">
              <a:spcBef>
                <a:spcPts val="0"/>
              </a:spcBef>
              <a:buNone/>
            </a:pPr>
            <a:r>
              <a:t/>
            </a:r>
            <a:endParaRPr sz="1200">
              <a:solidFill>
                <a:srgbClr val="000000"/>
              </a:solidFill>
              <a:latin typeface="Courier New"/>
              <a:ea typeface="Courier New"/>
              <a:cs typeface="Courier New"/>
              <a:sym typeface="Courier New"/>
            </a:endParaRPr>
          </a:p>
        </p:txBody>
      </p:sp>
      <p:sp>
        <p:nvSpPr>
          <p:cNvPr id="916" name="Shape 916"/>
          <p:cNvSpPr txBox="1"/>
          <p:nvPr>
            <p:ph idx="1" type="body"/>
          </p:nvPr>
        </p:nvSpPr>
        <p:spPr>
          <a:xfrm>
            <a:off x="4459900" y="898250"/>
            <a:ext cx="4247100" cy="2979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Child creates a copy of the parent fd table</a:t>
            </a:r>
          </a:p>
          <a:p>
            <a:pPr indent="-342900" lvl="1" marL="914400" rtl="0">
              <a:spcBef>
                <a:spcPts val="0"/>
              </a:spcBef>
              <a:spcAft>
                <a:spcPts val="0"/>
              </a:spcAft>
              <a:buSzPts val="1800"/>
              <a:buChar char="■"/>
            </a:pPr>
            <a:r>
              <a:rPr lang="en" sz="1800"/>
              <a:t>dup2/open/close in parent affect the child</a:t>
            </a:r>
          </a:p>
          <a:p>
            <a:pPr indent="-342900" lvl="1" marL="914400" rtl="0">
              <a:spcBef>
                <a:spcPts val="0"/>
              </a:spcBef>
              <a:spcAft>
                <a:spcPts val="0"/>
              </a:spcAft>
              <a:buSzPts val="1800"/>
              <a:buChar char="■"/>
            </a:pPr>
            <a:r>
              <a:rPr lang="en" sz="1800"/>
              <a:t>dup2/open/close in child do NOT affect the parent</a:t>
            </a:r>
          </a:p>
          <a:p>
            <a:pPr indent="-342900" lvl="0" marL="457200" rtl="0">
              <a:spcBef>
                <a:spcPts val="0"/>
              </a:spcBef>
              <a:buSzPts val="1800"/>
              <a:buChar char="■"/>
            </a:pPr>
            <a:r>
              <a:rPr lang="en" sz="1800"/>
              <a:t>File descriptors across process share the same file offset.</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Shape 921"/>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a:t>
            </a:r>
          </a:p>
        </p:txBody>
      </p:sp>
      <p:pic>
        <p:nvPicPr>
          <p:cNvPr id="922" name="Shape 922"/>
          <p:cNvPicPr preferRelativeResize="0"/>
          <p:nvPr/>
        </p:nvPicPr>
        <p:blipFill>
          <a:blip r:embed="rId3">
            <a:alphaModFix/>
          </a:blip>
          <a:stretch>
            <a:fillRect/>
          </a:stretch>
        </p:blipFill>
        <p:spPr>
          <a:xfrm>
            <a:off x="1831200" y="377513"/>
            <a:ext cx="6762750" cy="45053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Shape 927"/>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a:t>
            </a:r>
          </a:p>
        </p:txBody>
      </p:sp>
      <p:sp>
        <p:nvSpPr>
          <p:cNvPr id="928" name="Shape 928"/>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Clr>
                <a:srgbClr val="990000"/>
              </a:buClr>
              <a:buSzPts val="2400"/>
              <a:buFont typeface="Arial"/>
              <a:buChar char="■"/>
            </a:pPr>
            <a:r>
              <a:rPr lang="en"/>
              <a:t>Fit algorithms - first/next/best/good</a:t>
            </a:r>
          </a:p>
          <a:p>
            <a:pPr indent="-381000" lvl="0" marL="457200" marR="0" rtl="0" algn="l">
              <a:lnSpc>
                <a:spcPct val="100000"/>
              </a:lnSpc>
              <a:spcBef>
                <a:spcPts val="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 - inside blocks</a:t>
            </a:r>
          </a:p>
          <a:p>
            <a:pPr indent="-381000" lvl="1" marL="914400" marR="0" rtl="0" algn="l">
              <a:lnSpc>
                <a:spcPct val="100000"/>
              </a:lnSpc>
              <a:spcBef>
                <a:spcPts val="0"/>
              </a:spcBef>
              <a:spcAft>
                <a:spcPts val="0"/>
              </a:spcAft>
              <a:buSzPts val="2400"/>
              <a:buChar char="■"/>
            </a:pPr>
            <a:r>
              <a:rPr lang="en"/>
              <a:t>External - between blocks</a:t>
            </a:r>
          </a:p>
          <a:p>
            <a:pPr indent="-381000" lvl="0" marL="457200" marR="0" rtl="0" algn="l">
              <a:lnSpc>
                <a:spcPct val="100000"/>
              </a:lnSpc>
              <a:spcBef>
                <a:spcPts val="0"/>
              </a:spcBef>
              <a:spcAft>
                <a:spcPts val="0"/>
              </a:spcAft>
              <a:buSzPts val="2400"/>
              <a:buChar char="■"/>
            </a:pPr>
            <a:r>
              <a:rPr lang="en"/>
              <a:t>Organization</a:t>
            </a:r>
          </a:p>
          <a:p>
            <a:pPr indent="-381000" lvl="1" marL="914400" marR="0" rtl="0" algn="l">
              <a:lnSpc>
                <a:spcPct val="100000"/>
              </a:lnSpc>
              <a:spcBef>
                <a:spcPts val="0"/>
              </a:spcBef>
              <a:spcAft>
                <a:spcPts val="0"/>
              </a:spcAft>
              <a:buSzPts val="2400"/>
              <a:buChar char="■"/>
            </a:pPr>
            <a:r>
              <a:rPr lang="en"/>
              <a:t>Implicit</a:t>
            </a:r>
          </a:p>
          <a:p>
            <a:pPr indent="-381000" lvl="1" marL="914400" marR="0" rtl="0" algn="l">
              <a:lnSpc>
                <a:spcPct val="100000"/>
              </a:lnSpc>
              <a:spcBef>
                <a:spcPts val="0"/>
              </a:spcBef>
              <a:spcAft>
                <a:spcPts val="0"/>
              </a:spcAft>
              <a:buSzPts val="2400"/>
              <a:buChar char="■"/>
            </a:pPr>
            <a:r>
              <a:rPr lang="en"/>
              <a:t>Explicit</a:t>
            </a:r>
          </a:p>
          <a:p>
            <a:pPr indent="-381000" lvl="1" marL="914400" marR="0" rtl="0" algn="l">
              <a:lnSpc>
                <a:spcPct val="100000"/>
              </a:lnSpc>
              <a:spcBef>
                <a:spcPts val="0"/>
              </a:spcBef>
              <a:spcAft>
                <a:spcPts val="0"/>
              </a:spcAft>
              <a:buSzPts val="2400"/>
              <a:buChar char="■"/>
            </a:pPr>
            <a:r>
              <a:rPr lang="en"/>
              <a:t>Segregated</a:t>
            </a:r>
          </a:p>
        </p:txBody>
      </p:sp>
      <p:pic>
        <p:nvPicPr>
          <p:cNvPr id="929" name="Shape 929"/>
          <p:cNvPicPr preferRelativeResize="0"/>
          <p:nvPr/>
        </p:nvPicPr>
        <p:blipFill>
          <a:blip r:embed="rId3">
            <a:alphaModFix/>
          </a:blip>
          <a:stretch>
            <a:fillRect/>
          </a:stretch>
        </p:blipFill>
        <p:spPr>
          <a:xfrm>
            <a:off x="5708376" y="326750"/>
            <a:ext cx="3435624" cy="48167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sp>
        <p:nvSpPr>
          <p:cNvPr id="934" name="Shape 93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35" name="Shape 935"/>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36" name="Shape 936"/>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37" name="Shape 937"/>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1" name="Shape 941"/>
        <p:cNvGrpSpPr/>
        <p:nvPr/>
      </p:nvGrpSpPr>
      <p:grpSpPr>
        <a:xfrm>
          <a:off x="0" y="0"/>
          <a:ext cx="0" cy="0"/>
          <a:chOff x="0" y="0"/>
          <a:chExt cx="0" cy="0"/>
        </a:xfrm>
      </p:grpSpPr>
      <p:sp>
        <p:nvSpPr>
          <p:cNvPr id="942" name="Shape 94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43" name="Shape 943"/>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44" name="Shape 944"/>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45" name="Shape 945"/>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9" name="Shape 949"/>
        <p:cNvGrpSpPr/>
        <p:nvPr/>
      </p:nvGrpSpPr>
      <p:grpSpPr>
        <a:xfrm>
          <a:off x="0" y="0"/>
          <a:ext cx="0" cy="0"/>
          <a:chOff x="0" y="0"/>
          <a:chExt cx="0" cy="0"/>
        </a:xfrm>
      </p:grpSpPr>
      <p:sp>
        <p:nvSpPr>
          <p:cNvPr id="950" name="Shape 95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51" name="Shape 951"/>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52" name="Shape 952"/>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53" name="Shape 953"/>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7" name="Shape 957"/>
        <p:cNvGrpSpPr/>
        <p:nvPr/>
      </p:nvGrpSpPr>
      <p:grpSpPr>
        <a:xfrm>
          <a:off x="0" y="0"/>
          <a:ext cx="0" cy="0"/>
          <a:chOff x="0" y="0"/>
          <a:chExt cx="0" cy="0"/>
        </a:xfrm>
      </p:grpSpPr>
      <p:sp>
        <p:nvSpPr>
          <p:cNvPr id="958" name="Shape 95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59" name="Shape 959"/>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60" name="Shape 960"/>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61" name="Shape 961"/>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5" name="Shape 965"/>
        <p:cNvGrpSpPr/>
        <p:nvPr/>
      </p:nvGrpSpPr>
      <p:grpSpPr>
        <a:xfrm>
          <a:off x="0" y="0"/>
          <a:ext cx="0" cy="0"/>
          <a:chOff x="0" y="0"/>
          <a:chExt cx="0" cy="0"/>
        </a:xfrm>
      </p:grpSpPr>
      <p:sp>
        <p:nvSpPr>
          <p:cNvPr id="966" name="Shape 96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67" name="Shape 967"/>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68" name="Shape 968"/>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69" name="Shape 969"/>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3" name="Shape 973"/>
        <p:cNvGrpSpPr/>
        <p:nvPr/>
      </p:nvGrpSpPr>
      <p:grpSpPr>
        <a:xfrm>
          <a:off x="0" y="0"/>
          <a:ext cx="0" cy="0"/>
          <a:chOff x="0" y="0"/>
          <a:chExt cx="0" cy="0"/>
        </a:xfrm>
      </p:grpSpPr>
      <p:sp>
        <p:nvSpPr>
          <p:cNvPr id="974" name="Shape 97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75" name="Shape 975"/>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76" name="Shape 976"/>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77" name="Shape 977"/>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1" name="Shape 981"/>
        <p:cNvGrpSpPr/>
        <p:nvPr/>
      </p:nvGrpSpPr>
      <p:grpSpPr>
        <a:xfrm>
          <a:off x="0" y="0"/>
          <a:ext cx="0" cy="0"/>
          <a:chOff x="0" y="0"/>
          <a:chExt cx="0" cy="0"/>
        </a:xfrm>
      </p:grpSpPr>
      <p:sp>
        <p:nvSpPr>
          <p:cNvPr id="982" name="Shape 98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83" name="Shape 983"/>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84" name="Shape 984"/>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85" name="Shape 985"/>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20" name="Shape 120"/>
          <p:cNvSpPr txBox="1"/>
          <p:nvPr>
            <p:ph idx="1" type="body"/>
          </p:nvPr>
        </p:nvSpPr>
        <p:spPr>
          <a:xfrm>
            <a:off x="357025" y="1240925"/>
            <a:ext cx="48420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121" name="Shape 121"/>
          <p:cNvSpPr txBox="1"/>
          <p:nvPr>
            <p:ph idx="1" type="body"/>
          </p:nvPr>
        </p:nvSpPr>
        <p:spPr>
          <a:xfrm>
            <a:off x="5330650" y="1378650"/>
            <a:ext cx="3609000" cy="3603000"/>
          </a:xfrm>
          <a:prstGeom prst="rect">
            <a:avLst/>
          </a:prstGeom>
        </p:spPr>
        <p:txBody>
          <a:bodyPr anchorCtr="0" anchor="t" bIns="91425" lIns="91425" rIns="91425" wrap="square" tIns="91425">
            <a:noAutofit/>
          </a:bodyPr>
          <a:lstStyle/>
          <a:p>
            <a:pPr indent="0" lvl="0" marL="0" rtl="0">
              <a:spcBef>
                <a:spcPts val="0"/>
              </a:spcBef>
              <a:buNone/>
            </a:pPr>
            <a:r>
              <a:rPr lang="en" sz="1600"/>
              <a:t>Let us consider a simple example:</a:t>
            </a:r>
            <a:br>
              <a:rPr lang="en" sz="1600"/>
            </a:br>
          </a:p>
          <a:p>
            <a:pPr indent="-330200" lvl="0" marL="457200" rtl="0">
              <a:spcBef>
                <a:spcPts val="0"/>
              </a:spcBef>
              <a:spcAft>
                <a:spcPts val="0"/>
              </a:spcAft>
              <a:buSzPts val="1600"/>
              <a:buChar char="■"/>
            </a:pPr>
            <a:r>
              <a:rPr lang="en" sz="1600"/>
              <a:t>Pens: 5</a:t>
            </a:r>
            <a:br>
              <a:rPr lang="en" sz="1600"/>
            </a:br>
          </a:p>
          <a:p>
            <a:pPr indent="-330200" lvl="0" marL="457200" rtl="0">
              <a:spcBef>
                <a:spcPts val="0"/>
              </a:spcBef>
              <a:spcAft>
                <a:spcPts val="0"/>
              </a:spcAft>
              <a:buSzPts val="1600"/>
              <a:buChar char="■"/>
            </a:pPr>
            <a:r>
              <a:rPr lang="en" sz="1600"/>
              <a:t>Notebooks: 5</a:t>
            </a:r>
            <a:br>
              <a:rPr lang="en" sz="1600"/>
            </a:br>
          </a:p>
          <a:p>
            <a:pPr indent="-330200" lvl="0" marL="457200" rtl="0">
              <a:spcBef>
                <a:spcPts val="0"/>
              </a:spcBef>
              <a:spcAft>
                <a:spcPts val="0"/>
              </a:spcAft>
              <a:buSzPts val="1600"/>
              <a:buChar char="■"/>
            </a:pPr>
            <a:r>
              <a:rPr lang="en" sz="1600"/>
              <a:t>TAs:</a:t>
            </a:r>
            <a:br>
              <a:rPr lang="en" sz="1600"/>
            </a:br>
          </a:p>
          <a:p>
            <a:pPr indent="-330200" lvl="0" marL="457200" rtl="0">
              <a:spcBef>
                <a:spcPts val="0"/>
              </a:spcBef>
              <a:buSzPts val="1600"/>
              <a:buChar char="■"/>
            </a:pPr>
            <a:r>
              <a:rPr lang="en" sz="1600"/>
              <a:t>Students: 50</a:t>
            </a:r>
          </a:p>
          <a:p>
            <a:pPr indent="0" lvl="0" marL="0" rtl="0">
              <a:spcBef>
                <a:spcPts val="0"/>
              </a:spcBef>
              <a:buNone/>
            </a:pPr>
            <a:r>
              <a:t/>
            </a:r>
            <a:endParaRPr/>
          </a:p>
          <a:p>
            <a:pPr indent="0" lvl="0" marL="0" rtl="0">
              <a:spcBef>
                <a:spcPts val="0"/>
              </a:spcBef>
              <a:buNone/>
            </a:pPr>
            <a:r>
              <a:t/>
            </a:r>
            <a:endParaRPr/>
          </a:p>
        </p:txBody>
      </p:sp>
      <p:sp>
        <p:nvSpPr>
          <p:cNvPr id="122" name="Shape 122"/>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A student writes the following program to simulate the given procedures</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9" name="Shape 989"/>
        <p:cNvGrpSpPr/>
        <p:nvPr/>
      </p:nvGrpSpPr>
      <p:grpSpPr>
        <a:xfrm>
          <a:off x="0" y="0"/>
          <a:ext cx="0" cy="0"/>
          <a:chOff x="0" y="0"/>
          <a:chExt cx="0" cy="0"/>
        </a:xfrm>
      </p:grpSpPr>
      <p:sp>
        <p:nvSpPr>
          <p:cNvPr id="990" name="Shape 99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91" name="Shape 991"/>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992" name="Shape 992"/>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993" name="Shape 993"/>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7" name="Shape 997"/>
        <p:cNvGrpSpPr/>
        <p:nvPr/>
      </p:nvGrpSpPr>
      <p:grpSpPr>
        <a:xfrm>
          <a:off x="0" y="0"/>
          <a:ext cx="0" cy="0"/>
          <a:chOff x="0" y="0"/>
          <a:chExt cx="0" cy="0"/>
        </a:xfrm>
      </p:grpSpPr>
      <p:sp>
        <p:nvSpPr>
          <p:cNvPr id="998" name="Shape 99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999" name="Shape 999"/>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00" name="Shape 1000"/>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01" name="Shape 1001"/>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5" name="Shape 1005"/>
        <p:cNvGrpSpPr/>
        <p:nvPr/>
      </p:nvGrpSpPr>
      <p:grpSpPr>
        <a:xfrm>
          <a:off x="0" y="0"/>
          <a:ext cx="0" cy="0"/>
          <a:chOff x="0" y="0"/>
          <a:chExt cx="0" cy="0"/>
        </a:xfrm>
      </p:grpSpPr>
      <p:sp>
        <p:nvSpPr>
          <p:cNvPr id="1006" name="Shape 100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1007" name="Shape 1007"/>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08" name="Shape 1008"/>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09" name="Shape 1009"/>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3" name="Shape 1013"/>
        <p:cNvGrpSpPr/>
        <p:nvPr/>
      </p:nvGrpSpPr>
      <p:grpSpPr>
        <a:xfrm>
          <a:off x="0" y="0"/>
          <a:ext cx="0" cy="0"/>
          <a:chOff x="0" y="0"/>
          <a:chExt cx="0" cy="0"/>
        </a:xfrm>
      </p:grpSpPr>
      <p:sp>
        <p:nvSpPr>
          <p:cNvPr id="1014" name="Shape 101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1015" name="Shape 1015"/>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16" name="Shape 1016"/>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17" name="Shape 1017"/>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Shape 102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1023" name="Shape 1023"/>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24" name="Shape 1024"/>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25" name="Shape 1025"/>
          <p:cNvSpPr txBox="1"/>
          <p:nvPr>
            <p:ph idx="1" type="body"/>
          </p:nvPr>
        </p:nvSpPr>
        <p:spPr>
          <a:xfrm>
            <a:off x="396875" y="2634925"/>
            <a:ext cx="2808300" cy="22206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9" name="Shape 1029"/>
        <p:cNvGrpSpPr/>
        <p:nvPr/>
      </p:nvGrpSpPr>
      <p:grpSpPr>
        <a:xfrm>
          <a:off x="0" y="0"/>
          <a:ext cx="0" cy="0"/>
          <a:chOff x="0" y="0"/>
          <a:chExt cx="0" cy="0"/>
        </a:xfrm>
      </p:grpSpPr>
      <p:sp>
        <p:nvSpPr>
          <p:cNvPr id="1030" name="Shape 103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1031" name="Shape 1031"/>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32" name="Shape 1032"/>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33" name="Shape 1033"/>
          <p:cNvSpPr txBox="1"/>
          <p:nvPr>
            <p:ph idx="1" type="body"/>
          </p:nvPr>
        </p:nvSpPr>
        <p:spPr>
          <a:xfrm>
            <a:off x="396875" y="2634925"/>
            <a:ext cx="2808300" cy="22206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a:t>
            </a:r>
          </a:p>
          <a:p>
            <a:pPr indent="-381000" lvl="1" marL="914400" marR="0" rtl="0" algn="l">
              <a:lnSpc>
                <a:spcPct val="100000"/>
              </a:lnSpc>
              <a:spcBef>
                <a:spcPts val="0"/>
              </a:spcBef>
              <a:spcAft>
                <a:spcPts val="0"/>
              </a:spcAft>
              <a:buSzPts val="2400"/>
              <a:buChar char="■"/>
            </a:pPr>
            <a:r>
              <a:rPr lang="en"/>
              <a:t>(48-16) + (80-48) = 64</a:t>
            </a:r>
          </a:p>
          <a:p>
            <a:pPr indent="-381000" lvl="1" marL="914400" marR="0" rtl="0" algn="l">
              <a:lnSpc>
                <a:spcPct val="100000"/>
              </a:lnSpc>
              <a:spcBef>
                <a:spcPts val="0"/>
              </a:spcBef>
              <a:spcAft>
                <a:spcPts val="0"/>
              </a:spcAft>
              <a:buSzPts val="2400"/>
              <a:buChar char="■"/>
            </a:pPr>
            <a:r>
              <a:rPr lang="en"/>
              <a:t>external?</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7" name="Shape 1037"/>
        <p:cNvGrpSpPr/>
        <p:nvPr/>
      </p:nvGrpSpPr>
      <p:grpSpPr>
        <a:xfrm>
          <a:off x="0" y="0"/>
          <a:ext cx="0" cy="0"/>
          <a:chOff x="0" y="0"/>
          <a:chExt cx="0" cy="0"/>
        </a:xfrm>
      </p:grpSpPr>
      <p:sp>
        <p:nvSpPr>
          <p:cNvPr id="1038" name="Shape 103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First fit</a:t>
            </a:r>
          </a:p>
        </p:txBody>
      </p:sp>
      <p:graphicFrame>
        <p:nvGraphicFramePr>
          <p:cNvPr id="1039" name="Shape 1039"/>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80a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40" name="Shape 1040"/>
          <p:cNvSpPr txBox="1"/>
          <p:nvPr>
            <p:ph idx="1" type="body"/>
          </p:nvPr>
        </p:nvSpPr>
        <p:spPr>
          <a:xfrm>
            <a:off x="396875" y="1021550"/>
            <a:ext cx="2663100" cy="28512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41" name="Shape 1041"/>
          <p:cNvSpPr txBox="1"/>
          <p:nvPr>
            <p:ph idx="1" type="body"/>
          </p:nvPr>
        </p:nvSpPr>
        <p:spPr>
          <a:xfrm>
            <a:off x="396875" y="2634925"/>
            <a:ext cx="2808300" cy="22206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a:t>
            </a:r>
          </a:p>
          <a:p>
            <a:pPr indent="-381000" lvl="1" marL="914400" marR="0" rtl="0" algn="l">
              <a:lnSpc>
                <a:spcPct val="100000"/>
              </a:lnSpc>
              <a:spcBef>
                <a:spcPts val="0"/>
              </a:spcBef>
              <a:spcAft>
                <a:spcPts val="0"/>
              </a:spcAft>
              <a:buSzPts val="2400"/>
              <a:buChar char="■"/>
            </a:pPr>
            <a:r>
              <a:rPr lang="en"/>
              <a:t>(48-16) + (80-48) = 64</a:t>
            </a:r>
          </a:p>
          <a:p>
            <a:pPr indent="-381000" lvl="1" marL="914400" marR="0" rtl="0" algn="l">
              <a:lnSpc>
                <a:spcPct val="100000"/>
              </a:lnSpc>
              <a:spcBef>
                <a:spcPts val="0"/>
              </a:spcBef>
              <a:spcAft>
                <a:spcPts val="0"/>
              </a:spcAft>
              <a:buSzPts val="2400"/>
              <a:buChar char="■"/>
            </a:pPr>
            <a:r>
              <a:rPr lang="en"/>
              <a:t>external</a:t>
            </a:r>
          </a:p>
          <a:p>
            <a:pPr indent="-381000" lvl="1" marL="914400" marR="0" rtl="0" algn="l">
              <a:lnSpc>
                <a:spcPct val="100000"/>
              </a:lnSpc>
              <a:spcBef>
                <a:spcPts val="0"/>
              </a:spcBef>
              <a:spcAft>
                <a:spcPts val="0"/>
              </a:spcAft>
              <a:buSzPts val="2400"/>
              <a:buChar char="■"/>
            </a:pPr>
            <a:r>
              <a:rPr lang="en"/>
              <a:t>32</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5" name="Shape 1045"/>
        <p:cNvGrpSpPr/>
        <p:nvPr/>
      </p:nvGrpSpPr>
      <p:grpSpPr>
        <a:xfrm>
          <a:off x="0" y="0"/>
          <a:ext cx="0" cy="0"/>
          <a:chOff x="0" y="0"/>
          <a:chExt cx="0" cy="0"/>
        </a:xfrm>
      </p:grpSpPr>
      <p:sp>
        <p:nvSpPr>
          <p:cNvPr id="1046" name="Shape 104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47" name="Shape 1047"/>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48" name="Shape 1048"/>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49" name="Shape 1049"/>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3" name="Shape 1053"/>
        <p:cNvGrpSpPr/>
        <p:nvPr/>
      </p:nvGrpSpPr>
      <p:grpSpPr>
        <a:xfrm>
          <a:off x="0" y="0"/>
          <a:ext cx="0" cy="0"/>
          <a:chOff x="0" y="0"/>
          <a:chExt cx="0" cy="0"/>
        </a:xfrm>
      </p:grpSpPr>
      <p:sp>
        <p:nvSpPr>
          <p:cNvPr id="1054" name="Shape 105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55" name="Shape 1055"/>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56" name="Shape 1056"/>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57" name="Shape 1057"/>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1" name="Shape 1061"/>
        <p:cNvGrpSpPr/>
        <p:nvPr/>
      </p:nvGrpSpPr>
      <p:grpSpPr>
        <a:xfrm>
          <a:off x="0" y="0"/>
          <a:ext cx="0" cy="0"/>
          <a:chOff x="0" y="0"/>
          <a:chExt cx="0" cy="0"/>
        </a:xfrm>
      </p:grpSpPr>
      <p:sp>
        <p:nvSpPr>
          <p:cNvPr id="1062" name="Shape 106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63" name="Shape 1063"/>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64" name="Shape 1064"/>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65" name="Shape 1065"/>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28" name="Shape 128"/>
          <p:cNvSpPr txBox="1"/>
          <p:nvPr>
            <p:ph idx="1" type="body"/>
          </p:nvPr>
        </p:nvSpPr>
        <p:spPr>
          <a:xfrm>
            <a:off x="966625" y="1240925"/>
            <a:ext cx="42366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129" name="Shape 129"/>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Let’s analyse the semaphores</a:t>
            </a:r>
          </a:p>
        </p:txBody>
      </p:sp>
      <p:sp>
        <p:nvSpPr>
          <p:cNvPr id="130" name="Shape 130"/>
          <p:cNvSpPr txBox="1"/>
          <p:nvPr/>
        </p:nvSpPr>
        <p:spPr>
          <a:xfrm>
            <a:off x="346900" y="2746063"/>
            <a:ext cx="935100" cy="245700"/>
          </a:xfrm>
          <a:prstGeom prst="rect">
            <a:avLst/>
          </a:prstGeom>
          <a:noFill/>
          <a:ln>
            <a:noFill/>
          </a:ln>
        </p:spPr>
        <p:txBody>
          <a:bodyPr anchorCtr="0" anchor="t" bIns="91425" lIns="91425" rIns="91425" wrap="square" tIns="91425">
            <a:noAutofit/>
          </a:bodyPr>
          <a:lstStyle/>
          <a:p>
            <a:pPr indent="0" lvl="0" marL="0">
              <a:spcBef>
                <a:spcPts val="0"/>
              </a:spcBef>
              <a:buNone/>
            </a:pPr>
            <a:r>
              <a:rPr lang="en" sz="800"/>
              <a:t>W:</a:t>
            </a:r>
            <a:r>
              <a:rPr lang="en" sz="800"/>
              <a:t>Get a TA</a:t>
            </a:r>
          </a:p>
        </p:txBody>
      </p:sp>
      <p:sp>
        <p:nvSpPr>
          <p:cNvPr id="131" name="Shape 131"/>
          <p:cNvSpPr txBox="1"/>
          <p:nvPr/>
        </p:nvSpPr>
        <p:spPr>
          <a:xfrm>
            <a:off x="347125" y="25424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a:t>
            </a:r>
            <a:r>
              <a:rPr lang="en" sz="800"/>
              <a:t> pen</a:t>
            </a:r>
          </a:p>
        </p:txBody>
      </p:sp>
      <p:sp>
        <p:nvSpPr>
          <p:cNvPr id="132" name="Shape 132"/>
          <p:cNvSpPr txBox="1"/>
          <p:nvPr/>
        </p:nvSpPr>
        <p:spPr>
          <a:xfrm>
            <a:off x="346900" y="43591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33" name="Shape 133"/>
          <p:cNvSpPr txBox="1"/>
          <p:nvPr/>
        </p:nvSpPr>
        <p:spPr>
          <a:xfrm>
            <a:off x="347125" y="3541050"/>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sp>
        <p:nvSpPr>
          <p:cNvPr id="134" name="Shape 134"/>
          <p:cNvSpPr txBox="1"/>
          <p:nvPr/>
        </p:nvSpPr>
        <p:spPr>
          <a:xfrm>
            <a:off x="346900" y="3295338"/>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a:t>
            </a:r>
            <a:r>
              <a:rPr lang="en" sz="800"/>
              <a:t>:Give up TA</a:t>
            </a:r>
          </a:p>
        </p:txBody>
      </p:sp>
      <p:sp>
        <p:nvSpPr>
          <p:cNvPr id="135" name="Shape 135"/>
          <p:cNvSpPr txBox="1"/>
          <p:nvPr/>
        </p:nvSpPr>
        <p:spPr>
          <a:xfrm>
            <a:off x="4170000" y="175112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W:Get a Notebook</a:t>
            </a:r>
          </a:p>
        </p:txBody>
      </p:sp>
      <p:sp>
        <p:nvSpPr>
          <p:cNvPr id="136" name="Shape 136"/>
          <p:cNvSpPr txBox="1"/>
          <p:nvPr/>
        </p:nvSpPr>
        <p:spPr>
          <a:xfrm>
            <a:off x="4017600" y="411347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S</a:t>
            </a:r>
            <a:r>
              <a:rPr lang="en" sz="800"/>
              <a:t>:Give up Notebook</a:t>
            </a:r>
          </a:p>
        </p:txBody>
      </p:sp>
      <p:sp>
        <p:nvSpPr>
          <p:cNvPr id="137" name="Shape 137"/>
          <p:cNvSpPr txBox="1"/>
          <p:nvPr/>
        </p:nvSpPr>
        <p:spPr>
          <a:xfrm>
            <a:off x="347125" y="175112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cxnSp>
        <p:nvCxnSpPr>
          <p:cNvPr id="138" name="Shape 138"/>
          <p:cNvCxnSpPr>
            <a:stCxn id="137" idx="1"/>
            <a:endCxn id="131" idx="1"/>
          </p:cNvCxnSpPr>
          <p:nvPr/>
        </p:nvCxnSpPr>
        <p:spPr>
          <a:xfrm>
            <a:off x="347125" y="1873975"/>
            <a:ext cx="600" cy="791400"/>
          </a:xfrm>
          <a:prstGeom prst="bentConnector3">
            <a:avLst>
              <a:gd fmla="val -39687500" name="adj1"/>
            </a:avLst>
          </a:prstGeom>
          <a:noFill/>
          <a:ln cap="flat" cmpd="sng" w="28575">
            <a:solidFill>
              <a:srgbClr val="0000FF"/>
            </a:solidFill>
            <a:prstDash val="solid"/>
            <a:round/>
            <a:headEnd len="lg" w="lg" type="none"/>
            <a:tailEnd len="lg" w="lg" type="none"/>
          </a:ln>
        </p:spPr>
      </p:cxnSp>
      <p:cxnSp>
        <p:nvCxnSpPr>
          <p:cNvPr id="139" name="Shape 139"/>
          <p:cNvCxnSpPr>
            <a:stCxn id="130" idx="1"/>
            <a:endCxn id="134" idx="1"/>
          </p:cNvCxnSpPr>
          <p:nvPr/>
        </p:nvCxnSpPr>
        <p:spPr>
          <a:xfrm>
            <a:off x="346900" y="2868913"/>
            <a:ext cx="600" cy="549300"/>
          </a:xfrm>
          <a:prstGeom prst="bentConnector3">
            <a:avLst>
              <a:gd fmla="val -39687500" name="adj1"/>
            </a:avLst>
          </a:prstGeom>
          <a:noFill/>
          <a:ln cap="flat" cmpd="sng" w="28575">
            <a:solidFill>
              <a:srgbClr val="00FF00"/>
            </a:solidFill>
            <a:prstDash val="solid"/>
            <a:round/>
            <a:headEnd len="lg" w="lg" type="none"/>
            <a:tailEnd len="lg" w="lg" type="none"/>
          </a:ln>
        </p:spPr>
      </p:cxnSp>
      <p:cxnSp>
        <p:nvCxnSpPr>
          <p:cNvPr id="140" name="Shape 140"/>
          <p:cNvCxnSpPr>
            <a:stCxn id="133" idx="1"/>
            <a:endCxn id="132" idx="1"/>
          </p:cNvCxnSpPr>
          <p:nvPr/>
        </p:nvCxnSpPr>
        <p:spPr>
          <a:xfrm>
            <a:off x="347125" y="3663900"/>
            <a:ext cx="600" cy="818100"/>
          </a:xfrm>
          <a:prstGeom prst="bentConnector3">
            <a:avLst>
              <a:gd fmla="val -39725000" name="adj1"/>
            </a:avLst>
          </a:prstGeom>
          <a:noFill/>
          <a:ln cap="flat" cmpd="sng" w="28575">
            <a:solidFill>
              <a:srgbClr val="0000FF"/>
            </a:solidFill>
            <a:prstDash val="solid"/>
            <a:round/>
            <a:headEnd len="lg" w="lg" type="none"/>
            <a:tailEnd len="lg" w="lg" type="none"/>
          </a:ln>
        </p:spPr>
      </p:cxnSp>
      <p:cxnSp>
        <p:nvCxnSpPr>
          <p:cNvPr id="141" name="Shape 141"/>
          <p:cNvCxnSpPr>
            <a:stCxn id="135" idx="3"/>
            <a:endCxn id="136" idx="3"/>
          </p:cNvCxnSpPr>
          <p:nvPr/>
        </p:nvCxnSpPr>
        <p:spPr>
          <a:xfrm flipH="1">
            <a:off x="5305800" y="1873975"/>
            <a:ext cx="152400" cy="2362500"/>
          </a:xfrm>
          <a:prstGeom prst="bentConnector3">
            <a:avLst>
              <a:gd fmla="val -156250" name="adj1"/>
            </a:avLst>
          </a:prstGeom>
          <a:noFill/>
          <a:ln cap="flat" cmpd="sng" w="28575">
            <a:solidFill>
              <a:srgbClr val="FF0000"/>
            </a:solidFill>
            <a:prstDash val="solid"/>
            <a:round/>
            <a:headEnd len="lg" w="lg" type="none"/>
            <a:tailEnd len="lg" w="lg" type="none"/>
          </a:ln>
        </p:spPr>
      </p:cxnSp>
      <p:sp>
        <p:nvSpPr>
          <p:cNvPr id="142" name="Shape 142"/>
          <p:cNvSpPr txBox="1"/>
          <p:nvPr/>
        </p:nvSpPr>
        <p:spPr>
          <a:xfrm>
            <a:off x="5943950" y="575200"/>
            <a:ext cx="3098700" cy="43590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solidFill>
                  <a:schemeClr val="dk1"/>
                </a:solidFill>
              </a:rPr>
              <a:t>Case C: TAs and Pens</a:t>
            </a:r>
          </a:p>
          <a:p>
            <a:pPr indent="-69850" lvl="0" marL="0">
              <a:spcBef>
                <a:spcPts val="0"/>
              </a:spcBef>
              <a:buClr>
                <a:schemeClr val="dk1"/>
              </a:buClr>
              <a:buSzPts val="1100"/>
              <a:buFont typeface="Arial"/>
              <a:buNone/>
            </a:pPr>
            <a:r>
              <a:t/>
            </a:r>
            <a:endParaRPr>
              <a:solidFill>
                <a:schemeClr val="dk1"/>
              </a:solidFill>
            </a:endParaRPr>
          </a:p>
          <a:p>
            <a:pPr indent="-330200" lvl="0" marL="457200" rtl="0">
              <a:spcBef>
                <a:spcPts val="480"/>
              </a:spcBef>
              <a:buClr>
                <a:srgbClr val="990000"/>
              </a:buClr>
              <a:buSzPts val="1600"/>
              <a:buChar char="■"/>
            </a:pPr>
            <a:r>
              <a:rPr lang="en" sz="1600">
                <a:solidFill>
                  <a:schemeClr val="dk1"/>
                </a:solidFill>
              </a:rPr>
              <a:t>There is no overlap</a:t>
            </a:r>
            <a:br>
              <a:rPr lang="en" sz="1600">
                <a:solidFill>
                  <a:schemeClr val="dk1"/>
                </a:solidFill>
              </a:rPr>
            </a:br>
          </a:p>
          <a:p>
            <a:pPr indent="-330200" lvl="0" marL="457200" rtl="0">
              <a:spcBef>
                <a:spcPts val="480"/>
              </a:spcBef>
              <a:buClr>
                <a:srgbClr val="990000"/>
              </a:buClr>
              <a:buSzPts val="1600"/>
              <a:buChar char="■"/>
            </a:pPr>
            <a:r>
              <a:rPr lang="en" sz="1600">
                <a:solidFill>
                  <a:schemeClr val="dk1"/>
                </a:solidFill>
              </a:rPr>
              <a:t>There can’t be a case where a student who is talking to a TA is waiting on a pen.</a:t>
            </a:r>
            <a:br>
              <a:rPr lang="en" sz="1600">
                <a:solidFill>
                  <a:schemeClr val="dk1"/>
                </a:solidFill>
              </a:rPr>
            </a:br>
          </a:p>
          <a:p>
            <a:pPr indent="-330200" lvl="0" marL="457200" rtl="0">
              <a:spcBef>
                <a:spcPts val="480"/>
              </a:spcBef>
              <a:buClr>
                <a:srgbClr val="990000"/>
              </a:buClr>
              <a:buSzPts val="1600"/>
              <a:buChar char="■"/>
            </a:pPr>
            <a:r>
              <a:rPr lang="en" sz="1600">
                <a:solidFill>
                  <a:schemeClr val="dk1"/>
                </a:solidFill>
              </a:rPr>
              <a:t>There can’t be a case where a student who is holding a pen is waiting on a TA</a:t>
            </a:r>
          </a:p>
          <a:p>
            <a:pPr indent="0" lvl="0" marL="0" rtl="0">
              <a:spcBef>
                <a:spcPts val="480"/>
              </a:spcBef>
              <a:buNone/>
            </a:pPr>
            <a:r>
              <a:t/>
            </a:r>
            <a:endParaRPr>
              <a:solidFill>
                <a:schemeClr val="dk1"/>
              </a:solidFill>
            </a:endParaRPr>
          </a:p>
          <a:p>
            <a:pPr indent="0" lvl="0" marL="0" rtl="0">
              <a:spcBef>
                <a:spcPts val="480"/>
              </a:spcBef>
              <a:buNone/>
            </a:pPr>
            <a:r>
              <a:t/>
            </a:r>
            <a:endParaRPr>
              <a:solidFill>
                <a:schemeClr val="dk1"/>
              </a:solidFill>
            </a:endParaRPr>
          </a:p>
        </p:txBody>
      </p:sp>
      <p:sp>
        <p:nvSpPr>
          <p:cNvPr id="143" name="Shape 143"/>
          <p:cNvSpPr txBox="1"/>
          <p:nvPr/>
        </p:nvSpPr>
        <p:spPr>
          <a:xfrm>
            <a:off x="109000" y="1378650"/>
            <a:ext cx="691800" cy="389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S: Signal</a:t>
            </a:r>
          </a:p>
          <a:p>
            <a:pPr indent="0" lvl="0" marL="0" rtl="0">
              <a:spcBef>
                <a:spcPts val="0"/>
              </a:spcBef>
              <a:buNone/>
            </a:pPr>
            <a:r>
              <a:rPr lang="en" sz="1000"/>
              <a:t>W: Wait</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9" name="Shape 1069"/>
        <p:cNvGrpSpPr/>
        <p:nvPr/>
      </p:nvGrpSpPr>
      <p:grpSpPr>
        <a:xfrm>
          <a:off x="0" y="0"/>
          <a:ext cx="0" cy="0"/>
          <a:chOff x="0" y="0"/>
          <a:chExt cx="0" cy="0"/>
        </a:xfrm>
      </p:grpSpPr>
      <p:sp>
        <p:nvSpPr>
          <p:cNvPr id="1070" name="Shape 107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71" name="Shape 1071"/>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72" name="Shape 1072"/>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73" name="Shape 1073"/>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7" name="Shape 1077"/>
        <p:cNvGrpSpPr/>
        <p:nvPr/>
      </p:nvGrpSpPr>
      <p:grpSpPr>
        <a:xfrm>
          <a:off x="0" y="0"/>
          <a:ext cx="0" cy="0"/>
          <a:chOff x="0" y="0"/>
          <a:chExt cx="0" cy="0"/>
        </a:xfrm>
      </p:grpSpPr>
      <p:sp>
        <p:nvSpPr>
          <p:cNvPr id="1078" name="Shape 107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79" name="Shape 1079"/>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80" name="Shape 1080"/>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81" name="Shape 1081"/>
          <p:cNvSpPr txBox="1"/>
          <p:nvPr/>
        </p:nvSpPr>
        <p:spPr>
          <a:xfrm>
            <a:off x="6432000" y="4785600"/>
            <a:ext cx="26631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5" name="Shape 1085"/>
        <p:cNvGrpSpPr/>
        <p:nvPr/>
      </p:nvGrpSpPr>
      <p:grpSpPr>
        <a:xfrm>
          <a:off x="0" y="0"/>
          <a:ext cx="0" cy="0"/>
          <a:chOff x="0" y="0"/>
          <a:chExt cx="0" cy="0"/>
        </a:xfrm>
      </p:grpSpPr>
      <p:sp>
        <p:nvSpPr>
          <p:cNvPr id="1086" name="Shape 108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87" name="Shape 1087"/>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88" name="Shape 1088"/>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89" name="Shape 1089"/>
          <p:cNvSpPr txBox="1"/>
          <p:nvPr/>
        </p:nvSpPr>
        <p:spPr>
          <a:xfrm>
            <a:off x="6187175" y="4785600"/>
            <a:ext cx="2907900" cy="357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u="sng">
                <a:solidFill>
                  <a:schemeClr val="hlink"/>
                </a:solidFill>
                <a:hlinkClick r:id="rId3"/>
              </a:rPr>
              <a:t>final-f01.pdf</a:t>
            </a:r>
            <a:r>
              <a:rPr lang="en"/>
              <a:t>: Problem 10 Part A</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sp>
        <p:nvSpPr>
          <p:cNvPr id="1094" name="Shape 109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095" name="Shape 1095"/>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096" name="Shape 1096"/>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097" name="Shape 1097"/>
          <p:cNvSpPr txBox="1"/>
          <p:nvPr>
            <p:ph idx="1" type="body"/>
          </p:nvPr>
        </p:nvSpPr>
        <p:spPr>
          <a:xfrm>
            <a:off x="396875" y="2634925"/>
            <a:ext cx="2808300" cy="22206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1" name="Shape 1101"/>
        <p:cNvGrpSpPr/>
        <p:nvPr/>
      </p:nvGrpSpPr>
      <p:grpSpPr>
        <a:xfrm>
          <a:off x="0" y="0"/>
          <a:ext cx="0" cy="0"/>
          <a:chOff x="0" y="0"/>
          <a:chExt cx="0" cy="0"/>
        </a:xfrm>
      </p:grpSpPr>
      <p:sp>
        <p:nvSpPr>
          <p:cNvPr id="1102" name="Shape 110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103" name="Shape 1103"/>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104" name="Shape 1104"/>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105" name="Shape 1105"/>
          <p:cNvSpPr txBox="1"/>
          <p:nvPr>
            <p:ph idx="1" type="body"/>
          </p:nvPr>
        </p:nvSpPr>
        <p:spPr>
          <a:xfrm>
            <a:off x="396875" y="2634925"/>
            <a:ext cx="2808300" cy="22206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a:t>
            </a:r>
          </a:p>
          <a:p>
            <a:pPr indent="-381000" lvl="1" marL="914400" marR="0" rtl="0" algn="l">
              <a:lnSpc>
                <a:spcPct val="100000"/>
              </a:lnSpc>
              <a:spcBef>
                <a:spcPts val="0"/>
              </a:spcBef>
              <a:spcAft>
                <a:spcPts val="0"/>
              </a:spcAft>
              <a:buSzPts val="2400"/>
              <a:buChar char="■"/>
            </a:pPr>
            <a:r>
              <a:rPr lang="en"/>
              <a:t>(32-16) + (54-48) = 24</a:t>
            </a:r>
          </a:p>
          <a:p>
            <a:pPr indent="-381000" lvl="1" marL="914400" marR="0" rtl="0" algn="l">
              <a:lnSpc>
                <a:spcPct val="100000"/>
              </a:lnSpc>
              <a:spcBef>
                <a:spcPts val="0"/>
              </a:spcBef>
              <a:spcAft>
                <a:spcPts val="0"/>
              </a:spcAft>
              <a:buSzPts val="2400"/>
              <a:buChar char="■"/>
            </a:pPr>
            <a:r>
              <a:rPr lang="en"/>
              <a:t>external?</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9" name="Shape 1109"/>
        <p:cNvGrpSpPr/>
        <p:nvPr/>
      </p:nvGrpSpPr>
      <p:grpSpPr>
        <a:xfrm>
          <a:off x="0" y="0"/>
          <a:ext cx="0" cy="0"/>
          <a:chOff x="0" y="0"/>
          <a:chExt cx="0" cy="0"/>
        </a:xfrm>
      </p:grpSpPr>
      <p:sp>
        <p:nvSpPr>
          <p:cNvPr id="1110" name="Shape 111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Malloc - Best fit</a:t>
            </a:r>
          </a:p>
        </p:txBody>
      </p:sp>
      <p:graphicFrame>
        <p:nvGraphicFramePr>
          <p:cNvPr id="1111" name="Shape 1111"/>
          <p:cNvGraphicFramePr/>
          <p:nvPr/>
        </p:nvGraphicFramePr>
        <p:xfrm>
          <a:off x="3205188" y="326760"/>
          <a:ext cx="3000000" cy="3000000"/>
        </p:xfrm>
        <a:graphic>
          <a:graphicData uri="http://schemas.openxmlformats.org/drawingml/2006/table">
            <a:tbl>
              <a:tblPr>
                <a:noFill/>
                <a:tableStyleId>{D60EB11E-6D03-4A85-95A2-A63236D712A0}</a:tableStyleId>
              </a:tblPr>
              <a:tblGrid>
                <a:gridCol w="1425950"/>
                <a:gridCol w="727575"/>
                <a:gridCol w="718850"/>
                <a:gridCol w="694850"/>
                <a:gridCol w="706850"/>
                <a:gridCol w="706850"/>
                <a:gridCol w="670850"/>
              </a:tblGrid>
              <a:tr h="521150">
                <a:tc>
                  <a:txBody>
                    <a:bodyPr>
                      <a:noAutofit/>
                    </a:bodyPr>
                    <a:lstStyle/>
                    <a:p>
                      <a:pPr indent="0" lvl="0" marL="0" rtl="0">
                        <a:spcBef>
                          <a:spcPts val="0"/>
                        </a:spcBef>
                        <a:buNone/>
                      </a:pPr>
                      <a:r>
                        <a:t/>
                      </a:r>
                      <a:endParaRP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a = malloc(32)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b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24825">
                <a:tc>
                  <a:txBody>
                    <a:bodyPr>
                      <a:noAutofit/>
                    </a:bodyPr>
                    <a:lstStyle/>
                    <a:p>
                      <a:pPr indent="0" lvl="0" marL="0" rtl="0" algn="r">
                        <a:spcBef>
                          <a:spcPts val="0"/>
                        </a:spcBef>
                        <a:buNone/>
                      </a:pPr>
                      <a:r>
                        <a:rPr lang="en"/>
                        <a:t>c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13100">
                <a:tc>
                  <a:txBody>
                    <a:bodyPr>
                      <a:noAutofit/>
                    </a:bodyPr>
                    <a:lstStyle/>
                    <a:p>
                      <a:pPr indent="0" lvl="0" marL="0" rtl="0" algn="r">
                        <a:spcBef>
                          <a:spcPts val="0"/>
                        </a:spcBef>
                        <a:buNone/>
                      </a:pPr>
                      <a:r>
                        <a:rPr lang="en"/>
                        <a:t>d = malloc(40)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9700">
                <a:tc>
                  <a:txBody>
                    <a:bodyPr>
                      <a:noAutofit/>
                    </a:bodyPr>
                    <a:lstStyle/>
                    <a:p>
                      <a:pPr indent="0" lvl="0" marL="0" rtl="0" algn="r">
                        <a:spcBef>
                          <a:spcPts val="0"/>
                        </a:spcBef>
                        <a:buNone/>
                      </a:pPr>
                      <a:r>
                        <a:rPr lang="en"/>
                        <a:t>free(c)</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e = malloc(16)</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 = malloc(48)</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386525">
                <a:tc>
                  <a:txBody>
                    <a:bodyPr>
                      <a:noAutofit/>
                    </a:bodyPr>
                    <a:lstStyle/>
                    <a:p>
                      <a:pPr indent="0" lvl="0" marL="0" rtl="0" algn="r">
                        <a:spcBef>
                          <a:spcPts val="0"/>
                        </a:spcBef>
                        <a:buNone/>
                      </a:pPr>
                      <a:r>
                        <a:rPr lang="en"/>
                        <a:t>free(b)</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48f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32f [0]</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32a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t>54a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indent="0" lvl="0" marL="0" rtl="0" algn="ctr">
                        <a:spcBef>
                          <a:spcPts val="0"/>
                        </a:spcBef>
                        <a:buNone/>
                      </a:pPr>
                      <a:r>
                        <a:t/>
                      </a:r>
                      <a:endParaRP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1112" name="Shape 1112"/>
          <p:cNvSpPr txBox="1"/>
          <p:nvPr>
            <p:ph idx="1" type="body"/>
          </p:nvPr>
        </p:nvSpPr>
        <p:spPr>
          <a:xfrm>
            <a:off x="396875" y="1021550"/>
            <a:ext cx="2808300" cy="18528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16 byte align</a:t>
            </a:r>
          </a:p>
          <a:p>
            <a:pPr indent="-381000" lvl="0" marL="457200" marR="0" rtl="0" algn="l">
              <a:lnSpc>
                <a:spcPct val="100000"/>
              </a:lnSpc>
              <a:spcBef>
                <a:spcPts val="0"/>
              </a:spcBef>
              <a:spcAft>
                <a:spcPts val="0"/>
              </a:spcAft>
              <a:buSzPts val="2400"/>
              <a:buChar char="■"/>
            </a:pPr>
            <a:r>
              <a:rPr lang="en"/>
              <a:t>coalesced</a:t>
            </a:r>
          </a:p>
          <a:p>
            <a:pPr indent="-381000" lvl="0" marL="457200" marR="0" rtl="0" algn="l">
              <a:lnSpc>
                <a:spcPct val="100000"/>
              </a:lnSpc>
              <a:spcBef>
                <a:spcPts val="0"/>
              </a:spcBef>
              <a:spcAft>
                <a:spcPts val="0"/>
              </a:spcAft>
              <a:buSzPts val="2400"/>
              <a:buChar char="■"/>
            </a:pPr>
            <a:r>
              <a:rPr lang="en"/>
              <a:t>footerless</a:t>
            </a:r>
          </a:p>
          <a:p>
            <a:pPr indent="-381000" lvl="0" marL="457200" marR="0" rtl="0" algn="l">
              <a:lnSpc>
                <a:spcPct val="100000"/>
              </a:lnSpc>
              <a:spcBef>
                <a:spcPts val="0"/>
              </a:spcBef>
              <a:spcAft>
                <a:spcPts val="0"/>
              </a:spcAft>
              <a:buSzPts val="2400"/>
              <a:buChar char="■"/>
            </a:pPr>
            <a:r>
              <a:rPr lang="en"/>
              <a:t>32 min size</a:t>
            </a:r>
          </a:p>
        </p:txBody>
      </p:sp>
      <p:sp>
        <p:nvSpPr>
          <p:cNvPr id="1113" name="Shape 1113"/>
          <p:cNvSpPr txBox="1"/>
          <p:nvPr>
            <p:ph idx="1" type="body"/>
          </p:nvPr>
        </p:nvSpPr>
        <p:spPr>
          <a:xfrm>
            <a:off x="396875" y="2634925"/>
            <a:ext cx="2808300" cy="2220600"/>
          </a:xfrm>
          <a:prstGeom prst="rect">
            <a:avLst/>
          </a:prstGeom>
        </p:spPr>
        <p:txBody>
          <a:bodyPr anchorCtr="0" anchor="t" bIns="91425" lIns="91425" rIns="91425" wrap="square" tIns="91425">
            <a:noAutofit/>
          </a:bodyPr>
          <a:lstStyle/>
          <a:p>
            <a:pPr indent="-381000" lvl="0" marL="457200" marR="0" rtl="0" algn="l">
              <a:lnSpc>
                <a:spcPct val="100000"/>
              </a:lnSpc>
              <a:spcBef>
                <a:spcPts val="480"/>
              </a:spcBef>
              <a:spcAft>
                <a:spcPts val="0"/>
              </a:spcAft>
              <a:buSzPts val="2400"/>
              <a:buChar char="■"/>
            </a:pPr>
            <a:r>
              <a:rPr lang="en"/>
              <a:t>fragmentation?</a:t>
            </a:r>
          </a:p>
          <a:p>
            <a:pPr indent="-381000" lvl="1" marL="914400" marR="0" rtl="0" algn="l">
              <a:lnSpc>
                <a:spcPct val="100000"/>
              </a:lnSpc>
              <a:spcBef>
                <a:spcPts val="0"/>
              </a:spcBef>
              <a:spcAft>
                <a:spcPts val="0"/>
              </a:spcAft>
              <a:buSzPts val="2400"/>
              <a:buChar char="■"/>
            </a:pPr>
            <a:r>
              <a:rPr lang="en"/>
              <a:t>internal</a:t>
            </a:r>
          </a:p>
          <a:p>
            <a:pPr indent="-381000" lvl="1" marL="914400" marR="0" rtl="0" algn="l">
              <a:lnSpc>
                <a:spcPct val="100000"/>
              </a:lnSpc>
              <a:spcBef>
                <a:spcPts val="0"/>
              </a:spcBef>
              <a:spcAft>
                <a:spcPts val="0"/>
              </a:spcAft>
              <a:buSzPts val="2400"/>
              <a:buChar char="■"/>
            </a:pPr>
            <a:r>
              <a:rPr lang="en"/>
              <a:t>(32-16) + (54-48) = 24</a:t>
            </a:r>
          </a:p>
          <a:p>
            <a:pPr indent="-381000" lvl="1" marL="914400" marR="0" rtl="0" algn="l">
              <a:lnSpc>
                <a:spcPct val="100000"/>
              </a:lnSpc>
              <a:spcBef>
                <a:spcPts val="0"/>
              </a:spcBef>
              <a:spcAft>
                <a:spcPts val="0"/>
              </a:spcAft>
              <a:buSzPts val="2400"/>
              <a:buChar char="■"/>
            </a:pPr>
            <a:r>
              <a:rPr lang="en"/>
              <a:t>external</a:t>
            </a:r>
          </a:p>
          <a:p>
            <a:pPr indent="-381000" lvl="1" marL="914400" marR="0" rtl="0" algn="l">
              <a:lnSpc>
                <a:spcPct val="100000"/>
              </a:lnSpc>
              <a:spcBef>
                <a:spcPts val="0"/>
              </a:spcBef>
              <a:spcAft>
                <a:spcPts val="0"/>
              </a:spcAft>
              <a:buSzPts val="2400"/>
              <a:buChar char="■"/>
            </a:pPr>
            <a:r>
              <a:rPr lang="en"/>
              <a:t>48+32 = 80</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7" name="Shape 1117"/>
        <p:cNvGrpSpPr/>
        <p:nvPr/>
      </p:nvGrpSpPr>
      <p:grpSpPr>
        <a:xfrm>
          <a:off x="0" y="0"/>
          <a:ext cx="0" cy="0"/>
          <a:chOff x="0" y="0"/>
          <a:chExt cx="0" cy="0"/>
        </a:xfrm>
      </p:grpSpPr>
      <p:sp>
        <p:nvSpPr>
          <p:cNvPr id="1118" name="Shape 111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Signals</a:t>
            </a:r>
          </a:p>
        </p:txBody>
      </p:sp>
      <p:sp>
        <p:nvSpPr>
          <p:cNvPr id="1119" name="Shape 1119"/>
          <p:cNvSpPr txBox="1"/>
          <p:nvPr/>
        </p:nvSpPr>
        <p:spPr>
          <a:xfrm>
            <a:off x="1408800" y="1016425"/>
            <a:ext cx="6326400" cy="7710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4800"/>
              <a:t>who would win?</a:t>
            </a:r>
          </a:p>
        </p:txBody>
      </p:sp>
      <p:cxnSp>
        <p:nvCxnSpPr>
          <p:cNvPr id="1120" name="Shape 1120"/>
          <p:cNvCxnSpPr/>
          <p:nvPr/>
        </p:nvCxnSpPr>
        <p:spPr>
          <a:xfrm>
            <a:off x="490700" y="1883900"/>
            <a:ext cx="8192700" cy="0"/>
          </a:xfrm>
          <a:prstGeom prst="straightConnector1">
            <a:avLst/>
          </a:prstGeom>
          <a:noFill/>
          <a:ln cap="flat" cmpd="sng" w="19050">
            <a:solidFill>
              <a:schemeClr val="dk2"/>
            </a:solidFill>
            <a:prstDash val="solid"/>
            <a:round/>
            <a:headEnd len="lg" w="lg" type="none"/>
            <a:tailEnd len="lg" w="lg" type="none"/>
          </a:ln>
        </p:spPr>
      </p:cxnSp>
      <p:cxnSp>
        <p:nvCxnSpPr>
          <p:cNvPr id="1121" name="Shape 1121"/>
          <p:cNvCxnSpPr/>
          <p:nvPr/>
        </p:nvCxnSpPr>
        <p:spPr>
          <a:xfrm>
            <a:off x="4572000" y="1883900"/>
            <a:ext cx="0" cy="2926500"/>
          </a:xfrm>
          <a:prstGeom prst="straightConnector1">
            <a:avLst/>
          </a:prstGeom>
          <a:noFill/>
          <a:ln cap="flat" cmpd="sng" w="19050">
            <a:solidFill>
              <a:schemeClr val="dk2"/>
            </a:solidFill>
            <a:prstDash val="solid"/>
            <a:round/>
            <a:headEnd len="lg" w="lg" type="none"/>
            <a:tailEnd len="lg" w="lg" type="none"/>
          </a:ln>
        </p:spPr>
      </p:cxnSp>
      <p:sp>
        <p:nvSpPr>
          <p:cNvPr id="1122" name="Shape 1122"/>
          <p:cNvSpPr txBox="1"/>
          <p:nvPr/>
        </p:nvSpPr>
        <p:spPr>
          <a:xfrm>
            <a:off x="525750" y="1945250"/>
            <a:ext cx="3969300" cy="27426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2400"/>
              <a:t>several hundred lines of tshlab code</a:t>
            </a:r>
          </a:p>
        </p:txBody>
      </p:sp>
      <p:pic>
        <p:nvPicPr>
          <p:cNvPr id="1123" name="Shape 1123"/>
          <p:cNvPicPr preferRelativeResize="0"/>
          <p:nvPr/>
        </p:nvPicPr>
        <p:blipFill>
          <a:blip r:embed="rId3">
            <a:alphaModFix/>
          </a:blip>
          <a:stretch>
            <a:fillRect/>
          </a:stretch>
        </p:blipFill>
        <p:spPr>
          <a:xfrm>
            <a:off x="357025" y="2819289"/>
            <a:ext cx="4059200" cy="1055725"/>
          </a:xfrm>
          <a:prstGeom prst="rect">
            <a:avLst/>
          </a:prstGeom>
          <a:noFill/>
          <a:ln>
            <a:noFill/>
          </a:ln>
        </p:spPr>
      </p:pic>
      <p:pic>
        <p:nvPicPr>
          <p:cNvPr id="1124" name="Shape 1124"/>
          <p:cNvPicPr preferRelativeResize="0"/>
          <p:nvPr/>
        </p:nvPicPr>
        <p:blipFill>
          <a:blip r:embed="rId4">
            <a:alphaModFix/>
          </a:blip>
          <a:stretch>
            <a:fillRect/>
          </a:stretch>
        </p:blipFill>
        <p:spPr>
          <a:xfrm>
            <a:off x="4805175" y="2819300"/>
            <a:ext cx="3991960" cy="1055725"/>
          </a:xfrm>
          <a:prstGeom prst="rect">
            <a:avLst/>
          </a:prstGeom>
          <a:noFill/>
          <a:ln>
            <a:noFill/>
          </a:ln>
        </p:spPr>
      </p:pic>
      <p:sp>
        <p:nvSpPr>
          <p:cNvPr id="1125" name="Shape 1125"/>
          <p:cNvSpPr txBox="1"/>
          <p:nvPr/>
        </p:nvSpPr>
        <p:spPr>
          <a:xfrm>
            <a:off x="4727775" y="1980375"/>
            <a:ext cx="3969300" cy="27426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2400"/>
              <a:t>one asynchronous boi</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Shape 1130"/>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a:spcBef>
                <a:spcPts val="0"/>
              </a:spcBef>
              <a:buNone/>
            </a:pPr>
            <a:r>
              <a:rPr lang="en"/>
              <a:t>Signals</a:t>
            </a:r>
          </a:p>
        </p:txBody>
      </p:sp>
      <p:sp>
        <p:nvSpPr>
          <p:cNvPr id="1131" name="Shape 1131"/>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a:t>Examples in these slides are important “gotchas”</a:t>
            </a:r>
          </a:p>
          <a:p>
            <a:pPr indent="-381000" lvl="1" marL="914400" rtl="0">
              <a:spcBef>
                <a:spcPts val="0"/>
              </a:spcBef>
              <a:spcAft>
                <a:spcPts val="0"/>
              </a:spcAft>
              <a:buSzPts val="2400"/>
              <a:buChar char="■"/>
            </a:pPr>
            <a:r>
              <a:rPr b="1" lang="en"/>
              <a:t>NOT </a:t>
            </a:r>
            <a:r>
              <a:rPr lang="en"/>
              <a:t>an inclusive list</a:t>
            </a:r>
          </a:p>
          <a:p>
            <a:pPr indent="-381000" lvl="1" marL="914400" rtl="0">
              <a:spcBef>
                <a:spcPts val="0"/>
              </a:spcBef>
              <a:spcAft>
                <a:spcPts val="0"/>
              </a:spcAft>
              <a:buSzPts val="2400"/>
              <a:buChar char="■"/>
            </a:pPr>
            <a:r>
              <a:rPr lang="en"/>
              <a:t>In particular, these do </a:t>
            </a:r>
            <a:r>
              <a:rPr b="1" lang="en"/>
              <a:t>NOT </a:t>
            </a:r>
            <a:r>
              <a:rPr lang="en"/>
              <a:t>go over signals sent </a:t>
            </a:r>
            <a:r>
              <a:rPr b="1" lang="en"/>
              <a:t>betwe</a:t>
            </a:r>
            <a:r>
              <a:rPr b="1" lang="en"/>
              <a:t>en multiple processes</a:t>
            </a:r>
          </a:p>
          <a:p>
            <a:pPr indent="-381000" lvl="0" marL="457200" rtl="0">
              <a:spcBef>
                <a:spcPts val="0"/>
              </a:spcBef>
              <a:spcAft>
                <a:spcPts val="0"/>
              </a:spcAft>
              <a:buSzPts val="2400"/>
              <a:buChar char="■"/>
            </a:pPr>
            <a:r>
              <a:rPr lang="en">
                <a:solidFill>
                  <a:schemeClr val="dk1"/>
                </a:solidFill>
              </a:rPr>
              <a:t>Many more examples in</a:t>
            </a:r>
            <a:r>
              <a:rPr lang="en"/>
              <a:t>:</a:t>
            </a:r>
          </a:p>
          <a:p>
            <a:pPr indent="-381000" lvl="1" marL="914400" rtl="0">
              <a:spcBef>
                <a:spcPts val="0"/>
              </a:spcBef>
              <a:spcAft>
                <a:spcPts val="0"/>
              </a:spcAft>
              <a:buSzPts val="2400"/>
              <a:buChar char="■"/>
            </a:pPr>
            <a:r>
              <a:rPr lang="en">
                <a:solidFill>
                  <a:schemeClr val="dk1"/>
                </a:solidFill>
              </a:rPr>
              <a:t>Recitation slides</a:t>
            </a:r>
          </a:p>
          <a:p>
            <a:pPr indent="-381000" lvl="1" marL="914400" rtl="0">
              <a:spcBef>
                <a:spcPts val="0"/>
              </a:spcBef>
              <a:spcAft>
                <a:spcPts val="0"/>
              </a:spcAft>
              <a:buSzPts val="2400"/>
              <a:buChar char="■"/>
            </a:pPr>
            <a:r>
              <a:rPr lang="en">
                <a:solidFill>
                  <a:schemeClr val="dk1"/>
                </a:solidFill>
              </a:rPr>
              <a:t>Lecture slides</a:t>
            </a:r>
          </a:p>
          <a:p>
            <a:pPr indent="-381000" lvl="1" marL="914400" rtl="0">
              <a:spcBef>
                <a:spcPts val="0"/>
              </a:spcBef>
              <a:spcAft>
                <a:spcPts val="0"/>
              </a:spcAft>
              <a:buSzPts val="2400"/>
              <a:buChar char="■"/>
            </a:pPr>
            <a:r>
              <a:rPr lang="en">
                <a:solidFill>
                  <a:schemeClr val="dk1"/>
                </a:solidFill>
              </a:rPr>
              <a:t>Past exams</a:t>
            </a:r>
          </a:p>
          <a:p>
            <a:pPr indent="-381000" lvl="0" marL="457200" rtl="0">
              <a:spcBef>
                <a:spcPts val="0"/>
              </a:spcBef>
              <a:buSzPts val="2400"/>
              <a:buChar char="■"/>
            </a:pPr>
            <a:r>
              <a:rPr lang="en"/>
              <a:t>Reminder: solve the questions </a:t>
            </a:r>
            <a:r>
              <a:rPr b="1" lang="en"/>
              <a:t>on your own</a:t>
            </a:r>
            <a:r>
              <a:rPr lang="en"/>
              <a:t> when studying </a:t>
            </a:r>
            <a:r>
              <a:rPr b="1" lang="en"/>
              <a:t>before</a:t>
            </a:r>
            <a:r>
              <a:rPr lang="en"/>
              <a:t> looking at the answer</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5" name="Shape 1135"/>
        <p:cNvGrpSpPr/>
        <p:nvPr/>
      </p:nvGrpSpPr>
      <p:grpSpPr>
        <a:xfrm>
          <a:off x="0" y="0"/>
          <a:ext cx="0" cy="0"/>
          <a:chOff x="0" y="0"/>
          <a:chExt cx="0" cy="0"/>
        </a:xfrm>
      </p:grpSpPr>
      <p:sp>
        <p:nvSpPr>
          <p:cNvPr id="1136" name="Shape 1136"/>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Signals</a:t>
            </a:r>
          </a:p>
        </p:txBody>
      </p:sp>
      <p:sp>
        <p:nvSpPr>
          <p:cNvPr id="1137" name="Shape 1137"/>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342900" lvl="0" marL="457200" rtl="0">
              <a:spcBef>
                <a:spcPts val="480"/>
              </a:spcBef>
              <a:buSzPts val="1800"/>
              <a:buChar char="■"/>
            </a:pPr>
            <a:r>
              <a:rPr lang="en" sz="1800"/>
              <a:t>Does the following code ever terminate?</a:t>
            </a:r>
          </a:p>
          <a:p>
            <a:pPr indent="0" lvl="0" marL="0" rtl="0">
              <a:spcBef>
                <a:spcPts val="480"/>
              </a:spcBef>
              <a:buNone/>
            </a:pPr>
            <a:r>
              <a:rPr lang="en" sz="1800">
                <a:latin typeface="Courier New"/>
                <a:ea typeface="Courier New"/>
                <a:cs typeface="Courier New"/>
                <a:sym typeface="Courier New"/>
              </a:rPr>
              <a:t>void handler(int sig) {</a:t>
            </a:r>
          </a:p>
          <a:p>
            <a:pPr indent="0" lvl="0" marL="0" rtl="0">
              <a:spcBef>
                <a:spcPts val="480"/>
              </a:spcBef>
              <a:buNone/>
            </a:pPr>
            <a:r>
              <a:rPr lang="en" sz="1800">
                <a:latin typeface="Courier New"/>
                <a:ea typeface="Courier New"/>
                <a:cs typeface="Courier New"/>
                <a:sym typeface="Courier New"/>
              </a:rPr>
              <a:t>	while(1);</a:t>
            </a:r>
          </a:p>
          <a:p>
            <a:pPr indent="0" lvl="0" marL="0" rtl="0">
              <a:spcBef>
                <a:spcPts val="480"/>
              </a:spcBef>
              <a:buNone/>
            </a:pPr>
            <a:r>
              <a:rPr lang="en" sz="1800">
                <a:latin typeface="Courier New"/>
                <a:ea typeface="Courier New"/>
                <a:cs typeface="Courier New"/>
                <a:sym typeface="Courier New"/>
              </a:rPr>
              <a:t>}</a:t>
            </a:r>
          </a:p>
          <a:p>
            <a:pPr indent="0" lvl="0" marL="0" rtl="0">
              <a:spcBef>
                <a:spcPts val="480"/>
              </a:spcBef>
              <a:buNone/>
            </a:pPr>
            <a:r>
              <a:rPr lang="en" sz="1800">
                <a:latin typeface="Courier New"/>
                <a:ea typeface="Courier New"/>
                <a:cs typeface="Courier New"/>
                <a:sym typeface="Courier New"/>
              </a:rPr>
              <a:t>int main() {</a:t>
            </a:r>
          </a:p>
          <a:p>
            <a:pPr indent="0" lvl="0" marL="0" rtl="0">
              <a:spcBef>
                <a:spcPts val="480"/>
              </a:spcBef>
              <a:buNone/>
            </a:pPr>
            <a:r>
              <a:rPr lang="en" sz="1800">
                <a:latin typeface="Courier New"/>
                <a:ea typeface="Courier New"/>
                <a:cs typeface="Courier New"/>
                <a:sym typeface="Courier New"/>
              </a:rPr>
              <a:t>	Signal(SIGUSR1, handler);</a:t>
            </a:r>
          </a:p>
          <a:p>
            <a:pPr indent="457200" lvl="0" marL="0" rtl="0">
              <a:spcBef>
                <a:spcPts val="480"/>
              </a:spcBef>
              <a:buNone/>
            </a:pPr>
            <a:r>
              <a:rPr lang="en" sz="1800">
                <a:latin typeface="Courier New"/>
                <a:ea typeface="Courier New"/>
                <a:cs typeface="Courier New"/>
                <a:sym typeface="Courier New"/>
              </a:rPr>
              <a:t>Kill(0, SIGUSR1);</a:t>
            </a:r>
          </a:p>
          <a:p>
            <a:pPr indent="457200" lvl="0" marL="0" rtl="0">
              <a:spcBef>
                <a:spcPts val="480"/>
              </a:spcBef>
              <a:buNone/>
            </a:pPr>
            <a:r>
              <a:rPr lang="en" sz="1800">
                <a:latin typeface="Courier New"/>
                <a:ea typeface="Courier New"/>
                <a:cs typeface="Courier New"/>
                <a:sym typeface="Courier New"/>
              </a:rPr>
              <a:t>return 0;</a:t>
            </a:r>
          </a:p>
          <a:p>
            <a:pPr indent="0" lvl="0" marL="0" rtl="0">
              <a:spcBef>
                <a:spcPts val="480"/>
              </a:spcBef>
              <a:buNone/>
            </a:pPr>
            <a:r>
              <a:rPr lang="en" sz="1800">
                <a:latin typeface="Courier New"/>
                <a:ea typeface="Courier New"/>
                <a:cs typeface="Courier New"/>
                <a:sym typeface="Courier New"/>
              </a:rPr>
              <a:t>}</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1" name="Shape 1141"/>
        <p:cNvGrpSpPr/>
        <p:nvPr/>
      </p:nvGrpSpPr>
      <p:grpSpPr>
        <a:xfrm>
          <a:off x="0" y="0"/>
          <a:ext cx="0" cy="0"/>
          <a:chOff x="0" y="0"/>
          <a:chExt cx="0" cy="0"/>
        </a:xfrm>
      </p:grpSpPr>
      <p:sp>
        <p:nvSpPr>
          <p:cNvPr id="1142" name="Shape 114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Signals</a:t>
            </a:r>
          </a:p>
        </p:txBody>
      </p:sp>
      <p:sp>
        <p:nvSpPr>
          <p:cNvPr id="1143" name="Shape 1143"/>
          <p:cNvSpPr txBox="1"/>
          <p:nvPr>
            <p:ph idx="1" type="body"/>
          </p:nvPr>
        </p:nvSpPr>
        <p:spPr>
          <a:xfrm>
            <a:off x="396875" y="1021556"/>
            <a:ext cx="7896300" cy="3729000"/>
          </a:xfrm>
          <a:prstGeom prst="rect">
            <a:avLst/>
          </a:prstGeom>
        </p:spPr>
        <p:txBody>
          <a:bodyPr anchorCtr="0" anchor="t" bIns="91425" lIns="91425" rIns="91425" wrap="square" tIns="91425">
            <a:noAutofit/>
          </a:bodyPr>
          <a:lstStyle/>
          <a:p>
            <a:pPr indent="-342900" lvl="0" marL="457200" rtl="0">
              <a:spcBef>
                <a:spcPts val="480"/>
              </a:spcBef>
              <a:buSzPts val="1800"/>
              <a:buChar char="■"/>
            </a:pPr>
            <a:r>
              <a:rPr lang="en" sz="1800"/>
              <a:t>Does the following code ever terminate?</a:t>
            </a:r>
          </a:p>
          <a:p>
            <a:pPr indent="0" lvl="0" marL="0" rtl="0">
              <a:spcBef>
                <a:spcPts val="480"/>
              </a:spcBef>
              <a:buNone/>
            </a:pPr>
            <a:r>
              <a:rPr lang="en" sz="1800">
                <a:latin typeface="Courier New"/>
                <a:ea typeface="Courier New"/>
                <a:cs typeface="Courier New"/>
                <a:sym typeface="Courier New"/>
              </a:rPr>
              <a:t>void</a:t>
            </a:r>
            <a:r>
              <a:rPr lang="en" sz="1800">
                <a:latin typeface="Courier New"/>
                <a:ea typeface="Courier New"/>
                <a:cs typeface="Courier New"/>
                <a:sym typeface="Courier New"/>
              </a:rPr>
              <a:t> handler(int sig) {</a:t>
            </a:r>
          </a:p>
          <a:p>
            <a:pPr indent="0" lvl="0" marL="0" rtl="0">
              <a:spcBef>
                <a:spcPts val="480"/>
              </a:spcBef>
              <a:buNone/>
            </a:pPr>
            <a:r>
              <a:rPr lang="en" sz="1800">
                <a:latin typeface="Courier New"/>
                <a:ea typeface="Courier New"/>
                <a:cs typeface="Courier New"/>
                <a:sym typeface="Courier New"/>
              </a:rPr>
              <a:t>	while(1); 			// stuck here forever!</a:t>
            </a:r>
          </a:p>
          <a:p>
            <a:pPr indent="0" lvl="0" marL="0" rtl="0">
              <a:spcBef>
                <a:spcPts val="480"/>
              </a:spcBef>
              <a:buNone/>
            </a:pPr>
            <a:r>
              <a:rPr lang="en" sz="1800">
                <a:latin typeface="Courier New"/>
                <a:ea typeface="Courier New"/>
                <a:cs typeface="Courier New"/>
                <a:sym typeface="Courier New"/>
              </a:rPr>
              <a:t>}</a:t>
            </a:r>
          </a:p>
          <a:p>
            <a:pPr indent="0" lvl="0" marL="0" rtl="0">
              <a:spcBef>
                <a:spcPts val="480"/>
              </a:spcBef>
              <a:buNone/>
            </a:pPr>
            <a:r>
              <a:rPr lang="en" sz="1800">
                <a:latin typeface="Courier New"/>
                <a:ea typeface="Courier New"/>
                <a:cs typeface="Courier New"/>
                <a:sym typeface="Courier New"/>
              </a:rPr>
              <a:t>int main() {</a:t>
            </a:r>
          </a:p>
          <a:p>
            <a:pPr indent="0" lvl="0" marL="0" rtl="0">
              <a:spcBef>
                <a:spcPts val="480"/>
              </a:spcBef>
              <a:buNone/>
            </a:pPr>
            <a:r>
              <a:rPr lang="en" sz="1800">
                <a:latin typeface="Courier New"/>
                <a:ea typeface="Courier New"/>
                <a:cs typeface="Courier New"/>
                <a:sym typeface="Courier New"/>
              </a:rPr>
              <a:t>	Signal(SIGUSR1, handler);</a:t>
            </a:r>
          </a:p>
          <a:p>
            <a:pPr indent="0" lvl="0" marL="0" rtl="0">
              <a:spcBef>
                <a:spcPts val="480"/>
              </a:spcBef>
              <a:buNone/>
            </a:pPr>
            <a:r>
              <a:rPr lang="en" sz="1800">
                <a:latin typeface="Courier New"/>
                <a:ea typeface="Courier New"/>
                <a:cs typeface="Courier New"/>
                <a:sym typeface="Courier New"/>
              </a:rPr>
              <a:t>	// Spec says signal </a:t>
            </a:r>
            <a:r>
              <a:rPr b="1" lang="en" sz="1800">
                <a:latin typeface="Courier New"/>
                <a:ea typeface="Courier New"/>
                <a:cs typeface="Courier New"/>
                <a:sym typeface="Courier New"/>
              </a:rPr>
              <a:t>sent to self</a:t>
            </a:r>
            <a:r>
              <a:rPr lang="en" sz="1800">
                <a:latin typeface="Courier New"/>
                <a:ea typeface="Courier New"/>
                <a:cs typeface="Courier New"/>
                <a:sym typeface="Courier New"/>
              </a:rPr>
              <a:t> must be </a:t>
            </a:r>
            <a:r>
              <a:rPr b="1" lang="en" sz="1800">
                <a:latin typeface="Courier New"/>
                <a:ea typeface="Courier New"/>
                <a:cs typeface="Courier New"/>
                <a:sym typeface="Courier New"/>
              </a:rPr>
              <a:t>handled</a:t>
            </a:r>
          </a:p>
          <a:p>
            <a:pPr indent="0" lvl="0" marL="0" rtl="0">
              <a:spcBef>
                <a:spcPts val="480"/>
              </a:spcBef>
              <a:buNone/>
            </a:pPr>
            <a:r>
              <a:rPr lang="en" sz="1800">
                <a:latin typeface="Courier New"/>
                <a:ea typeface="Courier New"/>
                <a:cs typeface="Courier New"/>
                <a:sym typeface="Courier New"/>
              </a:rPr>
              <a:t>	// </a:t>
            </a:r>
            <a:r>
              <a:rPr b="1" lang="en" sz="1800">
                <a:latin typeface="Courier New"/>
                <a:ea typeface="Courier New"/>
                <a:cs typeface="Courier New"/>
                <a:sym typeface="Courier New"/>
              </a:rPr>
              <a:t>before kill() returns</a:t>
            </a:r>
          </a:p>
          <a:p>
            <a:pPr indent="457200" lvl="0" marL="0" rtl="0">
              <a:spcBef>
                <a:spcPts val="480"/>
              </a:spcBef>
              <a:buNone/>
            </a:pPr>
            <a:r>
              <a:rPr lang="en" sz="1800">
                <a:latin typeface="Courier New"/>
                <a:ea typeface="Courier New"/>
                <a:cs typeface="Courier New"/>
                <a:sym typeface="Courier New"/>
              </a:rPr>
              <a:t>Kill(0, SIGUSR1);</a:t>
            </a:r>
          </a:p>
          <a:p>
            <a:pPr indent="457200" lvl="0" marL="0" rtl="0">
              <a:spcBef>
                <a:spcPts val="480"/>
              </a:spcBef>
              <a:buNone/>
            </a:pPr>
            <a:r>
              <a:rPr lang="en" sz="1800">
                <a:latin typeface="Courier New"/>
                <a:ea typeface="Courier New"/>
                <a:cs typeface="Courier New"/>
                <a:sym typeface="Courier New"/>
              </a:rPr>
              <a:t>return 0;</a:t>
            </a:r>
          </a:p>
          <a:p>
            <a:pPr indent="0" lvl="0" marL="0" rtl="0">
              <a:spcBef>
                <a:spcPts val="480"/>
              </a:spcBef>
              <a:buNone/>
            </a:pPr>
            <a:r>
              <a:rPr lang="en" sz="1800">
                <a:latin typeface="Courier New"/>
                <a:ea typeface="Courier New"/>
                <a:cs typeface="Courier New"/>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57026" y="326750"/>
            <a:ext cx="8405100" cy="571500"/>
          </a:xfrm>
          <a:prstGeom prst="rect">
            <a:avLst/>
          </a:prstGeom>
        </p:spPr>
        <p:txBody>
          <a:bodyPr anchorCtr="0" anchor="ctr" bIns="91425" lIns="91425" rIns="91425" wrap="square" tIns="91425">
            <a:noAutofit/>
          </a:bodyPr>
          <a:lstStyle/>
          <a:p>
            <a:pPr indent="-119062" lvl="0" marL="119062" rtl="0">
              <a:spcBef>
                <a:spcPts val="0"/>
              </a:spcBef>
              <a:buNone/>
            </a:pPr>
            <a:r>
              <a:rPr lang="en"/>
              <a:t>Threads and Synchronization</a:t>
            </a:r>
          </a:p>
        </p:txBody>
      </p:sp>
      <p:sp>
        <p:nvSpPr>
          <p:cNvPr id="149" name="Shape 149"/>
          <p:cNvSpPr txBox="1"/>
          <p:nvPr>
            <p:ph idx="1" type="body"/>
          </p:nvPr>
        </p:nvSpPr>
        <p:spPr>
          <a:xfrm>
            <a:off x="966625" y="1240925"/>
            <a:ext cx="4236600" cy="3882000"/>
          </a:xfrm>
          <a:prstGeom prst="rect">
            <a:avLst/>
          </a:prstGeom>
        </p:spPr>
        <p:txBody>
          <a:bodyPr anchorCtr="0" anchor="t" bIns="91425" lIns="91425" rIns="91425" wrap="square" tIns="91425">
            <a:noAutofit/>
          </a:bodyPr>
          <a:lstStyle/>
          <a:p>
            <a:pPr indent="0" lvl="0" marL="0" rtl="0">
              <a:spcBef>
                <a:spcPts val="0"/>
              </a:spcBef>
              <a:buNone/>
            </a:pPr>
            <a:r>
              <a:rPr lang="en" sz="900">
                <a:latin typeface="Courier New"/>
                <a:ea typeface="Courier New"/>
                <a:cs typeface="Courier New"/>
                <a:sym typeface="Courier New"/>
              </a:rPr>
              <a:t>void* student_fn(void* varp)</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P(&amp;notebook);</a:t>
            </a:r>
          </a:p>
          <a:p>
            <a:pPr indent="0" lvl="0" marL="0" rtl="0">
              <a:spcBef>
                <a:spcPts val="0"/>
              </a:spcBef>
              <a:buNone/>
            </a:pPr>
            <a:r>
              <a:rPr lang="en" sz="900">
                <a:latin typeface="Courier New"/>
                <a:ea typeface="Courier New"/>
                <a:cs typeface="Courier New"/>
                <a:sym typeface="Courier New"/>
              </a:rPr>
              <a:t>  sleep(genrand() % 60); // Time for you to write questions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rPr lang="en" sz="900">
                <a:latin typeface="Courier New"/>
                <a:ea typeface="Courier New"/>
                <a:cs typeface="Courier New"/>
                <a:sym typeface="Courier New"/>
              </a:rPr>
              <a:t>  P(&amp;ta);</a:t>
            </a:r>
          </a:p>
          <a:p>
            <a:pPr indent="0" lvl="0" marL="0" rtl="0">
              <a:spcBef>
                <a:spcPts val="0"/>
              </a:spcBef>
              <a:buNone/>
            </a:pPr>
            <a:r>
              <a:rPr lang="en" sz="900">
                <a:latin typeface="Courier New"/>
                <a:ea typeface="Courier New"/>
                <a:cs typeface="Courier New"/>
                <a:sym typeface="Courier New"/>
              </a:rPr>
              <a:t>  sleep(genrand() % 900); // Time for you to ask TA</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V(&amp;ta);</a:t>
            </a:r>
          </a:p>
          <a:p>
            <a:pPr indent="0" lvl="0" marL="0" rtl="0">
              <a:spcBef>
                <a:spcPts val="0"/>
              </a:spcBef>
              <a:buNone/>
            </a:pPr>
            <a:r>
              <a:rPr lang="en" sz="900">
                <a:latin typeface="Courier New"/>
                <a:ea typeface="Courier New"/>
                <a:cs typeface="Courier New"/>
                <a:sym typeface="Courier New"/>
              </a:rPr>
              <a:t>  P(&amp;pen);</a:t>
            </a:r>
          </a:p>
          <a:p>
            <a:pPr indent="0" lvl="0" marL="0" rtl="0">
              <a:spcBef>
                <a:spcPts val="0"/>
              </a:spcBef>
              <a:buNone/>
            </a:pPr>
            <a:r>
              <a:rPr lang="en" sz="900">
                <a:latin typeface="Courier New"/>
                <a:ea typeface="Courier New"/>
                <a:cs typeface="Courier New"/>
                <a:sym typeface="Courier New"/>
              </a:rPr>
              <a:t>  sleep(genrand() % 60); // Time for you to write solutions</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V(&amp;notebook);</a:t>
            </a:r>
          </a:p>
          <a:p>
            <a:pPr indent="0" lvl="0" marL="0" rtl="0">
              <a:spcBef>
                <a:spcPts val="0"/>
              </a:spcBef>
              <a:buNone/>
            </a:pPr>
            <a:r>
              <a:rPr lang="en" sz="900">
                <a:latin typeface="Courier New"/>
                <a:ea typeface="Courier New"/>
                <a:cs typeface="Courier New"/>
                <a:sym typeface="Courier New"/>
              </a:rPr>
              <a:t>  V(&amp;pen);</a:t>
            </a:r>
          </a:p>
          <a:p>
            <a:pPr indent="0" lvl="0" marL="0" rtl="0">
              <a:spcBef>
                <a:spcPts val="0"/>
              </a:spcBef>
              <a:buNone/>
            </a:pPr>
            <a:r>
              <a:t/>
            </a:r>
            <a:endParaRPr sz="900">
              <a:latin typeface="Courier New"/>
              <a:ea typeface="Courier New"/>
              <a:cs typeface="Courier New"/>
              <a:sym typeface="Courier New"/>
            </a:endParaRPr>
          </a:p>
          <a:p>
            <a:pPr indent="0" lvl="0" marL="0" rtl="0">
              <a:spcBef>
                <a:spcPts val="0"/>
              </a:spcBef>
              <a:buNone/>
            </a:pPr>
            <a:r>
              <a:rPr lang="en" sz="900">
                <a:latin typeface="Courier New"/>
                <a:ea typeface="Courier New"/>
                <a:cs typeface="Courier New"/>
                <a:sym typeface="Courier New"/>
              </a:rPr>
              <a:t>  return 0;</a:t>
            </a:r>
          </a:p>
          <a:p>
            <a:pPr indent="0" lvl="0" marL="0" rtl="0">
              <a:spcBef>
                <a:spcPts val="0"/>
              </a:spcBef>
              <a:buNone/>
            </a:pPr>
            <a:r>
              <a:rPr lang="en" sz="900">
                <a:latin typeface="Courier New"/>
                <a:ea typeface="Courier New"/>
                <a:cs typeface="Courier New"/>
                <a:sym typeface="Courier New"/>
              </a:rPr>
              <a:t>}</a:t>
            </a:r>
          </a:p>
          <a:p>
            <a:pPr indent="0" lvl="0" marL="0" rtl="0">
              <a:spcBef>
                <a:spcPts val="0"/>
              </a:spcBef>
              <a:buNone/>
            </a:pPr>
            <a:r>
              <a:t/>
            </a:r>
            <a:endParaRPr sz="900">
              <a:latin typeface="Courier New"/>
              <a:ea typeface="Courier New"/>
              <a:cs typeface="Courier New"/>
              <a:sym typeface="Courier New"/>
            </a:endParaRPr>
          </a:p>
          <a:p>
            <a:pPr indent="-251459" lvl="0" marL="342900" rtl="0">
              <a:spcBef>
                <a:spcPts val="0"/>
              </a:spcBef>
              <a:buNone/>
            </a:pPr>
            <a:r>
              <a:t/>
            </a:r>
            <a:endParaRPr sz="900"/>
          </a:p>
        </p:txBody>
      </p:sp>
      <p:sp>
        <p:nvSpPr>
          <p:cNvPr id="150" name="Shape 150"/>
          <p:cNvSpPr txBox="1"/>
          <p:nvPr/>
        </p:nvSpPr>
        <p:spPr>
          <a:xfrm>
            <a:off x="349300" y="807150"/>
            <a:ext cx="6735900" cy="571500"/>
          </a:xfrm>
          <a:prstGeom prst="rect">
            <a:avLst/>
          </a:prstGeom>
          <a:noFill/>
          <a:ln>
            <a:noFill/>
          </a:ln>
        </p:spPr>
        <p:txBody>
          <a:bodyPr anchorCtr="0" anchor="ctr" bIns="91425" lIns="91425" rIns="91425" wrap="square" tIns="91425">
            <a:noAutofit/>
          </a:bodyPr>
          <a:lstStyle/>
          <a:p>
            <a:pPr indent="0" lvl="0" marL="0" rtl="0">
              <a:spcBef>
                <a:spcPts val="480"/>
              </a:spcBef>
              <a:buNone/>
            </a:pPr>
            <a:r>
              <a:rPr lang="en" sz="1600">
                <a:solidFill>
                  <a:schemeClr val="dk1"/>
                </a:solidFill>
              </a:rPr>
              <a:t>Let’s analyse the semaphores</a:t>
            </a:r>
          </a:p>
        </p:txBody>
      </p:sp>
      <p:sp>
        <p:nvSpPr>
          <p:cNvPr id="151" name="Shape 151"/>
          <p:cNvSpPr txBox="1"/>
          <p:nvPr/>
        </p:nvSpPr>
        <p:spPr>
          <a:xfrm>
            <a:off x="346900" y="2746063"/>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TA</a:t>
            </a:r>
          </a:p>
        </p:txBody>
      </p:sp>
      <p:sp>
        <p:nvSpPr>
          <p:cNvPr id="152" name="Shape 152"/>
          <p:cNvSpPr txBox="1"/>
          <p:nvPr/>
        </p:nvSpPr>
        <p:spPr>
          <a:xfrm>
            <a:off x="347125" y="25424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53" name="Shape 153"/>
          <p:cNvSpPr txBox="1"/>
          <p:nvPr/>
        </p:nvSpPr>
        <p:spPr>
          <a:xfrm>
            <a:off x="346900" y="435917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 Give up pen</a:t>
            </a:r>
          </a:p>
        </p:txBody>
      </p:sp>
      <p:sp>
        <p:nvSpPr>
          <p:cNvPr id="154" name="Shape 154"/>
          <p:cNvSpPr txBox="1"/>
          <p:nvPr/>
        </p:nvSpPr>
        <p:spPr>
          <a:xfrm>
            <a:off x="347125" y="3541050"/>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sp>
        <p:nvSpPr>
          <p:cNvPr id="155" name="Shape 155"/>
          <p:cNvSpPr txBox="1"/>
          <p:nvPr/>
        </p:nvSpPr>
        <p:spPr>
          <a:xfrm>
            <a:off x="346900" y="3295338"/>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S:Give up TA</a:t>
            </a:r>
          </a:p>
        </p:txBody>
      </p:sp>
      <p:sp>
        <p:nvSpPr>
          <p:cNvPr id="156" name="Shape 156"/>
          <p:cNvSpPr txBox="1"/>
          <p:nvPr/>
        </p:nvSpPr>
        <p:spPr>
          <a:xfrm>
            <a:off x="4170000" y="175112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W:Get a Notebook</a:t>
            </a:r>
          </a:p>
        </p:txBody>
      </p:sp>
      <p:sp>
        <p:nvSpPr>
          <p:cNvPr id="157" name="Shape 157"/>
          <p:cNvSpPr txBox="1"/>
          <p:nvPr/>
        </p:nvSpPr>
        <p:spPr>
          <a:xfrm>
            <a:off x="4017600" y="4113475"/>
            <a:ext cx="1288200" cy="245700"/>
          </a:xfrm>
          <a:prstGeom prst="rect">
            <a:avLst/>
          </a:prstGeom>
          <a:noFill/>
          <a:ln>
            <a:noFill/>
          </a:ln>
        </p:spPr>
        <p:txBody>
          <a:bodyPr anchorCtr="0" anchor="t" bIns="91425" lIns="91425" rIns="91425" wrap="square" tIns="91425">
            <a:noAutofit/>
          </a:bodyPr>
          <a:lstStyle/>
          <a:p>
            <a:pPr indent="0" lvl="0" marL="0" rtl="0" algn="r">
              <a:spcBef>
                <a:spcPts val="0"/>
              </a:spcBef>
              <a:buNone/>
            </a:pPr>
            <a:r>
              <a:rPr lang="en" sz="800"/>
              <a:t>S:Give up Notebook</a:t>
            </a:r>
          </a:p>
        </p:txBody>
      </p:sp>
      <p:sp>
        <p:nvSpPr>
          <p:cNvPr id="158" name="Shape 158"/>
          <p:cNvSpPr txBox="1"/>
          <p:nvPr/>
        </p:nvSpPr>
        <p:spPr>
          <a:xfrm>
            <a:off x="347125" y="1751125"/>
            <a:ext cx="935100" cy="245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t>W:Get a pen</a:t>
            </a:r>
          </a:p>
        </p:txBody>
      </p:sp>
      <p:cxnSp>
        <p:nvCxnSpPr>
          <p:cNvPr id="159" name="Shape 159"/>
          <p:cNvCxnSpPr>
            <a:stCxn id="158" idx="1"/>
            <a:endCxn id="152" idx="1"/>
          </p:cNvCxnSpPr>
          <p:nvPr/>
        </p:nvCxnSpPr>
        <p:spPr>
          <a:xfrm>
            <a:off x="347125" y="1873975"/>
            <a:ext cx="600" cy="791400"/>
          </a:xfrm>
          <a:prstGeom prst="bentConnector3">
            <a:avLst>
              <a:gd fmla="val -39687500" name="adj1"/>
            </a:avLst>
          </a:prstGeom>
          <a:noFill/>
          <a:ln cap="flat" cmpd="sng" w="28575">
            <a:solidFill>
              <a:srgbClr val="0000FF"/>
            </a:solidFill>
            <a:prstDash val="solid"/>
            <a:round/>
            <a:headEnd len="lg" w="lg" type="none"/>
            <a:tailEnd len="lg" w="lg" type="none"/>
          </a:ln>
        </p:spPr>
      </p:cxnSp>
      <p:cxnSp>
        <p:nvCxnSpPr>
          <p:cNvPr id="160" name="Shape 160"/>
          <p:cNvCxnSpPr>
            <a:stCxn id="151" idx="1"/>
            <a:endCxn id="155" idx="1"/>
          </p:cNvCxnSpPr>
          <p:nvPr/>
        </p:nvCxnSpPr>
        <p:spPr>
          <a:xfrm>
            <a:off x="346900" y="2868913"/>
            <a:ext cx="600" cy="549300"/>
          </a:xfrm>
          <a:prstGeom prst="bentConnector3">
            <a:avLst>
              <a:gd fmla="val -39687500" name="adj1"/>
            </a:avLst>
          </a:prstGeom>
          <a:noFill/>
          <a:ln cap="flat" cmpd="sng" w="28575">
            <a:solidFill>
              <a:srgbClr val="00FF00"/>
            </a:solidFill>
            <a:prstDash val="solid"/>
            <a:round/>
            <a:headEnd len="lg" w="lg" type="none"/>
            <a:tailEnd len="lg" w="lg" type="none"/>
          </a:ln>
        </p:spPr>
      </p:cxnSp>
      <p:cxnSp>
        <p:nvCxnSpPr>
          <p:cNvPr id="161" name="Shape 161"/>
          <p:cNvCxnSpPr>
            <a:stCxn id="154" idx="1"/>
            <a:endCxn id="153" idx="1"/>
          </p:cNvCxnSpPr>
          <p:nvPr/>
        </p:nvCxnSpPr>
        <p:spPr>
          <a:xfrm>
            <a:off x="347125" y="3663900"/>
            <a:ext cx="600" cy="818100"/>
          </a:xfrm>
          <a:prstGeom prst="bentConnector3">
            <a:avLst>
              <a:gd fmla="val -39725000" name="adj1"/>
            </a:avLst>
          </a:prstGeom>
          <a:noFill/>
          <a:ln cap="flat" cmpd="sng" w="28575">
            <a:solidFill>
              <a:srgbClr val="0000FF"/>
            </a:solidFill>
            <a:prstDash val="solid"/>
            <a:round/>
            <a:headEnd len="lg" w="lg" type="none"/>
            <a:tailEnd len="lg" w="lg" type="none"/>
          </a:ln>
        </p:spPr>
      </p:cxnSp>
      <p:cxnSp>
        <p:nvCxnSpPr>
          <p:cNvPr id="162" name="Shape 162"/>
          <p:cNvCxnSpPr>
            <a:stCxn id="156" idx="3"/>
            <a:endCxn id="157" idx="3"/>
          </p:cNvCxnSpPr>
          <p:nvPr/>
        </p:nvCxnSpPr>
        <p:spPr>
          <a:xfrm flipH="1">
            <a:off x="5305800" y="1873975"/>
            <a:ext cx="152400" cy="2362500"/>
          </a:xfrm>
          <a:prstGeom prst="bentConnector3">
            <a:avLst>
              <a:gd fmla="val -156250" name="adj1"/>
            </a:avLst>
          </a:prstGeom>
          <a:noFill/>
          <a:ln cap="flat" cmpd="sng" w="28575">
            <a:solidFill>
              <a:srgbClr val="FF0000"/>
            </a:solidFill>
            <a:prstDash val="solid"/>
            <a:round/>
            <a:headEnd len="lg" w="lg" type="none"/>
            <a:tailEnd len="lg" w="lg" type="none"/>
          </a:ln>
        </p:spPr>
      </p:cxnSp>
      <p:sp>
        <p:nvSpPr>
          <p:cNvPr id="163" name="Shape 163"/>
          <p:cNvSpPr txBox="1"/>
          <p:nvPr/>
        </p:nvSpPr>
        <p:spPr>
          <a:xfrm>
            <a:off x="5943950" y="575200"/>
            <a:ext cx="3098700" cy="4359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dk1"/>
                </a:solidFill>
              </a:rPr>
              <a:t>Case B: TAs and Notebooks</a:t>
            </a:r>
          </a:p>
          <a:p>
            <a:pPr indent="0" lvl="0" marL="0" rtl="0">
              <a:spcBef>
                <a:spcPts val="0"/>
              </a:spcBef>
              <a:buNone/>
            </a:pPr>
            <a:r>
              <a:t/>
            </a:r>
            <a:endParaRPr>
              <a:solidFill>
                <a:schemeClr val="dk1"/>
              </a:solidFill>
            </a:endParaRPr>
          </a:p>
          <a:p>
            <a:pPr indent="-330200" lvl="0" marL="457200" rtl="0">
              <a:spcBef>
                <a:spcPts val="480"/>
              </a:spcBef>
              <a:buClr>
                <a:srgbClr val="990000"/>
              </a:buClr>
              <a:buSzPts val="1600"/>
              <a:buChar char="■"/>
            </a:pPr>
            <a:r>
              <a:rPr lang="en" sz="1600">
                <a:solidFill>
                  <a:schemeClr val="dk1"/>
                </a:solidFill>
              </a:rPr>
              <a:t>There is an overlap</a:t>
            </a:r>
            <a:br>
              <a:rPr lang="en" sz="1600">
                <a:solidFill>
                  <a:schemeClr val="dk1"/>
                </a:solidFill>
              </a:rPr>
            </a:br>
          </a:p>
          <a:p>
            <a:pPr indent="-330200" lvl="0" marL="457200" rtl="0">
              <a:spcBef>
                <a:spcPts val="480"/>
              </a:spcBef>
              <a:buClr>
                <a:srgbClr val="990000"/>
              </a:buClr>
              <a:buSzPts val="1600"/>
              <a:buChar char="■"/>
            </a:pPr>
            <a:r>
              <a:rPr lang="en" sz="1600">
                <a:solidFill>
                  <a:schemeClr val="dk1"/>
                </a:solidFill>
              </a:rPr>
              <a:t>A student who is holding a notebook may be waiting on a TA</a:t>
            </a:r>
          </a:p>
          <a:p>
            <a:pPr indent="0" lvl="0" marL="0" rtl="0">
              <a:spcBef>
                <a:spcPts val="480"/>
              </a:spcBef>
              <a:buNone/>
            </a:pPr>
            <a:r>
              <a:t/>
            </a:r>
            <a:endParaRPr sz="1600">
              <a:solidFill>
                <a:schemeClr val="dk1"/>
              </a:solidFill>
            </a:endParaRPr>
          </a:p>
          <a:p>
            <a:pPr indent="-330200" lvl="0" marL="457200" rtl="0">
              <a:spcBef>
                <a:spcPts val="480"/>
              </a:spcBef>
              <a:buClr>
                <a:srgbClr val="990000"/>
              </a:buClr>
              <a:buSzPts val="1600"/>
              <a:buChar char="■"/>
            </a:pPr>
            <a:r>
              <a:rPr lang="en" sz="1600">
                <a:solidFill>
                  <a:schemeClr val="dk1"/>
                </a:solidFill>
              </a:rPr>
              <a:t>But….A student who is talking to a TA will not be waiting on a notebook</a:t>
            </a:r>
          </a:p>
        </p:txBody>
      </p:sp>
      <p:sp>
        <p:nvSpPr>
          <p:cNvPr id="164" name="Shape 164"/>
          <p:cNvSpPr txBox="1"/>
          <p:nvPr/>
        </p:nvSpPr>
        <p:spPr>
          <a:xfrm>
            <a:off x="109000" y="1378650"/>
            <a:ext cx="691800" cy="389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S: Signal</a:t>
            </a:r>
          </a:p>
          <a:p>
            <a:pPr indent="0" lvl="0" marL="0" rtl="0">
              <a:spcBef>
                <a:spcPts val="0"/>
              </a:spcBef>
              <a:buNone/>
            </a:pPr>
            <a:r>
              <a:rPr lang="en" sz="1000"/>
              <a:t>W: Wait</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7" name="Shape 1147"/>
        <p:cNvGrpSpPr/>
        <p:nvPr/>
      </p:nvGrpSpPr>
      <p:grpSpPr>
        <a:xfrm>
          <a:off x="0" y="0"/>
          <a:ext cx="0" cy="0"/>
          <a:chOff x="0" y="0"/>
          <a:chExt cx="0" cy="0"/>
        </a:xfrm>
      </p:grpSpPr>
      <p:sp>
        <p:nvSpPr>
          <p:cNvPr id="1148" name="Shape 1148"/>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Signals</a:t>
            </a:r>
          </a:p>
        </p:txBody>
      </p:sp>
      <p:sp>
        <p:nvSpPr>
          <p:cNvPr id="1149" name="Shape 1149"/>
          <p:cNvSpPr txBox="1"/>
          <p:nvPr>
            <p:ph idx="1" type="body"/>
          </p:nvPr>
        </p:nvSpPr>
        <p:spPr>
          <a:xfrm>
            <a:off x="396875" y="1021550"/>
            <a:ext cx="3949200" cy="3729000"/>
          </a:xfrm>
          <a:prstGeom prst="rect">
            <a:avLst/>
          </a:prstGeom>
        </p:spPr>
        <p:txBody>
          <a:bodyPr anchorCtr="0" anchor="t" bIns="91425" lIns="91425" rIns="91425" wrap="square" tIns="91425">
            <a:noAutofit/>
          </a:bodyPr>
          <a:lstStyle/>
          <a:p>
            <a:pPr indent="-336550" lvl="0" marL="457200" rtl="0">
              <a:spcBef>
                <a:spcPts val="480"/>
              </a:spcBef>
              <a:buSzPts val="1700"/>
              <a:buChar char="■"/>
            </a:pPr>
            <a:r>
              <a:rPr lang="en" sz="1700"/>
              <a:t>What about now?</a:t>
            </a:r>
          </a:p>
          <a:p>
            <a:pPr indent="0" lvl="0" marL="0" rtl="0">
              <a:spcBef>
                <a:spcPts val="480"/>
              </a:spcBef>
              <a:buNone/>
            </a:pPr>
            <a:r>
              <a:rPr lang="en" sz="1700">
                <a:latin typeface="Courier New"/>
                <a:ea typeface="Courier New"/>
                <a:cs typeface="Courier New"/>
                <a:sym typeface="Courier New"/>
              </a:rPr>
              <a:t>void</a:t>
            </a:r>
            <a:r>
              <a:rPr lang="en" sz="1700">
                <a:latin typeface="Courier New"/>
                <a:ea typeface="Courier New"/>
                <a:cs typeface="Courier New"/>
                <a:sym typeface="Courier New"/>
              </a:rPr>
              <a:t> handler(int sig) {</a:t>
            </a:r>
          </a:p>
          <a:p>
            <a:pPr indent="0" lvl="0" marL="0" rtl="0">
              <a:spcBef>
                <a:spcPts val="480"/>
              </a:spcBef>
              <a:buNone/>
            </a:pPr>
            <a:r>
              <a:rPr lang="en" sz="1700">
                <a:latin typeface="Courier New"/>
                <a:ea typeface="Courier New"/>
                <a:cs typeface="Courier New"/>
                <a:sym typeface="Courier New"/>
              </a:rPr>
              <a:t>	Kill(0, SIGUSR1);</a:t>
            </a:r>
          </a:p>
          <a:p>
            <a:pPr indent="0" lvl="0" marL="0" rtl="0">
              <a:spcBef>
                <a:spcPts val="480"/>
              </a:spcBef>
              <a:buNone/>
            </a:pPr>
            <a:r>
              <a:rPr lang="en" sz="1700">
                <a:latin typeface="Courier New"/>
                <a:ea typeface="Courier New"/>
                <a:cs typeface="Courier New"/>
                <a:sym typeface="Courier New"/>
              </a:rPr>
              <a:t>}</a:t>
            </a:r>
          </a:p>
          <a:p>
            <a:pPr indent="0" lvl="0" marL="0" rtl="0">
              <a:spcBef>
                <a:spcPts val="480"/>
              </a:spcBef>
              <a:buNone/>
            </a:pPr>
            <a:r>
              <a:t/>
            </a:r>
            <a:endParaRPr sz="1700">
              <a:latin typeface="Courier New"/>
              <a:ea typeface="Courier New"/>
              <a:cs typeface="Courier New"/>
              <a:sym typeface="Courier New"/>
            </a:endParaRPr>
          </a:p>
          <a:p>
            <a:pPr indent="0" lvl="0" marL="0" rtl="0">
              <a:spcBef>
                <a:spcPts val="480"/>
              </a:spcBef>
              <a:buNone/>
            </a:pPr>
            <a:r>
              <a:rPr lang="en" sz="1700">
                <a:latin typeface="Courier New"/>
                <a:ea typeface="Courier New"/>
                <a:cs typeface="Courier New"/>
                <a:sym typeface="Courier New"/>
              </a:rPr>
              <a:t>int main() {</a:t>
            </a:r>
          </a:p>
          <a:p>
            <a:pPr indent="0" lvl="0" marL="0" rtl="0">
              <a:spcBef>
                <a:spcPts val="480"/>
              </a:spcBef>
              <a:buNone/>
            </a:pPr>
            <a:r>
              <a:rPr lang="en" sz="1700">
                <a:latin typeface="Courier New"/>
                <a:ea typeface="Courier New"/>
                <a:cs typeface="Courier New"/>
                <a:sym typeface="Courier New"/>
              </a:rPr>
              <a:t>	Signal(SIGUSR1, handler);</a:t>
            </a:r>
          </a:p>
          <a:p>
            <a:pPr indent="457200" lvl="0" marL="0" rtl="0">
              <a:spcBef>
                <a:spcPts val="480"/>
              </a:spcBef>
              <a:buNone/>
            </a:pPr>
            <a:r>
              <a:rPr lang="en" sz="1700">
                <a:latin typeface="Courier New"/>
                <a:ea typeface="Courier New"/>
                <a:cs typeface="Courier New"/>
                <a:sym typeface="Courier New"/>
              </a:rPr>
              <a:t>Kill(0, SIGUSR1);</a:t>
            </a:r>
          </a:p>
          <a:p>
            <a:pPr indent="457200" lvl="0" marL="0" rtl="0">
              <a:spcBef>
                <a:spcPts val="480"/>
              </a:spcBef>
              <a:buNone/>
            </a:pPr>
            <a:r>
              <a:rPr lang="en" sz="1700">
                <a:latin typeface="Courier New"/>
                <a:ea typeface="Courier New"/>
                <a:cs typeface="Courier New"/>
                <a:sym typeface="Courier New"/>
              </a:rPr>
              <a:t>return 0;</a:t>
            </a:r>
          </a:p>
          <a:p>
            <a:pPr indent="0" lvl="0" marL="0" rtl="0">
              <a:spcBef>
                <a:spcPts val="480"/>
              </a:spcBef>
              <a:buNone/>
            </a:pPr>
            <a:r>
              <a:rPr lang="en" sz="1700">
                <a:latin typeface="Courier New"/>
                <a:ea typeface="Courier New"/>
                <a:cs typeface="Courier New"/>
                <a:sym typeface="Courier New"/>
              </a:rPr>
              <a:t>}</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3" name="Shape 1153"/>
        <p:cNvGrpSpPr/>
        <p:nvPr/>
      </p:nvGrpSpPr>
      <p:grpSpPr>
        <a:xfrm>
          <a:off x="0" y="0"/>
          <a:ext cx="0" cy="0"/>
          <a:chOff x="0" y="0"/>
          <a:chExt cx="0" cy="0"/>
        </a:xfrm>
      </p:grpSpPr>
      <p:sp>
        <p:nvSpPr>
          <p:cNvPr id="1154" name="Shape 1154"/>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Signals</a:t>
            </a:r>
          </a:p>
        </p:txBody>
      </p:sp>
      <p:sp>
        <p:nvSpPr>
          <p:cNvPr id="1155" name="Shape 1155"/>
          <p:cNvSpPr txBox="1"/>
          <p:nvPr>
            <p:ph idx="1" type="body"/>
          </p:nvPr>
        </p:nvSpPr>
        <p:spPr>
          <a:xfrm>
            <a:off x="396875" y="1021550"/>
            <a:ext cx="3949200" cy="3729000"/>
          </a:xfrm>
          <a:prstGeom prst="rect">
            <a:avLst/>
          </a:prstGeom>
        </p:spPr>
        <p:txBody>
          <a:bodyPr anchorCtr="0" anchor="t" bIns="91425" lIns="91425" rIns="91425" wrap="square" tIns="91425">
            <a:noAutofit/>
          </a:bodyPr>
          <a:lstStyle/>
          <a:p>
            <a:pPr indent="-336550" lvl="0" marL="457200" rtl="0">
              <a:spcBef>
                <a:spcPts val="480"/>
              </a:spcBef>
              <a:buSzPts val="1700"/>
              <a:buChar char="■"/>
            </a:pPr>
            <a:r>
              <a:rPr lang="en" sz="1700"/>
              <a:t>What about now?</a:t>
            </a:r>
          </a:p>
          <a:p>
            <a:pPr indent="0" lvl="0" marL="0" rtl="0">
              <a:spcBef>
                <a:spcPts val="480"/>
              </a:spcBef>
              <a:buNone/>
            </a:pPr>
            <a:r>
              <a:rPr lang="en" sz="1700">
                <a:latin typeface="Courier New"/>
                <a:ea typeface="Courier New"/>
                <a:cs typeface="Courier New"/>
                <a:sym typeface="Courier New"/>
              </a:rPr>
              <a:t>void </a:t>
            </a:r>
            <a:r>
              <a:rPr lang="en" sz="1700">
                <a:latin typeface="Courier New"/>
                <a:ea typeface="Courier New"/>
                <a:cs typeface="Courier New"/>
                <a:sym typeface="Courier New"/>
              </a:rPr>
              <a:t>handler(int sig) {</a:t>
            </a:r>
          </a:p>
          <a:p>
            <a:pPr indent="0" lvl="0" marL="0" rtl="0">
              <a:spcBef>
                <a:spcPts val="480"/>
              </a:spcBef>
              <a:buNone/>
            </a:pPr>
            <a:r>
              <a:rPr lang="en" sz="1700">
                <a:latin typeface="Courier New"/>
                <a:ea typeface="Courier New"/>
                <a:cs typeface="Courier New"/>
                <a:sym typeface="Courier New"/>
              </a:rPr>
              <a:t>	Kill(0, SIGUSR1);</a:t>
            </a:r>
          </a:p>
          <a:p>
            <a:pPr indent="0" lvl="0" marL="0" rtl="0">
              <a:spcBef>
                <a:spcPts val="480"/>
              </a:spcBef>
              <a:buNone/>
            </a:pPr>
            <a:r>
              <a:rPr lang="en" sz="1700">
                <a:latin typeface="Courier New"/>
                <a:ea typeface="Courier New"/>
                <a:cs typeface="Courier New"/>
                <a:sym typeface="Courier New"/>
              </a:rPr>
              <a:t>}</a:t>
            </a:r>
          </a:p>
          <a:p>
            <a:pPr indent="0" lvl="0" marL="0" rtl="0">
              <a:spcBef>
                <a:spcPts val="480"/>
              </a:spcBef>
              <a:buNone/>
            </a:pPr>
            <a:r>
              <a:t/>
            </a:r>
            <a:endParaRPr sz="1700">
              <a:latin typeface="Courier New"/>
              <a:ea typeface="Courier New"/>
              <a:cs typeface="Courier New"/>
              <a:sym typeface="Courier New"/>
            </a:endParaRPr>
          </a:p>
          <a:p>
            <a:pPr indent="0" lvl="0" marL="0" rtl="0">
              <a:spcBef>
                <a:spcPts val="480"/>
              </a:spcBef>
              <a:buNone/>
            </a:pPr>
            <a:r>
              <a:rPr lang="en" sz="1700">
                <a:latin typeface="Courier New"/>
                <a:ea typeface="Courier New"/>
                <a:cs typeface="Courier New"/>
                <a:sym typeface="Courier New"/>
              </a:rPr>
              <a:t>int main() {</a:t>
            </a:r>
          </a:p>
          <a:p>
            <a:pPr indent="0" lvl="0" marL="0" rtl="0">
              <a:spcBef>
                <a:spcPts val="480"/>
              </a:spcBef>
              <a:buNone/>
            </a:pPr>
            <a:r>
              <a:rPr lang="en" sz="1700">
                <a:latin typeface="Courier New"/>
                <a:ea typeface="Courier New"/>
                <a:cs typeface="Courier New"/>
                <a:sym typeface="Courier New"/>
              </a:rPr>
              <a:t>	Signal(SIGUSR1, handler);</a:t>
            </a:r>
          </a:p>
          <a:p>
            <a:pPr indent="457200" lvl="0" marL="0" rtl="0">
              <a:spcBef>
                <a:spcPts val="480"/>
              </a:spcBef>
              <a:buNone/>
            </a:pPr>
            <a:r>
              <a:rPr lang="en" sz="1700">
                <a:latin typeface="Courier New"/>
                <a:ea typeface="Courier New"/>
                <a:cs typeface="Courier New"/>
                <a:sym typeface="Courier New"/>
              </a:rPr>
              <a:t>Kill(0, SIGUSR1);</a:t>
            </a:r>
          </a:p>
          <a:p>
            <a:pPr indent="457200" lvl="0" marL="0" rtl="0">
              <a:spcBef>
                <a:spcPts val="480"/>
              </a:spcBef>
              <a:buNone/>
            </a:pPr>
            <a:r>
              <a:rPr lang="en" sz="1700">
                <a:latin typeface="Courier New"/>
                <a:ea typeface="Courier New"/>
                <a:cs typeface="Courier New"/>
                <a:sym typeface="Courier New"/>
              </a:rPr>
              <a:t>return 0;</a:t>
            </a:r>
          </a:p>
          <a:p>
            <a:pPr indent="0" lvl="0" marL="0" rtl="0">
              <a:spcBef>
                <a:spcPts val="480"/>
              </a:spcBef>
              <a:buNone/>
            </a:pPr>
            <a:r>
              <a:rPr lang="en" sz="1700">
                <a:latin typeface="Courier New"/>
                <a:ea typeface="Courier New"/>
                <a:cs typeface="Courier New"/>
                <a:sym typeface="Courier New"/>
              </a:rPr>
              <a:t>}</a:t>
            </a:r>
          </a:p>
        </p:txBody>
      </p:sp>
      <p:sp>
        <p:nvSpPr>
          <p:cNvPr id="1156" name="Shape 1156"/>
          <p:cNvSpPr txBox="1"/>
          <p:nvPr>
            <p:ph idx="1" type="body"/>
          </p:nvPr>
        </p:nvSpPr>
        <p:spPr>
          <a:xfrm>
            <a:off x="4346075" y="1021550"/>
            <a:ext cx="3949200" cy="3729000"/>
          </a:xfrm>
          <a:prstGeom prst="rect">
            <a:avLst/>
          </a:prstGeom>
        </p:spPr>
        <p:txBody>
          <a:bodyPr anchorCtr="0" anchor="t" bIns="91425" lIns="91425" rIns="91425" wrap="square" tIns="91425">
            <a:noAutofit/>
          </a:bodyPr>
          <a:lstStyle/>
          <a:p>
            <a:pPr indent="-336550" lvl="0" marL="457200" rtl="0">
              <a:spcBef>
                <a:spcPts val="480"/>
              </a:spcBef>
              <a:buSzPts val="1700"/>
              <a:buChar char="■"/>
            </a:pPr>
            <a:r>
              <a:rPr lang="en" sz="1700"/>
              <a:t>Does not terminate:</a:t>
            </a:r>
          </a:p>
          <a:p>
            <a:pPr indent="0" lvl="0" marL="0" rtl="0">
              <a:spcBef>
                <a:spcPts val="480"/>
              </a:spcBef>
              <a:buNone/>
            </a:pPr>
            <a:r>
              <a:rPr lang="en" sz="1700">
                <a:latin typeface="Courier New"/>
                <a:ea typeface="Courier New"/>
                <a:cs typeface="Courier New"/>
                <a:sym typeface="Courier New"/>
              </a:rPr>
              <a:t>main: Kill(0, SIGUSR1);</a:t>
            </a:r>
          </a:p>
          <a:p>
            <a:pPr indent="0" lvl="0" marL="0" rtl="0">
              <a:spcBef>
                <a:spcPts val="480"/>
              </a:spcBef>
              <a:buNone/>
            </a:pPr>
            <a:r>
              <a:rPr lang="en" sz="1700">
                <a:latin typeface="Courier New"/>
                <a:ea typeface="Courier New"/>
                <a:cs typeface="Courier New"/>
                <a:sym typeface="Courier New"/>
              </a:rPr>
              <a:t>&lt;SIGUSR1</a:t>
            </a:r>
            <a:r>
              <a:rPr b="1" lang="en" sz="1700">
                <a:latin typeface="Courier New"/>
                <a:ea typeface="Courier New"/>
                <a:cs typeface="Courier New"/>
                <a:sym typeface="Courier New"/>
              </a:rPr>
              <a:t> handler invoked</a:t>
            </a:r>
            <a:r>
              <a:rPr lang="en" sz="1700">
                <a:latin typeface="Courier New"/>
                <a:ea typeface="Courier New"/>
                <a:cs typeface="Courier New"/>
                <a:sym typeface="Courier New"/>
              </a:rPr>
              <a:t>, SIGUSR1 </a:t>
            </a:r>
            <a:r>
              <a:rPr b="1" lang="en" sz="1700">
                <a:latin typeface="Courier New"/>
                <a:ea typeface="Courier New"/>
                <a:cs typeface="Courier New"/>
                <a:sym typeface="Courier New"/>
              </a:rPr>
              <a:t>blocked</a:t>
            </a:r>
            <a:r>
              <a:rPr lang="en" sz="1700">
                <a:latin typeface="Courier New"/>
                <a:ea typeface="Courier New"/>
                <a:cs typeface="Courier New"/>
                <a:sym typeface="Courier New"/>
              </a:rPr>
              <a:t> in handler&gt;</a:t>
            </a:r>
          </a:p>
          <a:p>
            <a:pPr indent="0" lvl="0" marL="0" rtl="0">
              <a:spcBef>
                <a:spcPts val="480"/>
              </a:spcBef>
              <a:buNone/>
            </a:pPr>
            <a:r>
              <a:rPr lang="en" sz="1700">
                <a:latin typeface="Courier New"/>
                <a:ea typeface="Courier New"/>
                <a:cs typeface="Courier New"/>
                <a:sym typeface="Courier New"/>
              </a:rPr>
              <a:t>handler: Kill(0, SIGUSR1);</a:t>
            </a:r>
          </a:p>
          <a:p>
            <a:pPr indent="0" lvl="0" marL="0" rtl="0">
              <a:spcBef>
                <a:spcPts val="480"/>
              </a:spcBef>
              <a:buNone/>
            </a:pPr>
            <a:r>
              <a:rPr lang="en" sz="1700">
                <a:latin typeface="Courier New"/>
                <a:ea typeface="Courier New"/>
                <a:cs typeface="Courier New"/>
                <a:sym typeface="Courier New"/>
              </a:rPr>
              <a:t>&lt;SIGUSR1 </a:t>
            </a:r>
            <a:r>
              <a:rPr b="1" lang="en" sz="1700">
                <a:latin typeface="Courier New"/>
                <a:ea typeface="Courier New"/>
                <a:cs typeface="Courier New"/>
                <a:sym typeface="Courier New"/>
              </a:rPr>
              <a:t>pending</a:t>
            </a:r>
            <a:r>
              <a:rPr lang="en" sz="1700">
                <a:latin typeface="Courier New"/>
                <a:ea typeface="Courier New"/>
                <a:cs typeface="Courier New"/>
                <a:sym typeface="Courier New"/>
              </a:rPr>
              <a:t>&gt;</a:t>
            </a:r>
          </a:p>
          <a:p>
            <a:pPr indent="0" lvl="0" marL="0" rtl="0">
              <a:spcBef>
                <a:spcPts val="480"/>
              </a:spcBef>
              <a:buNone/>
            </a:pPr>
            <a:r>
              <a:rPr lang="en" sz="1700">
                <a:latin typeface="Courier New"/>
                <a:ea typeface="Courier New"/>
                <a:cs typeface="Courier New"/>
                <a:sym typeface="Courier New"/>
              </a:rPr>
              <a:t>&lt;handler returns&gt;</a:t>
            </a:r>
          </a:p>
          <a:p>
            <a:pPr indent="0" lvl="0" marL="0" rtl="0">
              <a:spcBef>
                <a:spcPts val="480"/>
              </a:spcBef>
              <a:buNone/>
            </a:pPr>
            <a:r>
              <a:rPr lang="en" sz="1700">
                <a:latin typeface="Courier New"/>
                <a:ea typeface="Courier New"/>
                <a:cs typeface="Courier New"/>
                <a:sym typeface="Courier New"/>
              </a:rPr>
              <a:t>&lt;SIGUSR1 unblocked, SIGUSR1 </a:t>
            </a:r>
            <a:r>
              <a:rPr b="1" lang="en" sz="1700">
                <a:latin typeface="Courier New"/>
                <a:ea typeface="Courier New"/>
                <a:cs typeface="Courier New"/>
                <a:sym typeface="Courier New"/>
              </a:rPr>
              <a:t>handler invoked</a:t>
            </a:r>
            <a:r>
              <a:rPr lang="en" sz="1700">
                <a:latin typeface="Courier New"/>
                <a:ea typeface="Courier New"/>
                <a:cs typeface="Courier New"/>
                <a:sym typeface="Courier New"/>
              </a:rPr>
              <a:t>, SIGUSR1 </a:t>
            </a:r>
            <a:r>
              <a:rPr b="1" lang="en" sz="1700">
                <a:latin typeface="Courier New"/>
                <a:ea typeface="Courier New"/>
                <a:cs typeface="Courier New"/>
                <a:sym typeface="Courier New"/>
              </a:rPr>
              <a:t>blocked</a:t>
            </a:r>
            <a:r>
              <a:rPr lang="en" sz="1700">
                <a:latin typeface="Courier New"/>
                <a:ea typeface="Courier New"/>
                <a:cs typeface="Courier New"/>
                <a:sym typeface="Courier New"/>
              </a:rPr>
              <a:t> in handler&gt;</a:t>
            </a:r>
          </a:p>
          <a:p>
            <a:pPr indent="0" lvl="0" marL="0" rtl="0">
              <a:spcBef>
                <a:spcPts val="480"/>
              </a:spcBef>
              <a:buNone/>
            </a:pPr>
            <a:r>
              <a:rPr lang="en" sz="1700">
                <a:latin typeface="Courier New"/>
                <a:ea typeface="Courier New"/>
                <a:cs typeface="Courier New"/>
                <a:sym typeface="Courier New"/>
              </a:rPr>
              <a:t>handler: Kill(0, SIGUSR);</a:t>
            </a:r>
          </a:p>
          <a:p>
            <a:pPr indent="0" lvl="0" marL="0" rtl="0">
              <a:spcBef>
                <a:spcPts val="480"/>
              </a:spcBef>
              <a:buNone/>
            </a:pPr>
            <a:r>
              <a:rPr lang="en" sz="1700">
                <a:latin typeface="Courier New"/>
                <a:ea typeface="Courier New"/>
                <a:cs typeface="Courier New"/>
                <a:sym typeface="Courier New"/>
              </a:rPr>
              <a:t>...repeat...</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0" name="Shape 1160"/>
        <p:cNvGrpSpPr/>
        <p:nvPr/>
      </p:nvGrpSpPr>
      <p:grpSpPr>
        <a:xfrm>
          <a:off x="0" y="0"/>
          <a:ext cx="0" cy="0"/>
          <a:chOff x="0" y="0"/>
          <a:chExt cx="0" cy="0"/>
        </a:xfrm>
      </p:grpSpPr>
      <p:pic>
        <p:nvPicPr>
          <p:cNvPr descr="just_finished_my_final_exams.jpg" id="1161" name="Shape 1161"/>
          <p:cNvPicPr preferRelativeResize="0"/>
          <p:nvPr/>
        </p:nvPicPr>
        <p:blipFill>
          <a:blip r:embed="rId3">
            <a:alphaModFix/>
          </a:blip>
          <a:stretch>
            <a:fillRect/>
          </a:stretch>
        </p:blipFill>
        <p:spPr>
          <a:xfrm>
            <a:off x="1649525" y="1356000"/>
            <a:ext cx="5844950" cy="2431500"/>
          </a:xfrm>
          <a:prstGeom prst="rect">
            <a:avLst/>
          </a:prstGeom>
          <a:noFill/>
          <a:ln>
            <a:noFill/>
          </a:ln>
        </p:spPr>
      </p:pic>
      <p:sp>
        <p:nvSpPr>
          <p:cNvPr id="1162" name="Shape 1162"/>
          <p:cNvSpPr txBox="1"/>
          <p:nvPr>
            <p:ph type="title"/>
          </p:nvPr>
        </p:nvSpPr>
        <p:spPr>
          <a:xfrm>
            <a:off x="357018" y="326758"/>
            <a:ext cx="7592100" cy="571500"/>
          </a:xfrm>
          <a:prstGeom prst="rect">
            <a:avLst/>
          </a:prstGeom>
        </p:spPr>
        <p:txBody>
          <a:bodyPr anchorCtr="0" anchor="ctr" bIns="91425" lIns="91425" rIns="91425" wrap="square" tIns="91425">
            <a:noAutofit/>
          </a:bodyPr>
          <a:lstStyle/>
          <a:p>
            <a:pPr indent="-119062" lvl="0" marL="119062" rtl="0">
              <a:spcBef>
                <a:spcPts val="0"/>
              </a:spcBef>
              <a:buNone/>
            </a:pPr>
            <a:r>
              <a:rPr lang="en"/>
              <a:t>Good luck!</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