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6"/>
  </p:notesMasterIdLst>
  <p:handoutMasterIdLst>
    <p:handoutMasterId r:id="rId47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2" r:id="rId36"/>
    <p:sldId id="290" r:id="rId37"/>
    <p:sldId id="300" r:id="rId38"/>
    <p:sldId id="301" r:id="rId39"/>
    <p:sldId id="302" r:id="rId40"/>
    <p:sldId id="303" r:id="rId41"/>
    <p:sldId id="293" r:id="rId42"/>
    <p:sldId id="277" r:id="rId43"/>
    <p:sldId id="286" r:id="rId44"/>
    <p:sldId id="287" r:id="rId4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5301857" cy="7534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Randy Bryant, Dave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O’Hallaron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and Greg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Kesden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b="0" dirty="0" smtClean="0"/>
              <a:t> Lecture, Sep </a:t>
            </a:r>
            <a:r>
              <a:rPr lang="en-US" sz="2000" b="0" dirty="0" smtClean="0"/>
              <a:t>5, 2013</a:t>
            </a:r>
            <a:endParaRPr lang="en-US" sz="2000" b="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</a:t>
            </a:r>
            <a:r>
              <a:rPr lang="en-US" dirty="0" smtClean="0"/>
              <a:t> a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 smtClean="0"/>
              <a:t> </a:t>
            </a:r>
            <a:r>
              <a:rPr lang="en-US" dirty="0"/>
              <a:t>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=000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=111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1722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1722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 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23-1-1 = 3</a:t>
            </a:r>
          </a:p>
          <a:p>
            <a:pPr marL="552450" lvl="1"/>
            <a:endParaRPr lang="en-US"/>
          </a:p>
          <a:p>
            <a:r>
              <a:rPr lang="en-US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Worksheet" r:id="rId3" imgW="7848600" imgH="965200" progId="Excel.Sheet.8">
                  <p:embed/>
                </p:oleObj>
              </mc:Choice>
              <mc:Fallback>
                <p:oleObj name="Worksheet" r:id="rId3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</a:t>
            </a:r>
            <a:r>
              <a:rPr lang="en-US" dirty="0" smtClean="0"/>
              <a:t> </a:t>
            </a:r>
            <a:r>
              <a:rPr lang="en-US" smtClean="0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</a:t>
            </a:r>
            <a:r>
              <a:rPr lang="en-US" dirty="0" smtClean="0"/>
              <a:t>Decimal</a:t>
            </a:r>
            <a:r>
              <a:rPr lang="en-US" dirty="0" smtClean="0"/>
              <a:t> </a:t>
            </a:r>
            <a:r>
              <a:rPr lang="en-US" dirty="0"/>
              <a:t>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</a:t>
            </a:r>
            <a:r>
              <a:rPr lang="en-US" sz="18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)(float) x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</a:t>
            </a:r>
            <a:r>
              <a:rPr lang="en-US" sz="18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)(double) x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</a:t>
            </a:r>
            <a:r>
              <a:rPr lang="en-US" sz="18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(double)(</a:t>
            </a: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float) d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 dirty="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d+f</a:t>
            </a:r>
            <a:r>
              <a:rPr lang="en-US" sz="18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to those of Abelian Group</a:t>
            </a:r>
          </a:p>
          <a:p>
            <a:pPr lvl="1"/>
            <a:r>
              <a:rPr lang="en-US" smtClean="0"/>
              <a:t>Closed under addition?			</a:t>
            </a:r>
          </a:p>
          <a:p>
            <a:pPr lvl="2"/>
            <a:r>
              <a:rPr lang="en-US" smtClean="0"/>
              <a:t>But may generate infinity or NaN</a:t>
            </a:r>
          </a:p>
          <a:p>
            <a:pPr lvl="1"/>
            <a:r>
              <a:rPr lang="en-US" smtClean="0"/>
              <a:t>Commutative?</a:t>
            </a:r>
          </a:p>
          <a:p>
            <a:pPr lvl="1"/>
            <a:r>
              <a:rPr lang="en-US" smtClean="0"/>
              <a:t>Associative?</a:t>
            </a:r>
          </a:p>
          <a:p>
            <a:pPr lvl="2"/>
            <a:r>
              <a:rPr lang="en-US" smtClean="0"/>
              <a:t>Overflow and inexactness of rounding</a:t>
            </a:r>
          </a:p>
          <a:p>
            <a:pPr lvl="1"/>
            <a:r>
              <a:rPr lang="en-US" smtClean="0"/>
              <a:t>0 is additive identity?</a:t>
            </a:r>
          </a:p>
          <a:p>
            <a:pPr lvl="1"/>
            <a:r>
              <a:rPr lang="en-US" smtClean="0"/>
              <a:t>Every element has additive inverse</a:t>
            </a:r>
          </a:p>
          <a:p>
            <a:pPr lvl="2"/>
            <a:r>
              <a:rPr lang="en-US" smtClean="0"/>
              <a:t>Except for infinities &amp; NaNs</a:t>
            </a:r>
          </a:p>
          <a:p>
            <a:r>
              <a:rPr lang="en-US" smtClean="0"/>
              <a:t>Monotonicity</a:t>
            </a:r>
          </a:p>
          <a:p>
            <a:pPr lvl="1"/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 ⇒ </a:t>
            </a:r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?</a:t>
            </a:r>
          </a:p>
          <a:p>
            <a:pPr lvl="2"/>
            <a:r>
              <a:rPr lang="en-US" smtClean="0"/>
              <a:t>Except for infinities &amp; NaNs</a:t>
            </a:r>
            <a:endParaRPr lang="en-US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5" name="Rectangle 15"/>
          <p:cNvSpPr>
            <a:spLocks/>
          </p:cNvSpPr>
          <p:nvPr/>
        </p:nvSpPr>
        <p:spPr bwMode="auto">
          <a:xfrm>
            <a:off x="5270500" y="1689100"/>
            <a:ext cx="1358900" cy="40259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Compare to Commutative Ring</a:t>
            </a:r>
          </a:p>
          <a:p>
            <a:pPr marL="552450" lvl="1"/>
            <a:r>
              <a:rPr lang="en-US"/>
              <a:t>Closed under multiplication?</a:t>
            </a:r>
          </a:p>
          <a:p>
            <a:pPr marL="838200" lvl="2"/>
            <a:r>
              <a:rPr lang="en-US"/>
              <a:t>But may generate infinity or NaN</a:t>
            </a:r>
          </a:p>
          <a:p>
            <a:pPr marL="552450" lvl="1"/>
            <a:r>
              <a:rPr lang="en-US"/>
              <a:t>Multiplication Commutative?</a:t>
            </a:r>
          </a:p>
          <a:p>
            <a:pPr marL="552450" lvl="1"/>
            <a:r>
              <a:rPr lang="en-US"/>
              <a:t>Multiplication is Associative?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pPr marL="552450" lvl="1"/>
            <a:r>
              <a:rPr lang="en-US"/>
              <a:t>1 is multiplicative identity?</a:t>
            </a:r>
          </a:p>
          <a:p>
            <a:pPr marL="552450" lvl="1"/>
            <a:r>
              <a:rPr lang="en-US"/>
              <a:t>Multiplication distributes over addition?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endParaRPr lang="en-US"/>
          </a:p>
          <a:p>
            <a:r>
              <a:rPr lang="en-US"/>
              <a:t>Monotonicity</a:t>
            </a:r>
          </a:p>
          <a:p>
            <a:pPr marL="552450" lvl="1"/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0  ⇒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*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*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?</a:t>
            </a:r>
          </a:p>
          <a:p>
            <a:pPr marL="838200" lvl="2"/>
            <a:r>
              <a:rPr lang="en-US"/>
              <a:t>Except for infinities &amp; NaNs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6121400" y="1790700"/>
            <a:ext cx="1358900" cy="42418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1 7/16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1.0111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 smtClean="0">
              <a:latin typeface="Monaco" charset="0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</a:t>
            </a:r>
            <a:r>
              <a:rPr lang="en-US" dirty="0" smtClean="0"/>
              <a:t>binary</a:t>
            </a:r>
            <a:r>
              <a:rPr lang="en-US" dirty="0" smtClean="0"/>
              <a:t> </a:t>
            </a:r>
            <a:r>
              <a:rPr lang="en-US" dirty="0" smtClean="0"/>
              <a:t>point within the </a:t>
            </a:r>
            <a:r>
              <a:rPr lang="en-US" i="1" dirty="0" smtClean="0"/>
              <a:t>w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Numerical Form: </a:t>
            </a:r>
            <a:br>
              <a:rPr lang="en-US"/>
            </a:br>
            <a:r>
              <a:rPr lang="en-US"/>
              <a:t>			(–1)</a:t>
            </a:r>
            <a:r>
              <a:rPr lang="en-US" baseline="32000"/>
              <a:t>s</a:t>
            </a:r>
            <a:r>
              <a:rPr lang="en-US"/>
              <a:t>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2</a:t>
            </a:r>
            <a:r>
              <a:rPr lang="en-US" baseline="3200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/>
              <a:t> determines whether number is negative or positive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normally a fractional value in range [1.0,2.0).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weights value by power of two</a:t>
            </a:r>
          </a:p>
          <a:p>
            <a:endParaRPr lang="en-US"/>
          </a:p>
          <a:p>
            <a:r>
              <a:rPr lang="en-US"/>
              <a:t>Encoding</a:t>
            </a:r>
          </a:p>
          <a:p>
            <a:pPr marL="552450" lvl="1"/>
            <a:r>
              <a:rPr lang="en-US"/>
              <a:t>MSB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/>
              <a:t> is sign bit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/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(but is not equal to E)</a:t>
            </a:r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Pages>0</Pages>
  <Words>1769</Words>
  <Characters>0</Characters>
  <Application>Microsoft Macintosh PowerPoint</Application>
  <PresentationFormat>On-screen Show (4:3)</PresentationFormat>
  <Lines>0</Lines>
  <Paragraphs>566</Paragraphs>
  <Slides>40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15-213: Introduction to Computer Systems 4th Lecture, Sep 5, 2013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Today: Floating Point</vt:lpstr>
      <vt:lpstr>Floating Point in C</vt:lpstr>
      <vt:lpstr>Summary</vt:lpstr>
      <vt:lpstr>Floating Point Puzzles</vt:lpstr>
      <vt:lpstr>Creating Floating Point Number</vt:lpstr>
      <vt:lpstr>Normalize</vt:lpstr>
      <vt:lpstr>Rounding</vt:lpstr>
      <vt:lpstr>Postnormalize</vt:lpstr>
      <vt:lpstr>More Slides</vt:lpstr>
      <vt:lpstr>Interesting Numbers</vt:lpstr>
      <vt:lpstr>Mathematical Properties of FP Add</vt:lpstr>
      <vt:lpstr>Mathematical Properties of FP Mult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Randy Bryant</cp:lastModifiedBy>
  <cp:revision>28</cp:revision>
  <cp:lastPrinted>2012-09-05T04:08:39Z</cp:lastPrinted>
  <dcterms:created xsi:type="dcterms:W3CDTF">2012-09-06T15:16:51Z</dcterms:created>
  <dcterms:modified xsi:type="dcterms:W3CDTF">2013-09-05T17:15:36Z</dcterms:modified>
</cp:coreProperties>
</file>