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8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4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3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30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4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1B1223CB-0342-1B45-B815-E1B978A12EC9}" type="datetimeFigureOut">
              <a:rPr lang="en-US" smtClean="0"/>
              <a:pPr/>
              <a:t>7/28/09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AF15131-D374-CC49-8388-F75B53B734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Chiaras</a:t>
            </a:r>
            <a:r>
              <a:rPr lang="en-US" dirty="0" smtClean="0"/>
              <a:t> </a:t>
            </a:r>
            <a:r>
              <a:rPr lang="en-US" dirty="0" smtClean="0"/>
              <a:t>+ Morse code!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With a fancy </a:t>
            </a:r>
            <a:r>
              <a:rPr lang="en-US" dirty="0" err="1" smtClean="0"/>
              <a:t>powerpoint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</a:t>
            </a:r>
            <a:r>
              <a:rPr lang="en-US" dirty="0" err="1" smtClean="0"/>
              <a:t>chiaras</a:t>
            </a:r>
            <a:r>
              <a:rPr lang="en-US" dirty="0" smtClean="0"/>
              <a:t> with a blue leg and a yellow taped arm.</a:t>
            </a:r>
          </a:p>
          <a:p>
            <a:r>
              <a:rPr lang="en-US" dirty="0" smtClean="0"/>
              <a:t>A bunch of different colored eggs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</a:t>
            </a:r>
            <a:r>
              <a:rPr lang="en-US" dirty="0" err="1" smtClean="0"/>
              <a:t>chiaras</a:t>
            </a:r>
            <a:r>
              <a:rPr lang="en-US" dirty="0" smtClean="0"/>
              <a:t> are in the playpen, each in one in a section of the E and loaded with the same code.</a:t>
            </a:r>
          </a:p>
          <a:p>
            <a:r>
              <a:rPr lang="en-US" dirty="0" smtClean="0"/>
              <a:t>They look in their section and see one or more eggs of different colored</a:t>
            </a:r>
          </a:p>
          <a:p>
            <a:r>
              <a:rPr lang="en-US" dirty="0" smtClean="0"/>
              <a:t>They walk backwards, and then find and orient to each other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Idea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dirty="0" smtClean="0"/>
              <a:t> </a:t>
            </a:r>
            <a:r>
              <a:rPr lang="en-US" dirty="0" err="1" smtClean="0"/>
              <a:t>c</a:t>
            </a:r>
            <a:r>
              <a:rPr lang="en-US" dirty="0" err="1" smtClean="0"/>
              <a:t>hiaras</a:t>
            </a:r>
            <a:r>
              <a:rPr lang="en-US" dirty="0" smtClean="0"/>
              <a:t> </a:t>
            </a:r>
            <a:r>
              <a:rPr lang="en-US" dirty="0" smtClean="0"/>
              <a:t>then choose which one will send first, and raise their blue arms to signify that they are ready</a:t>
            </a:r>
          </a:p>
          <a:p>
            <a:r>
              <a:rPr lang="en-US" dirty="0" smtClean="0"/>
              <a:t>The sending robot will convert the quantity and color of eggs into </a:t>
            </a:r>
            <a:r>
              <a:rPr lang="en-US" dirty="0" err="1" smtClean="0"/>
              <a:t>morse</a:t>
            </a:r>
            <a:r>
              <a:rPr lang="en-US" dirty="0" smtClean="0"/>
              <a:t> code</a:t>
            </a:r>
          </a:p>
          <a:p>
            <a:r>
              <a:rPr lang="en-US" dirty="0" smtClean="0"/>
              <a:t>Then it will move its arm right for a dot, left for a dash, or center for a stop.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general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sending robot will quickly raise and lowers its blue leg to tell the other robot to look at it.</a:t>
            </a:r>
          </a:p>
          <a:p>
            <a:r>
              <a:rPr lang="en-US" dirty="0" smtClean="0"/>
              <a:t>When the arm is raised the receiving robot will take a picture and figure out if the yellow end of the arm is left or right of the </a:t>
            </a:r>
            <a:r>
              <a:rPr lang="en-US" dirty="0" err="1" smtClean="0"/>
              <a:t>chiara’s</a:t>
            </a:r>
            <a:r>
              <a:rPr lang="en-US" dirty="0" smtClean="0"/>
              <a:t> body. It will turn this into </a:t>
            </a:r>
            <a:r>
              <a:rPr lang="en-US" dirty="0" err="1" smtClean="0"/>
              <a:t>morse</a:t>
            </a:r>
            <a:r>
              <a:rPr lang="en-US" dirty="0" smtClean="0"/>
              <a:t> code.</a:t>
            </a:r>
          </a:p>
          <a:p>
            <a:r>
              <a:rPr lang="en-US" dirty="0" smtClean="0"/>
              <a:t>Then the robots will switch from sending to receiving and vice-versa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with in/output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Input can be typed into the actual code as a string, or can be gathered from visual input (eggs)</a:t>
            </a:r>
          </a:p>
          <a:p>
            <a:r>
              <a:rPr lang="en-US" dirty="0" err="1" smtClean="0"/>
              <a:t>Chiaras</a:t>
            </a:r>
            <a:r>
              <a:rPr lang="en-US" dirty="0" smtClean="0"/>
              <a:t> can speak the information they got from the other robot, and then act on that </a:t>
            </a:r>
            <a:r>
              <a:rPr lang="en-US" dirty="0" err="1" smtClean="0"/>
              <a:t>information.(knock</a:t>
            </a:r>
            <a:r>
              <a:rPr lang="en-US" dirty="0" smtClean="0"/>
              <a:t> over eggs that the other robot saw, move eggs to recreate what the other robot saw)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hiaradestro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4035" r="-14035"/>
          <a:stretch>
            <a:fillRect/>
          </a:stretch>
        </p:blipFill>
        <p:spPr>
          <a:xfrm>
            <a:off x="-1925053" y="0"/>
            <a:ext cx="12446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40</TotalTime>
  <Words>285</Words>
  <Application>Microsoft Macintosh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Sky</vt:lpstr>
      <vt:lpstr>Chiaras + Morse code!</vt:lpstr>
      <vt:lpstr>Materials</vt:lpstr>
      <vt:lpstr>General Idea</vt:lpstr>
      <vt:lpstr>General Idea cont.</vt:lpstr>
      <vt:lpstr>More general idea</vt:lpstr>
      <vt:lpstr>What to do with in/output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Chaiaras + Morse code!</dc:title>
  <dc:creator>Ethan Busis</dc:creator>
  <cp:lastModifiedBy>Ethan Busis</cp:lastModifiedBy>
  <cp:revision>2</cp:revision>
  <dcterms:created xsi:type="dcterms:W3CDTF">2009-07-28T06:17:29Z</dcterms:created>
  <dcterms:modified xsi:type="dcterms:W3CDTF">2009-07-28T06:20:58Z</dcterms:modified>
</cp:coreProperties>
</file>