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Nunito"/>
      <p:regular r:id="rId18"/>
      <p:bold r:id="rId19"/>
      <p:italic r:id="rId20"/>
      <p:boldItalic r:id="rId21"/>
    </p:embeddedFont>
    <p:embeddedFont>
      <p:font typeface="Maven Pro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italic.fntdata"/><Relationship Id="rId11" Type="http://schemas.openxmlformats.org/officeDocument/2006/relationships/slide" Target="slides/slide6.xml"/><Relationship Id="rId22" Type="http://schemas.openxmlformats.org/officeDocument/2006/relationships/font" Target="fonts/MavenPro-regular.fntdata"/><Relationship Id="rId10" Type="http://schemas.openxmlformats.org/officeDocument/2006/relationships/slide" Target="slides/slide5.xml"/><Relationship Id="rId21" Type="http://schemas.openxmlformats.org/officeDocument/2006/relationships/font" Target="fonts/Nuni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MavenPr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.fntdata"/><Relationship Id="rId6" Type="http://schemas.openxmlformats.org/officeDocument/2006/relationships/slide" Target="slides/slide1.xml"/><Relationship Id="rId18" Type="http://schemas.openxmlformats.org/officeDocument/2006/relationships/font" Target="fonts/Nuni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592c2f9475_0_6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592c2f9475_0_6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592c2f9475_0_6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592c2f9475_0_6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592c2f9475_0_6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592c2f9475_0_6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592c2f9475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592c2f9475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592c2f9475_0_6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592c2f9475_0_6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592c2f9475_0_3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592c2f9475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592c2f9475_0_6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592c2f9475_0_6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592c2f9475_0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592c2f9475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592c2f9475_0_6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592c2f9475_0_6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592c2f9475_0_3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592c2f9475_0_3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592c2f9475_0_3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592c2f9475_0_3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youtube.com/watch?v=Iz0E4BtEjgU" TargetMode="External"/><Relationship Id="rId4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youtube.com/watch?v=2yws9IYLgJw" TargetMode="Externa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Traffic Cozmo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Xinze Deng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Bolaji Bankole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Cognitive Robotics S2019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2"/>
          <p:cNvSpPr txBox="1"/>
          <p:nvPr>
            <p:ph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sp>
        <p:nvSpPr>
          <p:cNvPr id="329" name="Google Shape;329;p22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 &amp; Observations</a:t>
            </a:r>
            <a:endParaRPr/>
          </a:p>
        </p:txBody>
      </p:sp>
      <p:sp>
        <p:nvSpPr>
          <p:cNvPr id="335" name="Google Shape;335;p23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Line following works 70% of the time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Gets distracted by other objects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Trained on many different tracks, adjust model to avoid “jack of all trades, master of none” situation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Light Detection	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Lagging behind due to wireless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Need more image filtering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Can use ML training for Light detection as well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341" name="Google Shape;341;p2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Custom tracks with different bend radius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More than one cozmo on the course at a time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Faster image processing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Decision making based on previous actions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Statement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5"/>
          <p:cNvSpPr txBox="1"/>
          <p:nvPr>
            <p:ph type="title"/>
          </p:nvPr>
        </p:nvSpPr>
        <p:spPr>
          <a:xfrm>
            <a:off x="1303800" y="598575"/>
            <a:ext cx="7030500" cy="379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we make Cozmo follow any race track pattern and recognize when to start, stop, slow down, based on external signals such as traffic lights?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6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Approach: Line Following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000000"/>
                </a:solidFill>
              </a:rPr>
              <a:t>Approach: Line Following</a:t>
            </a:r>
            <a:endParaRPr sz="3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00000"/>
              </a:solidFill>
            </a:endParaRPr>
          </a:p>
        </p:txBody>
      </p:sp>
      <p:sp>
        <p:nvSpPr>
          <p:cNvPr id="299" name="Google Shape;299;p17"/>
          <p:cNvSpPr txBox="1"/>
          <p:nvPr>
            <p:ph idx="1" type="body"/>
          </p:nvPr>
        </p:nvSpPr>
        <p:spPr>
          <a:xfrm>
            <a:off x="1303800" y="1531625"/>
            <a:ext cx="7030500" cy="300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4 sets of training data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800+ images total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4 output nodes from 3 layer neural network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Forward, left, right, lost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Recovery from lost position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Back up until familiar image comes to sight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CrossEntropyLoss() function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Approach: Light Detection</a:t>
            </a:r>
            <a:endParaRPr/>
          </a:p>
        </p:txBody>
      </p:sp>
      <p:sp>
        <p:nvSpPr>
          <p:cNvPr id="305" name="Google Shape;305;p18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openCV: filter for red clusters of pixels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Based on threshold value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Look at top 50% of image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Cozmo at set head angle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9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Videos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16" name="Google Shape;316;p20" title="Cozmo Light Detection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4425" y="0"/>
            <a:ext cx="6761509" cy="507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1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23" name="Google Shape;323;p21" title="Cozmo Follow Track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