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4" r:id="rId3"/>
    <p:sldId id="275" r:id="rId4"/>
    <p:sldId id="276" r:id="rId5"/>
    <p:sldId id="277" r:id="rId6"/>
    <p:sldId id="278" r:id="rId7"/>
    <p:sldId id="281" r:id="rId8"/>
    <p:sldId id="27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53"/>
    <a:srgbClr val="FF0000"/>
    <a:srgbClr val="FFFF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22" autoAdjust="0"/>
    <p:restoredTop sz="90604" autoAdjust="0"/>
  </p:normalViewPr>
  <p:slideViewPr>
    <p:cSldViewPr snapToGrid="0">
      <p:cViewPr varScale="1">
        <p:scale>
          <a:sx n="76" d="100"/>
          <a:sy n="76" d="100"/>
        </p:scale>
        <p:origin x="-102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4BBD1C18-EABC-49F4-AF62-52F33F1CE0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2D0D-DC24-4995-A50E-ED1BAF30BD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47C09-0E11-4703-BFA8-95D927B41E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DB638-00FB-4A9A-B5BC-0E33E8CDF4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9259A-B5E0-4437-BDEF-FD444F4F9A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451C7-84A7-4DC1-A816-87EEFFE67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49D07-B6A9-4354-9470-E08A53C20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485E8-9EAE-434F-888A-8F253A43D3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30920-366B-4512-93A6-6F502B7FD5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F8132-79B0-473D-BABF-C0D7517662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AF9F-4B0F-4A37-819A-4D0CA32579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3B871-4E2B-4F81-993F-39AD38C5E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>
              <a:defRPr/>
            </a:pPr>
            <a:fld id="{942F1AEB-9C85-4B18-9CB5-A9DD703D6A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533525"/>
            <a:ext cx="91440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Intelligent Lighting in Rain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962400"/>
            <a:ext cx="9144000" cy="24257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Peter Barnum</a:t>
            </a:r>
          </a:p>
          <a:p>
            <a:pPr eaLnBrk="1" hangingPunct="1">
              <a:defRPr/>
            </a:pP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September 18,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2008</a:t>
            </a:r>
          </a:p>
          <a:p>
            <a:pPr eaLnBrk="1" hangingPunct="1">
              <a:defRPr/>
            </a:pPr>
            <a:endParaRPr lang="en-US" sz="1800" dirty="0" smtClean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0511_c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367"/>
            <a:ext cx="9144000" cy="66972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A scene at night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23599" name="Picture 47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25750" y="2622550"/>
            <a:ext cx="114300" cy="114300"/>
          </a:xfrm>
          <a:prstGeom prst="rect">
            <a:avLst/>
          </a:prstGeom>
          <a:noFill/>
        </p:spPr>
      </p:pic>
      <p:sp>
        <p:nvSpPr>
          <p:cNvPr id="23786" name="Freeform 234"/>
          <p:cNvSpPr>
            <a:spLocks/>
          </p:cNvSpPr>
          <p:nvPr/>
        </p:nvSpPr>
        <p:spPr bwMode="auto">
          <a:xfrm>
            <a:off x="4992688" y="2090738"/>
            <a:ext cx="3375025" cy="3363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252" y="0"/>
              </a:cxn>
              <a:cxn ang="0">
                <a:pos x="4252" y="4139"/>
              </a:cxn>
              <a:cxn ang="0">
                <a:pos x="4157" y="4139"/>
              </a:cxn>
              <a:cxn ang="0">
                <a:pos x="4157" y="97"/>
              </a:cxn>
              <a:cxn ang="0">
                <a:pos x="95" y="97"/>
              </a:cxn>
              <a:cxn ang="0">
                <a:pos x="95" y="4139"/>
              </a:cxn>
              <a:cxn ang="0">
                <a:pos x="4252" y="4139"/>
              </a:cxn>
              <a:cxn ang="0">
                <a:pos x="4252" y="4238"/>
              </a:cxn>
              <a:cxn ang="0">
                <a:pos x="0" y="4238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252" h="4238">
                <a:moveTo>
                  <a:pt x="0" y="0"/>
                </a:moveTo>
                <a:lnTo>
                  <a:pt x="4252" y="0"/>
                </a:lnTo>
                <a:lnTo>
                  <a:pt x="4252" y="4139"/>
                </a:lnTo>
                <a:lnTo>
                  <a:pt x="4157" y="4139"/>
                </a:lnTo>
                <a:lnTo>
                  <a:pt x="4157" y="97"/>
                </a:lnTo>
                <a:lnTo>
                  <a:pt x="95" y="97"/>
                </a:lnTo>
                <a:lnTo>
                  <a:pt x="95" y="4139"/>
                </a:lnTo>
                <a:lnTo>
                  <a:pt x="4252" y="4139"/>
                </a:lnTo>
                <a:lnTo>
                  <a:pt x="4252" y="4238"/>
                </a:lnTo>
                <a:lnTo>
                  <a:pt x="0" y="42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7" name="Freeform 235"/>
          <p:cNvSpPr>
            <a:spLocks/>
          </p:cNvSpPr>
          <p:nvPr/>
        </p:nvSpPr>
        <p:spPr bwMode="auto">
          <a:xfrm>
            <a:off x="6694488" y="2390775"/>
            <a:ext cx="1179512" cy="1843088"/>
          </a:xfrm>
          <a:custGeom>
            <a:avLst/>
            <a:gdLst/>
            <a:ahLst/>
            <a:cxnLst>
              <a:cxn ang="0">
                <a:pos x="219" y="360"/>
              </a:cxn>
              <a:cxn ang="0">
                <a:pos x="373" y="276"/>
              </a:cxn>
              <a:cxn ang="0">
                <a:pos x="559" y="118"/>
              </a:cxn>
              <a:cxn ang="0">
                <a:pos x="747" y="38"/>
              </a:cxn>
              <a:cxn ang="0">
                <a:pos x="960" y="0"/>
              </a:cxn>
              <a:cxn ang="0">
                <a:pos x="1205" y="0"/>
              </a:cxn>
              <a:cxn ang="0">
                <a:pos x="1055" y="360"/>
              </a:cxn>
              <a:cxn ang="0">
                <a:pos x="867" y="516"/>
              </a:cxn>
              <a:cxn ang="0">
                <a:pos x="1080" y="959"/>
              </a:cxn>
              <a:cxn ang="0">
                <a:pos x="1424" y="921"/>
              </a:cxn>
              <a:cxn ang="0">
                <a:pos x="1302" y="1040"/>
              </a:cxn>
              <a:cxn ang="0">
                <a:pos x="928" y="1162"/>
              </a:cxn>
              <a:cxn ang="0">
                <a:pos x="960" y="1558"/>
              </a:cxn>
              <a:cxn ang="0">
                <a:pos x="1177" y="1921"/>
              </a:cxn>
              <a:cxn ang="0">
                <a:pos x="960" y="2122"/>
              </a:cxn>
              <a:cxn ang="0">
                <a:pos x="867" y="2244"/>
              </a:cxn>
              <a:cxn ang="0">
                <a:pos x="836" y="2039"/>
              </a:cxn>
              <a:cxn ang="0">
                <a:pos x="65" y="1639"/>
              </a:cxn>
              <a:cxn ang="0">
                <a:pos x="867" y="1721"/>
              </a:cxn>
              <a:cxn ang="0">
                <a:pos x="681" y="1520"/>
              </a:cxn>
              <a:cxn ang="0">
                <a:pos x="774" y="1240"/>
              </a:cxn>
              <a:cxn ang="0">
                <a:pos x="928" y="1362"/>
              </a:cxn>
              <a:cxn ang="0">
                <a:pos x="867" y="1120"/>
              </a:cxn>
              <a:cxn ang="0">
                <a:pos x="589" y="1404"/>
              </a:cxn>
              <a:cxn ang="0">
                <a:pos x="620" y="1679"/>
              </a:cxn>
              <a:cxn ang="0">
                <a:pos x="494" y="1404"/>
              </a:cxn>
              <a:cxn ang="0">
                <a:pos x="494" y="1240"/>
              </a:cxn>
              <a:cxn ang="0">
                <a:pos x="1055" y="959"/>
              </a:cxn>
              <a:cxn ang="0">
                <a:pos x="928" y="721"/>
              </a:cxn>
              <a:cxn ang="0">
                <a:pos x="836" y="516"/>
              </a:cxn>
              <a:cxn ang="0">
                <a:pos x="620" y="480"/>
              </a:cxn>
              <a:cxn ang="0">
                <a:pos x="464" y="516"/>
              </a:cxn>
              <a:cxn ang="0">
                <a:pos x="279" y="516"/>
              </a:cxn>
              <a:cxn ang="0">
                <a:pos x="219" y="480"/>
              </a:cxn>
              <a:cxn ang="0">
                <a:pos x="65" y="516"/>
              </a:cxn>
            </a:cxnLst>
            <a:rect l="0" t="0" r="r" b="b"/>
            <a:pathLst>
              <a:path w="1486" h="2322">
                <a:moveTo>
                  <a:pt x="65" y="516"/>
                </a:moveTo>
                <a:lnTo>
                  <a:pt x="219" y="360"/>
                </a:lnTo>
                <a:lnTo>
                  <a:pt x="279" y="398"/>
                </a:lnTo>
                <a:lnTo>
                  <a:pt x="373" y="276"/>
                </a:lnTo>
                <a:lnTo>
                  <a:pt x="464" y="318"/>
                </a:lnTo>
                <a:lnTo>
                  <a:pt x="559" y="118"/>
                </a:lnTo>
                <a:lnTo>
                  <a:pt x="620" y="198"/>
                </a:lnTo>
                <a:lnTo>
                  <a:pt x="747" y="38"/>
                </a:lnTo>
                <a:lnTo>
                  <a:pt x="806" y="158"/>
                </a:lnTo>
                <a:lnTo>
                  <a:pt x="960" y="0"/>
                </a:lnTo>
                <a:lnTo>
                  <a:pt x="960" y="118"/>
                </a:lnTo>
                <a:lnTo>
                  <a:pt x="1205" y="0"/>
                </a:lnTo>
                <a:lnTo>
                  <a:pt x="1142" y="198"/>
                </a:lnTo>
                <a:lnTo>
                  <a:pt x="1055" y="360"/>
                </a:lnTo>
                <a:lnTo>
                  <a:pt x="960" y="480"/>
                </a:lnTo>
                <a:lnTo>
                  <a:pt x="867" y="516"/>
                </a:lnTo>
                <a:lnTo>
                  <a:pt x="1080" y="921"/>
                </a:lnTo>
                <a:lnTo>
                  <a:pt x="1080" y="959"/>
                </a:lnTo>
                <a:lnTo>
                  <a:pt x="1486" y="881"/>
                </a:lnTo>
                <a:lnTo>
                  <a:pt x="1424" y="921"/>
                </a:lnTo>
                <a:lnTo>
                  <a:pt x="1142" y="1000"/>
                </a:lnTo>
                <a:lnTo>
                  <a:pt x="1302" y="1040"/>
                </a:lnTo>
                <a:lnTo>
                  <a:pt x="1055" y="1120"/>
                </a:lnTo>
                <a:lnTo>
                  <a:pt x="928" y="1162"/>
                </a:lnTo>
                <a:lnTo>
                  <a:pt x="960" y="1362"/>
                </a:lnTo>
                <a:lnTo>
                  <a:pt x="960" y="1558"/>
                </a:lnTo>
                <a:lnTo>
                  <a:pt x="899" y="1799"/>
                </a:lnTo>
                <a:lnTo>
                  <a:pt x="1177" y="1921"/>
                </a:lnTo>
                <a:lnTo>
                  <a:pt x="960" y="1921"/>
                </a:lnTo>
                <a:lnTo>
                  <a:pt x="960" y="2122"/>
                </a:lnTo>
                <a:lnTo>
                  <a:pt x="899" y="2282"/>
                </a:lnTo>
                <a:lnTo>
                  <a:pt x="867" y="2244"/>
                </a:lnTo>
                <a:lnTo>
                  <a:pt x="774" y="2322"/>
                </a:lnTo>
                <a:lnTo>
                  <a:pt x="836" y="2039"/>
                </a:lnTo>
                <a:lnTo>
                  <a:pt x="806" y="1881"/>
                </a:lnTo>
                <a:lnTo>
                  <a:pt x="65" y="1639"/>
                </a:lnTo>
                <a:lnTo>
                  <a:pt x="867" y="1799"/>
                </a:lnTo>
                <a:lnTo>
                  <a:pt x="867" y="1721"/>
                </a:lnTo>
                <a:lnTo>
                  <a:pt x="747" y="1639"/>
                </a:lnTo>
                <a:lnTo>
                  <a:pt x="681" y="1520"/>
                </a:lnTo>
                <a:lnTo>
                  <a:pt x="681" y="1362"/>
                </a:lnTo>
                <a:lnTo>
                  <a:pt x="774" y="1240"/>
                </a:lnTo>
                <a:lnTo>
                  <a:pt x="836" y="1362"/>
                </a:lnTo>
                <a:lnTo>
                  <a:pt x="928" y="1362"/>
                </a:lnTo>
                <a:lnTo>
                  <a:pt x="899" y="1282"/>
                </a:lnTo>
                <a:lnTo>
                  <a:pt x="867" y="1120"/>
                </a:lnTo>
                <a:lnTo>
                  <a:pt x="652" y="1200"/>
                </a:lnTo>
                <a:lnTo>
                  <a:pt x="589" y="1404"/>
                </a:lnTo>
                <a:lnTo>
                  <a:pt x="559" y="1558"/>
                </a:lnTo>
                <a:lnTo>
                  <a:pt x="620" y="1679"/>
                </a:lnTo>
                <a:lnTo>
                  <a:pt x="528" y="1599"/>
                </a:lnTo>
                <a:lnTo>
                  <a:pt x="494" y="1404"/>
                </a:lnTo>
                <a:lnTo>
                  <a:pt x="494" y="1282"/>
                </a:lnTo>
                <a:lnTo>
                  <a:pt x="494" y="1240"/>
                </a:lnTo>
                <a:lnTo>
                  <a:pt x="95" y="1322"/>
                </a:lnTo>
                <a:lnTo>
                  <a:pt x="1055" y="959"/>
                </a:lnTo>
                <a:lnTo>
                  <a:pt x="990" y="841"/>
                </a:lnTo>
                <a:lnTo>
                  <a:pt x="928" y="721"/>
                </a:lnTo>
                <a:lnTo>
                  <a:pt x="836" y="599"/>
                </a:lnTo>
                <a:lnTo>
                  <a:pt x="836" y="516"/>
                </a:lnTo>
                <a:lnTo>
                  <a:pt x="681" y="516"/>
                </a:lnTo>
                <a:lnTo>
                  <a:pt x="620" y="480"/>
                </a:lnTo>
                <a:lnTo>
                  <a:pt x="528" y="557"/>
                </a:lnTo>
                <a:lnTo>
                  <a:pt x="464" y="516"/>
                </a:lnTo>
                <a:lnTo>
                  <a:pt x="340" y="557"/>
                </a:lnTo>
                <a:lnTo>
                  <a:pt x="279" y="516"/>
                </a:lnTo>
                <a:lnTo>
                  <a:pt x="190" y="599"/>
                </a:lnTo>
                <a:lnTo>
                  <a:pt x="219" y="480"/>
                </a:lnTo>
                <a:lnTo>
                  <a:pt x="0" y="637"/>
                </a:lnTo>
                <a:lnTo>
                  <a:pt x="65" y="516"/>
                </a:lnTo>
                <a:lnTo>
                  <a:pt x="65" y="51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3819" name="Picture 267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8150" y="3257550"/>
            <a:ext cx="114300" cy="114300"/>
          </a:xfrm>
          <a:prstGeom prst="rect">
            <a:avLst/>
          </a:prstGeom>
          <a:noFill/>
        </p:spPr>
      </p:pic>
      <p:pic>
        <p:nvPicPr>
          <p:cNvPr id="23820" name="Picture 268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6450" y="2597150"/>
            <a:ext cx="114300" cy="114300"/>
          </a:xfrm>
          <a:prstGeom prst="rect">
            <a:avLst/>
          </a:prstGeom>
          <a:noFill/>
        </p:spPr>
      </p:pic>
      <p:pic>
        <p:nvPicPr>
          <p:cNvPr id="23821" name="Picture 269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0350" y="4070350"/>
            <a:ext cx="114300" cy="114300"/>
          </a:xfrm>
          <a:prstGeom prst="rect">
            <a:avLst/>
          </a:prstGeom>
          <a:noFill/>
        </p:spPr>
      </p:pic>
      <p:pic>
        <p:nvPicPr>
          <p:cNvPr id="23822" name="Picture 270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4565650"/>
            <a:ext cx="114300" cy="114300"/>
          </a:xfrm>
          <a:prstGeom prst="rect">
            <a:avLst/>
          </a:prstGeom>
          <a:noFill/>
        </p:spPr>
      </p:pic>
      <p:pic>
        <p:nvPicPr>
          <p:cNvPr id="23823" name="Picture 271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0050" y="2178050"/>
            <a:ext cx="114300" cy="114300"/>
          </a:xfrm>
          <a:prstGeom prst="rect">
            <a:avLst/>
          </a:prstGeom>
          <a:noFill/>
        </p:spPr>
      </p:pic>
      <p:pic>
        <p:nvPicPr>
          <p:cNvPr id="23824" name="Picture 272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2450" y="2063750"/>
            <a:ext cx="114300" cy="114300"/>
          </a:xfrm>
          <a:prstGeom prst="rect">
            <a:avLst/>
          </a:prstGeom>
          <a:noFill/>
        </p:spPr>
      </p:pic>
      <p:pic>
        <p:nvPicPr>
          <p:cNvPr id="23825" name="Picture 273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1750" y="3181350"/>
            <a:ext cx="114300" cy="114300"/>
          </a:xfrm>
          <a:prstGeom prst="rect">
            <a:avLst/>
          </a:prstGeom>
          <a:noFill/>
        </p:spPr>
      </p:pic>
      <p:pic>
        <p:nvPicPr>
          <p:cNvPr id="23826" name="Picture 274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9150" y="2863850"/>
            <a:ext cx="114300" cy="114300"/>
          </a:xfrm>
          <a:prstGeom prst="rect">
            <a:avLst/>
          </a:prstGeom>
          <a:noFill/>
        </p:spPr>
      </p:pic>
      <p:pic>
        <p:nvPicPr>
          <p:cNvPr id="23827" name="Picture 275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550" y="4260850"/>
            <a:ext cx="114300" cy="114300"/>
          </a:xfrm>
          <a:prstGeom prst="rect">
            <a:avLst/>
          </a:prstGeom>
          <a:noFill/>
        </p:spPr>
      </p:pic>
      <p:pic>
        <p:nvPicPr>
          <p:cNvPr id="23828" name="Picture 276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7350" y="4171950"/>
            <a:ext cx="114300" cy="114300"/>
          </a:xfrm>
          <a:prstGeom prst="rect">
            <a:avLst/>
          </a:prstGeom>
          <a:noFill/>
        </p:spPr>
      </p:pic>
      <p:pic>
        <p:nvPicPr>
          <p:cNvPr id="23830" name="Picture 278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2050" y="3028950"/>
            <a:ext cx="114300" cy="114300"/>
          </a:xfrm>
          <a:prstGeom prst="rect">
            <a:avLst/>
          </a:prstGeom>
          <a:noFill/>
        </p:spPr>
      </p:pic>
      <p:pic>
        <p:nvPicPr>
          <p:cNvPr id="23831" name="Picture 279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137150"/>
            <a:ext cx="114300" cy="114300"/>
          </a:xfrm>
          <a:prstGeom prst="rect">
            <a:avLst/>
          </a:prstGeom>
          <a:noFill/>
        </p:spPr>
      </p:pic>
      <p:pic>
        <p:nvPicPr>
          <p:cNvPr id="23832" name="Picture 280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2250" y="5530850"/>
            <a:ext cx="114300" cy="114300"/>
          </a:xfrm>
          <a:prstGeom prst="rect">
            <a:avLst/>
          </a:prstGeom>
          <a:noFill/>
        </p:spPr>
      </p:pic>
      <p:pic>
        <p:nvPicPr>
          <p:cNvPr id="23833" name="Picture 281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8650" y="5226050"/>
            <a:ext cx="114300" cy="114300"/>
          </a:xfrm>
          <a:prstGeom prst="rect">
            <a:avLst/>
          </a:prstGeom>
          <a:noFill/>
        </p:spPr>
      </p:pic>
      <p:pic>
        <p:nvPicPr>
          <p:cNvPr id="23834" name="Picture 282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1150" y="4845050"/>
            <a:ext cx="114300" cy="114300"/>
          </a:xfrm>
          <a:prstGeom prst="rect">
            <a:avLst/>
          </a:prstGeom>
          <a:noFill/>
        </p:spPr>
      </p:pic>
      <p:pic>
        <p:nvPicPr>
          <p:cNvPr id="23838" name="Picture 286" descr="MCj0404037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1743709">
            <a:off x="273050" y="4073525"/>
            <a:ext cx="1841500" cy="971550"/>
          </a:xfrm>
          <a:prstGeom prst="rect">
            <a:avLst/>
          </a:prstGeom>
          <a:noFill/>
        </p:spPr>
      </p:pic>
      <p:grpSp>
        <p:nvGrpSpPr>
          <p:cNvPr id="3" name="Group 346"/>
          <p:cNvGrpSpPr>
            <a:grpSpLocks/>
          </p:cNvGrpSpPr>
          <p:nvPr/>
        </p:nvGrpSpPr>
        <p:grpSpPr bwMode="auto">
          <a:xfrm>
            <a:off x="2044700" y="2184400"/>
            <a:ext cx="6604000" cy="4470400"/>
            <a:chOff x="1288" y="1376"/>
            <a:chExt cx="4160" cy="2816"/>
          </a:xfrm>
        </p:grpSpPr>
        <p:grpSp>
          <p:nvGrpSpPr>
            <p:cNvPr id="4" name="Group 317"/>
            <p:cNvGrpSpPr>
              <a:grpSpLocks/>
            </p:cNvGrpSpPr>
            <p:nvPr/>
          </p:nvGrpSpPr>
          <p:grpSpPr bwMode="auto">
            <a:xfrm>
              <a:off x="4012" y="1536"/>
              <a:ext cx="1436" cy="1874"/>
              <a:chOff x="4012" y="1536"/>
              <a:chExt cx="1436" cy="1874"/>
            </a:xfrm>
          </p:grpSpPr>
          <p:pic>
            <p:nvPicPr>
              <p:cNvPr id="23835" name="Picture 283" descr="MCj04363300000[1]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012" y="1536"/>
                <a:ext cx="1436" cy="1436"/>
              </a:xfrm>
              <a:prstGeom prst="rect">
                <a:avLst/>
              </a:prstGeom>
              <a:noFill/>
            </p:spPr>
          </p:pic>
          <p:pic>
            <p:nvPicPr>
              <p:cNvPr id="23836" name="Picture 284" descr="MCj04239900000[1]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173" y="2606"/>
                <a:ext cx="702" cy="804"/>
              </a:xfrm>
              <a:prstGeom prst="rect">
                <a:avLst/>
              </a:prstGeom>
              <a:noFill/>
            </p:spPr>
          </p:pic>
        </p:grpSp>
        <p:grpSp>
          <p:nvGrpSpPr>
            <p:cNvPr id="5" name="Group 318"/>
            <p:cNvGrpSpPr>
              <a:grpSpLocks/>
            </p:cNvGrpSpPr>
            <p:nvPr/>
          </p:nvGrpSpPr>
          <p:grpSpPr bwMode="auto">
            <a:xfrm>
              <a:off x="1288" y="1376"/>
              <a:ext cx="3864" cy="2816"/>
              <a:chOff x="1288" y="1376"/>
              <a:chExt cx="3864" cy="2816"/>
            </a:xfrm>
          </p:grpSpPr>
          <p:grpSp>
            <p:nvGrpSpPr>
              <p:cNvPr id="6" name="Group 304"/>
              <p:cNvGrpSpPr>
                <a:grpSpLocks/>
              </p:cNvGrpSpPr>
              <p:nvPr/>
            </p:nvGrpSpPr>
            <p:grpSpPr bwMode="auto">
              <a:xfrm>
                <a:off x="1288" y="1376"/>
                <a:ext cx="3864" cy="2816"/>
                <a:chOff x="1288" y="1376"/>
                <a:chExt cx="3864" cy="2816"/>
              </a:xfrm>
            </p:grpSpPr>
            <p:sp>
              <p:nvSpPr>
                <p:cNvPr id="23840" name="Line 288"/>
                <p:cNvSpPr>
                  <a:spLocks noChangeShapeType="1"/>
                </p:cNvSpPr>
                <p:nvPr/>
              </p:nvSpPr>
              <p:spPr bwMode="auto">
                <a:xfrm flipV="1">
                  <a:off x="1304" y="1376"/>
                  <a:ext cx="3280" cy="13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1" name="Line 289"/>
                <p:cNvSpPr>
                  <a:spLocks noChangeShapeType="1"/>
                </p:cNvSpPr>
                <p:nvPr/>
              </p:nvSpPr>
              <p:spPr bwMode="auto">
                <a:xfrm>
                  <a:off x="1288" y="3104"/>
                  <a:ext cx="2968" cy="108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3" name="Line 291"/>
                <p:cNvSpPr>
                  <a:spLocks noChangeShapeType="1"/>
                </p:cNvSpPr>
                <p:nvPr/>
              </p:nvSpPr>
              <p:spPr bwMode="auto">
                <a:xfrm flipV="1">
                  <a:off x="1328" y="2472"/>
                  <a:ext cx="3824" cy="5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4" name="Line 292"/>
                <p:cNvSpPr>
                  <a:spLocks noChangeShapeType="1"/>
                </p:cNvSpPr>
                <p:nvPr/>
              </p:nvSpPr>
              <p:spPr bwMode="auto">
                <a:xfrm flipV="1">
                  <a:off x="1344" y="1600"/>
                  <a:ext cx="3648" cy="124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5" name="Line 293"/>
                <p:cNvSpPr>
                  <a:spLocks noChangeShapeType="1"/>
                </p:cNvSpPr>
                <p:nvPr/>
              </p:nvSpPr>
              <p:spPr bwMode="auto">
                <a:xfrm>
                  <a:off x="1320" y="3048"/>
                  <a:ext cx="3640" cy="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6" name="Line 294"/>
                <p:cNvSpPr>
                  <a:spLocks noChangeShapeType="1"/>
                </p:cNvSpPr>
                <p:nvPr/>
              </p:nvSpPr>
              <p:spPr bwMode="auto">
                <a:xfrm flipV="1">
                  <a:off x="1344" y="1992"/>
                  <a:ext cx="3776" cy="9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7" name="Line 295"/>
                <p:cNvSpPr>
                  <a:spLocks noChangeShapeType="1"/>
                </p:cNvSpPr>
                <p:nvPr/>
              </p:nvSpPr>
              <p:spPr bwMode="auto">
                <a:xfrm>
                  <a:off x="1320" y="3096"/>
                  <a:ext cx="3624" cy="38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8" name="Line 296"/>
                <p:cNvSpPr>
                  <a:spLocks noChangeShapeType="1"/>
                </p:cNvSpPr>
                <p:nvPr/>
              </p:nvSpPr>
              <p:spPr bwMode="auto">
                <a:xfrm>
                  <a:off x="1304" y="3104"/>
                  <a:ext cx="3360" cy="80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49" name="Line 297"/>
                <p:cNvSpPr>
                  <a:spLocks noChangeShapeType="1"/>
                </p:cNvSpPr>
                <p:nvPr/>
              </p:nvSpPr>
              <p:spPr bwMode="auto">
                <a:xfrm flipV="1">
                  <a:off x="1344" y="1496"/>
                  <a:ext cx="3360" cy="126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0" name="Line 298"/>
                <p:cNvSpPr>
                  <a:spLocks noChangeShapeType="1"/>
                </p:cNvSpPr>
                <p:nvPr/>
              </p:nvSpPr>
              <p:spPr bwMode="auto">
                <a:xfrm flipV="1">
                  <a:off x="1368" y="1840"/>
                  <a:ext cx="3488" cy="104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1" name="Line 299"/>
                <p:cNvSpPr>
                  <a:spLocks noChangeShapeType="1"/>
                </p:cNvSpPr>
                <p:nvPr/>
              </p:nvSpPr>
              <p:spPr bwMode="auto">
                <a:xfrm flipV="1">
                  <a:off x="1360" y="2288"/>
                  <a:ext cx="3392" cy="66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2" name="Line 300"/>
                <p:cNvSpPr>
                  <a:spLocks noChangeShapeType="1"/>
                </p:cNvSpPr>
                <p:nvPr/>
              </p:nvSpPr>
              <p:spPr bwMode="auto">
                <a:xfrm flipV="1">
                  <a:off x="1360" y="2816"/>
                  <a:ext cx="3096" cy="20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3" name="Line 301"/>
                <p:cNvSpPr>
                  <a:spLocks noChangeShapeType="1"/>
                </p:cNvSpPr>
                <p:nvPr/>
              </p:nvSpPr>
              <p:spPr bwMode="auto">
                <a:xfrm>
                  <a:off x="1360" y="3072"/>
                  <a:ext cx="3152" cy="152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4" name="Line 302"/>
                <p:cNvSpPr>
                  <a:spLocks noChangeShapeType="1"/>
                </p:cNvSpPr>
                <p:nvPr/>
              </p:nvSpPr>
              <p:spPr bwMode="auto">
                <a:xfrm>
                  <a:off x="1424" y="3096"/>
                  <a:ext cx="3320" cy="58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23855" name="Line 303"/>
                <p:cNvSpPr>
                  <a:spLocks noChangeShapeType="1"/>
                </p:cNvSpPr>
                <p:nvPr/>
              </p:nvSpPr>
              <p:spPr bwMode="auto">
                <a:xfrm>
                  <a:off x="1336" y="3096"/>
                  <a:ext cx="3096" cy="96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7" name="Group 315"/>
              <p:cNvGrpSpPr>
                <a:grpSpLocks/>
              </p:cNvGrpSpPr>
              <p:nvPr/>
            </p:nvGrpSpPr>
            <p:grpSpPr bwMode="auto">
              <a:xfrm>
                <a:off x="1841" y="1905"/>
                <a:ext cx="1412" cy="1660"/>
                <a:chOff x="1841" y="1905"/>
                <a:chExt cx="1412" cy="1660"/>
              </a:xfrm>
            </p:grpSpPr>
            <p:pic>
              <p:nvPicPr>
                <p:cNvPr id="23857" name="Picture 305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129" y="1905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59" name="Picture 307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169" y="268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0" name="Picture 308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61" y="256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1" name="Picture 309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841" y="2633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2" name="Picture 310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017" y="324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3" name="Picture 311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93" y="3049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4" name="Picture 312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097" y="2873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5" name="Picture 313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993" y="3297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3866" name="Picture 314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37" y="348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sp>
        <p:nvSpPr>
          <p:cNvPr id="23893" name="Freeform 341"/>
          <p:cNvSpPr>
            <a:spLocks/>
          </p:cNvSpPr>
          <p:nvPr/>
        </p:nvSpPr>
        <p:spPr bwMode="auto">
          <a:xfrm>
            <a:off x="7616825" y="1430338"/>
            <a:ext cx="479425" cy="650875"/>
          </a:xfrm>
          <a:custGeom>
            <a:avLst/>
            <a:gdLst/>
            <a:ahLst/>
            <a:cxnLst>
              <a:cxn ang="0">
                <a:pos x="104" y="120"/>
              </a:cxn>
              <a:cxn ang="0">
                <a:pos x="104" y="120"/>
              </a:cxn>
              <a:cxn ang="0">
                <a:pos x="92" y="118"/>
              </a:cxn>
              <a:cxn ang="0">
                <a:pos x="82" y="114"/>
              </a:cxn>
              <a:cxn ang="0">
                <a:pos x="72" y="110"/>
              </a:cxn>
              <a:cxn ang="0">
                <a:pos x="64" y="102"/>
              </a:cxn>
              <a:cxn ang="0">
                <a:pos x="56" y="94"/>
              </a:cxn>
              <a:cxn ang="0">
                <a:pos x="52" y="84"/>
              </a:cxn>
              <a:cxn ang="0">
                <a:pos x="48" y="74"/>
              </a:cxn>
              <a:cxn ang="0">
                <a:pos x="48" y="62"/>
              </a:cxn>
              <a:cxn ang="0">
                <a:pos x="48" y="62"/>
              </a:cxn>
              <a:cxn ang="0">
                <a:pos x="48" y="52"/>
              </a:cxn>
              <a:cxn ang="0">
                <a:pos x="52" y="42"/>
              </a:cxn>
              <a:cxn ang="0">
                <a:pos x="56" y="32"/>
              </a:cxn>
              <a:cxn ang="0">
                <a:pos x="62" y="24"/>
              </a:cxn>
              <a:cxn ang="0">
                <a:pos x="70" y="18"/>
              </a:cxn>
              <a:cxn ang="0">
                <a:pos x="80" y="12"/>
              </a:cxn>
              <a:cxn ang="0">
                <a:pos x="88" y="8"/>
              </a:cxn>
              <a:cxn ang="0">
                <a:pos x="100" y="8"/>
              </a:cxn>
              <a:cxn ang="0">
                <a:pos x="100" y="8"/>
              </a:cxn>
              <a:cxn ang="0">
                <a:pos x="84" y="2"/>
              </a:cxn>
              <a:cxn ang="0">
                <a:pos x="68" y="0"/>
              </a:cxn>
              <a:cxn ang="0">
                <a:pos x="68" y="0"/>
              </a:cxn>
              <a:cxn ang="0">
                <a:pos x="54" y="2"/>
              </a:cxn>
              <a:cxn ang="0">
                <a:pos x="42" y="6"/>
              </a:cxn>
              <a:cxn ang="0">
                <a:pos x="30" y="12"/>
              </a:cxn>
              <a:cxn ang="0">
                <a:pos x="20" y="20"/>
              </a:cxn>
              <a:cxn ang="0">
                <a:pos x="12" y="30"/>
              </a:cxn>
              <a:cxn ang="0">
                <a:pos x="4" y="42"/>
              </a:cxn>
              <a:cxn ang="0">
                <a:pos x="0" y="56"/>
              </a:cxn>
              <a:cxn ang="0">
                <a:pos x="0" y="68"/>
              </a:cxn>
              <a:cxn ang="0">
                <a:pos x="0" y="68"/>
              </a:cxn>
              <a:cxn ang="0">
                <a:pos x="0" y="82"/>
              </a:cxn>
              <a:cxn ang="0">
                <a:pos x="4" y="96"/>
              </a:cxn>
              <a:cxn ang="0">
                <a:pos x="12" y="108"/>
              </a:cxn>
              <a:cxn ang="0">
                <a:pos x="20" y="118"/>
              </a:cxn>
              <a:cxn ang="0">
                <a:pos x="30" y="126"/>
              </a:cxn>
              <a:cxn ang="0">
                <a:pos x="42" y="132"/>
              </a:cxn>
              <a:cxn ang="0">
                <a:pos x="54" y="136"/>
              </a:cxn>
              <a:cxn ang="0">
                <a:pos x="68" y="138"/>
              </a:cxn>
              <a:cxn ang="0">
                <a:pos x="68" y="138"/>
              </a:cxn>
              <a:cxn ang="0">
                <a:pos x="82" y="136"/>
              </a:cxn>
              <a:cxn ang="0">
                <a:pos x="96" y="132"/>
              </a:cxn>
              <a:cxn ang="0">
                <a:pos x="108" y="126"/>
              </a:cxn>
              <a:cxn ang="0">
                <a:pos x="118" y="116"/>
              </a:cxn>
              <a:cxn ang="0">
                <a:pos x="118" y="116"/>
              </a:cxn>
              <a:cxn ang="0">
                <a:pos x="104" y="120"/>
              </a:cxn>
              <a:cxn ang="0">
                <a:pos x="104" y="120"/>
              </a:cxn>
            </a:cxnLst>
            <a:rect l="0" t="0" r="r" b="b"/>
            <a:pathLst>
              <a:path w="118" h="138">
                <a:moveTo>
                  <a:pt x="104" y="120"/>
                </a:moveTo>
                <a:lnTo>
                  <a:pt x="104" y="120"/>
                </a:lnTo>
                <a:lnTo>
                  <a:pt x="92" y="118"/>
                </a:lnTo>
                <a:lnTo>
                  <a:pt x="82" y="114"/>
                </a:lnTo>
                <a:lnTo>
                  <a:pt x="72" y="110"/>
                </a:lnTo>
                <a:lnTo>
                  <a:pt x="64" y="102"/>
                </a:lnTo>
                <a:lnTo>
                  <a:pt x="56" y="94"/>
                </a:lnTo>
                <a:lnTo>
                  <a:pt x="52" y="84"/>
                </a:lnTo>
                <a:lnTo>
                  <a:pt x="48" y="74"/>
                </a:lnTo>
                <a:lnTo>
                  <a:pt x="48" y="62"/>
                </a:lnTo>
                <a:lnTo>
                  <a:pt x="48" y="62"/>
                </a:lnTo>
                <a:lnTo>
                  <a:pt x="48" y="52"/>
                </a:lnTo>
                <a:lnTo>
                  <a:pt x="52" y="42"/>
                </a:lnTo>
                <a:lnTo>
                  <a:pt x="56" y="32"/>
                </a:lnTo>
                <a:lnTo>
                  <a:pt x="62" y="24"/>
                </a:lnTo>
                <a:lnTo>
                  <a:pt x="70" y="18"/>
                </a:lnTo>
                <a:lnTo>
                  <a:pt x="80" y="12"/>
                </a:lnTo>
                <a:lnTo>
                  <a:pt x="88" y="8"/>
                </a:lnTo>
                <a:lnTo>
                  <a:pt x="100" y="8"/>
                </a:lnTo>
                <a:lnTo>
                  <a:pt x="100" y="8"/>
                </a:lnTo>
                <a:lnTo>
                  <a:pt x="84" y="2"/>
                </a:lnTo>
                <a:lnTo>
                  <a:pt x="68" y="0"/>
                </a:lnTo>
                <a:lnTo>
                  <a:pt x="68" y="0"/>
                </a:lnTo>
                <a:lnTo>
                  <a:pt x="54" y="2"/>
                </a:lnTo>
                <a:lnTo>
                  <a:pt x="42" y="6"/>
                </a:lnTo>
                <a:lnTo>
                  <a:pt x="30" y="12"/>
                </a:lnTo>
                <a:lnTo>
                  <a:pt x="20" y="20"/>
                </a:lnTo>
                <a:lnTo>
                  <a:pt x="12" y="30"/>
                </a:lnTo>
                <a:lnTo>
                  <a:pt x="4" y="42"/>
                </a:lnTo>
                <a:lnTo>
                  <a:pt x="0" y="56"/>
                </a:lnTo>
                <a:lnTo>
                  <a:pt x="0" y="68"/>
                </a:lnTo>
                <a:lnTo>
                  <a:pt x="0" y="68"/>
                </a:lnTo>
                <a:lnTo>
                  <a:pt x="0" y="82"/>
                </a:lnTo>
                <a:lnTo>
                  <a:pt x="4" y="96"/>
                </a:lnTo>
                <a:lnTo>
                  <a:pt x="12" y="108"/>
                </a:lnTo>
                <a:lnTo>
                  <a:pt x="20" y="118"/>
                </a:lnTo>
                <a:lnTo>
                  <a:pt x="30" y="126"/>
                </a:lnTo>
                <a:lnTo>
                  <a:pt x="42" y="132"/>
                </a:lnTo>
                <a:lnTo>
                  <a:pt x="54" y="136"/>
                </a:lnTo>
                <a:lnTo>
                  <a:pt x="68" y="138"/>
                </a:lnTo>
                <a:lnTo>
                  <a:pt x="68" y="138"/>
                </a:lnTo>
                <a:lnTo>
                  <a:pt x="82" y="136"/>
                </a:lnTo>
                <a:lnTo>
                  <a:pt x="96" y="132"/>
                </a:lnTo>
                <a:lnTo>
                  <a:pt x="108" y="126"/>
                </a:lnTo>
                <a:lnTo>
                  <a:pt x="118" y="116"/>
                </a:lnTo>
                <a:lnTo>
                  <a:pt x="118" y="116"/>
                </a:lnTo>
                <a:lnTo>
                  <a:pt x="104" y="120"/>
                </a:lnTo>
                <a:lnTo>
                  <a:pt x="104" y="120"/>
                </a:lnTo>
                <a:close/>
              </a:path>
            </a:pathLst>
          </a:custGeom>
          <a:solidFill>
            <a:srgbClr val="FFE63B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3899" name="Picture 347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3350" y="2317750"/>
            <a:ext cx="114300" cy="114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69" name="Picture 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0" y="4176713"/>
            <a:ext cx="1941513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Lighting with a projector</a:t>
            </a:r>
          </a:p>
        </p:txBody>
      </p:sp>
      <p:sp>
        <p:nvSpPr>
          <p:cNvPr id="99331" name="Line 3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99332" name="Picture 4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25750" y="2622550"/>
            <a:ext cx="114300" cy="114300"/>
          </a:xfrm>
          <a:prstGeom prst="rect">
            <a:avLst/>
          </a:prstGeom>
          <a:noFill/>
        </p:spPr>
      </p:pic>
      <p:sp>
        <p:nvSpPr>
          <p:cNvPr id="99333" name="Freeform 5"/>
          <p:cNvSpPr>
            <a:spLocks/>
          </p:cNvSpPr>
          <p:nvPr/>
        </p:nvSpPr>
        <p:spPr bwMode="auto">
          <a:xfrm>
            <a:off x="4992688" y="2090738"/>
            <a:ext cx="3375025" cy="3363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252" y="0"/>
              </a:cxn>
              <a:cxn ang="0">
                <a:pos x="4252" y="4139"/>
              </a:cxn>
              <a:cxn ang="0">
                <a:pos x="4157" y="4139"/>
              </a:cxn>
              <a:cxn ang="0">
                <a:pos x="4157" y="97"/>
              </a:cxn>
              <a:cxn ang="0">
                <a:pos x="95" y="97"/>
              </a:cxn>
              <a:cxn ang="0">
                <a:pos x="95" y="4139"/>
              </a:cxn>
              <a:cxn ang="0">
                <a:pos x="4252" y="4139"/>
              </a:cxn>
              <a:cxn ang="0">
                <a:pos x="4252" y="4238"/>
              </a:cxn>
              <a:cxn ang="0">
                <a:pos x="0" y="4238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252" h="4238">
                <a:moveTo>
                  <a:pt x="0" y="0"/>
                </a:moveTo>
                <a:lnTo>
                  <a:pt x="4252" y="0"/>
                </a:lnTo>
                <a:lnTo>
                  <a:pt x="4252" y="4139"/>
                </a:lnTo>
                <a:lnTo>
                  <a:pt x="4157" y="4139"/>
                </a:lnTo>
                <a:lnTo>
                  <a:pt x="4157" y="97"/>
                </a:lnTo>
                <a:lnTo>
                  <a:pt x="95" y="97"/>
                </a:lnTo>
                <a:lnTo>
                  <a:pt x="95" y="4139"/>
                </a:lnTo>
                <a:lnTo>
                  <a:pt x="4252" y="4139"/>
                </a:lnTo>
                <a:lnTo>
                  <a:pt x="4252" y="4238"/>
                </a:lnTo>
                <a:lnTo>
                  <a:pt x="0" y="42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9334" name="Freeform 6"/>
          <p:cNvSpPr>
            <a:spLocks/>
          </p:cNvSpPr>
          <p:nvPr/>
        </p:nvSpPr>
        <p:spPr bwMode="auto">
          <a:xfrm>
            <a:off x="6694488" y="2390775"/>
            <a:ext cx="1179512" cy="1843088"/>
          </a:xfrm>
          <a:custGeom>
            <a:avLst/>
            <a:gdLst/>
            <a:ahLst/>
            <a:cxnLst>
              <a:cxn ang="0">
                <a:pos x="219" y="360"/>
              </a:cxn>
              <a:cxn ang="0">
                <a:pos x="373" y="276"/>
              </a:cxn>
              <a:cxn ang="0">
                <a:pos x="559" y="118"/>
              </a:cxn>
              <a:cxn ang="0">
                <a:pos x="747" y="38"/>
              </a:cxn>
              <a:cxn ang="0">
                <a:pos x="960" y="0"/>
              </a:cxn>
              <a:cxn ang="0">
                <a:pos x="1205" y="0"/>
              </a:cxn>
              <a:cxn ang="0">
                <a:pos x="1055" y="360"/>
              </a:cxn>
              <a:cxn ang="0">
                <a:pos x="867" y="516"/>
              </a:cxn>
              <a:cxn ang="0">
                <a:pos x="1080" y="959"/>
              </a:cxn>
              <a:cxn ang="0">
                <a:pos x="1424" y="921"/>
              </a:cxn>
              <a:cxn ang="0">
                <a:pos x="1302" y="1040"/>
              </a:cxn>
              <a:cxn ang="0">
                <a:pos x="928" y="1162"/>
              </a:cxn>
              <a:cxn ang="0">
                <a:pos x="960" y="1558"/>
              </a:cxn>
              <a:cxn ang="0">
                <a:pos x="1177" y="1921"/>
              </a:cxn>
              <a:cxn ang="0">
                <a:pos x="960" y="2122"/>
              </a:cxn>
              <a:cxn ang="0">
                <a:pos x="867" y="2244"/>
              </a:cxn>
              <a:cxn ang="0">
                <a:pos x="836" y="2039"/>
              </a:cxn>
              <a:cxn ang="0">
                <a:pos x="65" y="1639"/>
              </a:cxn>
              <a:cxn ang="0">
                <a:pos x="867" y="1721"/>
              </a:cxn>
              <a:cxn ang="0">
                <a:pos x="681" y="1520"/>
              </a:cxn>
              <a:cxn ang="0">
                <a:pos x="774" y="1240"/>
              </a:cxn>
              <a:cxn ang="0">
                <a:pos x="928" y="1362"/>
              </a:cxn>
              <a:cxn ang="0">
                <a:pos x="867" y="1120"/>
              </a:cxn>
              <a:cxn ang="0">
                <a:pos x="589" y="1404"/>
              </a:cxn>
              <a:cxn ang="0">
                <a:pos x="620" y="1679"/>
              </a:cxn>
              <a:cxn ang="0">
                <a:pos x="494" y="1404"/>
              </a:cxn>
              <a:cxn ang="0">
                <a:pos x="494" y="1240"/>
              </a:cxn>
              <a:cxn ang="0">
                <a:pos x="1055" y="959"/>
              </a:cxn>
              <a:cxn ang="0">
                <a:pos x="928" y="721"/>
              </a:cxn>
              <a:cxn ang="0">
                <a:pos x="836" y="516"/>
              </a:cxn>
              <a:cxn ang="0">
                <a:pos x="620" y="480"/>
              </a:cxn>
              <a:cxn ang="0">
                <a:pos x="464" y="516"/>
              </a:cxn>
              <a:cxn ang="0">
                <a:pos x="279" y="516"/>
              </a:cxn>
              <a:cxn ang="0">
                <a:pos x="219" y="480"/>
              </a:cxn>
              <a:cxn ang="0">
                <a:pos x="65" y="516"/>
              </a:cxn>
            </a:cxnLst>
            <a:rect l="0" t="0" r="r" b="b"/>
            <a:pathLst>
              <a:path w="1486" h="2322">
                <a:moveTo>
                  <a:pt x="65" y="516"/>
                </a:moveTo>
                <a:lnTo>
                  <a:pt x="219" y="360"/>
                </a:lnTo>
                <a:lnTo>
                  <a:pt x="279" y="398"/>
                </a:lnTo>
                <a:lnTo>
                  <a:pt x="373" y="276"/>
                </a:lnTo>
                <a:lnTo>
                  <a:pt x="464" y="318"/>
                </a:lnTo>
                <a:lnTo>
                  <a:pt x="559" y="118"/>
                </a:lnTo>
                <a:lnTo>
                  <a:pt x="620" y="198"/>
                </a:lnTo>
                <a:lnTo>
                  <a:pt x="747" y="38"/>
                </a:lnTo>
                <a:lnTo>
                  <a:pt x="806" y="158"/>
                </a:lnTo>
                <a:lnTo>
                  <a:pt x="960" y="0"/>
                </a:lnTo>
                <a:lnTo>
                  <a:pt x="960" y="118"/>
                </a:lnTo>
                <a:lnTo>
                  <a:pt x="1205" y="0"/>
                </a:lnTo>
                <a:lnTo>
                  <a:pt x="1142" y="198"/>
                </a:lnTo>
                <a:lnTo>
                  <a:pt x="1055" y="360"/>
                </a:lnTo>
                <a:lnTo>
                  <a:pt x="960" y="480"/>
                </a:lnTo>
                <a:lnTo>
                  <a:pt x="867" y="516"/>
                </a:lnTo>
                <a:lnTo>
                  <a:pt x="1080" y="921"/>
                </a:lnTo>
                <a:lnTo>
                  <a:pt x="1080" y="959"/>
                </a:lnTo>
                <a:lnTo>
                  <a:pt x="1486" y="881"/>
                </a:lnTo>
                <a:lnTo>
                  <a:pt x="1424" y="921"/>
                </a:lnTo>
                <a:lnTo>
                  <a:pt x="1142" y="1000"/>
                </a:lnTo>
                <a:lnTo>
                  <a:pt x="1302" y="1040"/>
                </a:lnTo>
                <a:lnTo>
                  <a:pt x="1055" y="1120"/>
                </a:lnTo>
                <a:lnTo>
                  <a:pt x="928" y="1162"/>
                </a:lnTo>
                <a:lnTo>
                  <a:pt x="960" y="1362"/>
                </a:lnTo>
                <a:lnTo>
                  <a:pt x="960" y="1558"/>
                </a:lnTo>
                <a:lnTo>
                  <a:pt x="899" y="1799"/>
                </a:lnTo>
                <a:lnTo>
                  <a:pt x="1177" y="1921"/>
                </a:lnTo>
                <a:lnTo>
                  <a:pt x="960" y="1921"/>
                </a:lnTo>
                <a:lnTo>
                  <a:pt x="960" y="2122"/>
                </a:lnTo>
                <a:lnTo>
                  <a:pt x="899" y="2282"/>
                </a:lnTo>
                <a:lnTo>
                  <a:pt x="867" y="2244"/>
                </a:lnTo>
                <a:lnTo>
                  <a:pt x="774" y="2322"/>
                </a:lnTo>
                <a:lnTo>
                  <a:pt x="836" y="2039"/>
                </a:lnTo>
                <a:lnTo>
                  <a:pt x="806" y="1881"/>
                </a:lnTo>
                <a:lnTo>
                  <a:pt x="65" y="1639"/>
                </a:lnTo>
                <a:lnTo>
                  <a:pt x="867" y="1799"/>
                </a:lnTo>
                <a:lnTo>
                  <a:pt x="867" y="1721"/>
                </a:lnTo>
                <a:lnTo>
                  <a:pt x="747" y="1639"/>
                </a:lnTo>
                <a:lnTo>
                  <a:pt x="681" y="1520"/>
                </a:lnTo>
                <a:lnTo>
                  <a:pt x="681" y="1362"/>
                </a:lnTo>
                <a:lnTo>
                  <a:pt x="774" y="1240"/>
                </a:lnTo>
                <a:lnTo>
                  <a:pt x="836" y="1362"/>
                </a:lnTo>
                <a:lnTo>
                  <a:pt x="928" y="1362"/>
                </a:lnTo>
                <a:lnTo>
                  <a:pt x="899" y="1282"/>
                </a:lnTo>
                <a:lnTo>
                  <a:pt x="867" y="1120"/>
                </a:lnTo>
                <a:lnTo>
                  <a:pt x="652" y="1200"/>
                </a:lnTo>
                <a:lnTo>
                  <a:pt x="589" y="1404"/>
                </a:lnTo>
                <a:lnTo>
                  <a:pt x="559" y="1558"/>
                </a:lnTo>
                <a:lnTo>
                  <a:pt x="620" y="1679"/>
                </a:lnTo>
                <a:lnTo>
                  <a:pt x="528" y="1599"/>
                </a:lnTo>
                <a:lnTo>
                  <a:pt x="494" y="1404"/>
                </a:lnTo>
                <a:lnTo>
                  <a:pt x="494" y="1282"/>
                </a:lnTo>
                <a:lnTo>
                  <a:pt x="494" y="1240"/>
                </a:lnTo>
                <a:lnTo>
                  <a:pt x="95" y="1322"/>
                </a:lnTo>
                <a:lnTo>
                  <a:pt x="1055" y="959"/>
                </a:lnTo>
                <a:lnTo>
                  <a:pt x="990" y="841"/>
                </a:lnTo>
                <a:lnTo>
                  <a:pt x="928" y="721"/>
                </a:lnTo>
                <a:lnTo>
                  <a:pt x="836" y="599"/>
                </a:lnTo>
                <a:lnTo>
                  <a:pt x="836" y="516"/>
                </a:lnTo>
                <a:lnTo>
                  <a:pt x="681" y="516"/>
                </a:lnTo>
                <a:lnTo>
                  <a:pt x="620" y="480"/>
                </a:lnTo>
                <a:lnTo>
                  <a:pt x="528" y="557"/>
                </a:lnTo>
                <a:lnTo>
                  <a:pt x="464" y="516"/>
                </a:lnTo>
                <a:lnTo>
                  <a:pt x="340" y="557"/>
                </a:lnTo>
                <a:lnTo>
                  <a:pt x="279" y="516"/>
                </a:lnTo>
                <a:lnTo>
                  <a:pt x="190" y="599"/>
                </a:lnTo>
                <a:lnTo>
                  <a:pt x="219" y="480"/>
                </a:lnTo>
                <a:lnTo>
                  <a:pt x="0" y="637"/>
                </a:lnTo>
                <a:lnTo>
                  <a:pt x="65" y="516"/>
                </a:lnTo>
                <a:lnTo>
                  <a:pt x="65" y="51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99341" name="Picture 13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8150" y="3257550"/>
            <a:ext cx="114300" cy="114300"/>
          </a:xfrm>
          <a:prstGeom prst="rect">
            <a:avLst/>
          </a:prstGeom>
          <a:noFill/>
        </p:spPr>
      </p:pic>
      <p:pic>
        <p:nvPicPr>
          <p:cNvPr id="99342" name="Picture 14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6450" y="2597150"/>
            <a:ext cx="114300" cy="114300"/>
          </a:xfrm>
          <a:prstGeom prst="rect">
            <a:avLst/>
          </a:prstGeom>
          <a:noFill/>
        </p:spPr>
      </p:pic>
      <p:pic>
        <p:nvPicPr>
          <p:cNvPr id="99343" name="Picture 15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0350" y="4070350"/>
            <a:ext cx="114300" cy="114300"/>
          </a:xfrm>
          <a:prstGeom prst="rect">
            <a:avLst/>
          </a:prstGeom>
          <a:noFill/>
        </p:spPr>
      </p:pic>
      <p:pic>
        <p:nvPicPr>
          <p:cNvPr id="99344" name="Picture 16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3750" y="4565650"/>
            <a:ext cx="114300" cy="114300"/>
          </a:xfrm>
          <a:prstGeom prst="rect">
            <a:avLst/>
          </a:prstGeom>
          <a:noFill/>
        </p:spPr>
      </p:pic>
      <p:pic>
        <p:nvPicPr>
          <p:cNvPr id="99345" name="Picture 17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0050" y="2178050"/>
            <a:ext cx="114300" cy="114300"/>
          </a:xfrm>
          <a:prstGeom prst="rect">
            <a:avLst/>
          </a:prstGeom>
          <a:noFill/>
        </p:spPr>
      </p:pic>
      <p:pic>
        <p:nvPicPr>
          <p:cNvPr id="99346" name="Picture 18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92450" y="2063750"/>
            <a:ext cx="114300" cy="114300"/>
          </a:xfrm>
          <a:prstGeom prst="rect">
            <a:avLst/>
          </a:prstGeom>
          <a:noFill/>
        </p:spPr>
      </p:pic>
      <p:pic>
        <p:nvPicPr>
          <p:cNvPr id="99347" name="Picture 19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41750" y="3181350"/>
            <a:ext cx="114300" cy="114300"/>
          </a:xfrm>
          <a:prstGeom prst="rect">
            <a:avLst/>
          </a:prstGeom>
          <a:noFill/>
        </p:spPr>
      </p:pic>
      <p:pic>
        <p:nvPicPr>
          <p:cNvPr id="99348" name="Picture 20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9150" y="2863850"/>
            <a:ext cx="114300" cy="114300"/>
          </a:xfrm>
          <a:prstGeom prst="rect">
            <a:avLst/>
          </a:prstGeom>
          <a:noFill/>
        </p:spPr>
      </p:pic>
      <p:pic>
        <p:nvPicPr>
          <p:cNvPr id="99349" name="Picture 21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35550" y="4260850"/>
            <a:ext cx="114300" cy="114300"/>
          </a:xfrm>
          <a:prstGeom prst="rect">
            <a:avLst/>
          </a:prstGeom>
          <a:noFill/>
        </p:spPr>
      </p:pic>
      <p:pic>
        <p:nvPicPr>
          <p:cNvPr id="99350" name="Picture 22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7350" y="4171950"/>
            <a:ext cx="114300" cy="114300"/>
          </a:xfrm>
          <a:prstGeom prst="rect">
            <a:avLst/>
          </a:prstGeom>
          <a:noFill/>
        </p:spPr>
      </p:pic>
      <p:pic>
        <p:nvPicPr>
          <p:cNvPr id="99351" name="Picture 23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3350" y="2317750"/>
            <a:ext cx="114300" cy="114300"/>
          </a:xfrm>
          <a:prstGeom prst="rect">
            <a:avLst/>
          </a:prstGeom>
          <a:noFill/>
        </p:spPr>
      </p:pic>
      <p:pic>
        <p:nvPicPr>
          <p:cNvPr id="99352" name="Picture 24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2050" y="3028950"/>
            <a:ext cx="114300" cy="114300"/>
          </a:xfrm>
          <a:prstGeom prst="rect">
            <a:avLst/>
          </a:prstGeom>
          <a:noFill/>
        </p:spPr>
      </p:pic>
      <p:pic>
        <p:nvPicPr>
          <p:cNvPr id="99353" name="Picture 25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4250" y="5137150"/>
            <a:ext cx="114300" cy="114300"/>
          </a:xfrm>
          <a:prstGeom prst="rect">
            <a:avLst/>
          </a:prstGeom>
          <a:noFill/>
        </p:spPr>
      </p:pic>
      <p:pic>
        <p:nvPicPr>
          <p:cNvPr id="99354" name="Picture 26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2250" y="5530850"/>
            <a:ext cx="114300" cy="114300"/>
          </a:xfrm>
          <a:prstGeom prst="rect">
            <a:avLst/>
          </a:prstGeom>
          <a:noFill/>
        </p:spPr>
      </p:pic>
      <p:pic>
        <p:nvPicPr>
          <p:cNvPr id="99355" name="Picture 27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8650" y="5226050"/>
            <a:ext cx="114300" cy="114300"/>
          </a:xfrm>
          <a:prstGeom prst="rect">
            <a:avLst/>
          </a:prstGeom>
          <a:noFill/>
        </p:spPr>
      </p:pic>
      <p:pic>
        <p:nvPicPr>
          <p:cNvPr id="99356" name="Picture 28" descr="dropGra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1150" y="4845050"/>
            <a:ext cx="114300" cy="114300"/>
          </a:xfrm>
          <a:prstGeom prst="rect">
            <a:avLst/>
          </a:prstGeom>
          <a:noFill/>
        </p:spPr>
      </p:pic>
      <p:pic>
        <p:nvPicPr>
          <p:cNvPr id="99357" name="Picture 29" descr="MCj0436330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69050" y="2438400"/>
            <a:ext cx="2279650" cy="2279650"/>
          </a:xfrm>
          <a:prstGeom prst="rect">
            <a:avLst/>
          </a:prstGeom>
          <a:noFill/>
        </p:spPr>
      </p:pic>
      <p:pic>
        <p:nvPicPr>
          <p:cNvPr id="99358" name="Picture 30" descr="MCj0423990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4638" y="4137025"/>
            <a:ext cx="1114425" cy="1276350"/>
          </a:xfrm>
          <a:prstGeom prst="rect">
            <a:avLst/>
          </a:prstGeom>
          <a:noFill/>
        </p:spPr>
      </p:pic>
      <p:sp>
        <p:nvSpPr>
          <p:cNvPr id="99381" name="Line 53"/>
          <p:cNvSpPr>
            <a:spLocks noChangeShapeType="1"/>
          </p:cNvSpPr>
          <p:nvPr/>
        </p:nvSpPr>
        <p:spPr bwMode="auto">
          <a:xfrm>
            <a:off x="2044700" y="4927600"/>
            <a:ext cx="4711700" cy="17272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84" name="Line 56"/>
          <p:cNvSpPr>
            <a:spLocks noChangeShapeType="1"/>
          </p:cNvSpPr>
          <p:nvPr/>
        </p:nvSpPr>
        <p:spPr bwMode="auto">
          <a:xfrm>
            <a:off x="2095500" y="4838700"/>
            <a:ext cx="5778500" cy="127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87" name="Line 59"/>
          <p:cNvSpPr>
            <a:spLocks noChangeShapeType="1"/>
          </p:cNvSpPr>
          <p:nvPr/>
        </p:nvSpPr>
        <p:spPr bwMode="auto">
          <a:xfrm>
            <a:off x="2070100" y="4927600"/>
            <a:ext cx="5334000" cy="1270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88" name="Line 60"/>
          <p:cNvSpPr>
            <a:spLocks noChangeShapeType="1"/>
          </p:cNvSpPr>
          <p:nvPr/>
        </p:nvSpPr>
        <p:spPr bwMode="auto">
          <a:xfrm flipV="1">
            <a:off x="2133600" y="2374900"/>
            <a:ext cx="5334000" cy="2006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89" name="Line 61"/>
          <p:cNvSpPr>
            <a:spLocks noChangeShapeType="1"/>
          </p:cNvSpPr>
          <p:nvPr/>
        </p:nvSpPr>
        <p:spPr bwMode="auto">
          <a:xfrm flipV="1">
            <a:off x="2171700" y="2921000"/>
            <a:ext cx="5537200" cy="1651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90" name="Line 62"/>
          <p:cNvSpPr>
            <a:spLocks noChangeShapeType="1"/>
          </p:cNvSpPr>
          <p:nvPr/>
        </p:nvSpPr>
        <p:spPr bwMode="auto">
          <a:xfrm flipV="1">
            <a:off x="2159000" y="3632200"/>
            <a:ext cx="5384800" cy="10541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91" name="Line 63"/>
          <p:cNvSpPr>
            <a:spLocks noChangeShapeType="1"/>
          </p:cNvSpPr>
          <p:nvPr/>
        </p:nvSpPr>
        <p:spPr bwMode="auto">
          <a:xfrm flipV="1">
            <a:off x="2159000" y="4470400"/>
            <a:ext cx="4914900" cy="3302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92" name="Line 64"/>
          <p:cNvSpPr>
            <a:spLocks noChangeShapeType="1"/>
          </p:cNvSpPr>
          <p:nvPr/>
        </p:nvSpPr>
        <p:spPr bwMode="auto">
          <a:xfrm>
            <a:off x="2159000" y="4876800"/>
            <a:ext cx="5003800" cy="2413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9393" name="Line 65"/>
          <p:cNvSpPr>
            <a:spLocks noChangeShapeType="1"/>
          </p:cNvSpPr>
          <p:nvPr/>
        </p:nvSpPr>
        <p:spPr bwMode="auto">
          <a:xfrm>
            <a:off x="2260600" y="4914900"/>
            <a:ext cx="5270500" cy="9271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pSp>
        <p:nvGrpSpPr>
          <p:cNvPr id="3" name="Group 80"/>
          <p:cNvGrpSpPr>
            <a:grpSpLocks/>
          </p:cNvGrpSpPr>
          <p:nvPr/>
        </p:nvGrpSpPr>
        <p:grpSpPr bwMode="auto">
          <a:xfrm>
            <a:off x="2070100" y="2184400"/>
            <a:ext cx="6108700" cy="4267200"/>
            <a:chOff x="1304" y="1376"/>
            <a:chExt cx="3848" cy="2688"/>
          </a:xfrm>
        </p:grpSpPr>
        <p:sp>
          <p:nvSpPr>
            <p:cNvPr id="99394" name="Line 66"/>
            <p:cNvSpPr>
              <a:spLocks noChangeShapeType="1"/>
            </p:cNvSpPr>
            <p:nvPr/>
          </p:nvSpPr>
          <p:spPr bwMode="auto">
            <a:xfrm>
              <a:off x="1336" y="3096"/>
              <a:ext cx="3096" cy="96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4" name="Group 79"/>
            <p:cNvGrpSpPr>
              <a:grpSpLocks/>
            </p:cNvGrpSpPr>
            <p:nvPr/>
          </p:nvGrpSpPr>
          <p:grpSpPr bwMode="auto">
            <a:xfrm>
              <a:off x="1304" y="1376"/>
              <a:ext cx="3848" cy="2189"/>
              <a:chOff x="1304" y="1376"/>
              <a:chExt cx="3848" cy="2189"/>
            </a:xfrm>
          </p:grpSpPr>
          <p:grpSp>
            <p:nvGrpSpPr>
              <p:cNvPr id="5" name="Group 67"/>
              <p:cNvGrpSpPr>
                <a:grpSpLocks/>
              </p:cNvGrpSpPr>
              <p:nvPr/>
            </p:nvGrpSpPr>
            <p:grpSpPr bwMode="auto">
              <a:xfrm>
                <a:off x="1304" y="1376"/>
                <a:ext cx="3848" cy="2104"/>
                <a:chOff x="1304" y="1376"/>
                <a:chExt cx="3848" cy="2104"/>
              </a:xfrm>
            </p:grpSpPr>
            <p:sp>
              <p:nvSpPr>
                <p:cNvPr id="99380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1304" y="1376"/>
                  <a:ext cx="3280" cy="13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382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1328" y="2472"/>
                  <a:ext cx="3824" cy="5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383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1344" y="1600"/>
                  <a:ext cx="3648" cy="124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385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1344" y="1992"/>
                  <a:ext cx="3776" cy="9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386" name="Line 58"/>
                <p:cNvSpPr>
                  <a:spLocks noChangeShapeType="1"/>
                </p:cNvSpPr>
                <p:nvPr/>
              </p:nvSpPr>
              <p:spPr bwMode="auto">
                <a:xfrm>
                  <a:off x="1320" y="3096"/>
                  <a:ext cx="3624" cy="38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grpSp>
            <p:nvGrpSpPr>
              <p:cNvPr id="6" name="Group 69"/>
              <p:cNvGrpSpPr>
                <a:grpSpLocks/>
              </p:cNvGrpSpPr>
              <p:nvPr/>
            </p:nvGrpSpPr>
            <p:grpSpPr bwMode="auto">
              <a:xfrm>
                <a:off x="1841" y="1905"/>
                <a:ext cx="1412" cy="1660"/>
                <a:chOff x="1841" y="1905"/>
                <a:chExt cx="1412" cy="1660"/>
              </a:xfrm>
            </p:grpSpPr>
            <p:pic>
              <p:nvPicPr>
                <p:cNvPr id="99398" name="Picture 70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129" y="1905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399" name="Picture 71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169" y="268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0" name="Picture 72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61" y="256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1" name="Picture 73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841" y="2633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2" name="Picture 74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3017" y="324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3" name="Picture 75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93" y="3049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4" name="Picture 76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097" y="2873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5" name="Picture 77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993" y="3297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9406" name="Picture 78"/>
                <p:cNvPicPr>
                  <a:picLocks noChangeAspect="1" noChangeArrowheads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2537" y="3481"/>
                  <a:ext cx="84" cy="8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</p:grpSp>
      <p:sp>
        <p:nvSpPr>
          <p:cNvPr id="99409" name="Freeform 81"/>
          <p:cNvSpPr>
            <a:spLocks/>
          </p:cNvSpPr>
          <p:nvPr/>
        </p:nvSpPr>
        <p:spPr bwMode="auto">
          <a:xfrm>
            <a:off x="7616825" y="1430338"/>
            <a:ext cx="479425" cy="650875"/>
          </a:xfrm>
          <a:custGeom>
            <a:avLst/>
            <a:gdLst/>
            <a:ahLst/>
            <a:cxnLst>
              <a:cxn ang="0">
                <a:pos x="104" y="120"/>
              </a:cxn>
              <a:cxn ang="0">
                <a:pos x="104" y="120"/>
              </a:cxn>
              <a:cxn ang="0">
                <a:pos x="92" y="118"/>
              </a:cxn>
              <a:cxn ang="0">
                <a:pos x="82" y="114"/>
              </a:cxn>
              <a:cxn ang="0">
                <a:pos x="72" y="110"/>
              </a:cxn>
              <a:cxn ang="0">
                <a:pos x="64" y="102"/>
              </a:cxn>
              <a:cxn ang="0">
                <a:pos x="56" y="94"/>
              </a:cxn>
              <a:cxn ang="0">
                <a:pos x="52" y="84"/>
              </a:cxn>
              <a:cxn ang="0">
                <a:pos x="48" y="74"/>
              </a:cxn>
              <a:cxn ang="0">
                <a:pos x="48" y="62"/>
              </a:cxn>
              <a:cxn ang="0">
                <a:pos x="48" y="62"/>
              </a:cxn>
              <a:cxn ang="0">
                <a:pos x="48" y="52"/>
              </a:cxn>
              <a:cxn ang="0">
                <a:pos x="52" y="42"/>
              </a:cxn>
              <a:cxn ang="0">
                <a:pos x="56" y="32"/>
              </a:cxn>
              <a:cxn ang="0">
                <a:pos x="62" y="24"/>
              </a:cxn>
              <a:cxn ang="0">
                <a:pos x="70" y="18"/>
              </a:cxn>
              <a:cxn ang="0">
                <a:pos x="80" y="12"/>
              </a:cxn>
              <a:cxn ang="0">
                <a:pos x="88" y="8"/>
              </a:cxn>
              <a:cxn ang="0">
                <a:pos x="100" y="8"/>
              </a:cxn>
              <a:cxn ang="0">
                <a:pos x="100" y="8"/>
              </a:cxn>
              <a:cxn ang="0">
                <a:pos x="84" y="2"/>
              </a:cxn>
              <a:cxn ang="0">
                <a:pos x="68" y="0"/>
              </a:cxn>
              <a:cxn ang="0">
                <a:pos x="68" y="0"/>
              </a:cxn>
              <a:cxn ang="0">
                <a:pos x="54" y="2"/>
              </a:cxn>
              <a:cxn ang="0">
                <a:pos x="42" y="6"/>
              </a:cxn>
              <a:cxn ang="0">
                <a:pos x="30" y="12"/>
              </a:cxn>
              <a:cxn ang="0">
                <a:pos x="20" y="20"/>
              </a:cxn>
              <a:cxn ang="0">
                <a:pos x="12" y="30"/>
              </a:cxn>
              <a:cxn ang="0">
                <a:pos x="4" y="42"/>
              </a:cxn>
              <a:cxn ang="0">
                <a:pos x="0" y="56"/>
              </a:cxn>
              <a:cxn ang="0">
                <a:pos x="0" y="68"/>
              </a:cxn>
              <a:cxn ang="0">
                <a:pos x="0" y="68"/>
              </a:cxn>
              <a:cxn ang="0">
                <a:pos x="0" y="82"/>
              </a:cxn>
              <a:cxn ang="0">
                <a:pos x="4" y="96"/>
              </a:cxn>
              <a:cxn ang="0">
                <a:pos x="12" y="108"/>
              </a:cxn>
              <a:cxn ang="0">
                <a:pos x="20" y="118"/>
              </a:cxn>
              <a:cxn ang="0">
                <a:pos x="30" y="126"/>
              </a:cxn>
              <a:cxn ang="0">
                <a:pos x="42" y="132"/>
              </a:cxn>
              <a:cxn ang="0">
                <a:pos x="54" y="136"/>
              </a:cxn>
              <a:cxn ang="0">
                <a:pos x="68" y="138"/>
              </a:cxn>
              <a:cxn ang="0">
                <a:pos x="68" y="138"/>
              </a:cxn>
              <a:cxn ang="0">
                <a:pos x="82" y="136"/>
              </a:cxn>
              <a:cxn ang="0">
                <a:pos x="96" y="132"/>
              </a:cxn>
              <a:cxn ang="0">
                <a:pos x="108" y="126"/>
              </a:cxn>
              <a:cxn ang="0">
                <a:pos x="118" y="116"/>
              </a:cxn>
              <a:cxn ang="0">
                <a:pos x="118" y="116"/>
              </a:cxn>
              <a:cxn ang="0">
                <a:pos x="104" y="120"/>
              </a:cxn>
              <a:cxn ang="0">
                <a:pos x="104" y="120"/>
              </a:cxn>
            </a:cxnLst>
            <a:rect l="0" t="0" r="r" b="b"/>
            <a:pathLst>
              <a:path w="118" h="138">
                <a:moveTo>
                  <a:pt x="104" y="120"/>
                </a:moveTo>
                <a:lnTo>
                  <a:pt x="104" y="120"/>
                </a:lnTo>
                <a:lnTo>
                  <a:pt x="92" y="118"/>
                </a:lnTo>
                <a:lnTo>
                  <a:pt x="82" y="114"/>
                </a:lnTo>
                <a:lnTo>
                  <a:pt x="72" y="110"/>
                </a:lnTo>
                <a:lnTo>
                  <a:pt x="64" y="102"/>
                </a:lnTo>
                <a:lnTo>
                  <a:pt x="56" y="94"/>
                </a:lnTo>
                <a:lnTo>
                  <a:pt x="52" y="84"/>
                </a:lnTo>
                <a:lnTo>
                  <a:pt x="48" y="74"/>
                </a:lnTo>
                <a:lnTo>
                  <a:pt x="48" y="62"/>
                </a:lnTo>
                <a:lnTo>
                  <a:pt x="48" y="62"/>
                </a:lnTo>
                <a:lnTo>
                  <a:pt x="48" y="52"/>
                </a:lnTo>
                <a:lnTo>
                  <a:pt x="52" y="42"/>
                </a:lnTo>
                <a:lnTo>
                  <a:pt x="56" y="32"/>
                </a:lnTo>
                <a:lnTo>
                  <a:pt x="62" y="24"/>
                </a:lnTo>
                <a:lnTo>
                  <a:pt x="70" y="18"/>
                </a:lnTo>
                <a:lnTo>
                  <a:pt x="80" y="12"/>
                </a:lnTo>
                <a:lnTo>
                  <a:pt x="88" y="8"/>
                </a:lnTo>
                <a:lnTo>
                  <a:pt x="100" y="8"/>
                </a:lnTo>
                <a:lnTo>
                  <a:pt x="100" y="8"/>
                </a:lnTo>
                <a:lnTo>
                  <a:pt x="84" y="2"/>
                </a:lnTo>
                <a:lnTo>
                  <a:pt x="68" y="0"/>
                </a:lnTo>
                <a:lnTo>
                  <a:pt x="68" y="0"/>
                </a:lnTo>
                <a:lnTo>
                  <a:pt x="54" y="2"/>
                </a:lnTo>
                <a:lnTo>
                  <a:pt x="42" y="6"/>
                </a:lnTo>
                <a:lnTo>
                  <a:pt x="30" y="12"/>
                </a:lnTo>
                <a:lnTo>
                  <a:pt x="20" y="20"/>
                </a:lnTo>
                <a:lnTo>
                  <a:pt x="12" y="30"/>
                </a:lnTo>
                <a:lnTo>
                  <a:pt x="4" y="42"/>
                </a:lnTo>
                <a:lnTo>
                  <a:pt x="0" y="56"/>
                </a:lnTo>
                <a:lnTo>
                  <a:pt x="0" y="68"/>
                </a:lnTo>
                <a:lnTo>
                  <a:pt x="0" y="68"/>
                </a:lnTo>
                <a:lnTo>
                  <a:pt x="0" y="82"/>
                </a:lnTo>
                <a:lnTo>
                  <a:pt x="4" y="96"/>
                </a:lnTo>
                <a:lnTo>
                  <a:pt x="12" y="108"/>
                </a:lnTo>
                <a:lnTo>
                  <a:pt x="20" y="118"/>
                </a:lnTo>
                <a:lnTo>
                  <a:pt x="30" y="126"/>
                </a:lnTo>
                <a:lnTo>
                  <a:pt x="42" y="132"/>
                </a:lnTo>
                <a:lnTo>
                  <a:pt x="54" y="136"/>
                </a:lnTo>
                <a:lnTo>
                  <a:pt x="68" y="138"/>
                </a:lnTo>
                <a:lnTo>
                  <a:pt x="68" y="138"/>
                </a:lnTo>
                <a:lnTo>
                  <a:pt x="82" y="136"/>
                </a:lnTo>
                <a:lnTo>
                  <a:pt x="96" y="132"/>
                </a:lnTo>
                <a:lnTo>
                  <a:pt x="108" y="126"/>
                </a:lnTo>
                <a:lnTo>
                  <a:pt x="118" y="116"/>
                </a:lnTo>
                <a:lnTo>
                  <a:pt x="118" y="116"/>
                </a:lnTo>
                <a:lnTo>
                  <a:pt x="104" y="120"/>
                </a:lnTo>
                <a:lnTo>
                  <a:pt x="104" y="120"/>
                </a:lnTo>
                <a:close/>
              </a:path>
            </a:pathLst>
          </a:custGeom>
          <a:solidFill>
            <a:srgbClr val="FFE63B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99421" name="Picture 93" descr="came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5790">
            <a:off x="596486" y="4014788"/>
            <a:ext cx="1554163" cy="1212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4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0" y="4176713"/>
            <a:ext cx="1941513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6" name="Picture 93" descr="camer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790">
            <a:off x="596486" y="4014788"/>
            <a:ext cx="1554163" cy="1212850"/>
          </a:xfrm>
          <a:prstGeom prst="rect">
            <a:avLst/>
          </a:prstGeom>
          <a:noFill/>
        </p:spPr>
      </p:pic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The naïve adaptive solution</a:t>
            </a: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42" name="Freeform 30"/>
          <p:cNvSpPr>
            <a:spLocks/>
          </p:cNvSpPr>
          <p:nvPr/>
        </p:nvSpPr>
        <p:spPr bwMode="auto">
          <a:xfrm>
            <a:off x="4992688" y="2090738"/>
            <a:ext cx="3375025" cy="33639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252" y="0"/>
              </a:cxn>
              <a:cxn ang="0">
                <a:pos x="4252" y="4139"/>
              </a:cxn>
              <a:cxn ang="0">
                <a:pos x="4157" y="4139"/>
              </a:cxn>
              <a:cxn ang="0">
                <a:pos x="4157" y="97"/>
              </a:cxn>
              <a:cxn ang="0">
                <a:pos x="95" y="97"/>
              </a:cxn>
              <a:cxn ang="0">
                <a:pos x="95" y="4139"/>
              </a:cxn>
              <a:cxn ang="0">
                <a:pos x="4252" y="4139"/>
              </a:cxn>
              <a:cxn ang="0">
                <a:pos x="4252" y="4238"/>
              </a:cxn>
              <a:cxn ang="0">
                <a:pos x="0" y="4238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4252" h="4238">
                <a:moveTo>
                  <a:pt x="0" y="0"/>
                </a:moveTo>
                <a:lnTo>
                  <a:pt x="4252" y="0"/>
                </a:lnTo>
                <a:lnTo>
                  <a:pt x="4252" y="4139"/>
                </a:lnTo>
                <a:lnTo>
                  <a:pt x="4157" y="4139"/>
                </a:lnTo>
                <a:lnTo>
                  <a:pt x="4157" y="97"/>
                </a:lnTo>
                <a:lnTo>
                  <a:pt x="95" y="97"/>
                </a:lnTo>
                <a:lnTo>
                  <a:pt x="95" y="4139"/>
                </a:lnTo>
                <a:lnTo>
                  <a:pt x="4252" y="4139"/>
                </a:lnTo>
                <a:lnTo>
                  <a:pt x="4252" y="4238"/>
                </a:lnTo>
                <a:lnTo>
                  <a:pt x="0" y="423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2825750" y="2063750"/>
            <a:ext cx="2501900" cy="3581400"/>
            <a:chOff x="1780" y="1300"/>
            <a:chExt cx="1576" cy="2256"/>
          </a:xfrm>
        </p:grpSpPr>
        <p:pic>
          <p:nvPicPr>
            <p:cNvPr id="90141" name="Picture 29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80" y="165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3" name="Picture 31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76" y="205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4" name="Picture 32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08" y="163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5" name="Picture 33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64" y="256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6" name="Picture 34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00" y="287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7" name="Picture 35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52" y="137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8" name="Picture 36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48" y="1300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49" name="Picture 37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20" y="200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0" name="Picture 38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16" y="180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1" name="Picture 39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72" y="268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2" name="Picture 40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44" y="2628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3" name="Picture 41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84" y="1460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4" name="Picture 42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32" y="1908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5" name="Picture 43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20" y="323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6" name="Picture 44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40" y="348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7" name="Picture 45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96" y="329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58" name="Picture 46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6" y="3052"/>
              <a:ext cx="72" cy="72"/>
            </a:xfrm>
            <a:prstGeom prst="rect">
              <a:avLst/>
            </a:prstGeom>
            <a:noFill/>
          </p:spPr>
        </p:pic>
      </p:grpSp>
      <p:sp>
        <p:nvSpPr>
          <p:cNvPr id="90160" name="Line 48"/>
          <p:cNvSpPr>
            <a:spLocks noChangeShapeType="1"/>
          </p:cNvSpPr>
          <p:nvPr/>
        </p:nvSpPr>
        <p:spPr bwMode="auto">
          <a:xfrm>
            <a:off x="2095500" y="4838700"/>
            <a:ext cx="5778500" cy="127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1" name="Line 49"/>
          <p:cNvSpPr>
            <a:spLocks noChangeShapeType="1"/>
          </p:cNvSpPr>
          <p:nvPr/>
        </p:nvSpPr>
        <p:spPr bwMode="auto">
          <a:xfrm>
            <a:off x="2070100" y="4927600"/>
            <a:ext cx="5334000" cy="1270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2" name="Line 50"/>
          <p:cNvSpPr>
            <a:spLocks noChangeShapeType="1"/>
          </p:cNvSpPr>
          <p:nvPr/>
        </p:nvSpPr>
        <p:spPr bwMode="auto">
          <a:xfrm flipV="1">
            <a:off x="2133600" y="2374900"/>
            <a:ext cx="5334000" cy="2006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3" name="Line 51"/>
          <p:cNvSpPr>
            <a:spLocks noChangeShapeType="1"/>
          </p:cNvSpPr>
          <p:nvPr/>
        </p:nvSpPr>
        <p:spPr bwMode="auto">
          <a:xfrm flipV="1">
            <a:off x="2171700" y="2921000"/>
            <a:ext cx="5537200" cy="1651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4" name="Line 52"/>
          <p:cNvSpPr>
            <a:spLocks noChangeShapeType="1"/>
          </p:cNvSpPr>
          <p:nvPr/>
        </p:nvSpPr>
        <p:spPr bwMode="auto">
          <a:xfrm flipV="1">
            <a:off x="2159000" y="3632200"/>
            <a:ext cx="5384800" cy="10541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5" name="Line 53"/>
          <p:cNvSpPr>
            <a:spLocks noChangeShapeType="1"/>
          </p:cNvSpPr>
          <p:nvPr/>
        </p:nvSpPr>
        <p:spPr bwMode="auto">
          <a:xfrm flipV="1">
            <a:off x="2159000" y="4470400"/>
            <a:ext cx="4914900" cy="3302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90167" name="Line 55"/>
          <p:cNvSpPr>
            <a:spLocks noChangeShapeType="1"/>
          </p:cNvSpPr>
          <p:nvPr/>
        </p:nvSpPr>
        <p:spPr bwMode="auto">
          <a:xfrm>
            <a:off x="2260600" y="4914900"/>
            <a:ext cx="5270500" cy="9271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2044700" y="2184400"/>
            <a:ext cx="6134100" cy="4470400"/>
            <a:chOff x="1288" y="1376"/>
            <a:chExt cx="3864" cy="2816"/>
          </a:xfrm>
        </p:grpSpPr>
        <p:sp>
          <p:nvSpPr>
            <p:cNvPr id="90166" name="Line 54"/>
            <p:cNvSpPr>
              <a:spLocks noChangeShapeType="1"/>
            </p:cNvSpPr>
            <p:nvPr/>
          </p:nvSpPr>
          <p:spPr bwMode="auto">
            <a:xfrm>
              <a:off x="1360" y="3072"/>
              <a:ext cx="3152" cy="152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6" name="Group 82"/>
            <p:cNvGrpSpPr>
              <a:grpSpLocks/>
            </p:cNvGrpSpPr>
            <p:nvPr/>
          </p:nvGrpSpPr>
          <p:grpSpPr bwMode="auto">
            <a:xfrm>
              <a:off x="1288" y="1376"/>
              <a:ext cx="3864" cy="2816"/>
              <a:chOff x="1288" y="1376"/>
              <a:chExt cx="3864" cy="2816"/>
            </a:xfrm>
          </p:grpSpPr>
          <p:sp>
            <p:nvSpPr>
              <p:cNvPr id="90159" name="Line 47"/>
              <p:cNvSpPr>
                <a:spLocks noChangeShapeType="1"/>
              </p:cNvSpPr>
              <p:nvPr/>
            </p:nvSpPr>
            <p:spPr bwMode="auto">
              <a:xfrm>
                <a:off x="1288" y="3104"/>
                <a:ext cx="2968" cy="1088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0168" name="Line 56"/>
              <p:cNvSpPr>
                <a:spLocks noChangeShapeType="1"/>
              </p:cNvSpPr>
              <p:nvPr/>
            </p:nvSpPr>
            <p:spPr bwMode="auto">
              <a:xfrm>
                <a:off x="1336" y="3096"/>
                <a:ext cx="3096" cy="968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" name="Group 57"/>
              <p:cNvGrpSpPr>
                <a:grpSpLocks/>
              </p:cNvGrpSpPr>
              <p:nvPr/>
            </p:nvGrpSpPr>
            <p:grpSpPr bwMode="auto">
              <a:xfrm>
                <a:off x="1304" y="1376"/>
                <a:ext cx="3848" cy="2104"/>
                <a:chOff x="1304" y="1376"/>
                <a:chExt cx="3848" cy="2104"/>
              </a:xfrm>
            </p:grpSpPr>
            <p:sp>
              <p:nvSpPr>
                <p:cNvPr id="9017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1304" y="1376"/>
                  <a:ext cx="3280" cy="13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0171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1328" y="2472"/>
                  <a:ext cx="3824" cy="5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017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1344" y="1600"/>
                  <a:ext cx="3648" cy="1240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0173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1344" y="1992"/>
                  <a:ext cx="3776" cy="928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0174" name="Line 62"/>
                <p:cNvSpPr>
                  <a:spLocks noChangeShapeType="1"/>
                </p:cNvSpPr>
                <p:nvPr/>
              </p:nvSpPr>
              <p:spPr bwMode="auto">
                <a:xfrm>
                  <a:off x="1320" y="3096"/>
                  <a:ext cx="3624" cy="384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2825750" y="2085975"/>
            <a:ext cx="2501900" cy="3581400"/>
            <a:chOff x="1780" y="1300"/>
            <a:chExt cx="1576" cy="2256"/>
          </a:xfrm>
        </p:grpSpPr>
        <p:pic>
          <p:nvPicPr>
            <p:cNvPr id="90177" name="Picture 65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80" y="165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78" name="Picture 66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76" y="205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79" name="Picture 67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08" y="163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0" name="Picture 68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64" y="256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1" name="Picture 69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00" y="287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2" name="Picture 70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652" y="137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3" name="Picture 71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48" y="1300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4" name="Picture 72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20" y="200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5" name="Picture 73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916" y="180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6" name="Picture 74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72" y="268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7" name="Picture 75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844" y="2628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8" name="Picture 76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84" y="1460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89" name="Picture 77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132" y="1908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90" name="Picture 78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20" y="3236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91" name="Picture 79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40" y="3484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92" name="Picture 80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996" y="3292"/>
              <a:ext cx="72" cy="72"/>
            </a:xfrm>
            <a:prstGeom prst="rect">
              <a:avLst/>
            </a:prstGeom>
            <a:noFill/>
          </p:spPr>
        </p:pic>
        <p:pic>
          <p:nvPicPr>
            <p:cNvPr id="90193" name="Picture 81" descr="dropGray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96" y="3052"/>
              <a:ext cx="72" cy="7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Is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the naïve solution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feasible?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61" name="Picture 13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3280" y="1766679"/>
            <a:ext cx="360293" cy="360293"/>
          </a:xfrm>
          <a:prstGeom prst="rect">
            <a:avLst/>
          </a:prstGeom>
          <a:noFill/>
        </p:spPr>
      </p:pic>
      <p:pic>
        <p:nvPicPr>
          <p:cNvPr id="63" name="Picture 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0" y="4176713"/>
            <a:ext cx="1941513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4" name="Line 58"/>
          <p:cNvSpPr>
            <a:spLocks noChangeShapeType="1"/>
          </p:cNvSpPr>
          <p:nvPr/>
        </p:nvSpPr>
        <p:spPr bwMode="auto">
          <a:xfrm flipV="1">
            <a:off x="2070100" y="3458816"/>
            <a:ext cx="2034761" cy="833782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7" name="Line 47"/>
          <p:cNvSpPr>
            <a:spLocks noChangeShapeType="1"/>
          </p:cNvSpPr>
          <p:nvPr/>
        </p:nvSpPr>
        <p:spPr bwMode="auto">
          <a:xfrm>
            <a:off x="2044700" y="4927600"/>
            <a:ext cx="2050222" cy="747643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cxnSp>
        <p:nvCxnSpPr>
          <p:cNvPr id="69" name="Straight Arrow Connector 68"/>
          <p:cNvCxnSpPr>
            <a:stCxn id="61" idx="2"/>
          </p:cNvCxnSpPr>
          <p:nvPr/>
        </p:nvCxnSpPr>
        <p:spPr bwMode="auto">
          <a:xfrm rot="5400000">
            <a:off x="3487461" y="2585346"/>
            <a:ext cx="924341" cy="7592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TextBox 69"/>
          <p:cNvSpPr txBox="1"/>
          <p:nvPr/>
        </p:nvSpPr>
        <p:spPr>
          <a:xfrm>
            <a:off x="2842591" y="4224130"/>
            <a:ext cx="125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1.2 m</a:t>
            </a:r>
            <a:endParaRPr lang="en-US" sz="2400" dirty="0"/>
          </a:p>
        </p:txBody>
      </p:sp>
      <p:cxnSp>
        <p:nvCxnSpPr>
          <p:cNvPr id="72" name="Straight Arrow Connector 71"/>
          <p:cNvCxnSpPr/>
          <p:nvPr/>
        </p:nvCxnSpPr>
        <p:spPr bwMode="auto">
          <a:xfrm rot="16200000" flipV="1">
            <a:off x="3036405" y="4567030"/>
            <a:ext cx="2007704" cy="9939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/>
          <p:nvPr/>
        </p:nvCxnSpPr>
        <p:spPr bwMode="auto">
          <a:xfrm rot="16200000" flipH="1">
            <a:off x="3920109" y="5512025"/>
            <a:ext cx="251275" cy="5"/>
          </a:xfrm>
          <a:prstGeom prst="straightConnector1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2706756" y="2189921"/>
            <a:ext cx="125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m/s</a:t>
            </a:r>
            <a:endParaRPr lang="en-US" sz="2400" dirty="0"/>
          </a:p>
        </p:txBody>
      </p:sp>
      <p:sp>
        <p:nvSpPr>
          <p:cNvPr id="79" name="TextBox 78"/>
          <p:cNvSpPr txBox="1"/>
          <p:nvPr/>
        </p:nvSpPr>
        <p:spPr>
          <a:xfrm>
            <a:off x="5072270" y="2001078"/>
            <a:ext cx="125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1.2 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846982" y="2650434"/>
            <a:ext cx="2050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</a:t>
            </a:r>
            <a:r>
              <a:rPr lang="en-US" sz="2400" dirty="0" smtClean="0"/>
              <a:t>00 pixels</a:t>
            </a:r>
          </a:p>
        </p:txBody>
      </p:sp>
      <p:cxnSp>
        <p:nvCxnSpPr>
          <p:cNvPr id="82" name="Straight Connector 81"/>
          <p:cNvCxnSpPr/>
          <p:nvPr/>
        </p:nvCxnSpPr>
        <p:spPr bwMode="auto">
          <a:xfrm>
            <a:off x="4750904" y="2584175"/>
            <a:ext cx="1630017" cy="0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6496877" y="2345634"/>
            <a:ext cx="2438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.002 m/pixel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701207" y="3342860"/>
            <a:ext cx="1997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.002 m/pixel</a:t>
            </a:r>
          </a:p>
        </p:txBody>
      </p:sp>
      <p:cxnSp>
        <p:nvCxnSpPr>
          <p:cNvPr id="88" name="Straight Connector 87"/>
          <p:cNvCxnSpPr/>
          <p:nvPr/>
        </p:nvCxnSpPr>
        <p:spPr bwMode="auto">
          <a:xfrm>
            <a:off x="4784035" y="3829879"/>
            <a:ext cx="1630017" cy="0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5039139" y="3876260"/>
            <a:ext cx="1043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m/s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530008" y="3581399"/>
            <a:ext cx="2438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= .0002 s/pixel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4416287" y="4727712"/>
            <a:ext cx="4479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This is too fast! </a:t>
            </a:r>
          </a:p>
          <a:p>
            <a:pPr algn="ctr"/>
            <a:r>
              <a:rPr lang="en-US" sz="2400" dirty="0" smtClean="0"/>
              <a:t>A standard video camera can only capture one frame every .03 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7" grpId="0" animBg="1"/>
      <p:bldP spid="70" grpId="0"/>
      <p:bldP spid="79" grpId="0"/>
      <p:bldP spid="80" grpId="0"/>
      <p:bldP spid="84" grpId="0"/>
      <p:bldP spid="87" grpId="0"/>
      <p:bldP spid="89" grpId="0"/>
      <p:bldP spid="90" grpId="0"/>
      <p:bldP spid="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Detection and prediction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61" name="Picture 13" descr="dropGra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3280" y="1766679"/>
            <a:ext cx="360293" cy="360293"/>
          </a:xfrm>
          <a:prstGeom prst="rect">
            <a:avLst/>
          </a:prstGeom>
          <a:noFill/>
        </p:spPr>
      </p:pic>
      <p:pic>
        <p:nvPicPr>
          <p:cNvPr id="63" name="Picture 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4000" y="4176713"/>
            <a:ext cx="1941513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4" name="Line 58"/>
          <p:cNvSpPr>
            <a:spLocks noChangeShapeType="1"/>
          </p:cNvSpPr>
          <p:nvPr/>
        </p:nvSpPr>
        <p:spPr bwMode="auto">
          <a:xfrm flipV="1">
            <a:off x="2070100" y="3458816"/>
            <a:ext cx="2034761" cy="833782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67" name="Line 47"/>
          <p:cNvSpPr>
            <a:spLocks noChangeShapeType="1"/>
          </p:cNvSpPr>
          <p:nvPr/>
        </p:nvSpPr>
        <p:spPr bwMode="auto">
          <a:xfrm>
            <a:off x="2044700" y="4927600"/>
            <a:ext cx="2050222" cy="747643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22" name="Picture 286" descr="MCj0404037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743709">
            <a:off x="810674" y="2239421"/>
            <a:ext cx="603140" cy="318208"/>
          </a:xfrm>
          <a:prstGeom prst="rect">
            <a:avLst/>
          </a:prstGeom>
          <a:noFill/>
        </p:spPr>
      </p:pic>
      <p:pic>
        <p:nvPicPr>
          <p:cNvPr id="24" name="Picture 286" descr="MCj0404037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1743709">
            <a:off x="812761" y="2679920"/>
            <a:ext cx="603140" cy="318208"/>
          </a:xfrm>
          <a:prstGeom prst="rect">
            <a:avLst/>
          </a:prstGeom>
          <a:noFill/>
        </p:spPr>
      </p:pic>
      <p:cxnSp>
        <p:nvCxnSpPr>
          <p:cNvPr id="26" name="Straight Connector 25"/>
          <p:cNvCxnSpPr/>
          <p:nvPr/>
        </p:nvCxnSpPr>
        <p:spPr bwMode="auto">
          <a:xfrm>
            <a:off x="1490597" y="2430049"/>
            <a:ext cx="6976998" cy="0"/>
          </a:xfrm>
          <a:prstGeom prst="line">
            <a:avLst/>
          </a:prstGeom>
          <a:noFill/>
          <a:ln w="254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1505211" y="2858021"/>
            <a:ext cx="6976998" cy="0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8" name="Picture 93" descr="camer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2529585">
            <a:off x="6503110" y="3773440"/>
            <a:ext cx="886827" cy="692069"/>
          </a:xfrm>
          <a:prstGeom prst="rect">
            <a:avLst/>
          </a:prstGeom>
          <a:noFill/>
        </p:spPr>
      </p:pic>
      <p:sp>
        <p:nvSpPr>
          <p:cNvPr id="29" name="TextBox 28"/>
          <p:cNvSpPr txBox="1"/>
          <p:nvPr/>
        </p:nvSpPr>
        <p:spPr>
          <a:xfrm>
            <a:off x="4438161" y="1877859"/>
            <a:ext cx="2438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Time=0 seconds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90352" y="2831925"/>
            <a:ext cx="2438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Time=1/50 seconds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870542" y="2329841"/>
            <a:ext cx="150313" cy="162839"/>
          </a:xfrm>
          <a:prstGeom prst="ellipse">
            <a:avLst/>
          </a:prstGeom>
          <a:solidFill>
            <a:srgbClr val="00B0F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885156" y="2757813"/>
            <a:ext cx="150313" cy="162839"/>
          </a:xfrm>
          <a:prstGeom prst="ellipse">
            <a:avLst/>
          </a:prstGeom>
          <a:solidFill>
            <a:srgbClr val="FF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3697816" y="3076314"/>
            <a:ext cx="503496" cy="7729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rot="5400000">
            <a:off x="3687378" y="3554392"/>
            <a:ext cx="503496" cy="7729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/>
          <p:nvPr/>
        </p:nvCxnSpPr>
        <p:spPr bwMode="auto">
          <a:xfrm rot="5400000">
            <a:off x="3676940" y="4032470"/>
            <a:ext cx="503496" cy="7729"/>
          </a:xfrm>
          <a:prstGeom prst="straightConnector1">
            <a:avLst/>
          </a:prstGeom>
          <a:noFill/>
          <a:ln w="254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</a:rPr>
              <a:t>Now what?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808080"/>
                </a:outerShdw>
              </a:effectLst>
            </a:endParaRPr>
          </a:p>
        </p:txBody>
      </p:sp>
      <p:sp>
        <p:nvSpPr>
          <p:cNvPr id="7" name="Line 3"/>
          <p:cNvSpPr>
            <a:spLocks noChangeShapeType="1"/>
          </p:cNvSpPr>
          <p:nvPr/>
        </p:nvSpPr>
        <p:spPr bwMode="auto">
          <a:xfrm>
            <a:off x="457200" y="1219200"/>
            <a:ext cx="82296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4988" y="1589761"/>
            <a:ext cx="78248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dirty="0" smtClean="0"/>
              <a:t>Wow, are we done?!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Not quite. Time measurements are inaccurate.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/>
              <a:t>The solution? 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Additional detection planes?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Additional cameras?</a:t>
            </a:r>
          </a:p>
          <a:p>
            <a:pPr lvl="1">
              <a:buFont typeface="Arial" pitchFamily="34" charset="0"/>
              <a:buChar char="•"/>
            </a:pPr>
            <a:r>
              <a:rPr lang="en-US" sz="3600" dirty="0" smtClean="0"/>
              <a:t>Suggestions?</a:t>
            </a:r>
          </a:p>
          <a:p>
            <a:pPr>
              <a:buFont typeface="Arial" pitchFamily="34" charset="0"/>
              <a:buChar char="•"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103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Intelligent Lighting in Rain</vt:lpstr>
      <vt:lpstr>Slide 2</vt:lpstr>
      <vt:lpstr>A scene at night</vt:lpstr>
      <vt:lpstr>Lighting with a projector</vt:lpstr>
      <vt:lpstr>The naïve adaptive solution</vt:lpstr>
      <vt:lpstr>Is the naïve solution feasible?</vt:lpstr>
      <vt:lpstr>Detection and prediction</vt:lpstr>
      <vt:lpstr>Now what?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OCT</dc:title>
  <dc:creator>pbarnum</dc:creator>
  <cp:lastModifiedBy>School of Computer Science</cp:lastModifiedBy>
  <cp:revision>289</cp:revision>
  <dcterms:created xsi:type="dcterms:W3CDTF">2007-08-21T15:02:54Z</dcterms:created>
  <dcterms:modified xsi:type="dcterms:W3CDTF">2008-09-17T00:50:27Z</dcterms:modified>
</cp:coreProperties>
</file>