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5" r:id="rId3"/>
    <p:sldId id="276" r:id="rId4"/>
    <p:sldId id="277" r:id="rId5"/>
    <p:sldId id="278" r:id="rId6"/>
    <p:sldId id="27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953"/>
    <a:srgbClr val="FF0000"/>
    <a:srgbClr val="FFFF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522" autoAdjust="0"/>
    <p:restoredTop sz="90604" autoAdjust="0"/>
  </p:normalViewPr>
  <p:slideViewPr>
    <p:cSldViewPr snapToGrid="0">
      <p:cViewPr varScale="1">
        <p:scale>
          <a:sx n="71" d="100"/>
          <a:sy n="71" d="100"/>
        </p:scale>
        <p:origin x="-3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4BBD1C18-EABC-49F4-AF62-52F33F1CE0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 stocks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BD1C18-EABC-49F4-AF62-52F33F1CE02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 stocks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BD1C18-EABC-49F4-AF62-52F33F1CE02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 stocks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BD1C18-EABC-49F4-AF62-52F33F1CE02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22D0D-DC24-4995-A50E-ED1BAF30BD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47C09-0E11-4703-BFA8-95D927B41E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DB638-00FB-4A9A-B5BC-0E33E8CDF4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9259A-B5E0-4437-BDEF-FD444F4F9A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451C7-84A7-4DC1-A816-87EEFFE673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49D07-B6A9-4354-9470-E08A53C20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485E8-9EAE-434F-888A-8F253A43D3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30920-366B-4512-93A6-6F502B7FD5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8132-79B0-473D-BABF-C0D7517662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AF9F-4B0F-4A37-819A-4D0CA32579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3B871-4E2B-4F81-993F-39AD38C5E3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942F1AEB-9C85-4B18-9CB5-A9DD703D6A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33525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How computers answer questions</a:t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</a:b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An introduction to machine learning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962400"/>
            <a:ext cx="9144000" cy="24257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Peter Barnum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August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7, 2008</a:t>
            </a:r>
            <a:endParaRPr lang="en-US" sz="3600" dirty="0" smtClean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56" descr="google_appl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810" y="2312334"/>
            <a:ext cx="7229475" cy="2543175"/>
          </a:xfrm>
          <a:prstGeom prst="rect">
            <a:avLst/>
          </a:prstGeom>
        </p:spPr>
      </p:pic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Searching with Google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56" name="Picture 55" descr="google_app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09" y="2302250"/>
            <a:ext cx="7229475" cy="1000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Computer Experts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17870" y="4272463"/>
            <a:ext cx="2183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Regression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482010" y="2259886"/>
            <a:ext cx="2367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Classification</a:t>
            </a:r>
          </a:p>
        </p:txBody>
      </p:sp>
      <p:pic>
        <p:nvPicPr>
          <p:cNvPr id="8" name="Picture 7" descr="app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07" y="2838824"/>
            <a:ext cx="2002118" cy="200211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943693" y="2775356"/>
            <a:ext cx="3869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Q. What is this?</a:t>
            </a:r>
          </a:p>
          <a:p>
            <a:r>
              <a:rPr lang="en-US" sz="2800" dirty="0" smtClean="0"/>
              <a:t>A. It is an apple.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15410" y="4837238"/>
            <a:ext cx="45503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Q. How red is this apple?</a:t>
            </a:r>
          </a:p>
          <a:p>
            <a:r>
              <a:rPr lang="en-US" sz="2800" dirty="0" smtClean="0"/>
              <a:t>A. It is 90% 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Classification by Example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3316" y="1479957"/>
            <a:ext cx="1614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Label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5704" y="1417204"/>
            <a:ext cx="1614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Features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1245" y="2708120"/>
            <a:ext cx="1614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Apple</a:t>
            </a:r>
            <a:endParaRPr lang="en-US" sz="24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2680840" y="2156307"/>
            <a:ext cx="54647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Color     Shape      Size      Taste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2622" y="4006694"/>
            <a:ext cx="1614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Dog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6763" y="3365718"/>
            <a:ext cx="1614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Pear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0209" y="4656635"/>
            <a:ext cx="1614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Apple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75591" y="2739497"/>
            <a:ext cx="1309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Red</a:t>
            </a:r>
            <a:endParaRPr lang="en-US" sz="32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52708" y="2743358"/>
            <a:ext cx="1309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Round</a:t>
            </a:r>
            <a:endParaRPr lang="en-US" sz="28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7031413" y="2770875"/>
            <a:ext cx="1309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Sweet</a:t>
            </a:r>
            <a:endParaRPr lang="en-US" sz="28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2819172" y="3363786"/>
            <a:ext cx="5464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Green</a:t>
            </a:r>
            <a:r>
              <a:rPr lang="en-US" sz="2400" dirty="0" smtClean="0"/>
              <a:t>      Oval           Small      Sweet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30896" y="3938216"/>
            <a:ext cx="54647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Brown  </a:t>
            </a:r>
            <a:r>
              <a:rPr lang="en-US" sz="2800" dirty="0" smtClean="0"/>
              <a:t>   </a:t>
            </a:r>
            <a:r>
              <a:rPr lang="en-US" sz="2400" dirty="0" smtClean="0"/>
              <a:t>Oval            Large     Bad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16828" y="4627532"/>
            <a:ext cx="5464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Green      Round         Small     Sweet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5323" y="5484284"/>
            <a:ext cx="8115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?                        Red          Round        Small      Sweet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8908" y="5946174"/>
            <a:ext cx="8115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?                        Yellow      Round        Small      Bad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 flipV="1">
            <a:off x="322729" y="2675964"/>
            <a:ext cx="8498542" cy="1"/>
          </a:xfrm>
          <a:prstGeom prst="lin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rot="16200000" flipH="1">
            <a:off x="53791" y="4356847"/>
            <a:ext cx="4343399" cy="13451"/>
          </a:xfrm>
          <a:prstGeom prst="lin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5711878" y="2741013"/>
            <a:ext cx="1309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Small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Artificial Neural Networks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42759" y="2734531"/>
            <a:ext cx="1944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Is it red?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20348" y="3196214"/>
            <a:ext cx="2666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Is it round?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1383" y="3657896"/>
            <a:ext cx="1944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Is it small?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2417" y="4079237"/>
            <a:ext cx="2240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Is it sweet?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59383" y="2725566"/>
            <a:ext cx="10932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x  1</a:t>
            </a:r>
          </a:p>
          <a:p>
            <a:r>
              <a:rPr lang="en-US" sz="2800" i="1" dirty="0" smtClean="0"/>
              <a:t>x  -1</a:t>
            </a:r>
          </a:p>
          <a:p>
            <a:r>
              <a:rPr lang="en-US" sz="2800" i="1" dirty="0" smtClean="0"/>
              <a:t>x  1</a:t>
            </a:r>
          </a:p>
          <a:p>
            <a:r>
              <a:rPr lang="en-US" sz="2800" i="1" dirty="0" smtClean="0"/>
              <a:t>x  -1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4558553" y="2985247"/>
            <a:ext cx="497541" cy="322729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5177118" y="3240739"/>
            <a:ext cx="954741" cy="968189"/>
          </a:xfrm>
          <a:prstGeom prst="ellips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13373" y="3438259"/>
            <a:ext cx="999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Sum</a:t>
            </a:r>
            <a:endParaRPr lang="en-US" sz="2800" i="1" dirty="0" smtClean="0"/>
          </a:p>
        </p:txBody>
      </p:sp>
      <p:cxnSp>
        <p:nvCxnSpPr>
          <p:cNvPr id="48" name="Straight Arrow Connector 47"/>
          <p:cNvCxnSpPr/>
          <p:nvPr/>
        </p:nvCxnSpPr>
        <p:spPr bwMode="auto">
          <a:xfrm flipV="1">
            <a:off x="6149789" y="3724834"/>
            <a:ext cx="372035" cy="1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6733993" y="5297332"/>
            <a:ext cx="79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4</a:t>
            </a:r>
            <a:endParaRPr lang="en-US" sz="2800" i="1" dirty="0" smtClean="0"/>
          </a:p>
        </p:txBody>
      </p:sp>
      <p:sp>
        <p:nvSpPr>
          <p:cNvPr id="60" name="Rectangle 59"/>
          <p:cNvSpPr/>
          <p:nvPr/>
        </p:nvSpPr>
        <p:spPr bwMode="auto">
          <a:xfrm>
            <a:off x="3576918" y="2662518"/>
            <a:ext cx="2743200" cy="2030506"/>
          </a:xfrm>
          <a:prstGeom prst="rect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 bwMode="auto">
          <a:xfrm>
            <a:off x="4612341" y="3469341"/>
            <a:ext cx="470647" cy="147918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Straight Arrow Connector 63"/>
          <p:cNvCxnSpPr/>
          <p:nvPr/>
        </p:nvCxnSpPr>
        <p:spPr bwMode="auto">
          <a:xfrm flipV="1">
            <a:off x="4576482" y="3832412"/>
            <a:ext cx="519953" cy="85164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/>
          <p:nvPr/>
        </p:nvCxnSpPr>
        <p:spPr bwMode="auto">
          <a:xfrm flipV="1">
            <a:off x="4607859" y="4047565"/>
            <a:ext cx="475129" cy="210670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2434313" y="2756942"/>
            <a:ext cx="10932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 </a:t>
            </a:r>
            <a:r>
              <a:rPr lang="en-US" sz="2800" i="1" dirty="0" smtClean="0"/>
              <a:t>   </a:t>
            </a:r>
            <a:r>
              <a:rPr lang="en-US" sz="2800" i="1" dirty="0" smtClean="0"/>
              <a:t>1</a:t>
            </a:r>
          </a:p>
          <a:p>
            <a:r>
              <a:rPr lang="en-US" sz="2800" i="1" dirty="0" smtClean="0"/>
              <a:t>    1</a:t>
            </a:r>
          </a:p>
          <a:p>
            <a:r>
              <a:rPr lang="en-US" sz="2800" i="1" dirty="0" smtClean="0"/>
              <a:t>    1</a:t>
            </a:r>
          </a:p>
          <a:p>
            <a:r>
              <a:rPr lang="en-US" sz="2800" i="1" dirty="0" smtClean="0"/>
              <a:t> </a:t>
            </a:r>
            <a:r>
              <a:rPr lang="en-US" sz="2800" i="1" dirty="0" smtClean="0"/>
              <a:t>   </a:t>
            </a:r>
            <a:r>
              <a:rPr lang="en-US" sz="2800" i="1" dirty="0" smtClean="0"/>
              <a:t>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326253" y="2735016"/>
            <a:ext cx="10932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 </a:t>
            </a:r>
            <a:r>
              <a:rPr lang="en-US" sz="2800" i="1" dirty="0" smtClean="0"/>
              <a:t>   -</a:t>
            </a:r>
            <a:r>
              <a:rPr lang="en-US" sz="2800" i="1" dirty="0" smtClean="0"/>
              <a:t>1</a:t>
            </a:r>
          </a:p>
          <a:p>
            <a:r>
              <a:rPr lang="en-US" sz="2800" i="1" dirty="0" smtClean="0"/>
              <a:t>    -1</a:t>
            </a:r>
          </a:p>
          <a:p>
            <a:r>
              <a:rPr lang="en-US" sz="2800" i="1" dirty="0" smtClean="0"/>
              <a:t>    -1</a:t>
            </a:r>
          </a:p>
          <a:p>
            <a:r>
              <a:rPr lang="en-US" sz="2800" i="1" dirty="0" smtClean="0"/>
              <a:t> </a:t>
            </a:r>
            <a:r>
              <a:rPr lang="en-US" sz="2800" i="1" dirty="0" smtClean="0"/>
              <a:t>   -</a:t>
            </a:r>
            <a:r>
              <a:rPr lang="en-US" sz="2800" i="1" dirty="0" smtClean="0"/>
              <a:t>1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77394" y="3155872"/>
            <a:ext cx="2249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Predicted Answer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648826" y="4916332"/>
            <a:ext cx="1944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True Answer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448448" y="2740667"/>
            <a:ext cx="10932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 </a:t>
            </a:r>
            <a:r>
              <a:rPr lang="en-US" sz="2800" i="1" dirty="0" smtClean="0"/>
              <a:t>  -</a:t>
            </a:r>
            <a:r>
              <a:rPr lang="en-US" sz="2800" i="1" dirty="0" smtClean="0"/>
              <a:t>1</a:t>
            </a:r>
          </a:p>
          <a:p>
            <a:r>
              <a:rPr lang="en-US" sz="2800" i="1" dirty="0" smtClean="0"/>
              <a:t>    1</a:t>
            </a:r>
          </a:p>
          <a:p>
            <a:r>
              <a:rPr lang="en-US" sz="2800" i="1" dirty="0" smtClean="0"/>
              <a:t>    1</a:t>
            </a:r>
          </a:p>
          <a:p>
            <a:r>
              <a:rPr lang="en-US" sz="2800" i="1" dirty="0" smtClean="0"/>
              <a:t> </a:t>
            </a:r>
            <a:r>
              <a:rPr lang="en-US" sz="2800" i="1" dirty="0" smtClean="0"/>
              <a:t>   </a:t>
            </a:r>
            <a:r>
              <a:rPr lang="en-US" sz="2800" i="1" dirty="0" smtClean="0"/>
              <a:t>1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545040" y="2739565"/>
            <a:ext cx="10932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x  1</a:t>
            </a:r>
          </a:p>
          <a:p>
            <a:r>
              <a:rPr lang="en-US" sz="2800" i="1" dirty="0" smtClean="0"/>
              <a:t>x  1</a:t>
            </a:r>
          </a:p>
          <a:p>
            <a:r>
              <a:rPr lang="en-US" sz="2800" i="1" dirty="0" smtClean="0"/>
              <a:t>x  1</a:t>
            </a:r>
          </a:p>
          <a:p>
            <a:r>
              <a:rPr lang="en-US" sz="2800" i="1" dirty="0" smtClean="0"/>
              <a:t>x  -1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571037" y="2745288"/>
            <a:ext cx="10932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x  1</a:t>
            </a:r>
          </a:p>
          <a:p>
            <a:r>
              <a:rPr lang="en-US" sz="2800" i="1" dirty="0" smtClean="0"/>
              <a:t>x  1</a:t>
            </a:r>
          </a:p>
          <a:p>
            <a:r>
              <a:rPr lang="en-US" sz="2800" i="1" dirty="0" smtClean="0"/>
              <a:t>x  1</a:t>
            </a:r>
          </a:p>
          <a:p>
            <a:r>
              <a:rPr lang="en-US" sz="2800" i="1" dirty="0" smtClean="0"/>
              <a:t>x  1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674620" y="3581694"/>
            <a:ext cx="79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0</a:t>
            </a:r>
            <a:endParaRPr lang="en-US" sz="2800" i="1" dirty="0" smtClean="0"/>
          </a:p>
        </p:txBody>
      </p:sp>
      <p:sp>
        <p:nvSpPr>
          <p:cNvPr id="80" name="TextBox 79"/>
          <p:cNvSpPr txBox="1"/>
          <p:nvPr/>
        </p:nvSpPr>
        <p:spPr>
          <a:xfrm>
            <a:off x="6641451" y="3603348"/>
            <a:ext cx="79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2</a:t>
            </a:r>
            <a:endParaRPr lang="en-US" sz="2800" i="1" dirty="0" smtClean="0"/>
          </a:p>
        </p:txBody>
      </p:sp>
      <p:sp>
        <p:nvSpPr>
          <p:cNvPr id="82" name="TextBox 81"/>
          <p:cNvSpPr txBox="1"/>
          <p:nvPr/>
        </p:nvSpPr>
        <p:spPr>
          <a:xfrm>
            <a:off x="6634830" y="5318366"/>
            <a:ext cx="79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-4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541044" y="3565009"/>
            <a:ext cx="79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-2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541478" y="3566387"/>
            <a:ext cx="79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-4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668087" y="3549976"/>
            <a:ext cx="79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2</a:t>
            </a:r>
            <a:endParaRPr lang="en-US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7" grpId="0"/>
      <p:bldP spid="57" grpId="1"/>
      <p:bldP spid="70" grpId="0"/>
      <p:bldP spid="70" grpId="1"/>
      <p:bldP spid="71" grpId="0"/>
      <p:bldP spid="71" grpId="1"/>
      <p:bldP spid="76" grpId="0"/>
      <p:bldP spid="77" grpId="0"/>
      <p:bldP spid="77" grpId="1"/>
      <p:bldP spid="78" grpId="0"/>
      <p:bldP spid="79" grpId="0"/>
      <p:bldP spid="79" grpId="1"/>
      <p:bldP spid="80" grpId="0"/>
      <p:bldP spid="80" grpId="1"/>
      <p:bldP spid="82" grpId="0"/>
      <p:bldP spid="82" grpId="1"/>
      <p:bldP spid="83" grpId="0"/>
      <p:bldP spid="83" grpId="1"/>
      <p:bldP spid="84" grpId="0"/>
      <p:bldP spid="84" grpId="1"/>
      <p:bldP spid="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56" descr="google_appl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810" y="2312334"/>
            <a:ext cx="7229475" cy="2543175"/>
          </a:xfrm>
          <a:prstGeom prst="rect">
            <a:avLst/>
          </a:prstGeom>
        </p:spPr>
      </p:pic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Back to Searching with Google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5994</TotalTime>
  <Words>190</Words>
  <Application>Microsoft Office PowerPoint</Application>
  <PresentationFormat>On-screen Show (4:3)</PresentationFormat>
  <Paragraphs>74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How computers answer questions An introduction to machine learning</vt:lpstr>
      <vt:lpstr>Searching with Google</vt:lpstr>
      <vt:lpstr>Computer Experts</vt:lpstr>
      <vt:lpstr>Classification by Example</vt:lpstr>
      <vt:lpstr>Artificial Neural Networks</vt:lpstr>
      <vt:lpstr>Back to Searching with Google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OCT</dc:title>
  <dc:creator>pbarnum</dc:creator>
  <cp:lastModifiedBy>pbarnum</cp:lastModifiedBy>
  <cp:revision>307</cp:revision>
  <dcterms:created xsi:type="dcterms:W3CDTF">2007-08-21T15:02:54Z</dcterms:created>
  <dcterms:modified xsi:type="dcterms:W3CDTF">2008-08-07T02:14:19Z</dcterms:modified>
</cp:coreProperties>
</file>